
<file path=[Content_Types].xml><?xml version="1.0" encoding="utf-8"?>
<Types xmlns="http://schemas.openxmlformats.org/package/2006/content-types">
  <Default Extension="xlsx" ContentType="application/vnd.openxmlformats-officedocument.spreadsheetml.sheet"/>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olors1.xml" ContentType="application/vnd.ms-office.chartcolorstyle+xml"/>
  <Override PartName="/ppt/charts/colors10.xml" ContentType="application/vnd.ms-office.chartcolorstyle+xml"/>
  <Override PartName="/ppt/charts/colors1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colors6.xml" ContentType="application/vnd.ms-office.chartcolorstyle+xml"/>
  <Override PartName="/ppt/charts/colors7.xml" ContentType="application/vnd.ms-office.chartcolorstyle+xml"/>
  <Override PartName="/ppt/charts/colors8.xml" ContentType="application/vnd.ms-office.chartcolorstyle+xml"/>
  <Override PartName="/ppt/charts/colors9.xml" ContentType="application/vnd.ms-office.chartcolorstyle+xml"/>
  <Override PartName="/ppt/charts/style1.xml" ContentType="application/vnd.ms-office.chartstyle+xml"/>
  <Override PartName="/ppt/charts/style10.xml" ContentType="application/vnd.ms-office.chartstyle+xml"/>
  <Override PartName="/ppt/charts/style1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charts/style6.xml" ContentType="application/vnd.ms-office.chartstyle+xml"/>
  <Override PartName="/ppt/charts/style7.xml" ContentType="application/vnd.ms-office.chartstyle+xml"/>
  <Override PartName="/ppt/charts/style8.xml" ContentType="application/vnd.ms-office.chartstyle+xml"/>
  <Override PartName="/ppt/charts/style9.xml" ContentType="application/vnd.ms-office.chartstyle+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76"/>
  </p:handoutMasterIdLst>
  <p:sldIdLst>
    <p:sldId id="256" r:id="rId3"/>
    <p:sldId id="347" r:id="rId5"/>
    <p:sldId id="258" r:id="rId6"/>
    <p:sldId id="259" r:id="rId7"/>
    <p:sldId id="260" r:id="rId8"/>
    <p:sldId id="261" r:id="rId9"/>
    <p:sldId id="262" r:id="rId10"/>
    <p:sldId id="263" r:id="rId11"/>
    <p:sldId id="267" r:id="rId12"/>
    <p:sldId id="269" r:id="rId13"/>
    <p:sldId id="270" r:id="rId14"/>
    <p:sldId id="275" r:id="rId15"/>
    <p:sldId id="272" r:id="rId16"/>
    <p:sldId id="271" r:id="rId17"/>
    <p:sldId id="273" r:id="rId18"/>
    <p:sldId id="274" r:id="rId19"/>
    <p:sldId id="277" r:id="rId20"/>
    <p:sldId id="298" r:id="rId21"/>
    <p:sldId id="344" r:id="rId22"/>
    <p:sldId id="346" r:id="rId23"/>
    <p:sldId id="279" r:id="rId24"/>
    <p:sldId id="289" r:id="rId25"/>
    <p:sldId id="296" r:id="rId26"/>
    <p:sldId id="281" r:id="rId27"/>
    <p:sldId id="285" r:id="rId28"/>
    <p:sldId id="278" r:id="rId29"/>
    <p:sldId id="282" r:id="rId30"/>
    <p:sldId id="276" r:id="rId31"/>
    <p:sldId id="280" r:id="rId32"/>
    <p:sldId id="303" r:id="rId33"/>
    <p:sldId id="283" r:id="rId34"/>
    <p:sldId id="284" r:id="rId35"/>
    <p:sldId id="304" r:id="rId36"/>
    <p:sldId id="306" r:id="rId37"/>
    <p:sldId id="307" r:id="rId38"/>
    <p:sldId id="308" r:id="rId39"/>
    <p:sldId id="287" r:id="rId40"/>
    <p:sldId id="309" r:id="rId41"/>
    <p:sldId id="294" r:id="rId42"/>
    <p:sldId id="290" r:id="rId43"/>
    <p:sldId id="292" r:id="rId44"/>
    <p:sldId id="310" r:id="rId45"/>
    <p:sldId id="311" r:id="rId46"/>
    <p:sldId id="312" r:id="rId47"/>
    <p:sldId id="313" r:id="rId48"/>
    <p:sldId id="342" r:id="rId49"/>
    <p:sldId id="320" r:id="rId50"/>
    <p:sldId id="314" r:id="rId51"/>
    <p:sldId id="321" r:id="rId52"/>
    <p:sldId id="322" r:id="rId53"/>
    <p:sldId id="315" r:id="rId54"/>
    <p:sldId id="316" r:id="rId55"/>
    <p:sldId id="317" r:id="rId56"/>
    <p:sldId id="318" r:id="rId57"/>
    <p:sldId id="323" r:id="rId58"/>
    <p:sldId id="324" r:id="rId59"/>
    <p:sldId id="327" r:id="rId60"/>
    <p:sldId id="330" r:id="rId61"/>
    <p:sldId id="331" r:id="rId62"/>
    <p:sldId id="329" r:id="rId63"/>
    <p:sldId id="332" r:id="rId64"/>
    <p:sldId id="333" r:id="rId65"/>
    <p:sldId id="325" r:id="rId66"/>
    <p:sldId id="326" r:id="rId67"/>
    <p:sldId id="340" r:id="rId68"/>
    <p:sldId id="319" r:id="rId69"/>
    <p:sldId id="334" r:id="rId70"/>
    <p:sldId id="336" r:id="rId71"/>
    <p:sldId id="337" r:id="rId72"/>
    <p:sldId id="338" r:id="rId73"/>
    <p:sldId id="339" r:id="rId74"/>
    <p:sldId id="345"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040" autoAdjust="0"/>
    <p:restoredTop sz="94660"/>
  </p:normalViewPr>
  <p:slideViewPr>
    <p:cSldViewPr snapToGrid="0">
      <p:cViewPr varScale="1">
        <p:scale>
          <a:sx n="94" d="100"/>
          <a:sy n="94" d="100"/>
        </p:scale>
        <p:origin x="84" y="582"/>
      </p:cViewPr>
      <p:guideLst/>
    </p:cSldViewPr>
  </p:slideViewPr>
  <p:notesTextViewPr>
    <p:cViewPr>
      <p:scale>
        <a:sx n="1" d="1"/>
        <a:sy n="1" d="1"/>
      </p:scale>
      <p:origin x="0" y="0"/>
    </p:cViewPr>
  </p:notesTextViewPr>
  <p:sorterViewPr>
    <p:cViewPr>
      <p:scale>
        <a:sx n="20" d="100"/>
        <a:sy n="20" d="100"/>
      </p:scale>
      <p:origin x="0" y="0"/>
    </p:cViewPr>
  </p:sorterViewPr>
  <p:notesViewPr>
    <p:cSldViewPr snapToGrid="0">
      <p:cViewPr varScale="1">
        <p:scale>
          <a:sx n="52" d="100"/>
          <a:sy n="52" d="100"/>
        </p:scale>
        <p:origin x="2844" y="4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handoutMaster" Target="handoutMasters/handoutMaster1.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10.xml.rels><?xml version="1.0" encoding="UTF-8" standalone="yes"?>
<Relationships xmlns="http://schemas.openxmlformats.org/package/2006/relationships"><Relationship Id="rId3" Type="http://schemas.microsoft.com/office/2011/relationships/chartColorStyle" Target="colors10.xml"/><Relationship Id="rId2" Type="http://schemas.microsoft.com/office/2011/relationships/chartStyle" Target="style10.xml"/><Relationship Id="rId1" Type="http://schemas.openxmlformats.org/officeDocument/2006/relationships/package" Target="../embeddings/Workbook10.xlsx"/></Relationships>
</file>

<file path=ppt/charts/_rels/chart11.xml.rels><?xml version="1.0" encoding="UTF-8" standalone="yes"?>
<Relationships xmlns="http://schemas.openxmlformats.org/package/2006/relationships"><Relationship Id="rId3" Type="http://schemas.microsoft.com/office/2011/relationships/chartColorStyle" Target="colors11.xml"/><Relationship Id="rId2" Type="http://schemas.microsoft.com/office/2011/relationships/chartStyle" Target="style11.xml"/><Relationship Id="rId1" Type="http://schemas.openxmlformats.org/officeDocument/2006/relationships/package" Target="../embeddings/Workbook1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package" Target="../embeddings/Workbook6.xlsx"/></Relationships>
</file>

<file path=ppt/charts/_rels/chart7.xml.rels><?xml version="1.0" encoding="UTF-8" standalone="yes"?>
<Relationships xmlns="http://schemas.openxmlformats.org/package/2006/relationships"><Relationship Id="rId3" Type="http://schemas.microsoft.com/office/2011/relationships/chartColorStyle" Target="colors7.xml"/><Relationship Id="rId2" Type="http://schemas.microsoft.com/office/2011/relationships/chartStyle" Target="style7.xml"/><Relationship Id="rId1" Type="http://schemas.openxmlformats.org/officeDocument/2006/relationships/package" Target="../embeddings/Workbook7.xlsx"/></Relationships>
</file>

<file path=ppt/charts/_rels/chart8.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package" Target="../embeddings/Workbook8.xlsx"/></Relationships>
</file>

<file path=ppt/charts/_rels/chart9.xml.rels><?xml version="1.0" encoding="UTF-8" standalone="yes"?>
<Relationships xmlns="http://schemas.openxmlformats.org/package/2006/relationships"><Relationship Id="rId3" Type="http://schemas.microsoft.com/office/2011/relationships/chartColorStyle" Target="colors9.xml"/><Relationship Id="rId2" Type="http://schemas.microsoft.com/office/2011/relationships/chartStyle" Target="style9.xml"/><Relationship Id="rId1" Type="http://schemas.openxmlformats.org/officeDocument/2006/relationships/package" Target="../embeddings/Workbook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2130" b="1" i="0" u="none" strike="noStrike" kern="1200" baseline="0">
                <a:solidFill>
                  <a:schemeClr val="tx1">
                    <a:lumMod val="65000"/>
                    <a:lumOff val="35000"/>
                  </a:schemeClr>
                </a:solidFill>
                <a:latin typeface="+mn-lt"/>
                <a:ea typeface="+mn-ea"/>
                <a:cs typeface="+mn-cs"/>
              </a:defRPr>
            </a:pPr>
            <a:r>
              <a:rPr lang="zh-CN" altLang="en-US" dirty="0" smtClean="0"/>
              <a:t>销售</a:t>
            </a:r>
            <a:endParaRPr lang="en-US" altLang="zh-CN" dirty="0"/>
          </a:p>
        </c:rich>
      </c:tx>
      <c:layout/>
      <c:overlay val="1"/>
      <c:spPr>
        <a:noFill/>
        <a:ln>
          <a:noFill/>
        </a:ln>
        <a:effectLst/>
      </c:spPr>
    </c:title>
    <c:autoTitleDeleted val="0"/>
    <c:plotArea>
      <c:layout>
        <c:manualLayout>
          <c:layoutTarget val="inner"/>
          <c:xMode val="edge"/>
          <c:yMode val="edge"/>
          <c:x val="0.0299727520435967"/>
          <c:y val="0.0298188499529131"/>
          <c:w val="0.970027247956403"/>
          <c:h val="0.95265868025228"/>
        </c:manualLayout>
      </c:layout>
      <c:pieChart>
        <c:varyColors val="1"/>
        <c:ser>
          <c:idx val="0"/>
          <c:order val="0"/>
          <c:tx>
            <c:strRef>
              <c:f>Sheet1!$B$1</c:f>
              <c:strCache>
                <c:ptCount val="1"/>
                <c:pt idx="0">
                  <c:v>Sales</c:v>
                </c:pt>
              </c:strCache>
            </c:strRef>
          </c:tx>
          <c:spPr/>
          <c:explosion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p3d/>
            </c:spPr>
          </c:dPt>
          <c:dLbls>
            <c:spPr>
              <a:noFill/>
              <a:ln>
                <a:noFill/>
              </a:ln>
              <a:effectLst/>
            </c:spPr>
            <c:txPr>
              <a:bodyPr rot="0" spcFirstLastPara="1" vertOverflow="overflow" horzOverflow="overflow" vert="horz" wrap="square" lIns="38100" tIns="19050" rIns="38100" bIns="19050" anchor="ctr" anchorCtr="1">
                <a:spAutoFit/>
              </a:bodyPr>
              <a:lstStyle/>
              <a:p>
                <a:pPr>
                  <a:defRPr lang="zh-CN" sz="1195" b="0" i="0" u="none" strike="noStrike" kern="1200" baseline="0">
                    <a:ln>
                      <a:noFill/>
                    </a:ln>
                    <a:solidFill>
                      <a:schemeClr val="bg1"/>
                    </a:solidFill>
                    <a:latin typeface="+mn-lt"/>
                    <a:ea typeface="+mn-ea"/>
                    <a:cs typeface="+mn-cs"/>
                  </a:defRPr>
                </a:pPr>
              </a:p>
            </c:txPr>
            <c:dLblPos val="inEnd"/>
            <c:showLegendKey val="0"/>
            <c:showVal val="0"/>
            <c:showCatName val="1"/>
            <c:showSerName val="0"/>
            <c:showPercent val="1"/>
            <c:showBubbleSize val="0"/>
            <c:separator>
</c:separator>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第三季度</c:v>
                </c:pt>
              </c:strCache>
            </c:strRef>
          </c:cat>
          <c:val>
            <c:numRef>
              <c:f>Sheet1!$B$2:$B$5</c:f>
              <c:numCache>
                <c:formatCode>General</c:formatCode>
                <c:ptCount val="4"/>
                <c:pt idx="0" c:formatCode="General">
                  <c:v>9.2</c:v>
                </c:pt>
                <c:pt idx="1" c:formatCode="General">
                  <c:v>3.2</c:v>
                </c:pt>
                <c:pt idx="2" c:formatCode="General">
                  <c:v>1.4</c:v>
                </c:pt>
                <c:pt idx="3" c:formatCode="General">
                  <c:v>1.2</c:v>
                </c:pt>
              </c:numCache>
            </c:numRef>
          </c:val>
        </c:ser>
        <c:dLbls>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0.176285695895642"/>
          <c:y val="0.807804195939072"/>
          <c:w val="0.636529211096569"/>
          <c:h val="0.0501260035635112"/>
        </c:manualLayout>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Y-Values</c:v>
                </c:pt>
              </c:strCache>
            </c:strRef>
          </c:tx>
          <c:spPr>
            <a:solidFill>
              <a:schemeClr val="accent1">
                <a:alpha val="75000"/>
              </a:schemeClr>
            </a:solidFill>
            <a:ln>
              <a:noFill/>
            </a:ln>
            <a:effectLst/>
          </c:spPr>
          <c:invertIfNegative val="0"/>
          <c:dLbls>
            <c:delete val="1"/>
          </c:dLbls>
          <c:xVal>
            <c:numRef>
              <c:f>Sheet1!$A$2:$A$6</c:f>
              <c:numCache>
                <c:formatCode>General</c:formatCode>
                <c:ptCount val="5"/>
                <c:pt idx="0" c:formatCode="General">
                  <c:v>1</c:v>
                </c:pt>
                <c:pt idx="1" c:formatCode="General">
                  <c:v>2</c:v>
                </c:pt>
                <c:pt idx="2" c:formatCode="General">
                  <c:v>3</c:v>
                </c:pt>
                <c:pt idx="3" c:formatCode="General">
                  <c:v>4</c:v>
                </c:pt>
                <c:pt idx="4" c:formatCode="General">
                  <c:v>5</c:v>
                </c:pt>
              </c:numCache>
            </c:numRef>
          </c:xVal>
          <c:yVal>
            <c:numRef>
              <c:f>Sheet1!$B$2:$B$6</c:f>
              <c:numCache>
                <c:formatCode>General</c:formatCode>
                <c:ptCount val="5"/>
                <c:pt idx="0" c:formatCode="General">
                  <c:v>5</c:v>
                </c:pt>
                <c:pt idx="1" c:formatCode="General">
                  <c:v>3</c:v>
                </c:pt>
                <c:pt idx="2" c:formatCode="General">
                  <c:v>6</c:v>
                </c:pt>
                <c:pt idx="3" c:formatCode="General">
                  <c:v>2</c:v>
                </c:pt>
                <c:pt idx="4" c:formatCode="General">
                  <c:v>4</c:v>
                </c:pt>
              </c:numCache>
            </c:numRef>
          </c:yVal>
          <c:bubbleSize>
            <c:numRef>
              <c:f>Sheet1!$C$2:$C$6</c:f>
              <c:numCache>
                <c:formatCode>General</c:formatCode>
                <c:ptCount val="5"/>
                <c:pt idx="0" c:formatCode="General">
                  <c:v>10</c:v>
                </c:pt>
                <c:pt idx="1" c:formatCode="General">
                  <c:v>4</c:v>
                </c:pt>
                <c:pt idx="2" c:formatCode="General">
                  <c:v>8</c:v>
                </c:pt>
                <c:pt idx="3" c:formatCode="General">
                  <c:v>3</c:v>
                </c:pt>
                <c:pt idx="4" c:formatCode="General">
                  <c:v>4</c:v>
                </c:pt>
              </c:numCache>
            </c:numRef>
          </c:bubbleSize>
          <c:bubble3D val="1"/>
        </c:ser>
        <c:dLbls>
          <c:showLegendKey val="0"/>
          <c:showVal val="0"/>
          <c:showCatName val="0"/>
          <c:showSerName val="0"/>
          <c:showPercent val="0"/>
          <c:showBubbleSize val="0"/>
        </c:dLbls>
        <c:bubbleScale val="100"/>
        <c:showNegBubbles val="0"/>
        <c:sizeRepresents val="area"/>
        <c:axId val="359357904"/>
        <c:axId val="355189216"/>
      </c:bubbleChart>
      <c:valAx>
        <c:axId val="3593579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zh-CN" sz="1330" b="0" i="0" u="none" strike="noStrike" kern="1200" baseline="0">
                    <a:solidFill>
                      <a:schemeClr val="tx1">
                        <a:lumMod val="65000"/>
                        <a:lumOff val="35000"/>
                      </a:schemeClr>
                    </a:solidFill>
                    <a:latin typeface="+mn-lt"/>
                    <a:ea typeface="+mn-ea"/>
                    <a:cs typeface="+mn-cs"/>
                  </a:defRPr>
                </a:pPr>
                <a:r>
                  <a:rPr lang="zh-CN" altLang="en-US" dirty="0" smtClean="0"/>
                  <a:t>周</a:t>
                </a:r>
                <a:endParaRPr lang="en-AU" dirty="0"/>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5189216"/>
        <c:crosses val="autoZero"/>
        <c:crossBetween val="midCat"/>
      </c:valAx>
      <c:valAx>
        <c:axId val="3551892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zh-CN" sz="1330" b="0" i="0" u="none" strike="noStrike" kern="1200" baseline="0">
                    <a:solidFill>
                      <a:schemeClr val="tx1">
                        <a:lumMod val="65000"/>
                        <a:lumOff val="35000"/>
                      </a:schemeClr>
                    </a:solidFill>
                    <a:latin typeface="+mn-lt"/>
                    <a:ea typeface="+mn-ea"/>
                    <a:cs typeface="+mn-cs"/>
                  </a:defRPr>
                </a:pPr>
                <a:r>
                  <a:rPr lang="zh-CN" altLang="en-US" dirty="0" smtClean="0"/>
                  <a:t>销售数量</a:t>
                </a:r>
                <a:endParaRPr lang="en-AU" dirty="0"/>
              </a:p>
            </c:rich>
          </c:tx>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9357904"/>
        <c:crosses val="autoZero"/>
        <c:crossBetween val="midCat"/>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Sheet1!$A$2:$A$4</c:f>
              <c:strCache>
                <c:ptCount val="3"/>
                <c:pt idx="0">
                  <c:v>数据 1</c:v>
                </c:pt>
                <c:pt idx="1">
                  <c:v>数据 2</c:v>
                </c:pt>
                <c:pt idx="2">
                  <c:v>数据 3</c:v>
                </c:pt>
              </c:strCache>
            </c:strRef>
          </c:cat>
          <c:val>
            <c:numRef>
              <c:f>Sheet1!$B$2:$B$4</c:f>
              <c:numCache>
                <c:formatCode>General</c:formatCode>
                <c:ptCount val="3"/>
                <c:pt idx="0" c:formatCode="General">
                  <c:v>4.3</c:v>
                </c:pt>
                <c:pt idx="1" c:formatCode="General">
                  <c:v>2.5</c:v>
                </c:pt>
                <c:pt idx="2" c:formatCode="General">
                  <c:v>3.5</c:v>
                </c:pt>
              </c:numCache>
            </c:numRef>
          </c:val>
        </c:ser>
        <c:ser>
          <c:idx val="1"/>
          <c:order val="1"/>
          <c:tx>
            <c:strRef>
              <c:f>Sheet1!$C$1</c:f>
              <c:strCache>
                <c:ptCount val="1"/>
                <c:pt idx="0">
                  <c:v>系列 2</c:v>
                </c:pt>
              </c:strCache>
            </c:strRef>
          </c:tx>
          <c:spPr>
            <a:solidFill>
              <a:schemeClr val="accent2"/>
            </a:solidFill>
            <a:ln>
              <a:noFill/>
            </a:ln>
            <a:effectLst/>
          </c:spPr>
          <c:invertIfNegative val="0"/>
          <c:dLbls>
            <c:delete val="1"/>
          </c:dLbls>
          <c:cat>
            <c:strRef>
              <c:f>Sheet1!$A$2:$A$4</c:f>
              <c:strCache>
                <c:ptCount val="3"/>
                <c:pt idx="0">
                  <c:v>数据 1</c:v>
                </c:pt>
                <c:pt idx="1">
                  <c:v>数据 2</c:v>
                </c:pt>
                <c:pt idx="2">
                  <c:v>数据 3</c:v>
                </c:pt>
              </c:strCache>
            </c:strRef>
          </c:cat>
          <c:val>
            <c:numRef>
              <c:f>Sheet1!$C$2:$C$4</c:f>
              <c:numCache>
                <c:formatCode>General</c:formatCode>
                <c:ptCount val="3"/>
                <c:pt idx="0" c:formatCode="General">
                  <c:v>2.4</c:v>
                </c:pt>
                <c:pt idx="1" c:formatCode="General">
                  <c:v>4.4</c:v>
                </c:pt>
                <c:pt idx="2" c:formatCode="General">
                  <c:v>1.8</c:v>
                </c:pt>
              </c:numCache>
            </c:numRef>
          </c:val>
        </c:ser>
        <c:ser>
          <c:idx val="2"/>
          <c:order val="2"/>
          <c:tx>
            <c:strRef>
              <c:f>Sheet1!$D$1</c:f>
              <c:strCache>
                <c:ptCount val="1"/>
                <c:pt idx="0">
                  <c:v>系列 3</c:v>
                </c:pt>
              </c:strCache>
            </c:strRef>
          </c:tx>
          <c:spPr>
            <a:solidFill>
              <a:schemeClr val="accent3"/>
            </a:solidFill>
            <a:ln>
              <a:noFill/>
            </a:ln>
            <a:effectLst/>
          </c:spPr>
          <c:invertIfNegative val="0"/>
          <c:dLbls>
            <c:delete val="1"/>
          </c:dLbls>
          <c:cat>
            <c:strRef>
              <c:f>Sheet1!$A$2:$A$4</c:f>
              <c:strCache>
                <c:ptCount val="3"/>
                <c:pt idx="0">
                  <c:v>数据 1</c:v>
                </c:pt>
                <c:pt idx="1">
                  <c:v>数据 2</c:v>
                </c:pt>
                <c:pt idx="2">
                  <c:v>数据 3</c:v>
                </c:pt>
              </c:strCache>
            </c:strRef>
          </c:cat>
          <c:val>
            <c:numRef>
              <c:f>Sheet1!$D$2:$D$4</c:f>
              <c:numCache>
                <c:formatCode>General</c:formatCode>
                <c:ptCount val="3"/>
                <c:pt idx="0" c:formatCode="General">
                  <c:v>2</c:v>
                </c:pt>
                <c:pt idx="1" c:formatCode="General">
                  <c:v>2</c:v>
                </c:pt>
                <c:pt idx="2" c:formatCode="General">
                  <c:v>3</c:v>
                </c:pt>
              </c:numCache>
            </c:numRef>
          </c:val>
        </c:ser>
        <c:dLbls>
          <c:showLegendKey val="0"/>
          <c:showVal val="0"/>
          <c:showCatName val="0"/>
          <c:showSerName val="0"/>
          <c:showPercent val="0"/>
          <c:showBubbleSize val="0"/>
        </c:dLbls>
        <c:gapWidth val="182"/>
        <c:axId val="370007376"/>
        <c:axId val="370007936"/>
      </c:barChart>
      <c:catAx>
        <c:axId val="3700073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70007936"/>
        <c:crosses val="autoZero"/>
        <c:auto val="1"/>
        <c:lblAlgn val="ctr"/>
        <c:lblOffset val="100"/>
        <c:noMultiLvlLbl val="0"/>
      </c:catAx>
      <c:valAx>
        <c:axId val="3700079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700073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p>
      </c:txPr>
    </c:title>
    <c:autoTitleDeleted val="0"/>
    <c:plotArea>
      <c:layout/>
      <c:barChart>
        <c:barDir val="col"/>
        <c:grouping val="clustered"/>
        <c:varyColors val="0"/>
        <c:ser>
          <c:idx val="0"/>
          <c:order val="0"/>
          <c:tx>
            <c:strRef>
              <c:f>Sheet1!$B$1</c:f>
              <c:strCache>
                <c:ptCount val="1"/>
                <c:pt idx="0">
                  <c:v>字体</c:v>
                </c:pt>
              </c:strCache>
            </c:strRef>
          </c:tx>
          <c:spPr>
            <a:solidFill>
              <a:schemeClr val="accent1"/>
            </a:solidFill>
            <a:ln>
              <a:noFill/>
            </a:ln>
            <a:effectLst/>
            <a:sp3d/>
          </c:spPr>
          <c:invertIfNegative val="0"/>
          <c:dLbls>
            <c:delete val="1"/>
          </c:dLbls>
          <c:cat>
            <c:strRef>
              <c:f>Sheet1!$A$2:$A$5</c:f>
              <c:strCache>
                <c:ptCount val="4"/>
                <c:pt idx="0">
                  <c:v>设计</c:v>
                </c:pt>
                <c:pt idx="1">
                  <c:v>顾客</c:v>
                </c:pt>
                <c:pt idx="2">
                  <c:v>支持</c:v>
                </c:pt>
                <c:pt idx="3">
                  <c:v>查询</c:v>
                </c:pt>
              </c:strCache>
            </c:strRef>
          </c:cat>
          <c:val>
            <c:numRef>
              <c:f>Sheet1!$B$2:$B$5</c:f>
              <c:numCache>
                <c:formatCode>General</c:formatCode>
                <c:ptCount val="4"/>
                <c:pt idx="0" c:formatCode="General">
                  <c:v>4.3</c:v>
                </c:pt>
                <c:pt idx="1" c:formatCode="General">
                  <c:v>2.5</c:v>
                </c:pt>
                <c:pt idx="2" c:formatCode="General">
                  <c:v>3.5</c:v>
                </c:pt>
                <c:pt idx="3" c:formatCode="General">
                  <c:v>4.5</c:v>
                </c:pt>
              </c:numCache>
            </c:numRef>
          </c:val>
        </c:ser>
        <c:ser>
          <c:idx val="1"/>
          <c:order val="1"/>
          <c:tx>
            <c:strRef>
              <c:f>Sheet1!$C$1</c:f>
              <c:strCache>
                <c:ptCount val="1"/>
                <c:pt idx="0">
                  <c:v>网页</c:v>
                </c:pt>
              </c:strCache>
            </c:strRef>
          </c:tx>
          <c:spPr>
            <a:solidFill>
              <a:schemeClr val="accent2"/>
            </a:solidFill>
            <a:ln>
              <a:noFill/>
            </a:ln>
            <a:effectLst/>
            <a:sp3d/>
          </c:spPr>
          <c:invertIfNegative val="0"/>
          <c:dLbls>
            <c:delete val="1"/>
          </c:dLbls>
          <c:cat>
            <c:strRef>
              <c:f>Sheet1!$A$2:$A$5</c:f>
              <c:strCache>
                <c:ptCount val="4"/>
                <c:pt idx="0">
                  <c:v>设计</c:v>
                </c:pt>
                <c:pt idx="1">
                  <c:v>顾客</c:v>
                </c:pt>
                <c:pt idx="2">
                  <c:v>支持</c:v>
                </c:pt>
                <c:pt idx="3">
                  <c:v>查询</c:v>
                </c:pt>
              </c:strCache>
            </c:strRef>
          </c:cat>
          <c:val>
            <c:numRef>
              <c:f>Sheet1!$C$2:$C$5</c:f>
              <c:numCache>
                <c:formatCode>General</c:formatCode>
                <c:ptCount val="4"/>
                <c:pt idx="0" c:formatCode="General">
                  <c:v>2.4</c:v>
                </c:pt>
                <c:pt idx="1" c:formatCode="General">
                  <c:v>4.4</c:v>
                </c:pt>
                <c:pt idx="2" c:formatCode="General">
                  <c:v>1.8</c:v>
                </c:pt>
                <c:pt idx="3" c:formatCode="General">
                  <c:v>2.8</c:v>
                </c:pt>
              </c:numCache>
            </c:numRef>
          </c:val>
        </c:ser>
        <c:ser>
          <c:idx val="2"/>
          <c:order val="2"/>
          <c:tx>
            <c:strRef>
              <c:f>Sheet1!$D$1</c:f>
              <c:strCache>
                <c:ptCount val="1"/>
                <c:pt idx="0">
                  <c:v>应用</c:v>
                </c:pt>
              </c:strCache>
            </c:strRef>
          </c:tx>
          <c:spPr>
            <a:solidFill>
              <a:schemeClr val="accent3"/>
            </a:solidFill>
            <a:ln>
              <a:noFill/>
            </a:ln>
            <a:effectLst/>
            <a:sp3d/>
          </c:spPr>
          <c:invertIfNegative val="0"/>
          <c:dLbls>
            <c:delete val="1"/>
          </c:dLbls>
          <c:cat>
            <c:strRef>
              <c:f>Sheet1!$A$2:$A$5</c:f>
              <c:strCache>
                <c:ptCount val="4"/>
                <c:pt idx="0">
                  <c:v>设计</c:v>
                </c:pt>
                <c:pt idx="1">
                  <c:v>顾客</c:v>
                </c:pt>
                <c:pt idx="2">
                  <c:v>支持</c:v>
                </c:pt>
                <c:pt idx="3">
                  <c:v>查询</c:v>
                </c:pt>
              </c:strCache>
            </c:strRef>
          </c:cat>
          <c:val>
            <c:numRef>
              <c:f>Sheet1!$D$2:$D$5</c:f>
              <c:numCache>
                <c:formatCode>General</c:formatCode>
                <c:ptCount val="4"/>
                <c:pt idx="0" c:formatCode="General">
                  <c:v>2</c:v>
                </c:pt>
                <c:pt idx="1" c:formatCode="General">
                  <c:v>2</c:v>
                </c:pt>
                <c:pt idx="2" c:formatCode="General">
                  <c:v>3</c:v>
                </c:pt>
                <c:pt idx="3" c:formatCode="General">
                  <c:v>5</c:v>
                </c:pt>
              </c:numCache>
            </c:numRef>
          </c:val>
        </c:ser>
        <c:dLbls>
          <c:showLegendKey val="0"/>
          <c:showVal val="0"/>
          <c:showCatName val="0"/>
          <c:showSerName val="0"/>
          <c:showPercent val="0"/>
          <c:showBubbleSize val="0"/>
        </c:dLbls>
        <c:gapWidth val="150"/>
        <c:axId val="237290576"/>
        <c:axId val="237291136"/>
      </c:barChart>
      <c:catAx>
        <c:axId val="2372905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7291136"/>
        <c:crosses val="autoZero"/>
        <c:auto val="1"/>
        <c:lblAlgn val="ctr"/>
        <c:lblOffset val="100"/>
        <c:noMultiLvlLbl val="0"/>
      </c:catAx>
      <c:valAx>
        <c:axId val="237291136"/>
        <c:scaling>
          <c:orientation val="minMax"/>
        </c:scaling>
        <c:delete val="0"/>
        <c:axPos val="l"/>
        <c:majorGridlines>
          <c:spPr>
            <a:ln w="12700" cap="flat" cmpd="sng" algn="ctr">
              <a:solidFill>
                <a:schemeClr val="bg1">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72905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p>
      </c:txPr>
    </c:title>
    <c:autoTitleDeleted val="0"/>
    <c:plotArea>
      <c:layout>
        <c:manualLayout>
          <c:layoutTarget val="inner"/>
          <c:xMode val="edge"/>
          <c:yMode val="edge"/>
          <c:x val="0.0968969512325946"/>
          <c:y val="0.0931660486713503"/>
          <c:w val="0.743470145250917"/>
          <c:h val="0.754993803974136"/>
        </c:manualLayout>
      </c:layout>
      <c:areaChart>
        <c:grouping val="standard"/>
        <c:varyColors val="0"/>
        <c:ser>
          <c:idx val="0"/>
          <c:order val="0"/>
          <c:tx>
            <c:strRef>
              <c:f>Sheet1!$B$1</c:f>
              <c:strCache>
                <c:ptCount val="1"/>
                <c:pt idx="0">
                  <c:v>系列 1</c:v>
                </c:pt>
              </c:strCache>
            </c:strRef>
          </c:tx>
          <c:spPr>
            <a:solidFill>
              <a:schemeClr val="accent1"/>
            </a:solidFill>
            <a:ln>
              <a:noFill/>
            </a:ln>
            <a:effectLst/>
            <a:sp3d/>
          </c:spPr>
          <c:dLbls>
            <c:delete val="1"/>
          </c:dLbls>
          <c:cat>
            <c:numRef>
              <c:f>Sheet1!$A$2:$A$6</c:f>
              <c:numCache>
                <c:formatCode>yyyy/m/d</c:formatCode>
                <c:ptCount val="5"/>
                <c:pt idx="0" c:formatCode="yyyy/m/d">
                  <c:v>37377</c:v>
                </c:pt>
                <c:pt idx="1" c:formatCode="yyyy/m/d">
                  <c:v>37408</c:v>
                </c:pt>
                <c:pt idx="2" c:formatCode="yyyy/m/d">
                  <c:v>37438</c:v>
                </c:pt>
                <c:pt idx="3" c:formatCode="yyyy/m/d">
                  <c:v>37469</c:v>
                </c:pt>
                <c:pt idx="4" c:formatCode="yyyy/m/d">
                  <c:v>37500</c:v>
                </c:pt>
              </c:numCache>
            </c:numRef>
          </c:cat>
          <c:val>
            <c:numRef>
              <c:f>Sheet1!$B$2:$B$6</c:f>
              <c:numCache>
                <c:formatCode>General</c:formatCode>
                <c:ptCount val="5"/>
                <c:pt idx="0" c:formatCode="General">
                  <c:v>32</c:v>
                </c:pt>
                <c:pt idx="1" c:formatCode="General">
                  <c:v>32</c:v>
                </c:pt>
                <c:pt idx="2" c:formatCode="General">
                  <c:v>28</c:v>
                </c:pt>
                <c:pt idx="3" c:formatCode="General">
                  <c:v>12</c:v>
                </c:pt>
                <c:pt idx="4" c:formatCode="General">
                  <c:v>15</c:v>
                </c:pt>
              </c:numCache>
            </c:numRef>
          </c:val>
        </c:ser>
        <c:ser>
          <c:idx val="1"/>
          <c:order val="1"/>
          <c:tx>
            <c:strRef>
              <c:f>Sheet1!$C$1</c:f>
              <c:strCache>
                <c:ptCount val="1"/>
                <c:pt idx="0">
                  <c:v>系列 2</c:v>
                </c:pt>
              </c:strCache>
            </c:strRef>
          </c:tx>
          <c:spPr>
            <a:solidFill>
              <a:schemeClr val="accent2"/>
            </a:solidFill>
            <a:ln>
              <a:noFill/>
            </a:ln>
            <a:effectLst/>
            <a:sp3d/>
          </c:spPr>
          <c:dLbls>
            <c:delete val="1"/>
          </c:dLbls>
          <c:cat>
            <c:numRef>
              <c:f>Sheet1!$A$2:$A$6</c:f>
              <c:numCache>
                <c:formatCode>yyyy/m/d</c:formatCode>
                <c:ptCount val="5"/>
                <c:pt idx="0" c:formatCode="yyyy/m/d">
                  <c:v>37377</c:v>
                </c:pt>
                <c:pt idx="1" c:formatCode="yyyy/m/d">
                  <c:v>37408</c:v>
                </c:pt>
                <c:pt idx="2" c:formatCode="yyyy/m/d">
                  <c:v>37438</c:v>
                </c:pt>
                <c:pt idx="3" c:formatCode="yyyy/m/d">
                  <c:v>37469</c:v>
                </c:pt>
                <c:pt idx="4" c:formatCode="yyyy/m/d">
                  <c:v>37500</c:v>
                </c:pt>
              </c:numCache>
            </c:numRef>
          </c:cat>
          <c:val>
            <c:numRef>
              <c:f>Sheet1!$C$2:$C$6</c:f>
              <c:numCache>
                <c:formatCode>General</c:formatCode>
                <c:ptCount val="5"/>
                <c:pt idx="0" c:formatCode="General">
                  <c:v>12</c:v>
                </c:pt>
                <c:pt idx="1" c:formatCode="General">
                  <c:v>12</c:v>
                </c:pt>
                <c:pt idx="2" c:formatCode="General">
                  <c:v>12</c:v>
                </c:pt>
                <c:pt idx="3" c:formatCode="General">
                  <c:v>21</c:v>
                </c:pt>
                <c:pt idx="4" c:formatCode="General">
                  <c:v>28</c:v>
                </c:pt>
              </c:numCache>
            </c:numRef>
          </c:val>
        </c:ser>
        <c:ser>
          <c:idx val="2"/>
          <c:order val="2"/>
          <c:tx>
            <c:strRef>
              <c:f>Sheet1!$D$1</c:f>
              <c:strCache>
                <c:ptCount val="1"/>
                <c:pt idx="0">
                  <c:v>系列 3</c:v>
                </c:pt>
              </c:strCache>
            </c:strRef>
          </c:tx>
          <c:spPr>
            <a:solidFill>
              <a:schemeClr val="accent3"/>
            </a:solidFill>
            <a:ln w="25400">
              <a:noFill/>
            </a:ln>
            <a:effectLst/>
            <a:sp3d/>
          </c:spPr>
          <c:dLbls>
            <c:delete val="1"/>
          </c:dLbls>
          <c:cat>
            <c:numRef>
              <c:f>Sheet1!$A$2:$A$6</c:f>
              <c:numCache>
                <c:formatCode>yyyy/m/d</c:formatCode>
                <c:ptCount val="5"/>
                <c:pt idx="0" c:formatCode="yyyy/m/d">
                  <c:v>37377</c:v>
                </c:pt>
                <c:pt idx="1" c:formatCode="yyyy/m/d">
                  <c:v>37408</c:v>
                </c:pt>
                <c:pt idx="2" c:formatCode="yyyy/m/d">
                  <c:v>37438</c:v>
                </c:pt>
                <c:pt idx="3" c:formatCode="yyyy/m/d">
                  <c:v>37469</c:v>
                </c:pt>
                <c:pt idx="4" c:formatCode="yyyy/m/d">
                  <c:v>37500</c:v>
                </c:pt>
              </c:numCache>
            </c:numRef>
          </c:cat>
          <c:val>
            <c:numRef>
              <c:f>Sheet1!$D$2:$D$6</c:f>
              <c:numCache>
                <c:formatCode>General</c:formatCode>
                <c:ptCount val="5"/>
                <c:pt idx="0" c:formatCode="General">
                  <c:v>24</c:v>
                </c:pt>
                <c:pt idx="1" c:formatCode="General">
                  <c:v>36</c:v>
                </c:pt>
                <c:pt idx="2" c:formatCode="General">
                  <c:v>31</c:v>
                </c:pt>
                <c:pt idx="3" c:formatCode="General">
                  <c:v>35</c:v>
                </c:pt>
                <c:pt idx="4" c:formatCode="General">
                  <c:v>41</c:v>
                </c:pt>
              </c:numCache>
            </c:numRef>
          </c:val>
        </c:ser>
        <c:dLbls>
          <c:showLegendKey val="0"/>
          <c:showVal val="0"/>
          <c:showCatName val="0"/>
          <c:showSerName val="0"/>
          <c:showPercent val="0"/>
          <c:showBubbleSize val="0"/>
        </c:dLbls>
        <c:axId val="237294496"/>
        <c:axId val="237295056"/>
      </c:areaChart>
      <c:dateAx>
        <c:axId val="23729449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7295056"/>
        <c:crosses val="autoZero"/>
        <c:auto val="1"/>
        <c:lblOffset val="100"/>
        <c:baseTimeUnit val="months"/>
      </c:dateAx>
      <c:valAx>
        <c:axId val="2372950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3729449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zero"/>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p>
      </c:txPr>
    </c:title>
    <c:autoTitleDeleted val="0"/>
    <c:plotArea>
      <c:layout/>
      <c:doughnutChart>
        <c:varyColors val="1"/>
        <c:ser>
          <c:idx val="0"/>
          <c:order val="0"/>
          <c:tx>
            <c:strRef>
              <c:f>Sheet1!$B$1</c:f>
              <c:strCache>
                <c:ptCount val="1"/>
                <c:pt idx="0">
                  <c:v>Sales</c:v>
                </c:pt>
              </c:strCache>
            </c:strRef>
          </c:tx>
          <c:spPr/>
          <c:explosion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p>
            </c:txPr>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formatCode="General">
                  <c:v>8.2</c:v>
                </c:pt>
                <c:pt idx="1" c:formatCode="General">
                  <c:v>3.2</c:v>
                </c:pt>
                <c:pt idx="2" c:formatCode="General">
                  <c:v>1.4</c:v>
                </c:pt>
                <c:pt idx="3" c:formatCode="General">
                  <c:v>1.2</c:v>
                </c:pt>
              </c:numCache>
            </c:numRef>
          </c:val>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字体</c:v>
                </c:pt>
              </c:strCache>
            </c:strRef>
          </c:tx>
          <c:spPr>
            <a:solidFill>
              <a:schemeClr val="accent1"/>
            </a:solidFill>
            <a:ln>
              <a:noFill/>
            </a:ln>
            <a:effectLst/>
            <a:sp3d/>
          </c:spPr>
          <c:invertIfNegative val="0"/>
          <c:dLbls>
            <c:delete val="1"/>
          </c:dLbls>
          <c:cat>
            <c:strRef>
              <c:f>Sheet1!$A$2:$A$5</c:f>
              <c:strCache>
                <c:ptCount val="4"/>
                <c:pt idx="0">
                  <c:v>第一年 </c:v>
                </c:pt>
                <c:pt idx="1">
                  <c:v>第二年</c:v>
                </c:pt>
                <c:pt idx="2">
                  <c:v>第三年</c:v>
                </c:pt>
                <c:pt idx="3">
                  <c:v>第四年</c:v>
                </c:pt>
              </c:strCache>
            </c:strRef>
          </c:cat>
          <c:val>
            <c:numRef>
              <c:f>Sheet1!$B$2:$B$5</c:f>
              <c:numCache>
                <c:formatCode>General</c:formatCode>
                <c:ptCount val="4"/>
                <c:pt idx="0" c:formatCode="General">
                  <c:v>4.3</c:v>
                </c:pt>
                <c:pt idx="1" c:formatCode="General">
                  <c:v>2.5</c:v>
                </c:pt>
                <c:pt idx="2" c:formatCode="General">
                  <c:v>3.5</c:v>
                </c:pt>
                <c:pt idx="3" c:formatCode="General">
                  <c:v>4.5</c:v>
                </c:pt>
              </c:numCache>
            </c:numRef>
          </c:val>
        </c:ser>
        <c:ser>
          <c:idx val="1"/>
          <c:order val="1"/>
          <c:tx>
            <c:strRef>
              <c:f>Sheet1!$C$1</c:f>
              <c:strCache>
                <c:ptCount val="1"/>
                <c:pt idx="0">
                  <c:v>网页</c:v>
                </c:pt>
              </c:strCache>
            </c:strRef>
          </c:tx>
          <c:spPr>
            <a:solidFill>
              <a:schemeClr val="accent2"/>
            </a:solidFill>
            <a:ln>
              <a:noFill/>
            </a:ln>
            <a:effectLst/>
            <a:sp3d/>
          </c:spPr>
          <c:invertIfNegative val="0"/>
          <c:dLbls>
            <c:delete val="1"/>
          </c:dLbls>
          <c:cat>
            <c:strRef>
              <c:f>Sheet1!$A$2:$A$5</c:f>
              <c:strCache>
                <c:ptCount val="4"/>
                <c:pt idx="0">
                  <c:v>第一年 </c:v>
                </c:pt>
                <c:pt idx="1">
                  <c:v>第二年</c:v>
                </c:pt>
                <c:pt idx="2">
                  <c:v>第三年</c:v>
                </c:pt>
                <c:pt idx="3">
                  <c:v>第四年</c:v>
                </c:pt>
              </c:strCache>
            </c:strRef>
          </c:cat>
          <c:val>
            <c:numRef>
              <c:f>Sheet1!$C$2:$C$5</c:f>
              <c:numCache>
                <c:formatCode>General</c:formatCode>
                <c:ptCount val="4"/>
                <c:pt idx="0" c:formatCode="General">
                  <c:v>2.4</c:v>
                </c:pt>
                <c:pt idx="1" c:formatCode="General">
                  <c:v>4.4</c:v>
                </c:pt>
                <c:pt idx="2" c:formatCode="General">
                  <c:v>1.8</c:v>
                </c:pt>
                <c:pt idx="3" c:formatCode="General">
                  <c:v>2.8</c:v>
                </c:pt>
              </c:numCache>
            </c:numRef>
          </c:val>
        </c:ser>
        <c:ser>
          <c:idx val="2"/>
          <c:order val="2"/>
          <c:tx>
            <c:strRef>
              <c:f>Sheet1!$D$1</c:f>
              <c:strCache>
                <c:ptCount val="1"/>
                <c:pt idx="0">
                  <c:v>商标</c:v>
                </c:pt>
              </c:strCache>
            </c:strRef>
          </c:tx>
          <c:spPr>
            <a:solidFill>
              <a:schemeClr val="accent3"/>
            </a:solidFill>
            <a:ln>
              <a:noFill/>
            </a:ln>
            <a:effectLst/>
            <a:sp3d/>
          </c:spPr>
          <c:invertIfNegative val="0"/>
          <c:dLbls>
            <c:delete val="1"/>
          </c:dLbls>
          <c:cat>
            <c:strRef>
              <c:f>Sheet1!$A$2:$A$5</c:f>
              <c:strCache>
                <c:ptCount val="4"/>
                <c:pt idx="0">
                  <c:v>第一年 </c:v>
                </c:pt>
                <c:pt idx="1">
                  <c:v>第二年</c:v>
                </c:pt>
                <c:pt idx="2">
                  <c:v>第三年</c:v>
                </c:pt>
                <c:pt idx="3">
                  <c:v>第四年</c:v>
                </c:pt>
              </c:strCache>
            </c:strRef>
          </c:cat>
          <c:val>
            <c:numRef>
              <c:f>Sheet1!$D$2:$D$5</c:f>
              <c:numCache>
                <c:formatCode>General</c:formatCode>
                <c:ptCount val="4"/>
                <c:pt idx="0" c:formatCode="General">
                  <c:v>2</c:v>
                </c:pt>
                <c:pt idx="1" c:formatCode="General">
                  <c:v>2</c:v>
                </c:pt>
                <c:pt idx="2" c:formatCode="General">
                  <c:v>3</c:v>
                </c:pt>
                <c:pt idx="3" c:formatCode="General">
                  <c:v>5</c:v>
                </c:pt>
              </c:numCache>
            </c:numRef>
          </c:val>
        </c:ser>
        <c:dLbls>
          <c:showLegendKey val="0"/>
          <c:showVal val="0"/>
          <c:showCatName val="0"/>
          <c:showSerName val="0"/>
          <c:showPercent val="0"/>
          <c:showBubbleSize val="0"/>
        </c:dLbls>
        <c:gapWidth val="150"/>
        <c:axId val="355180256"/>
        <c:axId val="355180816"/>
      </c:barChart>
      <c:catAx>
        <c:axId val="3551802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5180816"/>
        <c:crosses val="autoZero"/>
        <c:auto val="1"/>
        <c:lblAlgn val="ctr"/>
        <c:lblOffset val="100"/>
        <c:noMultiLvlLbl val="0"/>
      </c:catAx>
      <c:valAx>
        <c:axId val="355180816"/>
        <c:scaling>
          <c:orientation val="minMax"/>
        </c:scaling>
        <c:delete val="0"/>
        <c:axPos val="t"/>
        <c:majorGridlines>
          <c:spPr>
            <a:ln w="9525" cap="flat" cmpd="sng" algn="ctr">
              <a:noFill/>
              <a:round/>
            </a:ln>
            <a:effectLst/>
          </c:spPr>
        </c:majorGridlines>
        <c:title>
          <c:tx>
            <c:rich>
              <a:bodyPr rot="0" spcFirstLastPara="1" vertOverflow="ellipsis" vert="horz" wrap="square" anchor="ctr" anchorCtr="1"/>
              <a:lstStyle/>
              <a:p>
                <a:pPr>
                  <a:defRPr lang="zh-CN" sz="1330" b="0" i="0" u="none" strike="noStrike" kern="1200" baseline="0">
                    <a:solidFill>
                      <a:schemeClr val="tx1">
                        <a:lumMod val="65000"/>
                        <a:lumOff val="35000"/>
                      </a:schemeClr>
                    </a:solidFill>
                    <a:latin typeface="+mn-lt"/>
                    <a:ea typeface="+mn-ea"/>
                    <a:cs typeface="+mn-cs"/>
                  </a:defRPr>
                </a:pPr>
                <a:r>
                  <a:rPr lang="zh-CN" altLang="en-US" dirty="0" smtClean="0"/>
                  <a:t>主动力</a:t>
                </a:r>
                <a:endParaRPr lang="en-AU" dirty="0"/>
              </a:p>
            </c:rich>
          </c:tx>
          <c:layout>
            <c:manualLayout>
              <c:xMode val="edge"/>
              <c:yMode val="edge"/>
              <c:x val="0.438364255752701"/>
              <c:y val="0.0375672197390089"/>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5180256"/>
        <c:crosses val="max"/>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p>
      </c:txPr>
    </c:title>
    <c:autoTitleDeleted val="0"/>
    <c:plotArea>
      <c:layout/>
      <c:pieChart>
        <c:varyColors val="1"/>
        <c:ser>
          <c:idx val="0"/>
          <c:order val="0"/>
          <c:tx>
            <c:strRef>
              <c:f>Sheet1!$B$1</c:f>
              <c:strCache>
                <c:ptCount val="1"/>
                <c:pt idx="0">
                  <c:v>Sales</c:v>
                </c:pt>
              </c:strCache>
            </c:strRef>
          </c:tx>
          <c:spPr>
            <a:scene3d>
              <a:camera prst="orthographicFront"/>
              <a:lightRig rig="threePt" dir="t"/>
            </a:scene3d>
            <a:sp3d>
              <a:bevelT/>
              <a:contourClr>
                <a:srgbClr val="000000"/>
              </a:contourClr>
            </a:sp3d>
          </c:spPr>
          <c:explosion val="18"/>
          <c:dPt>
            <c:idx val="0"/>
            <c:bubble3D val="0"/>
            <c:spPr>
              <a:solidFill>
                <a:schemeClr val="accent1"/>
              </a:solidFill>
              <a:ln w="25400">
                <a:solidFill>
                  <a:schemeClr val="lt1"/>
                </a:solidFill>
              </a:ln>
              <a:effectLst/>
              <a:scene3d>
                <a:camera prst="orthographicFront"/>
                <a:lightRig rig="threePt" dir="t"/>
              </a:scene3d>
              <a:sp3d contourW="25400">
                <a:bevelT/>
                <a:contourClr>
                  <a:schemeClr val="lt1"/>
                </a:contourClr>
              </a:sp3d>
            </c:spPr>
          </c:dPt>
          <c:dPt>
            <c:idx val="1"/>
            <c:bubble3D val="0"/>
            <c:spPr>
              <a:solidFill>
                <a:schemeClr val="accent2"/>
              </a:solidFill>
              <a:ln w="25400">
                <a:solidFill>
                  <a:schemeClr val="lt1"/>
                </a:solidFill>
              </a:ln>
              <a:effectLst/>
              <a:scene3d>
                <a:camera prst="orthographicFront"/>
                <a:lightRig rig="threePt" dir="t"/>
              </a:scene3d>
              <a:sp3d contourW="25400">
                <a:bevelT/>
                <a:contourClr>
                  <a:schemeClr val="lt1"/>
                </a:contourClr>
              </a:sp3d>
            </c:spPr>
          </c:dPt>
          <c:dPt>
            <c:idx val="2"/>
            <c:bubble3D val="0"/>
            <c:spPr>
              <a:solidFill>
                <a:schemeClr val="accent3"/>
              </a:solidFill>
              <a:ln w="25400">
                <a:solidFill>
                  <a:schemeClr val="lt1"/>
                </a:solidFill>
              </a:ln>
              <a:effectLst/>
              <a:scene3d>
                <a:camera prst="orthographicFront"/>
                <a:lightRig rig="threePt" dir="t"/>
              </a:scene3d>
              <a:sp3d contourW="25400">
                <a:bevelT/>
                <a:contourClr>
                  <a:schemeClr val="lt1"/>
                </a:contourClr>
              </a:sp3d>
            </c:spPr>
          </c:dPt>
          <c:dPt>
            <c:idx val="3"/>
            <c:bubble3D val="0"/>
            <c:spPr>
              <a:solidFill>
                <a:schemeClr val="accent4"/>
              </a:solidFill>
              <a:ln w="25400">
                <a:solidFill>
                  <a:schemeClr val="lt1"/>
                </a:solidFill>
              </a:ln>
              <a:effectLst/>
              <a:scene3d>
                <a:camera prst="orthographicFront"/>
                <a:lightRig rig="threePt" dir="t"/>
              </a:scene3d>
              <a:sp3d contourW="25400">
                <a:bevelT/>
                <a:contourClr>
                  <a:schemeClr val="lt1"/>
                </a:contourClr>
              </a:sp3d>
            </c:spPr>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Logo</c:v>
                </c:pt>
                <c:pt idx="1">
                  <c:v>Web</c:v>
                </c:pt>
                <c:pt idx="2">
                  <c:v>Font</c:v>
                </c:pt>
                <c:pt idx="3">
                  <c:v>4th Qtr</c:v>
                </c:pt>
              </c:strCache>
            </c:strRef>
          </c:cat>
          <c:val>
            <c:numRef>
              <c:f>Sheet1!$B$2:$B$5</c:f>
              <c:numCache>
                <c:formatCode>General</c:formatCode>
                <c:ptCount val="4"/>
                <c:pt idx="0" c:formatCode="General">
                  <c:v>8</c:v>
                </c:pt>
                <c:pt idx="1" c:formatCode="General">
                  <c:v>4</c:v>
                </c:pt>
                <c:pt idx="2" c:formatCode="General">
                  <c:v>4</c:v>
                </c:pt>
                <c:pt idx="3" c:formatCode="General">
                  <c:v>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r>
              <a:rPr lang="zh-CN" altLang="en-US" dirty="0" smtClean="0"/>
              <a:t>销售</a:t>
            </a:r>
            <a:endParaRPr lang="en-US" altLang="zh-CN" dirty="0"/>
          </a:p>
        </c:rich>
      </c:tx>
      <c:layout>
        <c:manualLayout>
          <c:xMode val="edge"/>
          <c:yMode val="edge"/>
          <c:x val="0.41497103237899"/>
          <c:y val="0.0201341643476267"/>
        </c:manualLayout>
      </c:layout>
      <c:overlay val="0"/>
      <c:spPr>
        <a:noFill/>
        <a:ln>
          <a:noFill/>
        </a:ln>
        <a:effectLst/>
      </c:spPr>
    </c:title>
    <c:autoTitleDeleted val="0"/>
    <c:plotArea>
      <c:layout/>
      <c:pieChart>
        <c:varyColors val="1"/>
        <c:ser>
          <c:idx val="0"/>
          <c:order val="0"/>
          <c:tx>
            <c:strRef>
              <c:f>Sheet1!$B$1</c:f>
              <c:strCache>
                <c:ptCount val="1"/>
                <c:pt idx="0">
                  <c:v>Sales</c:v>
                </c:pt>
              </c:strCache>
            </c:strRef>
          </c:tx>
          <c:spPr>
            <a:effectLst>
              <a:outerShdw blurRad="50800" dist="38100" dir="2700000" algn="tl" rotWithShape="0">
                <a:prstClr val="black">
                  <a:alpha val="40000"/>
                </a:prstClr>
              </a:outerShdw>
            </a:effectLst>
          </c:spPr>
          <c:explosion val="0"/>
          <c:dPt>
            <c:idx val="0"/>
            <c:bubble3D val="0"/>
            <c:explosion val="9"/>
            <c:spPr>
              <a:solidFill>
                <a:schemeClr val="accent1"/>
              </a:solidFill>
              <a:ln w="19050">
                <a:solidFill>
                  <a:schemeClr val="lt1"/>
                </a:solidFill>
              </a:ln>
              <a:effectLst>
                <a:outerShdw blurRad="50800" dist="38100" dir="2700000" algn="tl" rotWithShape="0">
                  <a:prstClr val="black">
                    <a:alpha val="40000"/>
                  </a:prstClr>
                </a:outerShdw>
              </a:effectLst>
            </c:spPr>
          </c:dPt>
          <c:dPt>
            <c:idx val="1"/>
            <c:bubble3D val="0"/>
            <c:explosion val="9"/>
            <c:spPr>
              <a:solidFill>
                <a:schemeClr val="accent2"/>
              </a:solidFill>
              <a:ln w="19050">
                <a:solidFill>
                  <a:schemeClr val="lt1"/>
                </a:solidFill>
              </a:ln>
              <a:effectLst>
                <a:outerShdw blurRad="50800" dist="38100" dir="2700000" algn="tl" rotWithShape="0">
                  <a:prstClr val="black">
                    <a:alpha val="40000"/>
                  </a:prstClr>
                </a:outerShdw>
              </a:effectLst>
            </c:spPr>
          </c:dPt>
          <c:dPt>
            <c:idx val="2"/>
            <c:bubble3D val="0"/>
            <c:explosion val="19"/>
            <c:spPr>
              <a:solidFill>
                <a:schemeClr val="accent3"/>
              </a:solidFill>
              <a:ln w="19050">
                <a:solidFill>
                  <a:schemeClr val="lt1"/>
                </a:solidFill>
              </a:ln>
              <a:effectLst>
                <a:outerShdw blurRad="50800" dist="38100" dir="2700000" algn="tl" rotWithShape="0">
                  <a:prstClr val="black">
                    <a:alpha val="40000"/>
                  </a:prstClr>
                </a:outerShdw>
              </a:effectLst>
            </c:spPr>
          </c:dPt>
          <c:dPt>
            <c:idx val="3"/>
            <c:bubble3D val="0"/>
            <c:explosion val="8"/>
            <c:spPr>
              <a:solidFill>
                <a:schemeClr val="accent4"/>
              </a:solidFill>
              <a:ln w="19050">
                <a:solidFill>
                  <a:schemeClr val="lt1"/>
                </a:solidFill>
              </a:ln>
              <a:effectLst>
                <a:outerShdw blurRad="50800" dist="38100" dir="2700000" algn="tl" rotWithShape="0">
                  <a:prstClr val="black">
                    <a:alpha val="40000"/>
                  </a:prstClr>
                </a:outerShdw>
              </a:effectLst>
            </c:spPr>
          </c:dPt>
          <c:dLbls>
            <c:delete val="1"/>
          </c:dLbls>
          <c:cat>
            <c:strRef>
              <c:f>Sheet1!$A$2:$A$5</c:f>
              <c:strCache>
                <c:ptCount val="4"/>
                <c:pt idx="0">
                  <c:v>Price 1</c:v>
                </c:pt>
                <c:pt idx="1">
                  <c:v>Price 2</c:v>
                </c:pt>
                <c:pt idx="2">
                  <c:v>Price 3</c:v>
                </c:pt>
                <c:pt idx="3">
                  <c:v>4th Qtr</c:v>
                </c:pt>
              </c:strCache>
            </c:strRef>
          </c:cat>
          <c:val>
            <c:numRef>
              <c:f>Sheet1!$B$2:$B$5</c:f>
              <c:numCache>
                <c:formatCode>General</c:formatCode>
                <c:ptCount val="4"/>
                <c:pt idx="0" c:formatCode="General">
                  <c:v>8.2</c:v>
                </c:pt>
                <c:pt idx="1" c:formatCode="General">
                  <c:v>3.2</c:v>
                </c:pt>
                <c:pt idx="2" c:formatCode="General">
                  <c:v>1.4</c:v>
                </c:pt>
                <c:pt idx="3" c:formatCode="General">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Web</c:v>
                </c:pt>
              </c:strCache>
            </c:strRef>
          </c:tx>
          <c:spPr>
            <a:solidFill>
              <a:schemeClr val="accent1"/>
            </a:solidFill>
            <a:ln w="635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lt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Year 1</c:v>
                </c:pt>
                <c:pt idx="1">
                  <c:v>Year 2</c:v>
                </c:pt>
                <c:pt idx="2">
                  <c:v>Year 3</c:v>
                </c:pt>
                <c:pt idx="3">
                  <c:v>Year 4</c:v>
                </c:pt>
              </c:strCache>
            </c:strRef>
          </c:cat>
          <c:val>
            <c:numRef>
              <c:f>Sheet1!$B$2:$B$5</c:f>
              <c:numCache>
                <c:formatCode>General</c:formatCode>
                <c:ptCount val="4"/>
                <c:pt idx="0" c:formatCode="General">
                  <c:v>4.3</c:v>
                </c:pt>
                <c:pt idx="1" c:formatCode="General">
                  <c:v>2.5</c:v>
                </c:pt>
                <c:pt idx="2" c:formatCode="General">
                  <c:v>3.5</c:v>
                </c:pt>
                <c:pt idx="3" c:formatCode="General">
                  <c:v>4.5</c:v>
                </c:pt>
              </c:numCache>
            </c:numRef>
          </c:val>
        </c:ser>
        <c:ser>
          <c:idx val="1"/>
          <c:order val="1"/>
          <c:tx>
            <c:strRef>
              <c:f>Sheet1!$C$1</c:f>
              <c:strCache>
                <c:ptCount val="1"/>
                <c:pt idx="0">
                  <c:v>Font</c:v>
                </c:pt>
              </c:strCache>
            </c:strRef>
          </c:tx>
          <c:spPr>
            <a:solidFill>
              <a:schemeClr val="accent2"/>
            </a:solidFill>
            <a:ln w="635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lt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Year 1</c:v>
                </c:pt>
                <c:pt idx="1">
                  <c:v>Year 2</c:v>
                </c:pt>
                <c:pt idx="2">
                  <c:v>Year 3</c:v>
                </c:pt>
                <c:pt idx="3">
                  <c:v>Year 4</c:v>
                </c:pt>
              </c:strCache>
            </c:strRef>
          </c:cat>
          <c:val>
            <c:numRef>
              <c:f>Sheet1!$C$2:$C$5</c:f>
              <c:numCache>
                <c:formatCode>General</c:formatCode>
                <c:ptCount val="4"/>
                <c:pt idx="0" c:formatCode="General">
                  <c:v>2.4</c:v>
                </c:pt>
                <c:pt idx="1" c:formatCode="General">
                  <c:v>4.4</c:v>
                </c:pt>
                <c:pt idx="2" c:formatCode="General">
                  <c:v>1.8</c:v>
                </c:pt>
                <c:pt idx="3" c:formatCode="General">
                  <c:v>2.8</c:v>
                </c:pt>
              </c:numCache>
            </c:numRef>
          </c:val>
        </c:ser>
        <c:ser>
          <c:idx val="2"/>
          <c:order val="2"/>
          <c:tx>
            <c:strRef>
              <c:f>Sheet1!$D$1</c:f>
              <c:strCache>
                <c:ptCount val="1"/>
                <c:pt idx="0">
                  <c:v>Logo</c:v>
                </c:pt>
              </c:strCache>
            </c:strRef>
          </c:tx>
          <c:spPr>
            <a:solidFill>
              <a:schemeClr val="accent3"/>
            </a:solidFill>
            <a:ln w="63500">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lt1"/>
                    </a:solidFill>
                    <a:latin typeface="+mn-lt"/>
                    <a:ea typeface="+mn-ea"/>
                    <a:cs typeface="+mn-cs"/>
                  </a:defRPr>
                </a:pPr>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Year 1</c:v>
                </c:pt>
                <c:pt idx="1">
                  <c:v>Year 2</c:v>
                </c:pt>
                <c:pt idx="2">
                  <c:v>Year 3</c:v>
                </c:pt>
                <c:pt idx="3">
                  <c:v>Year 4</c:v>
                </c:pt>
              </c:strCache>
            </c:strRef>
          </c:cat>
          <c:val>
            <c:numRef>
              <c:f>Sheet1!$D$2:$D$5</c:f>
              <c:numCache>
                <c:formatCode>General</c:formatCode>
                <c:ptCount val="4"/>
                <c:pt idx="0" c:formatCode="General">
                  <c:v>2</c:v>
                </c:pt>
                <c:pt idx="1" c:formatCode="General">
                  <c:v>2</c:v>
                </c:pt>
                <c:pt idx="2" c:formatCode="General">
                  <c:v>3</c:v>
                </c:pt>
                <c:pt idx="3" c:formatCode="General">
                  <c:v>5</c:v>
                </c:pt>
              </c:numCache>
            </c:numRef>
          </c:val>
        </c:ser>
        <c:dLbls>
          <c:showLegendKey val="0"/>
          <c:showVal val="1"/>
          <c:showCatName val="0"/>
          <c:showSerName val="0"/>
          <c:showPercent val="0"/>
          <c:showBubbleSize val="0"/>
        </c:dLbls>
        <c:gapWidth val="79"/>
        <c:overlap val="100"/>
        <c:axId val="355187536"/>
        <c:axId val="355188096"/>
      </c:barChart>
      <c:catAx>
        <c:axId val="355187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65" b="0" i="0" u="none" strike="noStrike" kern="1200" cap="all" spc="120" normalizeH="0" baseline="0">
                <a:solidFill>
                  <a:schemeClr val="tx1">
                    <a:lumMod val="65000"/>
                    <a:lumOff val="35000"/>
                  </a:schemeClr>
                </a:solidFill>
                <a:latin typeface="+mn-lt"/>
                <a:ea typeface="+mn-ea"/>
                <a:cs typeface="+mn-cs"/>
              </a:defRPr>
            </a:pPr>
          </a:p>
        </c:txPr>
        <c:crossAx val="355188096"/>
        <c:crosses val="autoZero"/>
        <c:auto val="1"/>
        <c:lblAlgn val="ctr"/>
        <c:lblOffset val="100"/>
        <c:noMultiLvlLbl val="0"/>
      </c:catAx>
      <c:valAx>
        <c:axId val="355188096"/>
        <c:scaling>
          <c:orientation val="minMax"/>
        </c:scaling>
        <c:delete val="1"/>
        <c:axPos val="l"/>
        <c:numFmt formatCode="0%"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518753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w="9525" cap="flat" cmpd="sng" algn="ctr">
      <a:solidFill>
        <a:schemeClr val="bg1"/>
      </a:solidFill>
      <a:round/>
    </a:ln>
    <a:effectLst/>
  </c:spPr>
  <c:txPr>
    <a:bodyPr/>
    <a:lstStyle/>
    <a:p>
      <a:pPr>
        <a:defRPr lang="zh-CN"/>
      </a:pP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Jan</c:v>
                </c:pt>
              </c:strCache>
            </c:strRef>
          </c:tx>
          <c:spPr>
            <a:solidFill>
              <a:schemeClr val="accent1"/>
            </a:solidFill>
            <a:ln>
              <a:noFill/>
            </a:ln>
            <a:effectLst/>
          </c:spPr>
          <c:invertIfNegative val="0"/>
          <c:dLbls>
            <c:delete val="1"/>
          </c:dLbls>
          <c:cat>
            <c:strRef>
              <c:f>Sheet1!$A$2:$A$5</c:f>
              <c:strCache>
                <c:ptCount val="4"/>
                <c:pt idx="0">
                  <c:v>Flyer 1</c:v>
                </c:pt>
                <c:pt idx="1">
                  <c:v>Flyer 2</c:v>
                </c:pt>
                <c:pt idx="2">
                  <c:v>Flyer 3</c:v>
                </c:pt>
                <c:pt idx="3">
                  <c:v>Flyer 4</c:v>
                </c:pt>
              </c:strCache>
            </c:strRef>
          </c:cat>
          <c:val>
            <c:numRef>
              <c:f>Sheet1!$B$2:$B$5</c:f>
              <c:numCache>
                <c:formatCode>General</c:formatCode>
                <c:ptCount val="4"/>
                <c:pt idx="0" c:formatCode="General">
                  <c:v>4.3</c:v>
                </c:pt>
                <c:pt idx="1" c:formatCode="General">
                  <c:v>2.5</c:v>
                </c:pt>
                <c:pt idx="2" c:formatCode="General">
                  <c:v>3.5</c:v>
                </c:pt>
                <c:pt idx="3" c:formatCode="General">
                  <c:v>4.5</c:v>
                </c:pt>
              </c:numCache>
            </c:numRef>
          </c:val>
        </c:ser>
        <c:ser>
          <c:idx val="1"/>
          <c:order val="1"/>
          <c:tx>
            <c:strRef>
              <c:f>Sheet1!$C$1</c:f>
              <c:strCache>
                <c:ptCount val="1"/>
                <c:pt idx="0">
                  <c:v>Feb</c:v>
                </c:pt>
              </c:strCache>
            </c:strRef>
          </c:tx>
          <c:spPr>
            <a:solidFill>
              <a:schemeClr val="accent2"/>
            </a:solidFill>
            <a:ln>
              <a:noFill/>
            </a:ln>
            <a:effectLst/>
          </c:spPr>
          <c:invertIfNegative val="0"/>
          <c:dLbls>
            <c:delete val="1"/>
          </c:dLbls>
          <c:cat>
            <c:strRef>
              <c:f>Sheet1!$A$2:$A$5</c:f>
              <c:strCache>
                <c:ptCount val="4"/>
                <c:pt idx="0">
                  <c:v>Flyer 1</c:v>
                </c:pt>
                <c:pt idx="1">
                  <c:v>Flyer 2</c:v>
                </c:pt>
                <c:pt idx="2">
                  <c:v>Flyer 3</c:v>
                </c:pt>
                <c:pt idx="3">
                  <c:v>Flyer 4</c:v>
                </c:pt>
              </c:strCache>
            </c:strRef>
          </c:cat>
          <c:val>
            <c:numRef>
              <c:f>Sheet1!$C$2:$C$5</c:f>
              <c:numCache>
                <c:formatCode>General</c:formatCode>
                <c:ptCount val="4"/>
                <c:pt idx="0" c:formatCode="General">
                  <c:v>2.4</c:v>
                </c:pt>
                <c:pt idx="1" c:formatCode="General">
                  <c:v>4.4</c:v>
                </c:pt>
                <c:pt idx="2" c:formatCode="General">
                  <c:v>1.8</c:v>
                </c:pt>
                <c:pt idx="3" c:formatCode="General">
                  <c:v>2.8</c:v>
                </c:pt>
              </c:numCache>
            </c:numRef>
          </c:val>
        </c:ser>
        <c:ser>
          <c:idx val="2"/>
          <c:order val="2"/>
          <c:tx>
            <c:strRef>
              <c:f>Sheet1!$D$1</c:f>
              <c:strCache>
                <c:ptCount val="1"/>
                <c:pt idx="0">
                  <c:v>Mar</c:v>
                </c:pt>
              </c:strCache>
            </c:strRef>
          </c:tx>
          <c:spPr>
            <a:solidFill>
              <a:schemeClr val="accent3"/>
            </a:solidFill>
            <a:ln>
              <a:noFill/>
            </a:ln>
            <a:effectLst/>
          </c:spPr>
          <c:invertIfNegative val="0"/>
          <c:dLbls>
            <c:delete val="1"/>
          </c:dLbls>
          <c:cat>
            <c:strRef>
              <c:f>Sheet1!$A$2:$A$5</c:f>
              <c:strCache>
                <c:ptCount val="4"/>
                <c:pt idx="0">
                  <c:v>Flyer 1</c:v>
                </c:pt>
                <c:pt idx="1">
                  <c:v>Flyer 2</c:v>
                </c:pt>
                <c:pt idx="2">
                  <c:v>Flyer 3</c:v>
                </c:pt>
                <c:pt idx="3">
                  <c:v>Flyer 4</c:v>
                </c:pt>
              </c:strCache>
            </c:strRef>
          </c:cat>
          <c:val>
            <c:numRef>
              <c:f>Sheet1!$D$2:$D$5</c:f>
              <c:numCache>
                <c:formatCode>General</c:formatCode>
                <c:ptCount val="4"/>
                <c:pt idx="0" c:formatCode="General">
                  <c:v>2</c:v>
                </c:pt>
                <c:pt idx="1" c:formatCode="General">
                  <c:v>2</c:v>
                </c:pt>
                <c:pt idx="2" c:formatCode="General">
                  <c:v>3</c:v>
                </c:pt>
                <c:pt idx="3" c:formatCode="General">
                  <c:v>5</c:v>
                </c:pt>
              </c:numCache>
            </c:numRef>
          </c:val>
        </c:ser>
        <c:dLbls>
          <c:showLegendKey val="0"/>
          <c:showVal val="0"/>
          <c:showCatName val="0"/>
          <c:showSerName val="0"/>
          <c:showPercent val="0"/>
          <c:showBubbleSize val="0"/>
        </c:dLbls>
        <c:gapWidth val="219"/>
        <c:overlap val="-27"/>
        <c:axId val="359359584"/>
        <c:axId val="359343904"/>
      </c:barChart>
      <c:catAx>
        <c:axId val="359359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9343904"/>
        <c:crosses val="autoZero"/>
        <c:auto val="1"/>
        <c:lblAlgn val="ctr"/>
        <c:lblOffset val="100"/>
        <c:noMultiLvlLbl val="0"/>
      </c:catAx>
      <c:valAx>
        <c:axId val="35934390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359359584"/>
        <c:crosses val="autoZero"/>
        <c:crossBetween val="between"/>
      </c:valAx>
      <c:spPr>
        <a:solidFill>
          <a:schemeClr val="bg1">
            <a:lumMod val="85000"/>
          </a:schemeClr>
        </a:solid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1195"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lt1"/>
    </cs:fontRef>
  </cs:wall>
</cs:chartStyle>
</file>

<file path=ppt/charts/style10.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5"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5"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5"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5" kern="1200"/>
  </cs:chartArea>
  <cs:dataLabel>
    <cs:lnRef idx="0"/>
    <cs:fillRef idx="0"/>
    <cs:effectRef idx="0"/>
    <cs:fontRef idx="minor">
      <a:schemeClr val="lt1"/>
    </cs:fontRef>
    <cs:defRPr sz="1195"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5"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3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5"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5"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0AB1A17-910D-4843-85A7-1A07394E2960}"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AU"/>
        </a:p>
      </dgm:t>
    </dgm:pt>
    <dgm:pt modelId="{4104C159-D1D1-4169-80DC-5D2278A85ABC}">
      <dgm:prSet phldrT="[Text]"/>
      <dgm:spPr>
        <a:solidFill>
          <a:schemeClr val="accent2"/>
        </a:solidFill>
      </dgm:spPr>
      <dgm:t>
        <a:bodyPr/>
        <a:lstStyle/>
        <a:p>
          <a:r>
            <a:rPr lang="zh-CN" altLang="en-US" dirty="0" smtClean="0"/>
            <a:t>技能</a:t>
          </a:r>
          <a:endParaRPr lang="en-AU" dirty="0"/>
        </a:p>
      </dgm:t>
    </dgm:pt>
    <dgm:pt modelId="{AB9C5197-42D7-45EC-A7EA-BD99F403E749}" cxnId="{14969BE8-19FC-41AC-812C-DF5E93AA3BE9}" type="parTrans">
      <dgm:prSet/>
      <dgm:spPr/>
      <dgm:t>
        <a:bodyPr/>
        <a:lstStyle/>
        <a:p>
          <a:endParaRPr lang="en-AU"/>
        </a:p>
      </dgm:t>
    </dgm:pt>
    <dgm:pt modelId="{1B527FA9-5D5E-43C9-A779-9E9CFE5A93D5}" cxnId="{14969BE8-19FC-41AC-812C-DF5E93AA3BE9}" type="sibTrans">
      <dgm:prSet/>
      <dgm:spPr/>
      <dgm:t>
        <a:bodyPr/>
        <a:lstStyle/>
        <a:p>
          <a:endParaRPr lang="en-AU"/>
        </a:p>
      </dgm:t>
    </dgm:pt>
    <dgm:pt modelId="{A382496C-82C7-41BF-9D53-EAF7E104C4D7}">
      <dgm:prSet phldrT="[Text]"/>
      <dgm:spPr>
        <a:solidFill>
          <a:schemeClr val="accent3"/>
        </a:solidFill>
      </dgm:spPr>
      <dgm:t>
        <a:bodyPr/>
        <a:lstStyle/>
        <a:p>
          <a:r>
            <a:rPr lang="zh-CN" altLang="en-US" dirty="0" smtClean="0"/>
            <a:t>设计</a:t>
          </a:r>
          <a:endParaRPr lang="en-AU" dirty="0"/>
        </a:p>
      </dgm:t>
    </dgm:pt>
    <dgm:pt modelId="{1E7CF983-48C3-4F63-A29F-F9F5D52D80F3}" cxnId="{1758817E-6748-4305-9098-4133296CD876}" type="parTrans">
      <dgm:prSet/>
      <dgm:spPr/>
      <dgm:t>
        <a:bodyPr/>
        <a:lstStyle/>
        <a:p>
          <a:endParaRPr lang="en-AU"/>
        </a:p>
      </dgm:t>
    </dgm:pt>
    <dgm:pt modelId="{D4C526FE-8313-4EA7-B47B-AB2763E77CC9}" cxnId="{1758817E-6748-4305-9098-4133296CD876}" type="sibTrans">
      <dgm:prSet/>
      <dgm:spPr/>
      <dgm:t>
        <a:bodyPr/>
        <a:lstStyle/>
        <a:p>
          <a:endParaRPr lang="en-AU"/>
        </a:p>
      </dgm:t>
    </dgm:pt>
    <dgm:pt modelId="{6511B3D6-3E2B-4DC6-A536-DAFC7D218824}">
      <dgm:prSet phldrT="[Text]"/>
      <dgm:spPr/>
      <dgm:t>
        <a:bodyPr/>
        <a:lstStyle/>
        <a:p>
          <a:r>
            <a:rPr lang="zh-CN" altLang="en-US" dirty="0" smtClean="0"/>
            <a:t>人力</a:t>
          </a:r>
          <a:endParaRPr lang="en-AU" dirty="0"/>
        </a:p>
      </dgm:t>
    </dgm:pt>
    <dgm:pt modelId="{0144FA44-6870-4222-A514-31246FB8A142}" cxnId="{062A9DA9-6769-4856-8133-517704151FD7}" type="parTrans">
      <dgm:prSet/>
      <dgm:spPr/>
      <dgm:t>
        <a:bodyPr/>
        <a:lstStyle/>
        <a:p>
          <a:endParaRPr lang="en-AU"/>
        </a:p>
      </dgm:t>
    </dgm:pt>
    <dgm:pt modelId="{A54CC5B5-5FC9-4CC5-972B-AAE01C353AEF}" cxnId="{062A9DA9-6769-4856-8133-517704151FD7}" type="sibTrans">
      <dgm:prSet/>
      <dgm:spPr/>
      <dgm:t>
        <a:bodyPr/>
        <a:lstStyle/>
        <a:p>
          <a:endParaRPr lang="en-AU"/>
        </a:p>
      </dgm:t>
    </dgm:pt>
    <dgm:pt modelId="{3714EC7F-FDF5-478B-86D7-036E192824C0}">
      <dgm:prSet phldrT="[Text]"/>
      <dgm:spPr/>
      <dgm:t>
        <a:bodyPr/>
        <a:lstStyle/>
        <a:p>
          <a:r>
            <a:rPr lang="zh-CN" altLang="en-US" b="1" dirty="0" smtClean="0"/>
            <a:t>最好的销售</a:t>
          </a:r>
          <a:endParaRPr lang="en-AU" b="1" dirty="0"/>
        </a:p>
      </dgm:t>
    </dgm:pt>
    <dgm:pt modelId="{D4E68597-FC00-4DDA-9B24-65D6FAA28279}" cxnId="{C638DA0A-A17A-4BD2-A882-6D13BFF31458}" type="parTrans">
      <dgm:prSet/>
      <dgm:spPr/>
      <dgm:t>
        <a:bodyPr/>
        <a:lstStyle/>
        <a:p>
          <a:endParaRPr lang="en-AU"/>
        </a:p>
      </dgm:t>
    </dgm:pt>
    <dgm:pt modelId="{704969C6-9B9C-4A81-8733-9CEF28E598B4}" cxnId="{C638DA0A-A17A-4BD2-A882-6D13BFF31458}" type="sibTrans">
      <dgm:prSet/>
      <dgm:spPr/>
      <dgm:t>
        <a:bodyPr/>
        <a:lstStyle/>
        <a:p>
          <a:endParaRPr lang="en-AU"/>
        </a:p>
      </dgm:t>
    </dgm:pt>
    <dgm:pt modelId="{FF5F2992-FF41-4792-9149-8E28F4CE05DF}" type="pres">
      <dgm:prSet presAssocID="{40AB1A17-910D-4843-85A7-1A07394E2960}" presName="Name0" presStyleCnt="0">
        <dgm:presLayoutVars>
          <dgm:chMax val="4"/>
          <dgm:resizeHandles val="exact"/>
        </dgm:presLayoutVars>
      </dgm:prSet>
      <dgm:spPr/>
      <dgm:t>
        <a:bodyPr/>
        <a:lstStyle/>
        <a:p>
          <a:endParaRPr lang="en-AU"/>
        </a:p>
      </dgm:t>
    </dgm:pt>
    <dgm:pt modelId="{103870D7-982E-4472-8AE6-5FF65E0C4D7B}" type="pres">
      <dgm:prSet presAssocID="{40AB1A17-910D-4843-85A7-1A07394E2960}" presName="ellipse" presStyleLbl="trBgShp" presStyleIdx="0" presStyleCnt="1"/>
      <dgm:spPr/>
    </dgm:pt>
    <dgm:pt modelId="{4CFA35F2-4584-43BA-AE25-6D52EB0A2390}" type="pres">
      <dgm:prSet presAssocID="{40AB1A17-910D-4843-85A7-1A07394E2960}" presName="arrow1" presStyleLbl="fgShp" presStyleIdx="0" presStyleCnt="1"/>
      <dgm:spPr>
        <a:solidFill>
          <a:schemeClr val="accent4"/>
        </a:solidFill>
      </dgm:spPr>
    </dgm:pt>
    <dgm:pt modelId="{3180FAD7-4A93-4D57-8E5E-9F1763866FE8}" type="pres">
      <dgm:prSet presAssocID="{40AB1A17-910D-4843-85A7-1A07394E2960}" presName="rectangle" presStyleLbl="revTx" presStyleIdx="0" presStyleCnt="1">
        <dgm:presLayoutVars>
          <dgm:bulletEnabled val="1"/>
        </dgm:presLayoutVars>
      </dgm:prSet>
      <dgm:spPr/>
      <dgm:t>
        <a:bodyPr/>
        <a:lstStyle/>
        <a:p>
          <a:endParaRPr lang="en-AU"/>
        </a:p>
      </dgm:t>
    </dgm:pt>
    <dgm:pt modelId="{4FFE1F7B-10BB-4E06-8F65-406D890FE7A4}" type="pres">
      <dgm:prSet presAssocID="{A382496C-82C7-41BF-9D53-EAF7E104C4D7}" presName="item1" presStyleLbl="node1" presStyleIdx="0" presStyleCnt="3">
        <dgm:presLayoutVars>
          <dgm:bulletEnabled val="1"/>
        </dgm:presLayoutVars>
      </dgm:prSet>
      <dgm:spPr/>
      <dgm:t>
        <a:bodyPr/>
        <a:lstStyle/>
        <a:p>
          <a:endParaRPr lang="en-AU"/>
        </a:p>
      </dgm:t>
    </dgm:pt>
    <dgm:pt modelId="{C7AD0A84-6749-428E-AA44-91E2D03B8854}" type="pres">
      <dgm:prSet presAssocID="{6511B3D6-3E2B-4DC6-A536-DAFC7D218824}" presName="item2" presStyleLbl="node1" presStyleIdx="1" presStyleCnt="3">
        <dgm:presLayoutVars>
          <dgm:bulletEnabled val="1"/>
        </dgm:presLayoutVars>
      </dgm:prSet>
      <dgm:spPr/>
      <dgm:t>
        <a:bodyPr/>
        <a:lstStyle/>
        <a:p>
          <a:endParaRPr lang="en-AU"/>
        </a:p>
      </dgm:t>
    </dgm:pt>
    <dgm:pt modelId="{9CBD0FBC-5D90-4001-A86E-F326460D1AD7}" type="pres">
      <dgm:prSet presAssocID="{3714EC7F-FDF5-478B-86D7-036E192824C0}" presName="item3" presStyleLbl="node1" presStyleIdx="2" presStyleCnt="3">
        <dgm:presLayoutVars>
          <dgm:bulletEnabled val="1"/>
        </dgm:presLayoutVars>
      </dgm:prSet>
      <dgm:spPr/>
      <dgm:t>
        <a:bodyPr/>
        <a:lstStyle/>
        <a:p>
          <a:endParaRPr lang="en-AU"/>
        </a:p>
      </dgm:t>
    </dgm:pt>
    <dgm:pt modelId="{7C5B122B-D4D8-4FF7-8D0B-DBBCE544A312}" type="pres">
      <dgm:prSet presAssocID="{40AB1A17-910D-4843-85A7-1A07394E2960}" presName="funnel" presStyleLbl="trAlignAcc1" presStyleIdx="0" presStyleCnt="1" custLinFactNeighborX="-730" custLinFactNeighborY="292"/>
      <dgm:spPr/>
    </dgm:pt>
  </dgm:ptLst>
  <dgm:cxnLst>
    <dgm:cxn modelId="{062A9DA9-6769-4856-8133-517704151FD7}" srcId="{40AB1A17-910D-4843-85A7-1A07394E2960}" destId="{6511B3D6-3E2B-4DC6-A536-DAFC7D218824}" srcOrd="2" destOrd="0" parTransId="{0144FA44-6870-4222-A514-31246FB8A142}" sibTransId="{A54CC5B5-5FC9-4CC5-972B-AAE01C353AEF}"/>
    <dgm:cxn modelId="{8C0A5A4C-9AF7-47A0-986B-C76FD9593E2A}" type="presOf" srcId="{3714EC7F-FDF5-478B-86D7-036E192824C0}" destId="{3180FAD7-4A93-4D57-8E5E-9F1763866FE8}" srcOrd="0" destOrd="0" presId="urn:microsoft.com/office/officeart/2005/8/layout/funnel1"/>
    <dgm:cxn modelId="{6AAFE6CD-792A-4022-93F9-68AFE83F3AF0}" type="presOf" srcId="{A382496C-82C7-41BF-9D53-EAF7E104C4D7}" destId="{C7AD0A84-6749-428E-AA44-91E2D03B8854}" srcOrd="0" destOrd="0" presId="urn:microsoft.com/office/officeart/2005/8/layout/funnel1"/>
    <dgm:cxn modelId="{14969BE8-19FC-41AC-812C-DF5E93AA3BE9}" srcId="{40AB1A17-910D-4843-85A7-1A07394E2960}" destId="{4104C159-D1D1-4169-80DC-5D2278A85ABC}" srcOrd="0" destOrd="0" parTransId="{AB9C5197-42D7-45EC-A7EA-BD99F403E749}" sibTransId="{1B527FA9-5D5E-43C9-A779-9E9CFE5A93D5}"/>
    <dgm:cxn modelId="{C6989804-5232-4352-BEF5-90CED26501B4}" type="presOf" srcId="{6511B3D6-3E2B-4DC6-A536-DAFC7D218824}" destId="{4FFE1F7B-10BB-4E06-8F65-406D890FE7A4}" srcOrd="0" destOrd="0" presId="urn:microsoft.com/office/officeart/2005/8/layout/funnel1"/>
    <dgm:cxn modelId="{AD22F935-5782-4740-B37A-779A676A212A}" type="presOf" srcId="{40AB1A17-910D-4843-85A7-1A07394E2960}" destId="{FF5F2992-FF41-4792-9149-8E28F4CE05DF}" srcOrd="0" destOrd="0" presId="urn:microsoft.com/office/officeart/2005/8/layout/funnel1"/>
    <dgm:cxn modelId="{C638DA0A-A17A-4BD2-A882-6D13BFF31458}" srcId="{40AB1A17-910D-4843-85A7-1A07394E2960}" destId="{3714EC7F-FDF5-478B-86D7-036E192824C0}" srcOrd="3" destOrd="0" parTransId="{D4E68597-FC00-4DDA-9B24-65D6FAA28279}" sibTransId="{704969C6-9B9C-4A81-8733-9CEF28E598B4}"/>
    <dgm:cxn modelId="{DF2ED8B9-3A9F-482B-AA32-1933FF733369}" type="presOf" srcId="{4104C159-D1D1-4169-80DC-5D2278A85ABC}" destId="{9CBD0FBC-5D90-4001-A86E-F326460D1AD7}" srcOrd="0" destOrd="0" presId="urn:microsoft.com/office/officeart/2005/8/layout/funnel1"/>
    <dgm:cxn modelId="{1758817E-6748-4305-9098-4133296CD876}" srcId="{40AB1A17-910D-4843-85A7-1A07394E2960}" destId="{A382496C-82C7-41BF-9D53-EAF7E104C4D7}" srcOrd="1" destOrd="0" parTransId="{1E7CF983-48C3-4F63-A29F-F9F5D52D80F3}" sibTransId="{D4C526FE-8313-4EA7-B47B-AB2763E77CC9}"/>
    <dgm:cxn modelId="{D36CB875-1547-400E-B4DC-F148EFFAA481}" type="presParOf" srcId="{FF5F2992-FF41-4792-9149-8E28F4CE05DF}" destId="{103870D7-982E-4472-8AE6-5FF65E0C4D7B}" srcOrd="0" destOrd="0" presId="urn:microsoft.com/office/officeart/2005/8/layout/funnel1"/>
    <dgm:cxn modelId="{62517C7E-BD68-4F86-A2E8-FE6E4BD8348C}" type="presParOf" srcId="{FF5F2992-FF41-4792-9149-8E28F4CE05DF}" destId="{4CFA35F2-4584-43BA-AE25-6D52EB0A2390}" srcOrd="1" destOrd="0" presId="urn:microsoft.com/office/officeart/2005/8/layout/funnel1"/>
    <dgm:cxn modelId="{81245418-8B2F-4DA5-975B-27426F3538FA}" type="presParOf" srcId="{FF5F2992-FF41-4792-9149-8E28F4CE05DF}" destId="{3180FAD7-4A93-4D57-8E5E-9F1763866FE8}" srcOrd="2" destOrd="0" presId="urn:microsoft.com/office/officeart/2005/8/layout/funnel1"/>
    <dgm:cxn modelId="{C87CC6E4-EA0D-420B-9633-2BEBA10180B5}" type="presParOf" srcId="{FF5F2992-FF41-4792-9149-8E28F4CE05DF}" destId="{4FFE1F7B-10BB-4E06-8F65-406D890FE7A4}" srcOrd="3" destOrd="0" presId="urn:microsoft.com/office/officeart/2005/8/layout/funnel1"/>
    <dgm:cxn modelId="{D072F60F-1724-470F-A1FB-B39892EA3DB0}" type="presParOf" srcId="{FF5F2992-FF41-4792-9149-8E28F4CE05DF}" destId="{C7AD0A84-6749-428E-AA44-91E2D03B8854}" srcOrd="4" destOrd="0" presId="urn:microsoft.com/office/officeart/2005/8/layout/funnel1"/>
    <dgm:cxn modelId="{9FFFBD15-4BF7-4F6B-A351-6DECBD8DA8D2}" type="presParOf" srcId="{FF5F2992-FF41-4792-9149-8E28F4CE05DF}" destId="{9CBD0FBC-5D90-4001-A86E-F326460D1AD7}" srcOrd="5" destOrd="0" presId="urn:microsoft.com/office/officeart/2005/8/layout/funnel1"/>
    <dgm:cxn modelId="{6468E05E-28A1-44D1-AC0C-F77AC85AD770}" type="presParOf" srcId="{FF5F2992-FF41-4792-9149-8E28F4CE05DF}" destId="{7C5B122B-D4D8-4FF7-8D0B-DBBCE544A312}" srcOrd="6" destOrd="0" presId="urn:microsoft.com/office/officeart/2005/8/layout/funnel1"/>
  </dgm:cxnLst>
  <dgm:bg/>
  <dgm:whole/>
</dgm:dataModel>
</file>

<file path=ppt/diagrams/data2.xml><?xml version="1.0" encoding="utf-8"?>
<dgm:dataModel xmlns:dgm="http://schemas.openxmlformats.org/drawingml/2006/diagram" xmlns:a="http://schemas.openxmlformats.org/drawingml/2006/main">
  <dgm:ptLst>
    <dgm:pt modelId="{9BFB2335-8CE3-4EDB-BA77-B8FB4678509B}"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AU"/>
        </a:p>
      </dgm:t>
    </dgm:pt>
    <dgm:pt modelId="{11045B2E-96B7-408C-AF1D-F8275A16B67C}">
      <dgm:prSet phldrT="[Text]"/>
      <dgm:spPr/>
      <dgm:t>
        <a:bodyPr/>
        <a:lstStyle/>
        <a:p>
          <a:r>
            <a:rPr lang="zh-CN" altLang="en-US" dirty="0" smtClean="0"/>
            <a:t>销售</a:t>
          </a:r>
          <a:endParaRPr lang="en-AU" dirty="0"/>
        </a:p>
      </dgm:t>
    </dgm:pt>
    <dgm:pt modelId="{B626061C-FD00-4E90-A430-5EC623717A1B}" cxnId="{93F470F8-758D-4FF8-A9D1-506927D8486F}" type="parTrans">
      <dgm:prSet/>
      <dgm:spPr/>
      <dgm:t>
        <a:bodyPr/>
        <a:lstStyle/>
        <a:p>
          <a:endParaRPr lang="en-AU"/>
        </a:p>
      </dgm:t>
    </dgm:pt>
    <dgm:pt modelId="{3BE20F53-91F0-4529-8239-46452A903D5E}" cxnId="{93F470F8-758D-4FF8-A9D1-506927D8486F}" type="sibTrans">
      <dgm:prSet/>
      <dgm:spPr/>
      <dgm:t>
        <a:bodyPr/>
        <a:lstStyle/>
        <a:p>
          <a:endParaRPr lang="en-AU"/>
        </a:p>
      </dgm:t>
    </dgm:pt>
    <dgm:pt modelId="{97544D75-0A4A-4CC6-9F93-BB497D0BEED3}">
      <dgm:prSet phldrT="[Text]"/>
      <dgm:spPr/>
      <dgm:t>
        <a:bodyPr/>
        <a:lstStyle/>
        <a:p>
          <a:r>
            <a:rPr lang="zh-CN" altLang="en-US" dirty="0" smtClean="0"/>
            <a:t>一次</a:t>
          </a:r>
          <a:endParaRPr lang="en-US" altLang="zh-CN" dirty="0" smtClean="0"/>
        </a:p>
        <a:p>
          <a:r>
            <a:rPr lang="zh-CN" altLang="en-US" dirty="0" smtClean="0"/>
            <a:t>上传</a:t>
          </a:r>
          <a:endParaRPr lang="en-AU" dirty="0"/>
        </a:p>
      </dgm:t>
    </dgm:pt>
    <dgm:pt modelId="{43720E65-5C42-473F-A551-5392D4349372}" cxnId="{A5B77ABB-C3E0-4D56-AAE7-1B2641777FD5}" type="parTrans">
      <dgm:prSet/>
      <dgm:spPr/>
      <dgm:t>
        <a:bodyPr/>
        <a:lstStyle/>
        <a:p>
          <a:endParaRPr lang="en-AU"/>
        </a:p>
      </dgm:t>
    </dgm:pt>
    <dgm:pt modelId="{1DBD32B4-FE64-4B6B-967E-FBF7F40AED84}" cxnId="{A5B77ABB-C3E0-4D56-AAE7-1B2641777FD5}" type="sibTrans">
      <dgm:prSet/>
      <dgm:spPr/>
      <dgm:t>
        <a:bodyPr/>
        <a:lstStyle/>
        <a:p>
          <a:endParaRPr lang="en-AU"/>
        </a:p>
      </dgm:t>
    </dgm:pt>
    <dgm:pt modelId="{5730F415-818B-4951-8987-EA9A5411325D}">
      <dgm:prSet phldrT="[Text]"/>
      <dgm:spPr/>
      <dgm:t>
        <a:bodyPr/>
        <a:lstStyle/>
        <a:p>
          <a:r>
            <a:rPr lang="zh-CN" altLang="en-US" dirty="0" smtClean="0"/>
            <a:t>二次</a:t>
          </a:r>
          <a:endParaRPr lang="en-US" altLang="zh-CN" dirty="0" smtClean="0"/>
        </a:p>
        <a:p>
          <a:r>
            <a:rPr lang="zh-CN" altLang="en-US" dirty="0" smtClean="0"/>
            <a:t>上传</a:t>
          </a:r>
          <a:endParaRPr lang="en-AU" dirty="0"/>
        </a:p>
      </dgm:t>
    </dgm:pt>
    <dgm:pt modelId="{A1BB26DF-5DFD-474D-898D-ADDB0139A9A4}" cxnId="{735CEC1B-8E30-4925-89B2-02BAD87AC210}" type="parTrans">
      <dgm:prSet/>
      <dgm:spPr/>
      <dgm:t>
        <a:bodyPr/>
        <a:lstStyle/>
        <a:p>
          <a:endParaRPr lang="en-AU"/>
        </a:p>
      </dgm:t>
    </dgm:pt>
    <dgm:pt modelId="{ED804CF7-D2D6-4A8D-95F9-0501930E6579}" cxnId="{735CEC1B-8E30-4925-89B2-02BAD87AC210}" type="sibTrans">
      <dgm:prSet/>
      <dgm:spPr/>
      <dgm:t>
        <a:bodyPr/>
        <a:lstStyle/>
        <a:p>
          <a:endParaRPr lang="en-AU"/>
        </a:p>
      </dgm:t>
    </dgm:pt>
    <dgm:pt modelId="{358CA3DC-A0EE-41A4-84DD-0E9A1EBDCBD0}">
      <dgm:prSet phldrT="[Text]"/>
      <dgm:spPr/>
      <dgm:t>
        <a:bodyPr/>
        <a:lstStyle/>
        <a:p>
          <a:r>
            <a:rPr lang="zh-CN" altLang="en-US" dirty="0" smtClean="0"/>
            <a:t>数量</a:t>
          </a:r>
          <a:endParaRPr lang="en-AU" dirty="0"/>
        </a:p>
      </dgm:t>
    </dgm:pt>
    <dgm:pt modelId="{2CDC48E5-B995-4468-B033-1F8E7C481267}" cxnId="{460B58C7-719B-4B3F-8373-AB9573A64377}" type="parTrans">
      <dgm:prSet/>
      <dgm:spPr/>
      <dgm:t>
        <a:bodyPr/>
        <a:lstStyle/>
        <a:p>
          <a:endParaRPr lang="en-AU"/>
        </a:p>
      </dgm:t>
    </dgm:pt>
    <dgm:pt modelId="{B2FD508C-785C-4CCF-ABDD-96E11167C833}" cxnId="{460B58C7-719B-4B3F-8373-AB9573A64377}" type="sibTrans">
      <dgm:prSet/>
      <dgm:spPr/>
      <dgm:t>
        <a:bodyPr/>
        <a:lstStyle/>
        <a:p>
          <a:endParaRPr lang="en-AU"/>
        </a:p>
      </dgm:t>
    </dgm:pt>
    <dgm:pt modelId="{58107FF5-2344-4DD2-87A6-AA37EB14C250}">
      <dgm:prSet phldrT="[Text]"/>
      <dgm:spPr/>
      <dgm:t>
        <a:bodyPr/>
        <a:lstStyle/>
        <a:p>
          <a:r>
            <a:rPr lang="zh-CN" altLang="en-US" dirty="0" smtClean="0"/>
            <a:t>字体</a:t>
          </a:r>
          <a:endParaRPr lang="en-AU" dirty="0"/>
        </a:p>
      </dgm:t>
    </dgm:pt>
    <dgm:pt modelId="{80C904A3-6474-4849-AB73-ACAD01452BB7}" cxnId="{CE920C07-A874-40B3-A8FB-5E8B41604649}" type="parTrans">
      <dgm:prSet/>
      <dgm:spPr/>
      <dgm:t>
        <a:bodyPr/>
        <a:lstStyle/>
        <a:p>
          <a:endParaRPr lang="en-AU"/>
        </a:p>
      </dgm:t>
    </dgm:pt>
    <dgm:pt modelId="{BE66A11B-D4D9-4704-8CB2-EB2F6CE1A69F}" cxnId="{CE920C07-A874-40B3-A8FB-5E8B41604649}" type="sibTrans">
      <dgm:prSet/>
      <dgm:spPr/>
      <dgm:t>
        <a:bodyPr/>
        <a:lstStyle/>
        <a:p>
          <a:endParaRPr lang="en-AU"/>
        </a:p>
      </dgm:t>
    </dgm:pt>
    <dgm:pt modelId="{9787BA4D-1D93-4AC7-985A-7B47B8CF5A46}">
      <dgm:prSet phldrT="[Text]"/>
      <dgm:spPr/>
      <dgm:t>
        <a:bodyPr/>
        <a:lstStyle/>
        <a:p>
          <a:r>
            <a:rPr lang="zh-CN" altLang="en-US" dirty="0" smtClean="0"/>
            <a:t>商标</a:t>
          </a:r>
          <a:endParaRPr lang="en-AU" dirty="0"/>
        </a:p>
      </dgm:t>
    </dgm:pt>
    <dgm:pt modelId="{0550965E-A8BC-470D-BD91-2F674F9752EF}" cxnId="{19FDB4CE-E390-4544-89A3-831094CAE463}" type="parTrans">
      <dgm:prSet/>
      <dgm:spPr/>
      <dgm:t>
        <a:bodyPr/>
        <a:lstStyle/>
        <a:p>
          <a:endParaRPr lang="en-AU"/>
        </a:p>
      </dgm:t>
    </dgm:pt>
    <dgm:pt modelId="{72BE9E74-D9A5-443F-BE66-32B889793C9F}" cxnId="{19FDB4CE-E390-4544-89A3-831094CAE463}" type="sibTrans">
      <dgm:prSet/>
      <dgm:spPr/>
      <dgm:t>
        <a:bodyPr/>
        <a:lstStyle/>
        <a:p>
          <a:endParaRPr lang="en-AU"/>
        </a:p>
      </dgm:t>
    </dgm:pt>
    <dgm:pt modelId="{0315CE90-98DC-4A09-AE83-414A3999DAD4}">
      <dgm:prSet phldrT="[Text]"/>
      <dgm:spPr/>
      <dgm:t>
        <a:bodyPr/>
        <a:lstStyle/>
        <a:p>
          <a:r>
            <a:rPr lang="zh-CN" altLang="en-US" dirty="0" smtClean="0"/>
            <a:t>网页</a:t>
          </a:r>
          <a:endParaRPr lang="en-AU" dirty="0"/>
        </a:p>
      </dgm:t>
    </dgm:pt>
    <dgm:pt modelId="{6E69041B-5BE0-4F3E-BA76-47940FA33972}" cxnId="{0DE8693F-01C4-46FE-BD1D-18440A6231BE}" type="parTrans">
      <dgm:prSet/>
      <dgm:spPr/>
      <dgm:t>
        <a:bodyPr/>
        <a:lstStyle/>
        <a:p>
          <a:endParaRPr lang="en-AU"/>
        </a:p>
      </dgm:t>
    </dgm:pt>
    <dgm:pt modelId="{7F4B7893-9A8E-4952-B877-3DB9FC28055F}" cxnId="{0DE8693F-01C4-46FE-BD1D-18440A6231BE}" type="sibTrans">
      <dgm:prSet/>
      <dgm:spPr/>
      <dgm:t>
        <a:bodyPr/>
        <a:lstStyle/>
        <a:p>
          <a:endParaRPr lang="en-AU"/>
        </a:p>
      </dgm:t>
    </dgm:pt>
    <dgm:pt modelId="{6BB10EAF-1E41-43D0-A29B-1850CC05DEAD}" type="pres">
      <dgm:prSet presAssocID="{9BFB2335-8CE3-4EDB-BA77-B8FB4678509B}" presName="outerComposite" presStyleCnt="0">
        <dgm:presLayoutVars>
          <dgm:chMax val="2"/>
          <dgm:animLvl val="lvl"/>
          <dgm:resizeHandles val="exact"/>
        </dgm:presLayoutVars>
      </dgm:prSet>
      <dgm:spPr/>
      <dgm:t>
        <a:bodyPr/>
        <a:lstStyle/>
        <a:p>
          <a:endParaRPr lang="en-AU"/>
        </a:p>
      </dgm:t>
    </dgm:pt>
    <dgm:pt modelId="{B8CFCDBB-8803-433E-A477-42D914F331D4}" type="pres">
      <dgm:prSet presAssocID="{9BFB2335-8CE3-4EDB-BA77-B8FB4678509B}" presName="dummyMaxCanvas" presStyleCnt="0"/>
      <dgm:spPr/>
    </dgm:pt>
    <dgm:pt modelId="{EB7A48F8-B0A4-467C-967E-2A6A531F74AB}" type="pres">
      <dgm:prSet presAssocID="{9BFB2335-8CE3-4EDB-BA77-B8FB4678509B}" presName="parentComposite" presStyleCnt="0"/>
      <dgm:spPr/>
    </dgm:pt>
    <dgm:pt modelId="{9A76F161-093E-44A4-ABC0-0D30E67BA4C2}" type="pres">
      <dgm:prSet presAssocID="{9BFB2335-8CE3-4EDB-BA77-B8FB4678509B}" presName="parent1" presStyleLbl="alignAccFollowNode1" presStyleIdx="0" presStyleCnt="4">
        <dgm:presLayoutVars>
          <dgm:chMax val="4"/>
        </dgm:presLayoutVars>
      </dgm:prSet>
      <dgm:spPr/>
      <dgm:t>
        <a:bodyPr/>
        <a:lstStyle/>
        <a:p>
          <a:endParaRPr lang="en-AU"/>
        </a:p>
      </dgm:t>
    </dgm:pt>
    <dgm:pt modelId="{E53A8FD5-6752-4310-9E5D-DE6029CED566}" type="pres">
      <dgm:prSet presAssocID="{9BFB2335-8CE3-4EDB-BA77-B8FB4678509B}" presName="parent2" presStyleLbl="alignAccFollowNode1" presStyleIdx="1" presStyleCnt="4">
        <dgm:presLayoutVars>
          <dgm:chMax val="4"/>
        </dgm:presLayoutVars>
      </dgm:prSet>
      <dgm:spPr/>
      <dgm:t>
        <a:bodyPr/>
        <a:lstStyle/>
        <a:p>
          <a:endParaRPr lang="en-AU"/>
        </a:p>
      </dgm:t>
    </dgm:pt>
    <dgm:pt modelId="{4571C30F-6892-4B53-9529-4F9D3190705E}" type="pres">
      <dgm:prSet presAssocID="{9BFB2335-8CE3-4EDB-BA77-B8FB4678509B}" presName="childrenComposite" presStyleCnt="0"/>
      <dgm:spPr/>
    </dgm:pt>
    <dgm:pt modelId="{C6707F77-3465-4D54-897E-BCD4BB0F6782}" type="pres">
      <dgm:prSet presAssocID="{9BFB2335-8CE3-4EDB-BA77-B8FB4678509B}" presName="dummyMaxCanvas_ChildArea" presStyleCnt="0"/>
      <dgm:spPr/>
    </dgm:pt>
    <dgm:pt modelId="{1B7C80E4-8B6E-4CDB-B8C5-F6A543871325}" type="pres">
      <dgm:prSet presAssocID="{9BFB2335-8CE3-4EDB-BA77-B8FB4678509B}" presName="fulcrum" presStyleLbl="alignAccFollowNode1" presStyleIdx="2" presStyleCnt="4"/>
      <dgm:spPr/>
    </dgm:pt>
    <dgm:pt modelId="{C7E94175-B5AC-49A9-A67F-79A161E8BB39}" type="pres">
      <dgm:prSet presAssocID="{9BFB2335-8CE3-4EDB-BA77-B8FB4678509B}" presName="balance_23" presStyleLbl="alignAccFollowNode1" presStyleIdx="3" presStyleCnt="4">
        <dgm:presLayoutVars>
          <dgm:bulletEnabled val="1"/>
        </dgm:presLayoutVars>
      </dgm:prSet>
      <dgm:spPr/>
    </dgm:pt>
    <dgm:pt modelId="{CCF581B0-B21A-454E-86AB-5490034D39B9}" type="pres">
      <dgm:prSet presAssocID="{9BFB2335-8CE3-4EDB-BA77-B8FB4678509B}" presName="right_23_1" presStyleLbl="node1" presStyleIdx="0" presStyleCnt="5">
        <dgm:presLayoutVars>
          <dgm:bulletEnabled val="1"/>
        </dgm:presLayoutVars>
      </dgm:prSet>
      <dgm:spPr/>
      <dgm:t>
        <a:bodyPr/>
        <a:lstStyle/>
        <a:p>
          <a:endParaRPr lang="en-AU"/>
        </a:p>
      </dgm:t>
    </dgm:pt>
    <dgm:pt modelId="{7F87603A-ECEE-4702-8AEB-1F936029C345}" type="pres">
      <dgm:prSet presAssocID="{9BFB2335-8CE3-4EDB-BA77-B8FB4678509B}" presName="right_23_2" presStyleLbl="node1" presStyleIdx="1" presStyleCnt="5">
        <dgm:presLayoutVars>
          <dgm:bulletEnabled val="1"/>
        </dgm:presLayoutVars>
      </dgm:prSet>
      <dgm:spPr/>
      <dgm:t>
        <a:bodyPr/>
        <a:lstStyle/>
        <a:p>
          <a:endParaRPr lang="en-AU"/>
        </a:p>
      </dgm:t>
    </dgm:pt>
    <dgm:pt modelId="{100F1426-9CAA-46C0-BA36-820714DB628B}" type="pres">
      <dgm:prSet presAssocID="{9BFB2335-8CE3-4EDB-BA77-B8FB4678509B}" presName="right_23_3" presStyleLbl="node1" presStyleIdx="2" presStyleCnt="5">
        <dgm:presLayoutVars>
          <dgm:bulletEnabled val="1"/>
        </dgm:presLayoutVars>
      </dgm:prSet>
      <dgm:spPr/>
      <dgm:t>
        <a:bodyPr/>
        <a:lstStyle/>
        <a:p>
          <a:endParaRPr lang="en-AU"/>
        </a:p>
      </dgm:t>
    </dgm:pt>
    <dgm:pt modelId="{2AC5424F-43E5-4263-AD87-9EF92C3F8213}" type="pres">
      <dgm:prSet presAssocID="{9BFB2335-8CE3-4EDB-BA77-B8FB4678509B}" presName="left_23_1" presStyleLbl="node1" presStyleIdx="3" presStyleCnt="5">
        <dgm:presLayoutVars>
          <dgm:bulletEnabled val="1"/>
        </dgm:presLayoutVars>
      </dgm:prSet>
      <dgm:spPr/>
      <dgm:t>
        <a:bodyPr/>
        <a:lstStyle/>
        <a:p>
          <a:endParaRPr lang="en-AU"/>
        </a:p>
      </dgm:t>
    </dgm:pt>
    <dgm:pt modelId="{90FC4764-D69A-465A-9EF3-BC82250CF124}" type="pres">
      <dgm:prSet presAssocID="{9BFB2335-8CE3-4EDB-BA77-B8FB4678509B}" presName="left_23_2" presStyleLbl="node1" presStyleIdx="4" presStyleCnt="5">
        <dgm:presLayoutVars>
          <dgm:bulletEnabled val="1"/>
        </dgm:presLayoutVars>
      </dgm:prSet>
      <dgm:spPr/>
      <dgm:t>
        <a:bodyPr/>
        <a:lstStyle/>
        <a:p>
          <a:endParaRPr lang="en-AU"/>
        </a:p>
      </dgm:t>
    </dgm:pt>
  </dgm:ptLst>
  <dgm:cxnLst>
    <dgm:cxn modelId="{A5B77ABB-C3E0-4D56-AAE7-1B2641777FD5}" srcId="{11045B2E-96B7-408C-AF1D-F8275A16B67C}" destId="{97544D75-0A4A-4CC6-9F93-BB497D0BEED3}" srcOrd="0" destOrd="0" parTransId="{43720E65-5C42-473F-A551-5392D4349372}" sibTransId="{1DBD32B4-FE64-4B6B-967E-FBF7F40AED84}"/>
    <dgm:cxn modelId="{B34419B3-2928-41ED-87F7-B5B15B7A5717}" type="presOf" srcId="{9787BA4D-1D93-4AC7-985A-7B47B8CF5A46}" destId="{7F87603A-ECEE-4702-8AEB-1F936029C345}" srcOrd="0" destOrd="0" presId="urn:microsoft.com/office/officeart/2005/8/layout/balance1"/>
    <dgm:cxn modelId="{03C6CE7F-1774-469E-92AE-30F9F7AB4484}" type="presOf" srcId="{358CA3DC-A0EE-41A4-84DD-0E9A1EBDCBD0}" destId="{E53A8FD5-6752-4310-9E5D-DE6029CED566}" srcOrd="0" destOrd="0" presId="urn:microsoft.com/office/officeart/2005/8/layout/balance1"/>
    <dgm:cxn modelId="{7FFFB749-DAD6-438F-8612-16B1F70E8C64}" type="presOf" srcId="{9BFB2335-8CE3-4EDB-BA77-B8FB4678509B}" destId="{6BB10EAF-1E41-43D0-A29B-1850CC05DEAD}" srcOrd="0" destOrd="0" presId="urn:microsoft.com/office/officeart/2005/8/layout/balance1"/>
    <dgm:cxn modelId="{19FDB4CE-E390-4544-89A3-831094CAE463}" srcId="{358CA3DC-A0EE-41A4-84DD-0E9A1EBDCBD0}" destId="{9787BA4D-1D93-4AC7-985A-7B47B8CF5A46}" srcOrd="1" destOrd="0" parTransId="{0550965E-A8BC-470D-BD91-2F674F9752EF}" sibTransId="{72BE9E74-D9A5-443F-BE66-32B889793C9F}"/>
    <dgm:cxn modelId="{05876672-48E4-445B-8361-51B906CF28B8}" type="presOf" srcId="{5730F415-818B-4951-8987-EA9A5411325D}" destId="{90FC4764-D69A-465A-9EF3-BC82250CF124}" srcOrd="0" destOrd="0" presId="urn:microsoft.com/office/officeart/2005/8/layout/balance1"/>
    <dgm:cxn modelId="{460B58C7-719B-4B3F-8373-AB9573A64377}" srcId="{9BFB2335-8CE3-4EDB-BA77-B8FB4678509B}" destId="{358CA3DC-A0EE-41A4-84DD-0E9A1EBDCBD0}" srcOrd="1" destOrd="0" parTransId="{2CDC48E5-B995-4468-B033-1F8E7C481267}" sibTransId="{B2FD508C-785C-4CCF-ABDD-96E11167C833}"/>
    <dgm:cxn modelId="{5A26F1AF-B0F1-4066-9ECE-DE6486B43C9D}" type="presOf" srcId="{0315CE90-98DC-4A09-AE83-414A3999DAD4}" destId="{100F1426-9CAA-46C0-BA36-820714DB628B}" srcOrd="0" destOrd="0" presId="urn:microsoft.com/office/officeart/2005/8/layout/balance1"/>
    <dgm:cxn modelId="{0DE8693F-01C4-46FE-BD1D-18440A6231BE}" srcId="{358CA3DC-A0EE-41A4-84DD-0E9A1EBDCBD0}" destId="{0315CE90-98DC-4A09-AE83-414A3999DAD4}" srcOrd="2" destOrd="0" parTransId="{6E69041B-5BE0-4F3E-BA76-47940FA33972}" sibTransId="{7F4B7893-9A8E-4952-B877-3DB9FC28055F}"/>
    <dgm:cxn modelId="{AACCC039-E40D-419E-936D-DD2EEAA62838}" type="presOf" srcId="{58107FF5-2344-4DD2-87A6-AA37EB14C250}" destId="{CCF581B0-B21A-454E-86AB-5490034D39B9}" srcOrd="0" destOrd="0" presId="urn:microsoft.com/office/officeart/2005/8/layout/balance1"/>
    <dgm:cxn modelId="{C61493F0-339E-4DB6-9D6A-AB42B6AFDFAB}" type="presOf" srcId="{11045B2E-96B7-408C-AF1D-F8275A16B67C}" destId="{9A76F161-093E-44A4-ABC0-0D30E67BA4C2}" srcOrd="0" destOrd="0" presId="urn:microsoft.com/office/officeart/2005/8/layout/balance1"/>
    <dgm:cxn modelId="{735CEC1B-8E30-4925-89B2-02BAD87AC210}" srcId="{11045B2E-96B7-408C-AF1D-F8275A16B67C}" destId="{5730F415-818B-4951-8987-EA9A5411325D}" srcOrd="1" destOrd="0" parTransId="{A1BB26DF-5DFD-474D-898D-ADDB0139A9A4}" sibTransId="{ED804CF7-D2D6-4A8D-95F9-0501930E6579}"/>
    <dgm:cxn modelId="{CE920C07-A874-40B3-A8FB-5E8B41604649}" srcId="{358CA3DC-A0EE-41A4-84DD-0E9A1EBDCBD0}" destId="{58107FF5-2344-4DD2-87A6-AA37EB14C250}" srcOrd="0" destOrd="0" parTransId="{80C904A3-6474-4849-AB73-ACAD01452BB7}" sibTransId="{BE66A11B-D4D9-4704-8CB2-EB2F6CE1A69F}"/>
    <dgm:cxn modelId="{93F470F8-758D-4FF8-A9D1-506927D8486F}" srcId="{9BFB2335-8CE3-4EDB-BA77-B8FB4678509B}" destId="{11045B2E-96B7-408C-AF1D-F8275A16B67C}" srcOrd="0" destOrd="0" parTransId="{B626061C-FD00-4E90-A430-5EC623717A1B}" sibTransId="{3BE20F53-91F0-4529-8239-46452A903D5E}"/>
    <dgm:cxn modelId="{05D7911A-0486-4E90-A06D-DDCD4611477E}" type="presOf" srcId="{97544D75-0A4A-4CC6-9F93-BB497D0BEED3}" destId="{2AC5424F-43E5-4263-AD87-9EF92C3F8213}" srcOrd="0" destOrd="0" presId="urn:microsoft.com/office/officeart/2005/8/layout/balance1"/>
    <dgm:cxn modelId="{932DC9EA-B7B0-4DC1-B2C4-9EB466F6A236}" type="presParOf" srcId="{6BB10EAF-1E41-43D0-A29B-1850CC05DEAD}" destId="{B8CFCDBB-8803-433E-A477-42D914F331D4}" srcOrd="0" destOrd="0" presId="urn:microsoft.com/office/officeart/2005/8/layout/balance1"/>
    <dgm:cxn modelId="{AEC98AB2-B402-4A1D-9D4D-76861723CF56}" type="presParOf" srcId="{6BB10EAF-1E41-43D0-A29B-1850CC05DEAD}" destId="{EB7A48F8-B0A4-467C-967E-2A6A531F74AB}" srcOrd="1" destOrd="0" presId="urn:microsoft.com/office/officeart/2005/8/layout/balance1"/>
    <dgm:cxn modelId="{E123F842-59A4-4ED3-A744-758DC8BE62CF}" type="presParOf" srcId="{EB7A48F8-B0A4-467C-967E-2A6A531F74AB}" destId="{9A76F161-093E-44A4-ABC0-0D30E67BA4C2}" srcOrd="0" destOrd="0" presId="urn:microsoft.com/office/officeart/2005/8/layout/balance1"/>
    <dgm:cxn modelId="{9B1D588C-1A4E-4AB4-AF1A-141123363B8B}" type="presParOf" srcId="{EB7A48F8-B0A4-467C-967E-2A6A531F74AB}" destId="{E53A8FD5-6752-4310-9E5D-DE6029CED566}" srcOrd="1" destOrd="0" presId="urn:microsoft.com/office/officeart/2005/8/layout/balance1"/>
    <dgm:cxn modelId="{6D0EE8A5-5E20-4C2E-9746-A9BEED47121E}" type="presParOf" srcId="{6BB10EAF-1E41-43D0-A29B-1850CC05DEAD}" destId="{4571C30F-6892-4B53-9529-4F9D3190705E}" srcOrd="2" destOrd="0" presId="urn:microsoft.com/office/officeart/2005/8/layout/balance1"/>
    <dgm:cxn modelId="{C574E2AC-B3CD-4054-B9B1-046CBECF73B1}" type="presParOf" srcId="{4571C30F-6892-4B53-9529-4F9D3190705E}" destId="{C6707F77-3465-4D54-897E-BCD4BB0F6782}" srcOrd="0" destOrd="0" presId="urn:microsoft.com/office/officeart/2005/8/layout/balance1"/>
    <dgm:cxn modelId="{FAEECEE4-8354-4848-A8DB-276633B985FD}" type="presParOf" srcId="{4571C30F-6892-4B53-9529-4F9D3190705E}" destId="{1B7C80E4-8B6E-4CDB-B8C5-F6A543871325}" srcOrd="1" destOrd="0" presId="urn:microsoft.com/office/officeart/2005/8/layout/balance1"/>
    <dgm:cxn modelId="{556B8D3B-EE88-48DB-8120-C3374E5E20BF}" type="presParOf" srcId="{4571C30F-6892-4B53-9529-4F9D3190705E}" destId="{C7E94175-B5AC-49A9-A67F-79A161E8BB39}" srcOrd="2" destOrd="0" presId="urn:microsoft.com/office/officeart/2005/8/layout/balance1"/>
    <dgm:cxn modelId="{C5ADA5A3-58F0-40F2-8F52-E29DEDC7DFA2}" type="presParOf" srcId="{4571C30F-6892-4B53-9529-4F9D3190705E}" destId="{CCF581B0-B21A-454E-86AB-5490034D39B9}" srcOrd="3" destOrd="0" presId="urn:microsoft.com/office/officeart/2005/8/layout/balance1"/>
    <dgm:cxn modelId="{CBF0E6D7-8C5C-48F5-B872-B639C5AB7F31}" type="presParOf" srcId="{4571C30F-6892-4B53-9529-4F9D3190705E}" destId="{7F87603A-ECEE-4702-8AEB-1F936029C345}" srcOrd="4" destOrd="0" presId="urn:microsoft.com/office/officeart/2005/8/layout/balance1"/>
    <dgm:cxn modelId="{12BD42C3-6FF1-4C06-8741-A0F1FD38CACD}" type="presParOf" srcId="{4571C30F-6892-4B53-9529-4F9D3190705E}" destId="{100F1426-9CAA-46C0-BA36-820714DB628B}" srcOrd="5" destOrd="0" presId="urn:microsoft.com/office/officeart/2005/8/layout/balance1"/>
    <dgm:cxn modelId="{70789D61-B93B-4C84-8C4E-54DCBAE429C2}" type="presParOf" srcId="{4571C30F-6892-4B53-9529-4F9D3190705E}" destId="{2AC5424F-43E5-4263-AD87-9EF92C3F8213}" srcOrd="6" destOrd="0" presId="urn:microsoft.com/office/officeart/2005/8/layout/balance1"/>
    <dgm:cxn modelId="{5CC2AA88-CF9B-4B0E-967D-6AD751F2B692}" type="presParOf" srcId="{4571C30F-6892-4B53-9529-4F9D3190705E}" destId="{90FC4764-D69A-465A-9EF3-BC82250CF124}" srcOrd="7" destOrd="0" presId="urn:microsoft.com/office/officeart/2005/8/layout/balance1"/>
  </dgm:cxnLst>
  <dgm:bg/>
  <dgm:whole/>
</dgm:dataModel>
</file>

<file path=ppt/diagrams/data3.xml><?xml version="1.0" encoding="utf-8"?>
<dgm:dataModel xmlns:dgm="http://schemas.openxmlformats.org/drawingml/2006/diagram" xmlns:a="http://schemas.openxmlformats.org/drawingml/2006/main">
  <dgm:ptLst>
    <dgm:pt modelId="{F60DD7E0-8C98-4834-A8D8-ADEC7FB2E34A}" type="doc">
      <dgm:prSet loTypeId="urn:microsoft.com/office/officeart/2005/8/layout/gear1" loCatId="relationship" qsTypeId="urn:microsoft.com/office/officeart/2005/8/quickstyle/3d9" qsCatId="3D" csTypeId="urn:microsoft.com/office/officeart/2005/8/colors/accent1_2" csCatId="accent1" phldr="1"/>
      <dgm:spPr/>
    </dgm:pt>
    <dgm:pt modelId="{45161533-57C7-4485-8AB3-72959285312F}">
      <dgm:prSet phldrT="[Text]"/>
      <dgm:spPr/>
      <dgm:t>
        <a:bodyPr/>
        <a:lstStyle/>
        <a:p>
          <a:r>
            <a:rPr lang="id-ID" dirty="0" smtClean="0"/>
            <a:t>Keyword 1</a:t>
          </a:r>
          <a:endParaRPr lang="en-AU" dirty="0"/>
        </a:p>
      </dgm:t>
    </dgm:pt>
    <dgm:pt modelId="{DEE8F9F9-3FD6-424B-93A4-3867ADD4F7A8}" cxnId="{239356EE-1353-4D80-8183-1F11FA302F60}" type="parTrans">
      <dgm:prSet/>
      <dgm:spPr/>
      <dgm:t>
        <a:bodyPr/>
        <a:lstStyle/>
        <a:p>
          <a:endParaRPr lang="en-AU"/>
        </a:p>
      </dgm:t>
    </dgm:pt>
    <dgm:pt modelId="{1375F24B-1AC6-4D14-BACC-5389F24C09DC}" cxnId="{239356EE-1353-4D80-8183-1F11FA302F60}" type="sibTrans">
      <dgm:prSet/>
      <dgm:spPr>
        <a:solidFill>
          <a:schemeClr val="accent1">
            <a:lumMod val="40000"/>
            <a:lumOff val="60000"/>
          </a:schemeClr>
        </a:solidFill>
      </dgm:spPr>
      <dgm:t>
        <a:bodyPr/>
        <a:lstStyle/>
        <a:p>
          <a:endParaRPr lang="en-AU"/>
        </a:p>
      </dgm:t>
    </dgm:pt>
    <dgm:pt modelId="{502BF853-0B0D-49AD-8CFF-DF135A4D8435}">
      <dgm:prSet phldrT="[Text]"/>
      <dgm:spPr>
        <a:solidFill>
          <a:schemeClr val="accent2"/>
        </a:solidFill>
      </dgm:spPr>
      <dgm:t>
        <a:bodyPr/>
        <a:lstStyle/>
        <a:p>
          <a:r>
            <a:rPr lang="id-ID" dirty="0" smtClean="0"/>
            <a:t>Keyword 2</a:t>
          </a:r>
          <a:endParaRPr lang="en-AU" dirty="0"/>
        </a:p>
      </dgm:t>
    </dgm:pt>
    <dgm:pt modelId="{B8A652E7-7A6F-4485-ADCF-B12A24F0F8FA}" cxnId="{F8D02EAF-37A6-440F-BE60-421E5B560DA3}" type="parTrans">
      <dgm:prSet/>
      <dgm:spPr/>
      <dgm:t>
        <a:bodyPr/>
        <a:lstStyle/>
        <a:p>
          <a:endParaRPr lang="en-AU"/>
        </a:p>
      </dgm:t>
    </dgm:pt>
    <dgm:pt modelId="{7D5DE9B9-1BD3-40B0-84CF-E203BDAC20D6}" cxnId="{F8D02EAF-37A6-440F-BE60-421E5B560DA3}" type="sibTrans">
      <dgm:prSet/>
      <dgm:spPr>
        <a:solidFill>
          <a:schemeClr val="accent2">
            <a:lumMod val="40000"/>
            <a:lumOff val="60000"/>
          </a:schemeClr>
        </a:solidFill>
      </dgm:spPr>
      <dgm:t>
        <a:bodyPr/>
        <a:lstStyle/>
        <a:p>
          <a:endParaRPr lang="en-AU"/>
        </a:p>
      </dgm:t>
    </dgm:pt>
    <dgm:pt modelId="{D9E15717-700A-4037-96D9-285EEEBAF106}">
      <dgm:prSet phldrT="[Text]"/>
      <dgm:spPr>
        <a:solidFill>
          <a:schemeClr val="accent3"/>
        </a:solidFill>
      </dgm:spPr>
      <dgm:t>
        <a:bodyPr/>
        <a:lstStyle/>
        <a:p>
          <a:r>
            <a:rPr lang="id-ID" dirty="0" smtClean="0"/>
            <a:t>Keyword 3</a:t>
          </a:r>
          <a:endParaRPr lang="en-AU" dirty="0"/>
        </a:p>
      </dgm:t>
    </dgm:pt>
    <dgm:pt modelId="{DD59EA2C-344C-4333-A742-9ACBC8ADF4B8}" cxnId="{F6D8F0D3-77D3-413B-A5D3-BB9AC9B81554}" type="parTrans">
      <dgm:prSet/>
      <dgm:spPr/>
      <dgm:t>
        <a:bodyPr/>
        <a:lstStyle/>
        <a:p>
          <a:endParaRPr lang="en-AU"/>
        </a:p>
      </dgm:t>
    </dgm:pt>
    <dgm:pt modelId="{AD0EC75D-E382-4929-A8F7-7069C7A45EF1}" cxnId="{F6D8F0D3-77D3-413B-A5D3-BB9AC9B81554}" type="sibTrans">
      <dgm:prSet/>
      <dgm:spPr>
        <a:solidFill>
          <a:schemeClr val="accent3">
            <a:lumMod val="40000"/>
            <a:lumOff val="60000"/>
          </a:schemeClr>
        </a:solidFill>
      </dgm:spPr>
      <dgm:t>
        <a:bodyPr/>
        <a:lstStyle/>
        <a:p>
          <a:endParaRPr lang="en-AU"/>
        </a:p>
      </dgm:t>
    </dgm:pt>
    <dgm:pt modelId="{EBE5B003-F4DA-4065-8533-42C991FA99A1}" type="pres">
      <dgm:prSet presAssocID="{F60DD7E0-8C98-4834-A8D8-ADEC7FB2E34A}" presName="composite" presStyleCnt="0">
        <dgm:presLayoutVars>
          <dgm:chMax val="3"/>
          <dgm:animLvl val="lvl"/>
          <dgm:resizeHandles val="exact"/>
        </dgm:presLayoutVars>
      </dgm:prSet>
      <dgm:spPr/>
    </dgm:pt>
    <dgm:pt modelId="{707B85EA-9E4A-4EC2-9D26-F22FF2E0EC77}" type="pres">
      <dgm:prSet presAssocID="{45161533-57C7-4485-8AB3-72959285312F}" presName="gear1" presStyleLbl="node1" presStyleIdx="0" presStyleCnt="3">
        <dgm:presLayoutVars>
          <dgm:chMax val="1"/>
          <dgm:bulletEnabled val="1"/>
        </dgm:presLayoutVars>
      </dgm:prSet>
      <dgm:spPr/>
      <dgm:t>
        <a:bodyPr/>
        <a:lstStyle/>
        <a:p>
          <a:endParaRPr lang="en-AU"/>
        </a:p>
      </dgm:t>
    </dgm:pt>
    <dgm:pt modelId="{60128EAA-77A4-41A9-8ACA-2CFBCE498C28}" type="pres">
      <dgm:prSet presAssocID="{45161533-57C7-4485-8AB3-72959285312F}" presName="gear1srcNode" presStyleLbl="node1" presStyleIdx="0" presStyleCnt="3"/>
      <dgm:spPr/>
      <dgm:t>
        <a:bodyPr/>
        <a:lstStyle/>
        <a:p>
          <a:endParaRPr lang="en-AU"/>
        </a:p>
      </dgm:t>
    </dgm:pt>
    <dgm:pt modelId="{15079819-626A-4E6A-AD0E-C36D4DBC3942}" type="pres">
      <dgm:prSet presAssocID="{45161533-57C7-4485-8AB3-72959285312F}" presName="gear1dstNode" presStyleLbl="node1" presStyleIdx="0" presStyleCnt="3"/>
      <dgm:spPr/>
      <dgm:t>
        <a:bodyPr/>
        <a:lstStyle/>
        <a:p>
          <a:endParaRPr lang="en-AU"/>
        </a:p>
      </dgm:t>
    </dgm:pt>
    <dgm:pt modelId="{08B6E0BF-46A2-43C2-8C06-6AD11D132B84}" type="pres">
      <dgm:prSet presAssocID="{502BF853-0B0D-49AD-8CFF-DF135A4D8435}" presName="gear2" presStyleLbl="node1" presStyleIdx="1" presStyleCnt="3">
        <dgm:presLayoutVars>
          <dgm:chMax val="1"/>
          <dgm:bulletEnabled val="1"/>
        </dgm:presLayoutVars>
      </dgm:prSet>
      <dgm:spPr/>
      <dgm:t>
        <a:bodyPr/>
        <a:lstStyle/>
        <a:p>
          <a:endParaRPr lang="en-AU"/>
        </a:p>
      </dgm:t>
    </dgm:pt>
    <dgm:pt modelId="{00EF9A62-9596-4FEE-A92B-6CC87626AB19}" type="pres">
      <dgm:prSet presAssocID="{502BF853-0B0D-49AD-8CFF-DF135A4D8435}" presName="gear2srcNode" presStyleLbl="node1" presStyleIdx="1" presStyleCnt="3"/>
      <dgm:spPr/>
      <dgm:t>
        <a:bodyPr/>
        <a:lstStyle/>
        <a:p>
          <a:endParaRPr lang="en-AU"/>
        </a:p>
      </dgm:t>
    </dgm:pt>
    <dgm:pt modelId="{2B1F8A6D-6F79-497D-9D3E-BEDD75E4BA0B}" type="pres">
      <dgm:prSet presAssocID="{502BF853-0B0D-49AD-8CFF-DF135A4D8435}" presName="gear2dstNode" presStyleLbl="node1" presStyleIdx="1" presStyleCnt="3"/>
      <dgm:spPr/>
      <dgm:t>
        <a:bodyPr/>
        <a:lstStyle/>
        <a:p>
          <a:endParaRPr lang="en-AU"/>
        </a:p>
      </dgm:t>
    </dgm:pt>
    <dgm:pt modelId="{3659930C-6328-4ADD-ABC3-021458B01E57}" type="pres">
      <dgm:prSet presAssocID="{D9E15717-700A-4037-96D9-285EEEBAF106}" presName="gear3" presStyleLbl="node1" presStyleIdx="2" presStyleCnt="3"/>
      <dgm:spPr/>
      <dgm:t>
        <a:bodyPr/>
        <a:lstStyle/>
        <a:p>
          <a:endParaRPr lang="en-AU"/>
        </a:p>
      </dgm:t>
    </dgm:pt>
    <dgm:pt modelId="{89CBDACE-D880-4729-B3C7-149584B6E6D7}" type="pres">
      <dgm:prSet presAssocID="{D9E15717-700A-4037-96D9-285EEEBAF106}" presName="gear3tx" presStyleLbl="node1" presStyleIdx="2" presStyleCnt="3">
        <dgm:presLayoutVars>
          <dgm:chMax val="1"/>
          <dgm:bulletEnabled val="1"/>
        </dgm:presLayoutVars>
      </dgm:prSet>
      <dgm:spPr/>
      <dgm:t>
        <a:bodyPr/>
        <a:lstStyle/>
        <a:p>
          <a:endParaRPr lang="en-AU"/>
        </a:p>
      </dgm:t>
    </dgm:pt>
    <dgm:pt modelId="{34E2143E-25D5-40BF-BE37-B88337BFCDB5}" type="pres">
      <dgm:prSet presAssocID="{D9E15717-700A-4037-96D9-285EEEBAF106}" presName="gear3srcNode" presStyleLbl="node1" presStyleIdx="2" presStyleCnt="3"/>
      <dgm:spPr/>
      <dgm:t>
        <a:bodyPr/>
        <a:lstStyle/>
        <a:p>
          <a:endParaRPr lang="en-AU"/>
        </a:p>
      </dgm:t>
    </dgm:pt>
    <dgm:pt modelId="{94845BBF-C150-4F1D-A41D-26CD5C33961C}" type="pres">
      <dgm:prSet presAssocID="{D9E15717-700A-4037-96D9-285EEEBAF106}" presName="gear3dstNode" presStyleLbl="node1" presStyleIdx="2" presStyleCnt="3"/>
      <dgm:spPr/>
      <dgm:t>
        <a:bodyPr/>
        <a:lstStyle/>
        <a:p>
          <a:endParaRPr lang="en-AU"/>
        </a:p>
      </dgm:t>
    </dgm:pt>
    <dgm:pt modelId="{838179E8-5F9B-4A94-94C8-38F59F1374C5}" type="pres">
      <dgm:prSet presAssocID="{1375F24B-1AC6-4D14-BACC-5389F24C09DC}" presName="connector1" presStyleLbl="sibTrans2D1" presStyleIdx="0" presStyleCnt="3"/>
      <dgm:spPr/>
      <dgm:t>
        <a:bodyPr/>
        <a:lstStyle/>
        <a:p>
          <a:endParaRPr lang="en-AU"/>
        </a:p>
      </dgm:t>
    </dgm:pt>
    <dgm:pt modelId="{53A6FE5C-C87E-462B-9E81-DDCE2C04F6A7}" type="pres">
      <dgm:prSet presAssocID="{7D5DE9B9-1BD3-40B0-84CF-E203BDAC20D6}" presName="connector2" presStyleLbl="sibTrans2D1" presStyleIdx="1" presStyleCnt="3"/>
      <dgm:spPr/>
      <dgm:t>
        <a:bodyPr/>
        <a:lstStyle/>
        <a:p>
          <a:endParaRPr lang="en-AU"/>
        </a:p>
      </dgm:t>
    </dgm:pt>
    <dgm:pt modelId="{8443315D-5ADA-4024-B4C3-4C02417CC019}" type="pres">
      <dgm:prSet presAssocID="{AD0EC75D-E382-4929-A8F7-7069C7A45EF1}" presName="connector3" presStyleLbl="sibTrans2D1" presStyleIdx="2" presStyleCnt="3"/>
      <dgm:spPr/>
      <dgm:t>
        <a:bodyPr/>
        <a:lstStyle/>
        <a:p>
          <a:endParaRPr lang="en-AU"/>
        </a:p>
      </dgm:t>
    </dgm:pt>
  </dgm:ptLst>
  <dgm:cxnLst>
    <dgm:cxn modelId="{F6D8F0D3-77D3-413B-A5D3-BB9AC9B81554}" srcId="{F60DD7E0-8C98-4834-A8D8-ADEC7FB2E34A}" destId="{D9E15717-700A-4037-96D9-285EEEBAF106}" srcOrd="2" destOrd="0" parTransId="{DD59EA2C-344C-4333-A742-9ACBC8ADF4B8}" sibTransId="{AD0EC75D-E382-4929-A8F7-7069C7A45EF1}"/>
    <dgm:cxn modelId="{A299EB7F-5C0D-4CF3-BE83-CE8BC04D9812}" type="presOf" srcId="{1375F24B-1AC6-4D14-BACC-5389F24C09DC}" destId="{838179E8-5F9B-4A94-94C8-38F59F1374C5}" srcOrd="0" destOrd="0" presId="urn:microsoft.com/office/officeart/2005/8/layout/gear1"/>
    <dgm:cxn modelId="{F3B6F349-D3F2-4060-9E0F-9849051D29AB}" type="presOf" srcId="{D9E15717-700A-4037-96D9-285EEEBAF106}" destId="{89CBDACE-D880-4729-B3C7-149584B6E6D7}" srcOrd="1" destOrd="0" presId="urn:microsoft.com/office/officeart/2005/8/layout/gear1"/>
    <dgm:cxn modelId="{F8D02EAF-37A6-440F-BE60-421E5B560DA3}" srcId="{F60DD7E0-8C98-4834-A8D8-ADEC7FB2E34A}" destId="{502BF853-0B0D-49AD-8CFF-DF135A4D8435}" srcOrd="1" destOrd="0" parTransId="{B8A652E7-7A6F-4485-ADCF-B12A24F0F8FA}" sibTransId="{7D5DE9B9-1BD3-40B0-84CF-E203BDAC20D6}"/>
    <dgm:cxn modelId="{60828687-8193-418E-A91C-C039341FDF56}" type="presOf" srcId="{45161533-57C7-4485-8AB3-72959285312F}" destId="{60128EAA-77A4-41A9-8ACA-2CFBCE498C28}" srcOrd="1" destOrd="0" presId="urn:microsoft.com/office/officeart/2005/8/layout/gear1"/>
    <dgm:cxn modelId="{75C3A81E-4713-4FFB-BC81-995F02C8D6B6}" type="presOf" srcId="{D9E15717-700A-4037-96D9-285EEEBAF106}" destId="{3659930C-6328-4ADD-ABC3-021458B01E57}" srcOrd="0" destOrd="0" presId="urn:microsoft.com/office/officeart/2005/8/layout/gear1"/>
    <dgm:cxn modelId="{8B8A3BDC-7E3F-4B3B-AF5C-05E371D2FBC3}" type="presOf" srcId="{45161533-57C7-4485-8AB3-72959285312F}" destId="{707B85EA-9E4A-4EC2-9D26-F22FF2E0EC77}" srcOrd="0" destOrd="0" presId="urn:microsoft.com/office/officeart/2005/8/layout/gear1"/>
    <dgm:cxn modelId="{BE097B1A-3D3E-404A-9487-049A69FE276C}" type="presOf" srcId="{AD0EC75D-E382-4929-A8F7-7069C7A45EF1}" destId="{8443315D-5ADA-4024-B4C3-4C02417CC019}" srcOrd="0" destOrd="0" presId="urn:microsoft.com/office/officeart/2005/8/layout/gear1"/>
    <dgm:cxn modelId="{C0DD3D6B-4853-44AA-AF23-C5E415B22CD5}" type="presOf" srcId="{F60DD7E0-8C98-4834-A8D8-ADEC7FB2E34A}" destId="{EBE5B003-F4DA-4065-8533-42C991FA99A1}" srcOrd="0" destOrd="0" presId="urn:microsoft.com/office/officeart/2005/8/layout/gear1"/>
    <dgm:cxn modelId="{7A1A3D45-D018-48B3-A5CE-89D9D4EE8992}" type="presOf" srcId="{502BF853-0B0D-49AD-8CFF-DF135A4D8435}" destId="{08B6E0BF-46A2-43C2-8C06-6AD11D132B84}" srcOrd="0" destOrd="0" presId="urn:microsoft.com/office/officeart/2005/8/layout/gear1"/>
    <dgm:cxn modelId="{025221CE-FC52-46BD-87B4-177AF55BAEB8}" type="presOf" srcId="{D9E15717-700A-4037-96D9-285EEEBAF106}" destId="{94845BBF-C150-4F1D-A41D-26CD5C33961C}" srcOrd="3" destOrd="0" presId="urn:microsoft.com/office/officeart/2005/8/layout/gear1"/>
    <dgm:cxn modelId="{FBEAD972-0FF6-404F-9B83-4AF4872EDF0F}" type="presOf" srcId="{502BF853-0B0D-49AD-8CFF-DF135A4D8435}" destId="{00EF9A62-9596-4FEE-A92B-6CC87626AB19}" srcOrd="1" destOrd="0" presId="urn:microsoft.com/office/officeart/2005/8/layout/gear1"/>
    <dgm:cxn modelId="{239356EE-1353-4D80-8183-1F11FA302F60}" srcId="{F60DD7E0-8C98-4834-A8D8-ADEC7FB2E34A}" destId="{45161533-57C7-4485-8AB3-72959285312F}" srcOrd="0" destOrd="0" parTransId="{DEE8F9F9-3FD6-424B-93A4-3867ADD4F7A8}" sibTransId="{1375F24B-1AC6-4D14-BACC-5389F24C09DC}"/>
    <dgm:cxn modelId="{B0534CBB-F926-411D-849F-94755EECF7E0}" type="presOf" srcId="{D9E15717-700A-4037-96D9-285EEEBAF106}" destId="{34E2143E-25D5-40BF-BE37-B88337BFCDB5}" srcOrd="2" destOrd="0" presId="urn:microsoft.com/office/officeart/2005/8/layout/gear1"/>
    <dgm:cxn modelId="{B49B2A50-B8CD-4033-92A1-311265939AEF}" type="presOf" srcId="{7D5DE9B9-1BD3-40B0-84CF-E203BDAC20D6}" destId="{53A6FE5C-C87E-462B-9E81-DDCE2C04F6A7}" srcOrd="0" destOrd="0" presId="urn:microsoft.com/office/officeart/2005/8/layout/gear1"/>
    <dgm:cxn modelId="{AE299FA8-0F77-4707-9B54-967FAF0242FD}" type="presOf" srcId="{45161533-57C7-4485-8AB3-72959285312F}" destId="{15079819-626A-4E6A-AD0E-C36D4DBC3942}" srcOrd="2" destOrd="0" presId="urn:microsoft.com/office/officeart/2005/8/layout/gear1"/>
    <dgm:cxn modelId="{BC8CD982-B591-4499-BEF1-D7E543D759E0}" type="presOf" srcId="{502BF853-0B0D-49AD-8CFF-DF135A4D8435}" destId="{2B1F8A6D-6F79-497D-9D3E-BEDD75E4BA0B}" srcOrd="2" destOrd="0" presId="urn:microsoft.com/office/officeart/2005/8/layout/gear1"/>
    <dgm:cxn modelId="{A2E43F41-E662-4EB5-8FFD-2E12094E6BC8}" type="presParOf" srcId="{EBE5B003-F4DA-4065-8533-42C991FA99A1}" destId="{707B85EA-9E4A-4EC2-9D26-F22FF2E0EC77}" srcOrd="0" destOrd="0" presId="urn:microsoft.com/office/officeart/2005/8/layout/gear1"/>
    <dgm:cxn modelId="{B73F19AB-8841-4FA1-84AA-9889C0811406}" type="presParOf" srcId="{EBE5B003-F4DA-4065-8533-42C991FA99A1}" destId="{60128EAA-77A4-41A9-8ACA-2CFBCE498C28}" srcOrd="1" destOrd="0" presId="urn:microsoft.com/office/officeart/2005/8/layout/gear1"/>
    <dgm:cxn modelId="{CC21D865-CBD6-4F85-9511-BC7B232CF095}" type="presParOf" srcId="{EBE5B003-F4DA-4065-8533-42C991FA99A1}" destId="{15079819-626A-4E6A-AD0E-C36D4DBC3942}" srcOrd="2" destOrd="0" presId="urn:microsoft.com/office/officeart/2005/8/layout/gear1"/>
    <dgm:cxn modelId="{5796A8B9-A993-4C9F-B544-D2732501F5A0}" type="presParOf" srcId="{EBE5B003-F4DA-4065-8533-42C991FA99A1}" destId="{08B6E0BF-46A2-43C2-8C06-6AD11D132B84}" srcOrd="3" destOrd="0" presId="urn:microsoft.com/office/officeart/2005/8/layout/gear1"/>
    <dgm:cxn modelId="{5048675B-466E-4DFE-86D9-4965F183C9C5}" type="presParOf" srcId="{EBE5B003-F4DA-4065-8533-42C991FA99A1}" destId="{00EF9A62-9596-4FEE-A92B-6CC87626AB19}" srcOrd="4" destOrd="0" presId="urn:microsoft.com/office/officeart/2005/8/layout/gear1"/>
    <dgm:cxn modelId="{2EE11401-6682-4735-B4E4-E632556110FC}" type="presParOf" srcId="{EBE5B003-F4DA-4065-8533-42C991FA99A1}" destId="{2B1F8A6D-6F79-497D-9D3E-BEDD75E4BA0B}" srcOrd="5" destOrd="0" presId="urn:microsoft.com/office/officeart/2005/8/layout/gear1"/>
    <dgm:cxn modelId="{76DD23EF-C1B2-4F10-AC5B-A43EE04BBC2F}" type="presParOf" srcId="{EBE5B003-F4DA-4065-8533-42C991FA99A1}" destId="{3659930C-6328-4ADD-ABC3-021458B01E57}" srcOrd="6" destOrd="0" presId="urn:microsoft.com/office/officeart/2005/8/layout/gear1"/>
    <dgm:cxn modelId="{F0283CC1-86E2-46DF-A504-F376B77C20C1}" type="presParOf" srcId="{EBE5B003-F4DA-4065-8533-42C991FA99A1}" destId="{89CBDACE-D880-4729-B3C7-149584B6E6D7}" srcOrd="7" destOrd="0" presId="urn:microsoft.com/office/officeart/2005/8/layout/gear1"/>
    <dgm:cxn modelId="{4D50DE44-54EA-437D-9543-8D14FA576526}" type="presParOf" srcId="{EBE5B003-F4DA-4065-8533-42C991FA99A1}" destId="{34E2143E-25D5-40BF-BE37-B88337BFCDB5}" srcOrd="8" destOrd="0" presId="urn:microsoft.com/office/officeart/2005/8/layout/gear1"/>
    <dgm:cxn modelId="{6C4FFD2F-621E-4618-BF8F-23E0A90D3246}" type="presParOf" srcId="{EBE5B003-F4DA-4065-8533-42C991FA99A1}" destId="{94845BBF-C150-4F1D-A41D-26CD5C33961C}" srcOrd="9" destOrd="0" presId="urn:microsoft.com/office/officeart/2005/8/layout/gear1"/>
    <dgm:cxn modelId="{7A1548B7-1747-4E0D-9B56-C7F2902D446E}" type="presParOf" srcId="{EBE5B003-F4DA-4065-8533-42C991FA99A1}" destId="{838179E8-5F9B-4A94-94C8-38F59F1374C5}" srcOrd="10" destOrd="0" presId="urn:microsoft.com/office/officeart/2005/8/layout/gear1"/>
    <dgm:cxn modelId="{B5214BDB-19F9-4ECD-8326-7A3909370149}" type="presParOf" srcId="{EBE5B003-F4DA-4065-8533-42C991FA99A1}" destId="{53A6FE5C-C87E-462B-9E81-DDCE2C04F6A7}" srcOrd="11" destOrd="0" presId="urn:microsoft.com/office/officeart/2005/8/layout/gear1"/>
    <dgm:cxn modelId="{49ACFCFF-1872-45F3-8162-07F1DC19DC5C}" type="presParOf" srcId="{EBE5B003-F4DA-4065-8533-42C991FA99A1}" destId="{8443315D-5ADA-4024-B4C3-4C02417CC019}" srcOrd="12" destOrd="0" presId="urn:microsoft.com/office/officeart/2005/8/layout/gear1"/>
  </dgm:cxnLst>
  <dgm:bg/>
  <dgm:whole/>
</dgm:dataModel>
</file>

<file path=ppt/diagrams/data4.xml><?xml version="1.0" encoding="utf-8"?>
<dgm:dataModel xmlns:dgm="http://schemas.openxmlformats.org/drawingml/2006/diagram" xmlns:a="http://schemas.openxmlformats.org/drawingml/2006/main">
  <dgm:ptLst>
    <dgm:pt modelId="{E683D253-6997-4594-9D31-5DA48DF82075}"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AU"/>
        </a:p>
      </dgm:t>
    </dgm:pt>
    <dgm:pt modelId="{D8840A5D-A33B-41DD-ABA3-04FB3987857D}">
      <dgm:prSet phldrT="[Text]"/>
      <dgm:spPr>
        <a:solidFill>
          <a:schemeClr val="accent4"/>
        </a:solidFill>
      </dgm:spPr>
      <dgm:t>
        <a:bodyPr/>
        <a:lstStyle/>
        <a:p>
          <a:r>
            <a:rPr lang="zh-CN" altLang="en-US" dirty="0" smtClean="0"/>
            <a:t>销售</a:t>
          </a:r>
          <a:r>
            <a:rPr lang="id-ID" dirty="0" smtClean="0"/>
            <a:t> 1</a:t>
          </a:r>
          <a:endParaRPr lang="en-AU" dirty="0"/>
        </a:p>
      </dgm:t>
    </dgm:pt>
    <dgm:pt modelId="{5B7BA7FD-1F17-4F70-B720-04E033889516}" cxnId="{84BDFA0D-57C3-41D9-876B-39891F8E3BF7}" type="parTrans">
      <dgm:prSet/>
      <dgm:spPr/>
      <dgm:t>
        <a:bodyPr/>
        <a:lstStyle/>
        <a:p>
          <a:endParaRPr lang="en-AU"/>
        </a:p>
      </dgm:t>
    </dgm:pt>
    <dgm:pt modelId="{5A683EF0-7424-485D-8F6F-A6D0AF5351FB}" cxnId="{84BDFA0D-57C3-41D9-876B-39891F8E3BF7}" type="sibTrans">
      <dgm:prSet/>
      <dgm:spPr/>
      <dgm:t>
        <a:bodyPr/>
        <a:lstStyle/>
        <a:p>
          <a:endParaRPr lang="en-AU"/>
        </a:p>
      </dgm:t>
    </dgm:pt>
    <dgm:pt modelId="{DB4840BE-7970-45D4-835A-F9698CCB61C3}">
      <dgm:prSet phldrT="[Text]"/>
      <dgm:spPr>
        <a:solidFill>
          <a:schemeClr val="accent3"/>
        </a:solidFill>
      </dgm:spPr>
      <dgm:t>
        <a:bodyPr/>
        <a:lstStyle/>
        <a:p>
          <a:r>
            <a:rPr lang="zh-CN" altLang="en-US" dirty="0" smtClean="0"/>
            <a:t>销售</a:t>
          </a:r>
          <a:r>
            <a:rPr lang="id-ID" dirty="0" smtClean="0"/>
            <a:t> 2</a:t>
          </a:r>
          <a:endParaRPr lang="en-AU" dirty="0"/>
        </a:p>
      </dgm:t>
    </dgm:pt>
    <dgm:pt modelId="{335FA1DC-DEAD-4AF4-B23C-36B537E888A7}" cxnId="{66EE37CA-BF56-43C9-9BB6-DDAC11B96DA6}" type="parTrans">
      <dgm:prSet/>
      <dgm:spPr/>
      <dgm:t>
        <a:bodyPr/>
        <a:lstStyle/>
        <a:p>
          <a:endParaRPr lang="en-AU"/>
        </a:p>
      </dgm:t>
    </dgm:pt>
    <dgm:pt modelId="{578DB5C7-8641-46EA-AE3E-A6F0A10A225A}" cxnId="{66EE37CA-BF56-43C9-9BB6-DDAC11B96DA6}" type="sibTrans">
      <dgm:prSet/>
      <dgm:spPr/>
      <dgm:t>
        <a:bodyPr/>
        <a:lstStyle/>
        <a:p>
          <a:endParaRPr lang="en-AU"/>
        </a:p>
      </dgm:t>
    </dgm:pt>
    <dgm:pt modelId="{6D8A58FE-5D73-4961-ABD3-2410756BF23C}">
      <dgm:prSet phldrT="[Text]"/>
      <dgm:spPr>
        <a:solidFill>
          <a:schemeClr val="accent2"/>
        </a:solidFill>
      </dgm:spPr>
      <dgm:t>
        <a:bodyPr/>
        <a:lstStyle/>
        <a:p>
          <a:r>
            <a:rPr lang="zh-CN" altLang="en-US" dirty="0" smtClean="0"/>
            <a:t>销售</a:t>
          </a:r>
          <a:r>
            <a:rPr lang="id-ID" dirty="0" smtClean="0"/>
            <a:t> 3</a:t>
          </a:r>
          <a:endParaRPr lang="en-AU" dirty="0"/>
        </a:p>
      </dgm:t>
    </dgm:pt>
    <dgm:pt modelId="{5F34D02D-866D-498F-AAC1-D848904E16D2}" cxnId="{8DD5AFAF-4FA5-40A0-B01B-86651C926836}" type="parTrans">
      <dgm:prSet/>
      <dgm:spPr/>
      <dgm:t>
        <a:bodyPr/>
        <a:lstStyle/>
        <a:p>
          <a:endParaRPr lang="en-AU"/>
        </a:p>
      </dgm:t>
    </dgm:pt>
    <dgm:pt modelId="{2685098E-FE98-4AB8-A50F-674157641AF1}" cxnId="{8DD5AFAF-4FA5-40A0-B01B-86651C926836}" type="sibTrans">
      <dgm:prSet/>
      <dgm:spPr/>
      <dgm:t>
        <a:bodyPr/>
        <a:lstStyle/>
        <a:p>
          <a:endParaRPr lang="en-AU"/>
        </a:p>
      </dgm:t>
    </dgm:pt>
    <dgm:pt modelId="{E6F884FC-651C-4284-8830-2167A8D466BC}">
      <dgm:prSet phldrT="[Text]"/>
      <dgm:spPr/>
      <dgm:t>
        <a:bodyPr/>
        <a:lstStyle/>
        <a:p>
          <a:r>
            <a:rPr lang="zh-CN" altLang="en-US" dirty="0" smtClean="0"/>
            <a:t>销售</a:t>
          </a:r>
          <a:r>
            <a:rPr lang="id-ID" dirty="0" smtClean="0"/>
            <a:t> 4</a:t>
          </a:r>
          <a:endParaRPr lang="en-AU" dirty="0"/>
        </a:p>
      </dgm:t>
    </dgm:pt>
    <dgm:pt modelId="{A11DDFF6-9387-4D38-A080-F77567A1808B}" cxnId="{1C3DB5F6-37CC-4533-BD1A-8FAA14FB0738}" type="parTrans">
      <dgm:prSet/>
      <dgm:spPr/>
      <dgm:t>
        <a:bodyPr/>
        <a:lstStyle/>
        <a:p>
          <a:endParaRPr lang="en-AU"/>
        </a:p>
      </dgm:t>
    </dgm:pt>
    <dgm:pt modelId="{6C1A6FCA-9482-4733-8155-602A7F3423E4}" cxnId="{1C3DB5F6-37CC-4533-BD1A-8FAA14FB0738}" type="sibTrans">
      <dgm:prSet/>
      <dgm:spPr/>
      <dgm:t>
        <a:bodyPr/>
        <a:lstStyle/>
        <a:p>
          <a:endParaRPr lang="en-AU"/>
        </a:p>
      </dgm:t>
    </dgm:pt>
    <dgm:pt modelId="{8EC74AC9-2E83-42E0-8332-8A9240C69FFB}" type="pres">
      <dgm:prSet presAssocID="{E683D253-6997-4594-9D31-5DA48DF82075}" presName="Name0" presStyleCnt="0">
        <dgm:presLayoutVars>
          <dgm:chMax val="7"/>
          <dgm:resizeHandles val="exact"/>
        </dgm:presLayoutVars>
      </dgm:prSet>
      <dgm:spPr/>
      <dgm:t>
        <a:bodyPr/>
        <a:lstStyle/>
        <a:p>
          <a:endParaRPr lang="en-AU"/>
        </a:p>
      </dgm:t>
    </dgm:pt>
    <dgm:pt modelId="{1C5EAD4D-E478-41D6-A5F1-52F0C84BF96C}" type="pres">
      <dgm:prSet presAssocID="{E683D253-6997-4594-9D31-5DA48DF82075}" presName="comp1" presStyleCnt="0"/>
      <dgm:spPr/>
    </dgm:pt>
    <dgm:pt modelId="{767211C7-3682-4E19-9B26-DD1B5F2008ED}" type="pres">
      <dgm:prSet presAssocID="{E683D253-6997-4594-9D31-5DA48DF82075}" presName="circle1" presStyleLbl="node1" presStyleIdx="0" presStyleCnt="4"/>
      <dgm:spPr/>
      <dgm:t>
        <a:bodyPr/>
        <a:lstStyle/>
        <a:p>
          <a:endParaRPr lang="en-AU"/>
        </a:p>
      </dgm:t>
    </dgm:pt>
    <dgm:pt modelId="{9758515F-8667-4FB2-BE5B-299767ECA302}" type="pres">
      <dgm:prSet presAssocID="{E683D253-6997-4594-9D31-5DA48DF82075}" presName="c1text" presStyleLbl="node1" presStyleIdx="0" presStyleCnt="4">
        <dgm:presLayoutVars>
          <dgm:bulletEnabled val="1"/>
        </dgm:presLayoutVars>
      </dgm:prSet>
      <dgm:spPr/>
      <dgm:t>
        <a:bodyPr/>
        <a:lstStyle/>
        <a:p>
          <a:endParaRPr lang="en-AU"/>
        </a:p>
      </dgm:t>
    </dgm:pt>
    <dgm:pt modelId="{8BDF732F-7D28-437A-8DB6-AFFFA2DB48BF}" type="pres">
      <dgm:prSet presAssocID="{E683D253-6997-4594-9D31-5DA48DF82075}" presName="comp2" presStyleCnt="0"/>
      <dgm:spPr/>
    </dgm:pt>
    <dgm:pt modelId="{228FE1A1-2C70-4920-B86B-CF6019539739}" type="pres">
      <dgm:prSet presAssocID="{E683D253-6997-4594-9D31-5DA48DF82075}" presName="circle2" presStyleLbl="node1" presStyleIdx="1" presStyleCnt="4"/>
      <dgm:spPr/>
      <dgm:t>
        <a:bodyPr/>
        <a:lstStyle/>
        <a:p>
          <a:endParaRPr lang="en-AU"/>
        </a:p>
      </dgm:t>
    </dgm:pt>
    <dgm:pt modelId="{D9EEF99D-01AC-4336-A9D8-80928B6B46FF}" type="pres">
      <dgm:prSet presAssocID="{E683D253-6997-4594-9D31-5DA48DF82075}" presName="c2text" presStyleLbl="node1" presStyleIdx="1" presStyleCnt="4">
        <dgm:presLayoutVars>
          <dgm:bulletEnabled val="1"/>
        </dgm:presLayoutVars>
      </dgm:prSet>
      <dgm:spPr/>
      <dgm:t>
        <a:bodyPr/>
        <a:lstStyle/>
        <a:p>
          <a:endParaRPr lang="en-AU"/>
        </a:p>
      </dgm:t>
    </dgm:pt>
    <dgm:pt modelId="{D421A64F-DFBB-463D-9BD7-CF4445E77322}" type="pres">
      <dgm:prSet presAssocID="{E683D253-6997-4594-9D31-5DA48DF82075}" presName="comp3" presStyleCnt="0"/>
      <dgm:spPr/>
    </dgm:pt>
    <dgm:pt modelId="{5022CAB7-6FAB-4561-BC0E-5D236FB6FC75}" type="pres">
      <dgm:prSet presAssocID="{E683D253-6997-4594-9D31-5DA48DF82075}" presName="circle3" presStyleLbl="node1" presStyleIdx="2" presStyleCnt="4"/>
      <dgm:spPr/>
      <dgm:t>
        <a:bodyPr/>
        <a:lstStyle/>
        <a:p>
          <a:endParaRPr lang="en-AU"/>
        </a:p>
      </dgm:t>
    </dgm:pt>
    <dgm:pt modelId="{1D92CD76-101D-47CF-8CB0-0A2AB46A35C9}" type="pres">
      <dgm:prSet presAssocID="{E683D253-6997-4594-9D31-5DA48DF82075}" presName="c3text" presStyleLbl="node1" presStyleIdx="2" presStyleCnt="4">
        <dgm:presLayoutVars>
          <dgm:bulletEnabled val="1"/>
        </dgm:presLayoutVars>
      </dgm:prSet>
      <dgm:spPr/>
      <dgm:t>
        <a:bodyPr/>
        <a:lstStyle/>
        <a:p>
          <a:endParaRPr lang="en-AU"/>
        </a:p>
      </dgm:t>
    </dgm:pt>
    <dgm:pt modelId="{B3494778-74B3-4190-A910-A6B8BC5E1A9B}" type="pres">
      <dgm:prSet presAssocID="{E683D253-6997-4594-9D31-5DA48DF82075}" presName="comp4" presStyleCnt="0"/>
      <dgm:spPr/>
    </dgm:pt>
    <dgm:pt modelId="{26E7B382-33A6-4727-879E-16EB532626D8}" type="pres">
      <dgm:prSet presAssocID="{E683D253-6997-4594-9D31-5DA48DF82075}" presName="circle4" presStyleLbl="node1" presStyleIdx="3" presStyleCnt="4"/>
      <dgm:spPr/>
      <dgm:t>
        <a:bodyPr/>
        <a:lstStyle/>
        <a:p>
          <a:endParaRPr lang="en-AU"/>
        </a:p>
      </dgm:t>
    </dgm:pt>
    <dgm:pt modelId="{B23465D0-90A7-4CFA-81AA-133B97A92FF6}" type="pres">
      <dgm:prSet presAssocID="{E683D253-6997-4594-9D31-5DA48DF82075}" presName="c4text" presStyleLbl="node1" presStyleIdx="3" presStyleCnt="4">
        <dgm:presLayoutVars>
          <dgm:bulletEnabled val="1"/>
        </dgm:presLayoutVars>
      </dgm:prSet>
      <dgm:spPr/>
      <dgm:t>
        <a:bodyPr/>
        <a:lstStyle/>
        <a:p>
          <a:endParaRPr lang="en-AU"/>
        </a:p>
      </dgm:t>
    </dgm:pt>
  </dgm:ptLst>
  <dgm:cxnLst>
    <dgm:cxn modelId="{5655F016-1D8C-49FD-8221-D65623F95575}" type="presOf" srcId="{6D8A58FE-5D73-4961-ABD3-2410756BF23C}" destId="{1D92CD76-101D-47CF-8CB0-0A2AB46A35C9}" srcOrd="1" destOrd="0" presId="urn:microsoft.com/office/officeart/2005/8/layout/venn2"/>
    <dgm:cxn modelId="{66EE37CA-BF56-43C9-9BB6-DDAC11B96DA6}" srcId="{E683D253-6997-4594-9D31-5DA48DF82075}" destId="{DB4840BE-7970-45D4-835A-F9698CCB61C3}" srcOrd="1" destOrd="0" parTransId="{335FA1DC-DEAD-4AF4-B23C-36B537E888A7}" sibTransId="{578DB5C7-8641-46EA-AE3E-A6F0A10A225A}"/>
    <dgm:cxn modelId="{8B7D89A9-FB6D-4630-B22B-397806CECD09}" type="presOf" srcId="{DB4840BE-7970-45D4-835A-F9698CCB61C3}" destId="{D9EEF99D-01AC-4336-A9D8-80928B6B46FF}" srcOrd="1" destOrd="0" presId="urn:microsoft.com/office/officeart/2005/8/layout/venn2"/>
    <dgm:cxn modelId="{851E22FF-61BB-418C-BBAE-4DD5BD245F7E}" type="presOf" srcId="{D8840A5D-A33B-41DD-ABA3-04FB3987857D}" destId="{767211C7-3682-4E19-9B26-DD1B5F2008ED}" srcOrd="0" destOrd="0" presId="urn:microsoft.com/office/officeart/2005/8/layout/venn2"/>
    <dgm:cxn modelId="{8DD5AFAF-4FA5-40A0-B01B-86651C926836}" srcId="{E683D253-6997-4594-9D31-5DA48DF82075}" destId="{6D8A58FE-5D73-4961-ABD3-2410756BF23C}" srcOrd="2" destOrd="0" parTransId="{5F34D02D-866D-498F-AAC1-D848904E16D2}" sibTransId="{2685098E-FE98-4AB8-A50F-674157641AF1}"/>
    <dgm:cxn modelId="{933293B0-973A-454B-867A-DC943330B840}" type="presOf" srcId="{D8840A5D-A33B-41DD-ABA3-04FB3987857D}" destId="{9758515F-8667-4FB2-BE5B-299767ECA302}" srcOrd="1" destOrd="0" presId="urn:microsoft.com/office/officeart/2005/8/layout/venn2"/>
    <dgm:cxn modelId="{7256EA4A-F254-4CD4-9DE7-7E90259DFB63}" type="presOf" srcId="{6D8A58FE-5D73-4961-ABD3-2410756BF23C}" destId="{5022CAB7-6FAB-4561-BC0E-5D236FB6FC75}" srcOrd="0" destOrd="0" presId="urn:microsoft.com/office/officeart/2005/8/layout/venn2"/>
    <dgm:cxn modelId="{84BDFA0D-57C3-41D9-876B-39891F8E3BF7}" srcId="{E683D253-6997-4594-9D31-5DA48DF82075}" destId="{D8840A5D-A33B-41DD-ABA3-04FB3987857D}" srcOrd="0" destOrd="0" parTransId="{5B7BA7FD-1F17-4F70-B720-04E033889516}" sibTransId="{5A683EF0-7424-485D-8F6F-A6D0AF5351FB}"/>
    <dgm:cxn modelId="{C9F8835B-064D-4F08-993E-1490E1218F45}" type="presOf" srcId="{E6F884FC-651C-4284-8830-2167A8D466BC}" destId="{26E7B382-33A6-4727-879E-16EB532626D8}" srcOrd="0" destOrd="0" presId="urn:microsoft.com/office/officeart/2005/8/layout/venn2"/>
    <dgm:cxn modelId="{0CF9F284-BB76-4C9C-AEB9-365477D08533}" type="presOf" srcId="{E6F884FC-651C-4284-8830-2167A8D466BC}" destId="{B23465D0-90A7-4CFA-81AA-133B97A92FF6}" srcOrd="1" destOrd="0" presId="urn:microsoft.com/office/officeart/2005/8/layout/venn2"/>
    <dgm:cxn modelId="{1C3DB5F6-37CC-4533-BD1A-8FAA14FB0738}" srcId="{E683D253-6997-4594-9D31-5DA48DF82075}" destId="{E6F884FC-651C-4284-8830-2167A8D466BC}" srcOrd="3" destOrd="0" parTransId="{A11DDFF6-9387-4D38-A080-F77567A1808B}" sibTransId="{6C1A6FCA-9482-4733-8155-602A7F3423E4}"/>
    <dgm:cxn modelId="{A849D000-8667-4723-AA03-5F6B37771882}" type="presOf" srcId="{E683D253-6997-4594-9D31-5DA48DF82075}" destId="{8EC74AC9-2E83-42E0-8332-8A9240C69FFB}" srcOrd="0" destOrd="0" presId="urn:microsoft.com/office/officeart/2005/8/layout/venn2"/>
    <dgm:cxn modelId="{349B6701-1BDD-4B04-87E7-9DD096B3AE76}" type="presOf" srcId="{DB4840BE-7970-45D4-835A-F9698CCB61C3}" destId="{228FE1A1-2C70-4920-B86B-CF6019539739}" srcOrd="0" destOrd="0" presId="urn:microsoft.com/office/officeart/2005/8/layout/venn2"/>
    <dgm:cxn modelId="{9BC947A7-FB9F-4420-82BC-8D14AA68B802}" type="presParOf" srcId="{8EC74AC9-2E83-42E0-8332-8A9240C69FFB}" destId="{1C5EAD4D-E478-41D6-A5F1-52F0C84BF96C}" srcOrd="0" destOrd="0" presId="urn:microsoft.com/office/officeart/2005/8/layout/venn2"/>
    <dgm:cxn modelId="{2A0EC6A0-D8E1-4A28-BFFD-B1DC31C196AE}" type="presParOf" srcId="{1C5EAD4D-E478-41D6-A5F1-52F0C84BF96C}" destId="{767211C7-3682-4E19-9B26-DD1B5F2008ED}" srcOrd="0" destOrd="0" presId="urn:microsoft.com/office/officeart/2005/8/layout/venn2"/>
    <dgm:cxn modelId="{EF9CAC77-4829-4848-820E-7D59D4A6FC34}" type="presParOf" srcId="{1C5EAD4D-E478-41D6-A5F1-52F0C84BF96C}" destId="{9758515F-8667-4FB2-BE5B-299767ECA302}" srcOrd="1" destOrd="0" presId="urn:microsoft.com/office/officeart/2005/8/layout/venn2"/>
    <dgm:cxn modelId="{C358BA86-98AE-4257-8961-6CBFDF54CDC2}" type="presParOf" srcId="{8EC74AC9-2E83-42E0-8332-8A9240C69FFB}" destId="{8BDF732F-7D28-437A-8DB6-AFFFA2DB48BF}" srcOrd="1" destOrd="0" presId="urn:microsoft.com/office/officeart/2005/8/layout/venn2"/>
    <dgm:cxn modelId="{0C6E7EBF-A7CB-434C-A17C-84D1272A818D}" type="presParOf" srcId="{8BDF732F-7D28-437A-8DB6-AFFFA2DB48BF}" destId="{228FE1A1-2C70-4920-B86B-CF6019539739}" srcOrd="0" destOrd="0" presId="urn:microsoft.com/office/officeart/2005/8/layout/venn2"/>
    <dgm:cxn modelId="{6AD8DD27-0D31-475B-B111-ECD775228C4C}" type="presParOf" srcId="{8BDF732F-7D28-437A-8DB6-AFFFA2DB48BF}" destId="{D9EEF99D-01AC-4336-A9D8-80928B6B46FF}" srcOrd="1" destOrd="0" presId="urn:microsoft.com/office/officeart/2005/8/layout/venn2"/>
    <dgm:cxn modelId="{BCB964E4-5047-4966-A38F-5753478ADDDF}" type="presParOf" srcId="{8EC74AC9-2E83-42E0-8332-8A9240C69FFB}" destId="{D421A64F-DFBB-463D-9BD7-CF4445E77322}" srcOrd="2" destOrd="0" presId="urn:microsoft.com/office/officeart/2005/8/layout/venn2"/>
    <dgm:cxn modelId="{96E41E43-0965-4E26-9860-04A4D5460D14}" type="presParOf" srcId="{D421A64F-DFBB-463D-9BD7-CF4445E77322}" destId="{5022CAB7-6FAB-4561-BC0E-5D236FB6FC75}" srcOrd="0" destOrd="0" presId="urn:microsoft.com/office/officeart/2005/8/layout/venn2"/>
    <dgm:cxn modelId="{71B80885-19B2-4DA2-AA77-1B96118AF83A}" type="presParOf" srcId="{D421A64F-DFBB-463D-9BD7-CF4445E77322}" destId="{1D92CD76-101D-47CF-8CB0-0A2AB46A35C9}" srcOrd="1" destOrd="0" presId="urn:microsoft.com/office/officeart/2005/8/layout/venn2"/>
    <dgm:cxn modelId="{9560AEB6-20FA-4DEE-B4B1-C4BC45943514}" type="presParOf" srcId="{8EC74AC9-2E83-42E0-8332-8A9240C69FFB}" destId="{B3494778-74B3-4190-A910-A6B8BC5E1A9B}" srcOrd="3" destOrd="0" presId="urn:microsoft.com/office/officeart/2005/8/layout/venn2"/>
    <dgm:cxn modelId="{40E31CE7-9C9D-43BE-A469-4A7541F01890}" type="presParOf" srcId="{B3494778-74B3-4190-A910-A6B8BC5E1A9B}" destId="{26E7B382-33A6-4727-879E-16EB532626D8}" srcOrd="0" destOrd="0" presId="urn:microsoft.com/office/officeart/2005/8/layout/venn2"/>
    <dgm:cxn modelId="{E23F07D1-7BFA-4EDF-9D4C-F85CFFF63713}" type="presParOf" srcId="{B3494778-74B3-4190-A910-A6B8BC5E1A9B}" destId="{B23465D0-90A7-4CFA-81AA-133B97A92FF6}" srcOrd="1" destOrd="0" presId="urn:microsoft.com/office/officeart/2005/8/layout/venn2"/>
  </dgm:cxnLst>
  <dgm:bg/>
  <dgm:whole/>
</dgm:dataModel>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type="rect" r:blip="" rot="4">
                      <dgm:adjLst/>
                    </dgm:shape>
                    <dgm:presOf/>
                    <dgm:constrLst/>
                    <dgm:ruleLst/>
                  </dgm:layoutNode>
                  <dgm:layoutNode name="right_01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type="rect" r:blip="" rot="4">
                          <dgm:adjLst/>
                        </dgm:shape>
                        <dgm:presOf/>
                        <dgm:constrLst/>
                        <dgm:ruleLst/>
                      </dgm:layoutNode>
                      <dgm:layoutNode name="right_02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type="rect" r:blip="" rot="4">
                              <dgm:adjLst/>
                            </dgm:shape>
                            <dgm:presOf/>
                            <dgm:constrLst/>
                            <dgm:ruleLst/>
                          </dgm:layoutNode>
                          <dgm:layoutNode name="right_03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type="rect" r:blip="" rot="4">
                                  <dgm:adjLst/>
                                </dgm:shape>
                                <dgm:presOf/>
                                <dgm:constrLst/>
                                <dgm:ruleLst/>
                              </dgm:layoutNode>
                              <dgm:layoutNode name="right_04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type="roundRect" r:blip="" rot="4">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type="rect" r:blip="" rot="-4">
                      <dgm:adjLst/>
                    </dgm:shape>
                    <dgm:presOf/>
                    <dgm:constrLst/>
                    <dgm:ruleLst/>
                  </dgm:layoutNode>
                  <dgm:layoutNode name="left_10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type="rect" r:blip="" rot="4">
                              <dgm:adjLst/>
                            </dgm:shape>
                            <dgm:presOf/>
                            <dgm:constrLst/>
                            <dgm:ruleLst/>
                          </dgm:layoutNode>
                          <dgm:layoutNode name="right_12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type="rect" r:blip="" rot="4">
                                  <dgm:adjLst/>
                                </dgm:shape>
                                <dgm:presOf/>
                                <dgm:constrLst/>
                                <dgm:ruleLst/>
                              </dgm:layoutNode>
                              <dgm:layoutNode name="right_13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type="rect" r:blip="" rot="4">
                                      <dgm:adjLst/>
                                    </dgm:shape>
                                    <dgm:presOf/>
                                    <dgm:constrLst/>
                                    <dgm:ruleLst/>
                                  </dgm:layoutNode>
                                  <dgm:layoutNode name="right_14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type="roundRect" r:blip="" rot="4">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type="rect" r:blip="" rot="-4">
                          <dgm:adjLst/>
                        </dgm:shape>
                        <dgm:presOf/>
                        <dgm:constrLst/>
                        <dgm:ruleLst/>
                      </dgm:layoutNode>
                      <dgm:layoutNode name="left_20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type="rect" r:blip="" rot="-4">
                              <dgm:adjLst/>
                            </dgm:shape>
                            <dgm:presOf/>
                            <dgm:constrLst/>
                            <dgm:ruleLst/>
                          </dgm:layoutNode>
                          <dgm:layoutNode name="left_21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type="rect" r:blip="" rot="4">
                                      <dgm:adjLst/>
                                    </dgm:shape>
                                    <dgm:presOf/>
                                    <dgm:constrLst/>
                                    <dgm:ruleLst/>
                                  </dgm:layoutNode>
                                  <dgm:layoutNode name="right_23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type="rect" r:blip="" rot="4">
                                          <dgm:adjLst/>
                                        </dgm:shape>
                                        <dgm:presOf/>
                                        <dgm:constrLst/>
                                        <dgm:ruleLst/>
                                      </dgm:layoutNode>
                                      <dgm:layoutNode name="right_24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type="roundRect" r:blip="" rot="4">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type="rect" r:blip="" rot="-4">
                              <dgm:adjLst/>
                            </dgm:shape>
                            <dgm:presOf/>
                            <dgm:constrLst/>
                            <dgm:ruleLst/>
                          </dgm:layoutNode>
                          <dgm:layoutNode name="left_30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type="rect" r:blip="" rot="-4">
                                  <dgm:adjLst/>
                                </dgm:shape>
                                <dgm:presOf/>
                                <dgm:constrLst/>
                                <dgm:ruleLst/>
                              </dgm:layoutNode>
                              <dgm:layoutNode name="left_31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type="rect" r:blip="" rot="-4">
                                      <dgm:adjLst/>
                                    </dgm:shape>
                                    <dgm:presOf/>
                                    <dgm:constrLst/>
                                    <dgm:ruleLst/>
                                  </dgm:layoutNode>
                                  <dgm:layoutNode name="left_32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type="rect" r:blip="" rot="4">
                                              <dgm:adjLst/>
                                            </dgm:shape>
                                            <dgm:presOf/>
                                            <dgm:constrLst/>
                                            <dgm:ruleLst/>
                                          </dgm:layoutNode>
                                          <dgm:layoutNode name="right_34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type="roundRect" r:blip="" rot="4">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type="rect" r:blip="" rot="-4">
                                  <dgm:adjLst/>
                                </dgm:shape>
                                <dgm:presOf/>
                                <dgm:constrLst/>
                                <dgm:ruleLst/>
                              </dgm:layoutNode>
                              <dgm:layoutNode name="left_40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type="roundRect" r:blip="" rot="-4">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type="rect" r:blip="" rot="-4">
                                      <dgm:adjLst/>
                                    </dgm:shape>
                                    <dgm:presOf/>
                                    <dgm:constrLst/>
                                    <dgm:ruleLst/>
                                  </dgm:layoutNode>
                                  <dgm:layoutNode name="left_41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type="roundRect" r:blip="" rot="-4">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type="rect" r:blip="" rot="-4">
                                          <dgm:adjLst/>
                                        </dgm:shape>
                                        <dgm:presOf/>
                                        <dgm:constrLst/>
                                        <dgm:ruleLst/>
                                      </dgm:layoutNode>
                                      <dgm:layoutNode name="left_42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type="roundRect" r:blip="" rot="-4">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type="rect" r:blip="" rot="-4">
                                              <dgm:adjLst/>
                                            </dgm:shape>
                                            <dgm:presOf/>
                                            <dgm:constrLst/>
                                            <dgm:ruleLst/>
                                          </dgm:layoutNode>
                                          <dgm:layoutNode name="left_43_1" styleLbl="node1">
                                            <dgm:varLst>
                                              <dgm:bulletEnabled val="1"/>
                                            </dgm:varLst>
                                            <dgm:alg type="tx"/>
                                            <dgm:shape xmlns:r="http://schemas.openxmlformats.org/officeDocument/2006/relationships" type="roundRect" r:blip="" rot="-4">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type="roundRect" r:blip="" rot="-4">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type="roundRect" r:blip="" rot="-4">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type="roundRect" r:blip="" rot="-4">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type="roundRect" r:blip="" rot="-4">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type="roundRect" r:blip="" rot="-4">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type="roundRect" r:blip="" rot="-4">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type="gear6" r:blip="" rot="-15">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srcNode" val="gear1srcNode"/>
          <dgm:param type="dstNode" val="gear1dstNode"/>
          <dgm:param type="connRout" val="curv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srcNode" val="gear2srcNode"/>
          <dgm:param type="dstNode" val="gear2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srcNode" val="gear3srcNode"/>
          <dgm:param type="dstNode" val="gear3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revTx">
    <dgm:scene3d>
      <a:camera prst="orthographicFront"/>
      <a:lightRig rig="threePt" dir="t"/>
    </dgm:scene3d>
    <dgm:txPr>
      <a:sp3d extrusionH="28000" prstMaterial="matte"/>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7F6981-6AD6-42A8-92E4-F392105617EA}" type="datetimeFigureOut">
              <a:rPr lang="en-AU" smtClean="0"/>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CE850D-6ABB-4DBE-9D77-72F942439F7D}" type="slidenum">
              <a:rPr lang="en-AU" smtClean="0"/>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43B13C-8694-418A-B4CC-6EA9B124D673}" type="datetimeFigureOut">
              <a:rPr lang="en-AU" smtClean="0"/>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790A3-4B8A-48FC-9B7E-8DAE5C2EFA13}" type="slidenum">
              <a:rPr lang="en-AU" smtClean="0"/>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3E790A3-4B8A-48FC-9B7E-8DAE5C2EFA13}" type="slidenum">
              <a:rPr lang="en-AU" smtClean="0"/>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A3E790A3-4B8A-48FC-9B7E-8DAE5C2EFA13}" type="slidenum">
              <a:rPr lang="en-AU" smtClean="0"/>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4" name="Date Placeholder 3"/>
          <p:cNvSpPr>
            <a:spLocks noGrp="1"/>
          </p:cNvSpPr>
          <p:nvPr>
            <p:ph type="dt" sz="half" idx="10"/>
          </p:nvPr>
        </p:nvSpPr>
        <p:spPr/>
        <p:txBody>
          <a:bodyPr/>
          <a:lstStyle>
            <a:lvl1pPr>
              <a:defRPr>
                <a:latin typeface="Lato Light" panose="020F0302020204030203" pitchFamily="34" charset="0"/>
              </a:defRPr>
            </a:lvl1pPr>
          </a:lstStyle>
          <a:p>
            <a:fld id="{722F6D6F-DD99-46DF-A9EA-728D63EA6A31}" type="datetimeFigureOut">
              <a:rPr lang="en-AU" smtClean="0"/>
            </a:fld>
            <a:endParaRPr lang="en-AU" dirty="0"/>
          </a:p>
        </p:txBody>
      </p:sp>
      <p:sp>
        <p:nvSpPr>
          <p:cNvPr id="5" name="Footer Placeholder 4"/>
          <p:cNvSpPr>
            <a:spLocks noGrp="1"/>
          </p:cNvSpPr>
          <p:nvPr>
            <p:ph type="ftr" sz="quarter" idx="11"/>
          </p:nvPr>
        </p:nvSpPr>
        <p:spPr/>
        <p:txBody>
          <a:bodyPr/>
          <a:lstStyle>
            <a:lvl1pPr>
              <a:defRPr>
                <a:latin typeface="Lato Light" panose="020F0302020204030203" pitchFamily="34" charset="0"/>
              </a:defRPr>
            </a:lvl1pPr>
          </a:lstStyle>
          <a:p>
            <a:endParaRPr lang="en-AU" dirty="0"/>
          </a:p>
        </p:txBody>
      </p:sp>
      <p:sp>
        <p:nvSpPr>
          <p:cNvPr id="6" name="Slide Number Placeholder 5"/>
          <p:cNvSpPr>
            <a:spLocks noGrp="1"/>
          </p:cNvSpPr>
          <p:nvPr>
            <p:ph type="sldNum" sz="quarter" idx="12"/>
          </p:nvPr>
        </p:nvSpPr>
        <p:spPr/>
        <p:txBody>
          <a:bodyPr/>
          <a:lstStyle>
            <a:lvl1pPr>
              <a:defRPr>
                <a:latin typeface="Lato Light" panose="020F0302020204030203" pitchFamily="34" charset="0"/>
              </a:defRPr>
            </a:lvl1pPr>
          </a:lstStyle>
          <a:p>
            <a:fld id="{84AD2E7E-F7BA-4F6B-9D0C-0B2331C2AE06}" type="slidenum">
              <a:rPr lang="en-AU" smtClean="0"/>
            </a:fld>
            <a:endParaRPr lang="en-AU" dirty="0"/>
          </a:p>
        </p:txBody>
      </p:sp>
      <p:sp>
        <p:nvSpPr>
          <p:cNvPr id="8" name="Text Placeholder 7"/>
          <p:cNvSpPr>
            <a:spLocks noGrp="1"/>
          </p:cNvSpPr>
          <p:nvPr>
            <p:ph type="body" sz="quarter" idx="13"/>
          </p:nvPr>
        </p:nvSpPr>
        <p:spPr>
          <a:xfrm>
            <a:off x="838200" y="2004684"/>
            <a:ext cx="5256212" cy="471600"/>
          </a:xfrm>
        </p:spPr>
        <p:txBody>
          <a:bodyPr>
            <a:noAutofit/>
          </a:bodyPr>
          <a:lstStyle>
            <a:lvl1pPr marL="0" indent="0">
              <a:buNone/>
              <a:defRPr sz="2400"/>
            </a:lvl1pPr>
          </a:lstStyle>
          <a:p>
            <a:pPr lvl="0"/>
            <a:endParaRPr lang="en-AU" dirty="0"/>
          </a:p>
        </p:txBody>
      </p:sp>
      <p:sp>
        <p:nvSpPr>
          <p:cNvPr id="10" name="Text Placeholder 9"/>
          <p:cNvSpPr>
            <a:spLocks noGrp="1"/>
          </p:cNvSpPr>
          <p:nvPr>
            <p:ph type="body" sz="quarter" idx="14"/>
          </p:nvPr>
        </p:nvSpPr>
        <p:spPr>
          <a:xfrm>
            <a:off x="838200" y="2491524"/>
            <a:ext cx="5256212" cy="1759526"/>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2" name="Text Placeholder 11"/>
          <p:cNvSpPr>
            <a:spLocks noGrp="1"/>
          </p:cNvSpPr>
          <p:nvPr>
            <p:ph type="body" sz="quarter" idx="15"/>
          </p:nvPr>
        </p:nvSpPr>
        <p:spPr>
          <a:xfrm>
            <a:off x="839788" y="4383089"/>
            <a:ext cx="5254625" cy="493712"/>
          </a:xfrm>
        </p:spPr>
        <p:txBody>
          <a:bodyPr>
            <a:normAutofit/>
          </a:bodyPr>
          <a:lstStyle>
            <a:lvl1pPr marL="0" indent="0">
              <a:buNone/>
              <a:defRPr sz="1400" b="1" i="1">
                <a:latin typeface="Lato Light" panose="020F0302020204030203" pitchFamily="34" charset="0"/>
              </a:defRPr>
            </a:lvl1pPr>
          </a:lstStyle>
          <a:p>
            <a:pPr lvl="0"/>
            <a:endParaRPr lang="en-AU" dirty="0"/>
          </a:p>
        </p:txBody>
      </p:sp>
      <p:sp>
        <p:nvSpPr>
          <p:cNvPr id="14" name="Text Placeholder 13"/>
          <p:cNvSpPr>
            <a:spLocks noGrp="1"/>
          </p:cNvSpPr>
          <p:nvPr>
            <p:ph type="body" sz="quarter" idx="16"/>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6" name="Text Placeholder 15"/>
          <p:cNvSpPr>
            <a:spLocks noGrp="1"/>
          </p:cNvSpPr>
          <p:nvPr>
            <p:ph type="body" sz="quarter" idx="17"/>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7" name="Picture Placeholder 32"/>
          <p:cNvSpPr>
            <a:spLocks noGrp="1"/>
          </p:cNvSpPr>
          <p:nvPr>
            <p:ph type="pic" sz="quarter" idx="29" hasCustomPrompt="1"/>
          </p:nvPr>
        </p:nvSpPr>
        <p:spPr>
          <a:xfrm>
            <a:off x="9144000" y="2217738"/>
            <a:ext cx="3048000" cy="2914650"/>
          </a:xfrm>
          <a:solidFill>
            <a:schemeClr val="bg1">
              <a:lumMod val="85000"/>
            </a:schemeClr>
          </a:solidFill>
        </p:spPr>
        <p:txBody>
          <a:bodyPr>
            <a:normAutofit/>
          </a:bodyPr>
          <a:lstStyle>
            <a:lvl1pPr>
              <a:defRPr sz="1000"/>
            </a:lvl1pPr>
          </a:lstStyle>
          <a:p>
            <a:r>
              <a:rPr lang="id-ID" dirty="0" smtClean="0"/>
              <a:t>Please Insert image</a:t>
            </a:r>
            <a:endParaRPr lang="en-AU" dirty="0"/>
          </a:p>
        </p:txBody>
      </p:sp>
      <p:sp>
        <p:nvSpPr>
          <p:cNvPr id="34" name="Picture Placeholder 33"/>
          <p:cNvSpPr>
            <a:spLocks noGrp="1"/>
          </p:cNvSpPr>
          <p:nvPr>
            <p:ph type="pic" sz="quarter" idx="37" hasCustomPrompt="1"/>
          </p:nvPr>
        </p:nvSpPr>
        <p:spPr>
          <a:xfrm>
            <a:off x="9569825" y="4043806"/>
            <a:ext cx="2196346" cy="1976015"/>
          </a:xfrm>
          <a:custGeom>
            <a:avLst/>
            <a:gdLst>
              <a:gd name="connsiteX0" fmla="*/ 329342 w 2196346"/>
              <a:gd name="connsiteY0" fmla="*/ 0 h 1976015"/>
              <a:gd name="connsiteX1" fmla="*/ 1867004 w 2196346"/>
              <a:gd name="connsiteY1" fmla="*/ 0 h 1976015"/>
              <a:gd name="connsiteX2" fmla="*/ 2196346 w 2196346"/>
              <a:gd name="connsiteY2" fmla="*/ 329342 h 1976015"/>
              <a:gd name="connsiteX3" fmla="*/ 2196346 w 2196346"/>
              <a:gd name="connsiteY3" fmla="*/ 1646673 h 1976015"/>
              <a:gd name="connsiteX4" fmla="*/ 1867004 w 2196346"/>
              <a:gd name="connsiteY4" fmla="*/ 1976015 h 1976015"/>
              <a:gd name="connsiteX5" fmla="*/ 329342 w 2196346"/>
              <a:gd name="connsiteY5" fmla="*/ 1976015 h 1976015"/>
              <a:gd name="connsiteX6" fmla="*/ 0 w 2196346"/>
              <a:gd name="connsiteY6" fmla="*/ 1646673 h 1976015"/>
              <a:gd name="connsiteX7" fmla="*/ 0 w 2196346"/>
              <a:gd name="connsiteY7" fmla="*/ 329342 h 1976015"/>
              <a:gd name="connsiteX8" fmla="*/ 329342 w 2196346"/>
              <a:gd name="connsiteY8" fmla="*/ 0 h 1976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6346" h="1976015">
                <a:moveTo>
                  <a:pt x="329342" y="0"/>
                </a:moveTo>
                <a:lnTo>
                  <a:pt x="1867004" y="0"/>
                </a:lnTo>
                <a:cubicBezTo>
                  <a:pt x="2048895" y="0"/>
                  <a:pt x="2196346" y="147451"/>
                  <a:pt x="2196346" y="329342"/>
                </a:cubicBezTo>
                <a:lnTo>
                  <a:pt x="2196346" y="1646673"/>
                </a:lnTo>
                <a:cubicBezTo>
                  <a:pt x="2196346" y="1828564"/>
                  <a:pt x="2048895" y="1976015"/>
                  <a:pt x="1867004" y="1976015"/>
                </a:cubicBezTo>
                <a:lnTo>
                  <a:pt x="329342" y="1976015"/>
                </a:lnTo>
                <a:cubicBezTo>
                  <a:pt x="147451" y="1976015"/>
                  <a:pt x="0" y="1828564"/>
                  <a:pt x="0" y="1646673"/>
                </a:cubicBezTo>
                <a:lnTo>
                  <a:pt x="0" y="329342"/>
                </a:lnTo>
                <a:cubicBezTo>
                  <a:pt x="0" y="147451"/>
                  <a:pt x="147451" y="0"/>
                  <a:pt x="329342" y="0"/>
                </a:cubicBezTo>
                <a:close/>
              </a:path>
            </a:pathLst>
          </a:custGeom>
          <a:solidFill>
            <a:schemeClr val="bg1"/>
          </a:solidFill>
        </p:spPr>
        <p:txBody>
          <a:bodyPr wrap="square">
            <a:noAutofit/>
          </a:bodyPr>
          <a:lstStyle>
            <a:lvl1pPr marL="0" indent="0">
              <a:buNone/>
              <a:defRPr sz="900" baseline="0"/>
            </a:lvl1pPr>
          </a:lstStyle>
          <a:p>
            <a:r>
              <a:rPr lang="id-ID" dirty="0" smtClean="0"/>
              <a:t> Don’t insert image</a:t>
            </a:r>
            <a:endParaRPr lang="en-AU" dirty="0"/>
          </a:p>
        </p:txBody>
      </p:sp>
      <p:sp>
        <p:nvSpPr>
          <p:cNvPr id="56" name="Picture Placeholder 32"/>
          <p:cNvSpPr>
            <a:spLocks noGrp="1"/>
          </p:cNvSpPr>
          <p:nvPr>
            <p:ph type="pic" sz="quarter" idx="28" hasCustomPrompt="1"/>
          </p:nvPr>
        </p:nvSpPr>
        <p:spPr>
          <a:xfrm>
            <a:off x="6096000" y="2217738"/>
            <a:ext cx="3048000" cy="2914650"/>
          </a:xfrm>
          <a:solidFill>
            <a:schemeClr val="bg1">
              <a:lumMod val="85000"/>
            </a:schemeClr>
          </a:solidFill>
        </p:spPr>
        <p:txBody>
          <a:bodyPr>
            <a:normAutofit/>
          </a:bodyPr>
          <a:lstStyle>
            <a:lvl1pPr>
              <a:defRPr sz="1000"/>
            </a:lvl1pPr>
          </a:lstStyle>
          <a:p>
            <a:r>
              <a:rPr lang="id-ID" dirty="0" smtClean="0"/>
              <a:t>Please Insert image</a:t>
            </a:r>
            <a:endParaRPr lang="en-AU" dirty="0"/>
          </a:p>
        </p:txBody>
      </p:sp>
      <p:sp>
        <p:nvSpPr>
          <p:cNvPr id="31" name="Picture Placeholder 30"/>
          <p:cNvSpPr>
            <a:spLocks noGrp="1"/>
          </p:cNvSpPr>
          <p:nvPr>
            <p:ph type="pic" sz="quarter" idx="36" hasCustomPrompt="1"/>
          </p:nvPr>
        </p:nvSpPr>
        <p:spPr>
          <a:xfrm>
            <a:off x="6521825" y="4043807"/>
            <a:ext cx="2196346" cy="1976015"/>
          </a:xfrm>
          <a:custGeom>
            <a:avLst/>
            <a:gdLst>
              <a:gd name="connsiteX0" fmla="*/ 329342 w 2196346"/>
              <a:gd name="connsiteY0" fmla="*/ 0 h 1976015"/>
              <a:gd name="connsiteX1" fmla="*/ 1867004 w 2196346"/>
              <a:gd name="connsiteY1" fmla="*/ 0 h 1976015"/>
              <a:gd name="connsiteX2" fmla="*/ 2196346 w 2196346"/>
              <a:gd name="connsiteY2" fmla="*/ 329342 h 1976015"/>
              <a:gd name="connsiteX3" fmla="*/ 2196346 w 2196346"/>
              <a:gd name="connsiteY3" fmla="*/ 1646673 h 1976015"/>
              <a:gd name="connsiteX4" fmla="*/ 1867004 w 2196346"/>
              <a:gd name="connsiteY4" fmla="*/ 1976015 h 1976015"/>
              <a:gd name="connsiteX5" fmla="*/ 329342 w 2196346"/>
              <a:gd name="connsiteY5" fmla="*/ 1976015 h 1976015"/>
              <a:gd name="connsiteX6" fmla="*/ 0 w 2196346"/>
              <a:gd name="connsiteY6" fmla="*/ 1646673 h 1976015"/>
              <a:gd name="connsiteX7" fmla="*/ 0 w 2196346"/>
              <a:gd name="connsiteY7" fmla="*/ 329342 h 1976015"/>
              <a:gd name="connsiteX8" fmla="*/ 329342 w 2196346"/>
              <a:gd name="connsiteY8" fmla="*/ 0 h 1976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6346" h="1976015">
                <a:moveTo>
                  <a:pt x="329342" y="0"/>
                </a:moveTo>
                <a:lnTo>
                  <a:pt x="1867004" y="0"/>
                </a:lnTo>
                <a:cubicBezTo>
                  <a:pt x="2048895" y="0"/>
                  <a:pt x="2196346" y="147451"/>
                  <a:pt x="2196346" y="329342"/>
                </a:cubicBezTo>
                <a:lnTo>
                  <a:pt x="2196346" y="1646673"/>
                </a:lnTo>
                <a:cubicBezTo>
                  <a:pt x="2196346" y="1828564"/>
                  <a:pt x="2048895" y="1976015"/>
                  <a:pt x="1867004" y="1976015"/>
                </a:cubicBezTo>
                <a:lnTo>
                  <a:pt x="329342" y="1976015"/>
                </a:lnTo>
                <a:cubicBezTo>
                  <a:pt x="147451" y="1976015"/>
                  <a:pt x="0" y="1828564"/>
                  <a:pt x="0" y="1646673"/>
                </a:cubicBezTo>
                <a:lnTo>
                  <a:pt x="0" y="329342"/>
                </a:lnTo>
                <a:cubicBezTo>
                  <a:pt x="0" y="147451"/>
                  <a:pt x="147451" y="0"/>
                  <a:pt x="329342" y="0"/>
                </a:cubicBezTo>
                <a:close/>
              </a:path>
            </a:pathLst>
          </a:custGeom>
          <a:solidFill>
            <a:schemeClr val="bg1"/>
          </a:solidFill>
        </p:spPr>
        <p:txBody>
          <a:bodyPr wrap="square">
            <a:noAutofit/>
          </a:bodyPr>
          <a:lstStyle>
            <a:lvl1pPr marL="0" indent="0">
              <a:buNone/>
              <a:defRPr sz="900" baseline="0"/>
            </a:lvl1pPr>
          </a:lstStyle>
          <a:p>
            <a:r>
              <a:rPr lang="id-ID" sz="900" dirty="0" smtClean="0"/>
              <a:t> Don’t insert image</a:t>
            </a:r>
            <a:endParaRPr lang="en-AU" dirty="0"/>
          </a:p>
        </p:txBody>
      </p:sp>
      <p:sp>
        <p:nvSpPr>
          <p:cNvPr id="55" name="Picture Placeholder 32"/>
          <p:cNvSpPr>
            <a:spLocks noGrp="1"/>
          </p:cNvSpPr>
          <p:nvPr>
            <p:ph type="pic" sz="quarter" idx="27" hasCustomPrompt="1"/>
          </p:nvPr>
        </p:nvSpPr>
        <p:spPr>
          <a:xfrm>
            <a:off x="3048000" y="2217738"/>
            <a:ext cx="3048000" cy="2914650"/>
          </a:xfrm>
          <a:solidFill>
            <a:schemeClr val="bg1">
              <a:lumMod val="85000"/>
            </a:schemeClr>
          </a:solidFill>
        </p:spPr>
        <p:txBody>
          <a:bodyPr>
            <a:normAutofit/>
          </a:bodyPr>
          <a:lstStyle>
            <a:lvl1pPr>
              <a:defRPr sz="1000"/>
            </a:lvl1pPr>
          </a:lstStyle>
          <a:p>
            <a:r>
              <a:rPr lang="id-ID" dirty="0" smtClean="0"/>
              <a:t>Please Insert image</a:t>
            </a:r>
            <a:endParaRPr lang="en-AU" dirty="0"/>
          </a:p>
        </p:txBody>
      </p:sp>
      <p:sp>
        <p:nvSpPr>
          <p:cNvPr id="28" name="Picture Placeholder 27"/>
          <p:cNvSpPr>
            <a:spLocks noGrp="1"/>
          </p:cNvSpPr>
          <p:nvPr>
            <p:ph type="pic" sz="quarter" idx="35" hasCustomPrompt="1"/>
          </p:nvPr>
        </p:nvSpPr>
        <p:spPr>
          <a:xfrm>
            <a:off x="3473825" y="4045373"/>
            <a:ext cx="2196346" cy="1976015"/>
          </a:xfrm>
          <a:custGeom>
            <a:avLst/>
            <a:gdLst>
              <a:gd name="connsiteX0" fmla="*/ 329342 w 2196346"/>
              <a:gd name="connsiteY0" fmla="*/ 0 h 1976015"/>
              <a:gd name="connsiteX1" fmla="*/ 1867004 w 2196346"/>
              <a:gd name="connsiteY1" fmla="*/ 0 h 1976015"/>
              <a:gd name="connsiteX2" fmla="*/ 2196346 w 2196346"/>
              <a:gd name="connsiteY2" fmla="*/ 329342 h 1976015"/>
              <a:gd name="connsiteX3" fmla="*/ 2196346 w 2196346"/>
              <a:gd name="connsiteY3" fmla="*/ 1646673 h 1976015"/>
              <a:gd name="connsiteX4" fmla="*/ 1867004 w 2196346"/>
              <a:gd name="connsiteY4" fmla="*/ 1976015 h 1976015"/>
              <a:gd name="connsiteX5" fmla="*/ 329342 w 2196346"/>
              <a:gd name="connsiteY5" fmla="*/ 1976015 h 1976015"/>
              <a:gd name="connsiteX6" fmla="*/ 0 w 2196346"/>
              <a:gd name="connsiteY6" fmla="*/ 1646673 h 1976015"/>
              <a:gd name="connsiteX7" fmla="*/ 0 w 2196346"/>
              <a:gd name="connsiteY7" fmla="*/ 329342 h 1976015"/>
              <a:gd name="connsiteX8" fmla="*/ 329342 w 2196346"/>
              <a:gd name="connsiteY8" fmla="*/ 0 h 1976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6346" h="1976015">
                <a:moveTo>
                  <a:pt x="329342" y="0"/>
                </a:moveTo>
                <a:lnTo>
                  <a:pt x="1867004" y="0"/>
                </a:lnTo>
                <a:cubicBezTo>
                  <a:pt x="2048895" y="0"/>
                  <a:pt x="2196346" y="147451"/>
                  <a:pt x="2196346" y="329342"/>
                </a:cubicBezTo>
                <a:lnTo>
                  <a:pt x="2196346" y="1646673"/>
                </a:lnTo>
                <a:cubicBezTo>
                  <a:pt x="2196346" y="1828564"/>
                  <a:pt x="2048895" y="1976015"/>
                  <a:pt x="1867004" y="1976015"/>
                </a:cubicBezTo>
                <a:lnTo>
                  <a:pt x="329342" y="1976015"/>
                </a:lnTo>
                <a:cubicBezTo>
                  <a:pt x="147451" y="1976015"/>
                  <a:pt x="0" y="1828564"/>
                  <a:pt x="0" y="1646673"/>
                </a:cubicBezTo>
                <a:lnTo>
                  <a:pt x="0" y="329342"/>
                </a:lnTo>
                <a:cubicBezTo>
                  <a:pt x="0" y="147451"/>
                  <a:pt x="147451" y="0"/>
                  <a:pt x="329342" y="0"/>
                </a:cubicBezTo>
                <a:close/>
              </a:path>
            </a:pathLst>
          </a:custGeom>
          <a:solidFill>
            <a:schemeClr val="bg1"/>
          </a:solidFill>
        </p:spPr>
        <p:txBody>
          <a:bodyPr wrap="square">
            <a:noAutofit/>
          </a:bodyPr>
          <a:lstStyle>
            <a:lvl1pPr marL="0" indent="0">
              <a:buNone/>
              <a:defRPr sz="900"/>
            </a:lvl1pPr>
          </a:lstStyle>
          <a:p>
            <a:r>
              <a:rPr lang="id-ID" dirty="0" smtClean="0"/>
              <a:t>Don’t insert image</a:t>
            </a:r>
            <a:endParaRPr lang="en-AU" dirty="0"/>
          </a:p>
        </p:txBody>
      </p:sp>
      <p:sp>
        <p:nvSpPr>
          <p:cNvPr id="33" name="Picture Placeholder 32"/>
          <p:cNvSpPr>
            <a:spLocks noGrp="1"/>
          </p:cNvSpPr>
          <p:nvPr>
            <p:ph type="pic" sz="quarter" idx="26" hasCustomPrompt="1"/>
          </p:nvPr>
        </p:nvSpPr>
        <p:spPr>
          <a:xfrm>
            <a:off x="0" y="2223197"/>
            <a:ext cx="3048000" cy="2914650"/>
          </a:xfrm>
          <a:solidFill>
            <a:schemeClr val="bg1">
              <a:lumMod val="85000"/>
            </a:schemeClr>
          </a:solidFill>
        </p:spPr>
        <p:txBody>
          <a:bodyPr>
            <a:normAutofit/>
          </a:bodyPr>
          <a:lstStyle>
            <a:lvl1pPr>
              <a:defRPr sz="1000"/>
            </a:lvl1pPr>
          </a:lstStyle>
          <a:p>
            <a:r>
              <a:rPr lang="id-ID" dirty="0" smtClean="0"/>
              <a:t>Please Insert image</a:t>
            </a:r>
            <a:endParaRPr lang="en-AU" dirty="0"/>
          </a:p>
        </p:txBody>
      </p:sp>
      <p:sp>
        <p:nvSpPr>
          <p:cNvPr id="27" name="Picture Placeholder 26"/>
          <p:cNvSpPr>
            <a:spLocks noGrp="1"/>
          </p:cNvSpPr>
          <p:nvPr>
            <p:ph type="pic" sz="quarter" idx="34" hasCustomPrompt="1"/>
          </p:nvPr>
        </p:nvSpPr>
        <p:spPr>
          <a:xfrm>
            <a:off x="425826" y="4043806"/>
            <a:ext cx="2196348" cy="1976015"/>
          </a:xfrm>
          <a:custGeom>
            <a:avLst/>
            <a:gdLst>
              <a:gd name="connsiteX0" fmla="*/ 329342 w 2196348"/>
              <a:gd name="connsiteY0" fmla="*/ 0 h 1976015"/>
              <a:gd name="connsiteX1" fmla="*/ 1867006 w 2196348"/>
              <a:gd name="connsiteY1" fmla="*/ 0 h 1976015"/>
              <a:gd name="connsiteX2" fmla="*/ 2196348 w 2196348"/>
              <a:gd name="connsiteY2" fmla="*/ 329342 h 1976015"/>
              <a:gd name="connsiteX3" fmla="*/ 2196348 w 2196348"/>
              <a:gd name="connsiteY3" fmla="*/ 1646673 h 1976015"/>
              <a:gd name="connsiteX4" fmla="*/ 1867006 w 2196348"/>
              <a:gd name="connsiteY4" fmla="*/ 1976015 h 1976015"/>
              <a:gd name="connsiteX5" fmla="*/ 329342 w 2196348"/>
              <a:gd name="connsiteY5" fmla="*/ 1976015 h 1976015"/>
              <a:gd name="connsiteX6" fmla="*/ 0 w 2196348"/>
              <a:gd name="connsiteY6" fmla="*/ 1646673 h 1976015"/>
              <a:gd name="connsiteX7" fmla="*/ 0 w 2196348"/>
              <a:gd name="connsiteY7" fmla="*/ 329342 h 1976015"/>
              <a:gd name="connsiteX8" fmla="*/ 329342 w 2196348"/>
              <a:gd name="connsiteY8" fmla="*/ 0 h 1976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6348" h="1976015">
                <a:moveTo>
                  <a:pt x="329342" y="0"/>
                </a:moveTo>
                <a:lnTo>
                  <a:pt x="1867006" y="0"/>
                </a:lnTo>
                <a:cubicBezTo>
                  <a:pt x="2048897" y="0"/>
                  <a:pt x="2196348" y="147451"/>
                  <a:pt x="2196348" y="329342"/>
                </a:cubicBezTo>
                <a:lnTo>
                  <a:pt x="2196348" y="1646673"/>
                </a:lnTo>
                <a:cubicBezTo>
                  <a:pt x="2196348" y="1828564"/>
                  <a:pt x="2048897" y="1976015"/>
                  <a:pt x="1867006" y="1976015"/>
                </a:cubicBezTo>
                <a:lnTo>
                  <a:pt x="329342" y="1976015"/>
                </a:lnTo>
                <a:cubicBezTo>
                  <a:pt x="147451" y="1976015"/>
                  <a:pt x="0" y="1828564"/>
                  <a:pt x="0" y="1646673"/>
                </a:cubicBezTo>
                <a:lnTo>
                  <a:pt x="0" y="329342"/>
                </a:lnTo>
                <a:cubicBezTo>
                  <a:pt x="0" y="147451"/>
                  <a:pt x="147451" y="0"/>
                  <a:pt x="329342" y="0"/>
                </a:cubicBezTo>
                <a:close/>
              </a:path>
            </a:pathLst>
          </a:custGeom>
          <a:solidFill>
            <a:schemeClr val="bg1"/>
          </a:solidFill>
        </p:spPr>
        <p:txBody>
          <a:bodyPr wrap="square">
            <a:noAutofit/>
          </a:bodyPr>
          <a:lstStyle>
            <a:lvl1pPr marL="0" indent="0">
              <a:buNone/>
              <a:defRPr sz="900"/>
            </a:lvl1pPr>
          </a:lstStyle>
          <a:p>
            <a:r>
              <a:rPr lang="id-ID" dirty="0" smtClean="0"/>
              <a:t> Don’t insert image </a:t>
            </a:r>
            <a:endParaRPr lang="en-AU" dirty="0"/>
          </a:p>
        </p:txBody>
      </p:sp>
      <p:sp>
        <p:nvSpPr>
          <p:cNvPr id="3" name="Date Placeholder 2"/>
          <p:cNvSpPr>
            <a:spLocks noGrp="1"/>
          </p:cNvSpPr>
          <p:nvPr>
            <p:ph type="dt" sz="half" idx="10"/>
          </p:nvPr>
        </p:nvSpPr>
        <p:spPr/>
        <p:txBody>
          <a:bodyPr/>
          <a:lstStyle/>
          <a:p>
            <a:fld id="{722F6D6F-DD99-46DF-A9EA-728D63EA6A31}" type="datetimeFigureOut">
              <a:rPr lang="en-AU" smtClean="0"/>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12" name="Text Placeholder 18"/>
          <p:cNvSpPr>
            <a:spLocks noGrp="1"/>
          </p:cNvSpPr>
          <p:nvPr>
            <p:ph type="body" sz="quarter" idx="18"/>
          </p:nvPr>
        </p:nvSpPr>
        <p:spPr>
          <a:xfrm>
            <a:off x="495828" y="4240364"/>
            <a:ext cx="2053384" cy="471487"/>
          </a:xfrm>
        </p:spPr>
        <p:txBody>
          <a:bodyPr>
            <a:normAutofit/>
          </a:bodyPr>
          <a:lstStyle>
            <a:lvl1pPr marL="0" indent="0" algn="ctr">
              <a:buNone/>
              <a:defRPr sz="1800">
                <a:solidFill>
                  <a:schemeClr val="tx1">
                    <a:lumMod val="65000"/>
                    <a:lumOff val="35000"/>
                  </a:schemeClr>
                </a:solidFill>
              </a:defRPr>
            </a:lvl1pPr>
          </a:lstStyle>
          <a:p>
            <a:pPr lvl="0"/>
            <a:endParaRPr lang="en-AU" dirty="0"/>
          </a:p>
        </p:txBody>
      </p:sp>
      <p:sp>
        <p:nvSpPr>
          <p:cNvPr id="13" name="Text Placeholder 20"/>
          <p:cNvSpPr>
            <a:spLocks noGrp="1"/>
          </p:cNvSpPr>
          <p:nvPr>
            <p:ph type="body" sz="quarter" idx="19"/>
          </p:nvPr>
        </p:nvSpPr>
        <p:spPr>
          <a:xfrm>
            <a:off x="495828" y="4712724"/>
            <a:ext cx="2053384" cy="938212"/>
          </a:xfrm>
        </p:spPr>
        <p:txBody>
          <a:bodyPr>
            <a:normAutofit/>
          </a:bodyPr>
          <a:lstStyle>
            <a:lvl1pPr marL="0" indent="0" algn="ctr">
              <a:buNone/>
              <a:defRPr sz="1200">
                <a:solidFill>
                  <a:schemeClr val="bg1">
                    <a:lumMod val="50000"/>
                  </a:schemeClr>
                </a:solidFill>
                <a:latin typeface="Lato Light" panose="020F0302020204030203" pitchFamily="34" charset="0"/>
              </a:defRPr>
            </a:lvl1pPr>
          </a:lstStyle>
          <a:p>
            <a:pPr lvl="0"/>
            <a:endParaRPr lang="en-AU" dirty="0"/>
          </a:p>
        </p:txBody>
      </p:sp>
      <p:sp>
        <p:nvSpPr>
          <p:cNvPr id="14" name="Text Placeholder 18"/>
          <p:cNvSpPr>
            <a:spLocks noGrp="1"/>
          </p:cNvSpPr>
          <p:nvPr>
            <p:ph type="body" sz="quarter" idx="20"/>
          </p:nvPr>
        </p:nvSpPr>
        <p:spPr>
          <a:xfrm>
            <a:off x="3563937" y="4241237"/>
            <a:ext cx="2016125" cy="471487"/>
          </a:xfrm>
        </p:spPr>
        <p:txBody>
          <a:bodyPr>
            <a:normAutofit/>
          </a:bodyPr>
          <a:lstStyle>
            <a:lvl1pPr marL="0" indent="0" algn="ctr">
              <a:buNone/>
              <a:defRPr sz="1800">
                <a:solidFill>
                  <a:schemeClr val="tx1">
                    <a:lumMod val="65000"/>
                    <a:lumOff val="35000"/>
                  </a:schemeClr>
                </a:solidFill>
              </a:defRPr>
            </a:lvl1pPr>
          </a:lstStyle>
          <a:p>
            <a:pPr lvl="0"/>
            <a:endParaRPr lang="en-AU" dirty="0"/>
          </a:p>
        </p:txBody>
      </p:sp>
      <p:sp>
        <p:nvSpPr>
          <p:cNvPr id="15" name="Text Placeholder 20"/>
          <p:cNvSpPr>
            <a:spLocks noGrp="1"/>
          </p:cNvSpPr>
          <p:nvPr>
            <p:ph type="body" sz="quarter" idx="21"/>
          </p:nvPr>
        </p:nvSpPr>
        <p:spPr>
          <a:xfrm>
            <a:off x="3563936" y="4711851"/>
            <a:ext cx="2016125" cy="938212"/>
          </a:xfrm>
        </p:spPr>
        <p:txBody>
          <a:bodyPr>
            <a:normAutofit/>
          </a:bodyPr>
          <a:lstStyle>
            <a:lvl1pPr marL="0" indent="0" algn="ctr">
              <a:buNone/>
              <a:defRPr sz="1200">
                <a:solidFill>
                  <a:schemeClr val="bg1">
                    <a:lumMod val="50000"/>
                  </a:schemeClr>
                </a:solidFill>
                <a:latin typeface="Lato Light" panose="020F0302020204030203" pitchFamily="34" charset="0"/>
              </a:defRPr>
            </a:lvl1pPr>
          </a:lstStyle>
          <a:p>
            <a:pPr lvl="0"/>
            <a:endParaRPr lang="en-AU" dirty="0"/>
          </a:p>
        </p:txBody>
      </p:sp>
      <p:sp>
        <p:nvSpPr>
          <p:cNvPr id="58" name="Text Placeholder 18"/>
          <p:cNvSpPr>
            <a:spLocks noGrp="1"/>
          </p:cNvSpPr>
          <p:nvPr>
            <p:ph type="body" sz="quarter" idx="30"/>
          </p:nvPr>
        </p:nvSpPr>
        <p:spPr>
          <a:xfrm>
            <a:off x="6611937" y="4241237"/>
            <a:ext cx="2016125" cy="471487"/>
          </a:xfrm>
        </p:spPr>
        <p:txBody>
          <a:bodyPr>
            <a:normAutofit/>
          </a:bodyPr>
          <a:lstStyle>
            <a:lvl1pPr marL="0" indent="0" algn="ctr">
              <a:buNone/>
              <a:defRPr sz="1800">
                <a:solidFill>
                  <a:schemeClr val="tx1">
                    <a:lumMod val="65000"/>
                    <a:lumOff val="35000"/>
                  </a:schemeClr>
                </a:solidFill>
              </a:defRPr>
            </a:lvl1pPr>
          </a:lstStyle>
          <a:p>
            <a:pPr lvl="0"/>
            <a:endParaRPr lang="en-AU" dirty="0"/>
          </a:p>
        </p:txBody>
      </p:sp>
      <p:sp>
        <p:nvSpPr>
          <p:cNvPr id="59" name="Text Placeholder 20"/>
          <p:cNvSpPr>
            <a:spLocks noGrp="1"/>
          </p:cNvSpPr>
          <p:nvPr>
            <p:ph type="body" sz="quarter" idx="31"/>
          </p:nvPr>
        </p:nvSpPr>
        <p:spPr>
          <a:xfrm>
            <a:off x="6611936" y="4711851"/>
            <a:ext cx="2016125" cy="938212"/>
          </a:xfrm>
        </p:spPr>
        <p:txBody>
          <a:bodyPr>
            <a:normAutofit/>
          </a:bodyPr>
          <a:lstStyle>
            <a:lvl1pPr marL="0" indent="0" algn="ctr">
              <a:buNone/>
              <a:defRPr sz="1200">
                <a:solidFill>
                  <a:schemeClr val="bg1">
                    <a:lumMod val="50000"/>
                  </a:schemeClr>
                </a:solidFill>
                <a:latin typeface="Lato Light" panose="020F0302020204030203" pitchFamily="34" charset="0"/>
              </a:defRPr>
            </a:lvl1pPr>
          </a:lstStyle>
          <a:p>
            <a:pPr lvl="0"/>
            <a:endParaRPr lang="en-AU" dirty="0"/>
          </a:p>
        </p:txBody>
      </p:sp>
      <p:sp>
        <p:nvSpPr>
          <p:cNvPr id="60" name="Text Placeholder 18"/>
          <p:cNvSpPr>
            <a:spLocks noGrp="1"/>
          </p:cNvSpPr>
          <p:nvPr>
            <p:ph type="body" sz="quarter" idx="32"/>
          </p:nvPr>
        </p:nvSpPr>
        <p:spPr>
          <a:xfrm>
            <a:off x="9659938" y="4241237"/>
            <a:ext cx="2016125" cy="471487"/>
          </a:xfrm>
        </p:spPr>
        <p:txBody>
          <a:bodyPr>
            <a:normAutofit/>
          </a:bodyPr>
          <a:lstStyle>
            <a:lvl1pPr marL="0" indent="0" algn="ctr">
              <a:buNone/>
              <a:defRPr sz="1800">
                <a:solidFill>
                  <a:schemeClr val="tx1">
                    <a:lumMod val="65000"/>
                    <a:lumOff val="35000"/>
                  </a:schemeClr>
                </a:solidFill>
              </a:defRPr>
            </a:lvl1pPr>
          </a:lstStyle>
          <a:p>
            <a:pPr lvl="0"/>
            <a:endParaRPr lang="en-AU" dirty="0"/>
          </a:p>
        </p:txBody>
      </p:sp>
      <p:sp>
        <p:nvSpPr>
          <p:cNvPr id="61" name="Text Placeholder 20"/>
          <p:cNvSpPr>
            <a:spLocks noGrp="1"/>
          </p:cNvSpPr>
          <p:nvPr>
            <p:ph type="body" sz="quarter" idx="33"/>
          </p:nvPr>
        </p:nvSpPr>
        <p:spPr>
          <a:xfrm>
            <a:off x="9659937" y="4711851"/>
            <a:ext cx="2016125" cy="938212"/>
          </a:xfrm>
        </p:spPr>
        <p:txBody>
          <a:bodyPr>
            <a:normAutofit/>
          </a:bodyPr>
          <a:lstStyle>
            <a:lvl1pPr marL="0" indent="0" algn="ctr">
              <a:buNone/>
              <a:defRPr sz="1200">
                <a:solidFill>
                  <a:schemeClr val="bg1">
                    <a:lumMod val="50000"/>
                  </a:schemeClr>
                </a:solidFill>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par>
                          <p:cTn id="22" fill="hold">
                            <p:stCondLst>
                              <p:cond delay="2000"/>
                            </p:stCondLst>
                            <p:childTnLst>
                              <p:par>
                                <p:cTn id="23" presetID="22" presetClass="entr" presetSubtype="4" fill="hold" grpId="0" nodeType="afterEffect" nodePh="1">
                                  <p:stCondLst>
                                    <p:cond delay="0"/>
                                  </p:stCondLst>
                                  <p:endCondLst>
                                    <p:cond evt="begin" delay="0">
                                      <p:tn val="23"/>
                                    </p:cond>
                                  </p:end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wipe(down)">
                                      <p:cBhvr>
                                        <p:cTn id="25" dur="500"/>
                                        <p:tgtEl>
                                          <p:spTgt spid="12">
                                            <p:txEl>
                                              <p:pRg st="0" end="0"/>
                                            </p:txEl>
                                          </p:spTgt>
                                        </p:tgtEl>
                                      </p:cBhvr>
                                    </p:animEffect>
                                  </p:childTnLst>
                                </p:cTn>
                              </p:par>
                            </p:childTnLst>
                          </p:cTn>
                        </p:par>
                        <p:par>
                          <p:cTn id="26" fill="hold">
                            <p:stCondLst>
                              <p:cond delay="2500"/>
                            </p:stCondLst>
                            <p:childTnLst>
                              <p:par>
                                <p:cTn id="27" presetID="22" presetClass="entr" presetSubtype="4" fill="hold" grpId="0" nodeType="afterEffect" nodePh="1">
                                  <p:stCondLst>
                                    <p:cond delay="0"/>
                                  </p:stCondLst>
                                  <p:endCondLst>
                                    <p:cond evt="begin" delay="0">
                                      <p:tn val="27"/>
                                    </p:cond>
                                  </p:end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wipe(down)">
                                      <p:cBhvr>
                                        <p:cTn id="29" dur="500"/>
                                        <p:tgtEl>
                                          <p:spTgt spid="13">
                                            <p:txEl>
                                              <p:pRg st="0" end="0"/>
                                            </p:txEl>
                                          </p:spTgt>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4000"/>
                            </p:stCondLst>
                            <p:childTnLst>
                              <p:par>
                                <p:cTn id="41" presetID="22" presetClass="entr" presetSubtype="4" fill="hold" grpId="0" nodeType="afterEffect" nodePh="1">
                                  <p:stCondLst>
                                    <p:cond delay="0"/>
                                  </p:stCondLst>
                                  <p:endCondLst>
                                    <p:cond evt="begin" delay="0">
                                      <p:tn val="41"/>
                                    </p:cond>
                                  </p:endCondLst>
                                  <p:childTnLst>
                                    <p:set>
                                      <p:cBhvr>
                                        <p:cTn id="42" dur="1" fill="hold">
                                          <p:stCondLst>
                                            <p:cond delay="0"/>
                                          </p:stCondLst>
                                        </p:cTn>
                                        <p:tgtEl>
                                          <p:spTgt spid="14">
                                            <p:txEl>
                                              <p:pRg st="0" end="0"/>
                                            </p:txEl>
                                          </p:spTgt>
                                        </p:tgtEl>
                                        <p:attrNameLst>
                                          <p:attrName>style.visibility</p:attrName>
                                        </p:attrNameLst>
                                      </p:cBhvr>
                                      <p:to>
                                        <p:strVal val="visible"/>
                                      </p:to>
                                    </p:set>
                                    <p:animEffect transition="in" filter="wipe(down)">
                                      <p:cBhvr>
                                        <p:cTn id="43" dur="500"/>
                                        <p:tgtEl>
                                          <p:spTgt spid="14">
                                            <p:txEl>
                                              <p:pRg st="0" end="0"/>
                                            </p:txEl>
                                          </p:spTgt>
                                        </p:tgtEl>
                                      </p:cBhvr>
                                    </p:animEffect>
                                  </p:childTnLst>
                                </p:cTn>
                              </p:par>
                            </p:childTnLst>
                          </p:cTn>
                        </p:par>
                        <p:par>
                          <p:cTn id="44" fill="hold">
                            <p:stCondLst>
                              <p:cond delay="4500"/>
                            </p:stCondLst>
                            <p:childTnLst>
                              <p:par>
                                <p:cTn id="45" presetID="22" presetClass="entr" presetSubtype="4" fill="hold" grpId="0" nodeType="afterEffect" nodePh="1">
                                  <p:stCondLst>
                                    <p:cond delay="0"/>
                                  </p:stCondLst>
                                  <p:endCondLst>
                                    <p:cond evt="begin" delay="0">
                                      <p:tn val="45"/>
                                    </p:cond>
                                  </p:endCondLst>
                                  <p:childTnLst>
                                    <p:set>
                                      <p:cBhvr>
                                        <p:cTn id="46" dur="1" fill="hold">
                                          <p:stCondLst>
                                            <p:cond delay="0"/>
                                          </p:stCondLst>
                                        </p:cTn>
                                        <p:tgtEl>
                                          <p:spTgt spid="15">
                                            <p:txEl>
                                              <p:pRg st="0" end="0"/>
                                            </p:txEl>
                                          </p:spTgt>
                                        </p:tgtEl>
                                        <p:attrNameLst>
                                          <p:attrName>style.visibility</p:attrName>
                                        </p:attrNameLst>
                                      </p:cBhvr>
                                      <p:to>
                                        <p:strVal val="visible"/>
                                      </p:to>
                                    </p:set>
                                    <p:animEffect transition="in" filter="wipe(down)">
                                      <p:cBhvr>
                                        <p:cTn id="47" dur="500"/>
                                        <p:tgtEl>
                                          <p:spTgt spid="15">
                                            <p:txEl>
                                              <p:pRg st="0" end="0"/>
                                            </p:txEl>
                                          </p:spTgt>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500" fill="hold"/>
                                        <p:tgtEl>
                                          <p:spTgt spid="56"/>
                                        </p:tgtEl>
                                        <p:attrNameLst>
                                          <p:attrName>ppt_w</p:attrName>
                                        </p:attrNameLst>
                                      </p:cBhvr>
                                      <p:tavLst>
                                        <p:tav tm="0">
                                          <p:val>
                                            <p:fltVal val="0"/>
                                          </p:val>
                                        </p:tav>
                                        <p:tav tm="100000">
                                          <p:val>
                                            <p:strVal val="#ppt_w"/>
                                          </p:val>
                                        </p:tav>
                                      </p:tavLst>
                                    </p:anim>
                                    <p:anim calcmode="lin" valueType="num">
                                      <p:cBhvr>
                                        <p:cTn id="52" dur="500" fill="hold"/>
                                        <p:tgtEl>
                                          <p:spTgt spid="56"/>
                                        </p:tgtEl>
                                        <p:attrNameLst>
                                          <p:attrName>ppt_h</p:attrName>
                                        </p:attrNameLst>
                                      </p:cBhvr>
                                      <p:tavLst>
                                        <p:tav tm="0">
                                          <p:val>
                                            <p:fltVal val="0"/>
                                          </p:val>
                                        </p:tav>
                                        <p:tav tm="100000">
                                          <p:val>
                                            <p:strVal val="#ppt_h"/>
                                          </p:val>
                                        </p:tav>
                                      </p:tavLst>
                                    </p:anim>
                                    <p:animEffect transition="in" filter="fade">
                                      <p:cBhvr>
                                        <p:cTn id="53" dur="500"/>
                                        <p:tgtEl>
                                          <p:spTgt spid="56"/>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par>
                          <p:cTn id="58" fill="hold">
                            <p:stCondLst>
                              <p:cond delay="6000"/>
                            </p:stCondLst>
                            <p:childTnLst>
                              <p:par>
                                <p:cTn id="59" presetID="22" presetClass="entr" presetSubtype="4" fill="hold" grpId="0" nodeType="afterEffect" nodePh="1">
                                  <p:stCondLst>
                                    <p:cond delay="0"/>
                                  </p:stCondLst>
                                  <p:endCondLst>
                                    <p:cond evt="begin" delay="0">
                                      <p:tn val="59"/>
                                    </p:cond>
                                  </p:endCondLst>
                                  <p:childTnLst>
                                    <p:set>
                                      <p:cBhvr>
                                        <p:cTn id="60" dur="1" fill="hold">
                                          <p:stCondLst>
                                            <p:cond delay="0"/>
                                          </p:stCondLst>
                                        </p:cTn>
                                        <p:tgtEl>
                                          <p:spTgt spid="58">
                                            <p:txEl>
                                              <p:pRg st="0" end="0"/>
                                            </p:txEl>
                                          </p:spTgt>
                                        </p:tgtEl>
                                        <p:attrNameLst>
                                          <p:attrName>style.visibility</p:attrName>
                                        </p:attrNameLst>
                                      </p:cBhvr>
                                      <p:to>
                                        <p:strVal val="visible"/>
                                      </p:to>
                                    </p:set>
                                    <p:animEffect transition="in" filter="wipe(down)">
                                      <p:cBhvr>
                                        <p:cTn id="61" dur="500"/>
                                        <p:tgtEl>
                                          <p:spTgt spid="58">
                                            <p:txEl>
                                              <p:pRg st="0" end="0"/>
                                            </p:txEl>
                                          </p:spTgt>
                                        </p:tgtEl>
                                      </p:cBhvr>
                                    </p:animEffect>
                                  </p:childTnLst>
                                </p:cTn>
                              </p:par>
                            </p:childTnLst>
                          </p:cTn>
                        </p:par>
                        <p:par>
                          <p:cTn id="62" fill="hold">
                            <p:stCondLst>
                              <p:cond delay="6500"/>
                            </p:stCondLst>
                            <p:childTnLst>
                              <p:par>
                                <p:cTn id="63" presetID="22" presetClass="entr" presetSubtype="4" fill="hold" grpId="0" nodeType="afterEffect" nodePh="1">
                                  <p:stCondLst>
                                    <p:cond delay="0"/>
                                  </p:stCondLst>
                                  <p:endCondLst>
                                    <p:cond evt="begin" delay="0">
                                      <p:tn val="63"/>
                                    </p:cond>
                                  </p:endCondLst>
                                  <p:childTnLst>
                                    <p:set>
                                      <p:cBhvr>
                                        <p:cTn id="64" dur="1" fill="hold">
                                          <p:stCondLst>
                                            <p:cond delay="0"/>
                                          </p:stCondLst>
                                        </p:cTn>
                                        <p:tgtEl>
                                          <p:spTgt spid="59">
                                            <p:txEl>
                                              <p:pRg st="0" end="0"/>
                                            </p:txEl>
                                          </p:spTgt>
                                        </p:tgtEl>
                                        <p:attrNameLst>
                                          <p:attrName>style.visibility</p:attrName>
                                        </p:attrNameLst>
                                      </p:cBhvr>
                                      <p:to>
                                        <p:strVal val="visible"/>
                                      </p:to>
                                    </p:set>
                                    <p:animEffect transition="in" filter="wipe(down)">
                                      <p:cBhvr>
                                        <p:cTn id="65" dur="500"/>
                                        <p:tgtEl>
                                          <p:spTgt spid="59">
                                            <p:txEl>
                                              <p:pRg st="0" end="0"/>
                                            </p:txEl>
                                          </p:spTgt>
                                        </p:tgtEl>
                                      </p:cBhvr>
                                    </p:animEffect>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 calcmode="lin" valueType="num">
                                      <p:cBhvr>
                                        <p:cTn id="69" dur="500" fill="hold"/>
                                        <p:tgtEl>
                                          <p:spTgt spid="57"/>
                                        </p:tgtEl>
                                        <p:attrNameLst>
                                          <p:attrName>ppt_w</p:attrName>
                                        </p:attrNameLst>
                                      </p:cBhvr>
                                      <p:tavLst>
                                        <p:tav tm="0">
                                          <p:val>
                                            <p:fltVal val="0"/>
                                          </p:val>
                                        </p:tav>
                                        <p:tav tm="100000">
                                          <p:val>
                                            <p:strVal val="#ppt_w"/>
                                          </p:val>
                                        </p:tav>
                                      </p:tavLst>
                                    </p:anim>
                                    <p:anim calcmode="lin" valueType="num">
                                      <p:cBhvr>
                                        <p:cTn id="70" dur="500" fill="hold"/>
                                        <p:tgtEl>
                                          <p:spTgt spid="57"/>
                                        </p:tgtEl>
                                        <p:attrNameLst>
                                          <p:attrName>ppt_h</p:attrName>
                                        </p:attrNameLst>
                                      </p:cBhvr>
                                      <p:tavLst>
                                        <p:tav tm="0">
                                          <p:val>
                                            <p:fltVal val="0"/>
                                          </p:val>
                                        </p:tav>
                                        <p:tav tm="100000">
                                          <p:val>
                                            <p:strVal val="#ppt_h"/>
                                          </p:val>
                                        </p:tav>
                                      </p:tavLst>
                                    </p:anim>
                                    <p:animEffect transition="in" filter="fade">
                                      <p:cBhvr>
                                        <p:cTn id="71" dur="500"/>
                                        <p:tgtEl>
                                          <p:spTgt spid="57"/>
                                        </p:tgtEl>
                                      </p:cBhvr>
                                    </p:animEffect>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8000"/>
                            </p:stCondLst>
                            <p:childTnLst>
                              <p:par>
                                <p:cTn id="77" presetID="22" presetClass="entr" presetSubtype="4" fill="hold" grpId="0" nodeType="afterEffect" nodePh="1">
                                  <p:stCondLst>
                                    <p:cond delay="0"/>
                                  </p:stCondLst>
                                  <p:endCondLst>
                                    <p:cond evt="begin" delay="0">
                                      <p:tn val="77"/>
                                    </p:cond>
                                  </p:endCondLst>
                                  <p:childTnLst>
                                    <p:set>
                                      <p:cBhvr>
                                        <p:cTn id="78" dur="1" fill="hold">
                                          <p:stCondLst>
                                            <p:cond delay="0"/>
                                          </p:stCondLst>
                                        </p:cTn>
                                        <p:tgtEl>
                                          <p:spTgt spid="60">
                                            <p:txEl>
                                              <p:pRg st="0" end="0"/>
                                            </p:txEl>
                                          </p:spTgt>
                                        </p:tgtEl>
                                        <p:attrNameLst>
                                          <p:attrName>style.visibility</p:attrName>
                                        </p:attrNameLst>
                                      </p:cBhvr>
                                      <p:to>
                                        <p:strVal val="visible"/>
                                      </p:to>
                                    </p:set>
                                    <p:animEffect transition="in" filter="wipe(down)">
                                      <p:cBhvr>
                                        <p:cTn id="79" dur="500"/>
                                        <p:tgtEl>
                                          <p:spTgt spid="60">
                                            <p:txEl>
                                              <p:pRg st="0" end="0"/>
                                            </p:txEl>
                                          </p:spTgt>
                                        </p:tgtEl>
                                      </p:cBhvr>
                                    </p:animEffect>
                                  </p:childTnLst>
                                </p:cTn>
                              </p:par>
                            </p:childTnLst>
                          </p:cTn>
                        </p:par>
                        <p:par>
                          <p:cTn id="80" fill="hold">
                            <p:stCondLst>
                              <p:cond delay="8500"/>
                            </p:stCondLst>
                            <p:childTnLst>
                              <p:par>
                                <p:cTn id="81" presetID="22" presetClass="entr" presetSubtype="4" fill="hold" grpId="0" nodeType="afterEffect" nodePh="1">
                                  <p:stCondLst>
                                    <p:cond delay="0"/>
                                  </p:stCondLst>
                                  <p:endCondLst>
                                    <p:cond evt="begin" delay="0">
                                      <p:tn val="81"/>
                                    </p:cond>
                                  </p:endCondLst>
                                  <p:childTnLst>
                                    <p:set>
                                      <p:cBhvr>
                                        <p:cTn id="82" dur="1" fill="hold">
                                          <p:stCondLst>
                                            <p:cond delay="0"/>
                                          </p:stCondLst>
                                        </p:cTn>
                                        <p:tgtEl>
                                          <p:spTgt spid="61">
                                            <p:txEl>
                                              <p:pRg st="0" end="0"/>
                                            </p:txEl>
                                          </p:spTgt>
                                        </p:tgtEl>
                                        <p:attrNameLst>
                                          <p:attrName>style.visibility</p:attrName>
                                        </p:attrNameLst>
                                      </p:cBhvr>
                                      <p:to>
                                        <p:strVal val="visible"/>
                                      </p:to>
                                    </p:set>
                                    <p:animEffect transition="in" filter="wipe(down)">
                                      <p:cBhvr>
                                        <p:cTn id="83" dur="5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34" grpId="0" animBg="1"/>
      <p:bldP spid="56" grpId="0" animBg="1"/>
      <p:bldP spid="31" grpId="0" animBg="1"/>
      <p:bldP spid="55" grpId="0" animBg="1"/>
      <p:bldP spid="28" grpId="0" animBg="1"/>
      <p:bldP spid="33" grpId="0" animBg="1"/>
      <p:bldP spid="27" grpId="0" animBg="1"/>
      <p:bldP spid="6" grpId="0"/>
      <p:bldP spid="7"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12"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P spid="13"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3"/>
                        </p:tgtEl>
                        <p:attrNameLst>
                          <p:attrName>style.visibility</p:attrName>
                        </p:attrNameLst>
                      </p:cBhvr>
                      <p:to>
                        <p:strVal val="visible"/>
                      </p:to>
                    </p:set>
                    <p:animEffect transition="in" filter="wipe(down)">
                      <p:cBhvr>
                        <p:cTn dur="500"/>
                        <p:tgtEl>
                          <p:spTgt spid="13"/>
                        </p:tgtEl>
                      </p:cBhvr>
                    </p:animEffect>
                  </p:childTnLst>
                </p:cTn>
              </p:par>
            </p:tnLst>
          </p:tmpl>
        </p:tmplLst>
      </p:bldP>
      <p:bldP spid="14"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wipe(down)">
                      <p:cBhvr>
                        <p:cTn dur="500"/>
                        <p:tgtEl>
                          <p:spTgt spid="14"/>
                        </p:tgtEl>
                      </p:cBhvr>
                    </p:animEffect>
                  </p:childTnLst>
                </p:cTn>
              </p:par>
            </p:tnLst>
          </p:tmpl>
        </p:tmplLst>
      </p:bldP>
      <p:bldP spid="15"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5"/>
                        </p:tgtEl>
                        <p:attrNameLst>
                          <p:attrName>style.visibility</p:attrName>
                        </p:attrNameLst>
                      </p:cBhvr>
                      <p:to>
                        <p:strVal val="visible"/>
                      </p:to>
                    </p:set>
                    <p:animEffect transition="in" filter="wipe(down)">
                      <p:cBhvr>
                        <p:cTn dur="500"/>
                        <p:tgtEl>
                          <p:spTgt spid="15"/>
                        </p:tgtEl>
                      </p:cBhvr>
                    </p:animEffect>
                  </p:childTnLst>
                </p:cTn>
              </p:par>
            </p:tnLst>
          </p:tmpl>
        </p:tmplLst>
      </p:bldP>
      <p:bldP spid="58"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58"/>
                        </p:tgtEl>
                        <p:attrNameLst>
                          <p:attrName>style.visibility</p:attrName>
                        </p:attrNameLst>
                      </p:cBhvr>
                      <p:to>
                        <p:strVal val="visible"/>
                      </p:to>
                    </p:set>
                    <p:animEffect transition="in" filter="wipe(down)">
                      <p:cBhvr>
                        <p:cTn dur="500"/>
                        <p:tgtEl>
                          <p:spTgt spid="58"/>
                        </p:tgtEl>
                      </p:cBhvr>
                    </p:animEffect>
                  </p:childTnLst>
                </p:cTn>
              </p:par>
            </p:tnLst>
          </p:tmpl>
        </p:tmplLst>
      </p:bldP>
      <p:bldP spid="59"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59"/>
                        </p:tgtEl>
                        <p:attrNameLst>
                          <p:attrName>style.visibility</p:attrName>
                        </p:attrNameLst>
                      </p:cBhvr>
                      <p:to>
                        <p:strVal val="visible"/>
                      </p:to>
                    </p:set>
                    <p:animEffect transition="in" filter="wipe(down)">
                      <p:cBhvr>
                        <p:cTn dur="500"/>
                        <p:tgtEl>
                          <p:spTgt spid="59"/>
                        </p:tgtEl>
                      </p:cBhvr>
                    </p:animEffect>
                  </p:childTnLst>
                </p:cTn>
              </p:par>
            </p:tnLst>
          </p:tmpl>
        </p:tmplLst>
      </p:bldP>
      <p:bldP spid="60"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60"/>
                        </p:tgtEl>
                        <p:attrNameLst>
                          <p:attrName>style.visibility</p:attrName>
                        </p:attrNameLst>
                      </p:cBhvr>
                      <p:to>
                        <p:strVal val="visible"/>
                      </p:to>
                    </p:set>
                    <p:animEffect transition="in" filter="wipe(down)">
                      <p:cBhvr>
                        <p:cTn dur="500"/>
                        <p:tgtEl>
                          <p:spTgt spid="60"/>
                        </p:tgtEl>
                      </p:cBhvr>
                    </p:animEffect>
                  </p:childTnLst>
                </p:cTn>
              </p:par>
            </p:tnLst>
          </p:tmpl>
        </p:tmplLst>
      </p:bldP>
      <p:bldP spid="61"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61"/>
                        </p:tgtEl>
                        <p:attrNameLst>
                          <p:attrName>style.visibility</p:attrName>
                        </p:attrNameLst>
                      </p:cBhvr>
                      <p:to>
                        <p:strVal val="visible"/>
                      </p:to>
                    </p:set>
                    <p:animEffect transition="in" filter="wipe(down)">
                      <p:cBhvr>
                        <p:cTn dur="500"/>
                        <p:tgtEl>
                          <p:spTgt spid="61"/>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2F6D6F-DD99-46DF-A9EA-728D63EA6A31}" type="datetimeFigureOut">
              <a:rPr lang="en-AU" smtClean="0"/>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4AD2E7E-F7BA-4F6B-9D0C-0B2331C2AE06}" type="slidenum">
              <a:rPr lang="en-AU" smtClean="0"/>
            </a:fld>
            <a:endParaRPr lang="en-AU"/>
          </a:p>
        </p:txBody>
      </p:sp>
      <p:sp>
        <p:nvSpPr>
          <p:cNvPr id="5"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6"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7" name="Text Placeholder 7"/>
          <p:cNvSpPr>
            <a:spLocks noGrp="1"/>
          </p:cNvSpPr>
          <p:nvPr>
            <p:ph type="body" sz="quarter" idx="13"/>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8" name="Text Placeholder 9"/>
          <p:cNvSpPr>
            <a:spLocks noGrp="1"/>
          </p:cNvSpPr>
          <p:nvPr>
            <p:ph type="body" sz="quarter" idx="14"/>
          </p:nvPr>
        </p:nvSpPr>
        <p:spPr>
          <a:xfrm>
            <a:off x="838200" y="2491523"/>
            <a:ext cx="5256212" cy="235756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0" name="Picture Placeholder 9"/>
          <p:cNvSpPr>
            <a:spLocks noGrp="1"/>
          </p:cNvSpPr>
          <p:nvPr>
            <p:ph type="pic" sz="quarter" idx="15"/>
          </p:nvPr>
        </p:nvSpPr>
        <p:spPr>
          <a:xfrm>
            <a:off x="7191970" y="0"/>
            <a:ext cx="2499221" cy="2351314"/>
          </a:xfrm>
          <a:solidFill>
            <a:schemeClr val="bg1">
              <a:lumMod val="85000"/>
            </a:schemeClr>
          </a:solidFill>
        </p:spPr>
        <p:txBody>
          <a:bodyPr/>
          <a:lstStyle/>
          <a:p>
            <a:endParaRPr lang="en-AU"/>
          </a:p>
        </p:txBody>
      </p:sp>
      <p:sp>
        <p:nvSpPr>
          <p:cNvPr id="11" name="Picture Placeholder 9"/>
          <p:cNvSpPr>
            <a:spLocks noGrp="1"/>
          </p:cNvSpPr>
          <p:nvPr>
            <p:ph type="pic" sz="quarter" idx="16"/>
          </p:nvPr>
        </p:nvSpPr>
        <p:spPr>
          <a:xfrm>
            <a:off x="9692779" y="0"/>
            <a:ext cx="2499221" cy="2351314"/>
          </a:xfrm>
          <a:solidFill>
            <a:schemeClr val="bg1">
              <a:lumMod val="85000"/>
            </a:schemeClr>
          </a:solidFill>
        </p:spPr>
        <p:txBody>
          <a:bodyPr/>
          <a:lstStyle/>
          <a:p>
            <a:endParaRPr lang="en-AU"/>
          </a:p>
        </p:txBody>
      </p:sp>
      <p:sp>
        <p:nvSpPr>
          <p:cNvPr id="12" name="Picture Placeholder 9"/>
          <p:cNvSpPr>
            <a:spLocks noGrp="1"/>
          </p:cNvSpPr>
          <p:nvPr>
            <p:ph type="pic" sz="quarter" idx="17"/>
          </p:nvPr>
        </p:nvSpPr>
        <p:spPr>
          <a:xfrm>
            <a:off x="7191970" y="2351314"/>
            <a:ext cx="5000030" cy="2154465"/>
          </a:xfrm>
          <a:solidFill>
            <a:schemeClr val="bg1">
              <a:lumMod val="85000"/>
            </a:schemeClr>
          </a:solidFill>
        </p:spPr>
        <p:txBody>
          <a:bodyPr/>
          <a:lstStyle/>
          <a:p>
            <a:endParaRPr lang="en-AU"/>
          </a:p>
        </p:txBody>
      </p:sp>
      <p:sp>
        <p:nvSpPr>
          <p:cNvPr id="13" name="Picture Placeholder 9"/>
          <p:cNvSpPr>
            <a:spLocks noGrp="1"/>
          </p:cNvSpPr>
          <p:nvPr>
            <p:ph type="pic" sz="quarter" idx="18"/>
          </p:nvPr>
        </p:nvSpPr>
        <p:spPr>
          <a:xfrm>
            <a:off x="7191970" y="4505779"/>
            <a:ext cx="2499221" cy="2351314"/>
          </a:xfrm>
          <a:solidFill>
            <a:schemeClr val="bg1">
              <a:lumMod val="85000"/>
            </a:schemeClr>
          </a:solidFill>
        </p:spPr>
        <p:txBody>
          <a:bodyPr/>
          <a:lstStyle/>
          <a:p>
            <a:endParaRPr lang="en-AU"/>
          </a:p>
        </p:txBody>
      </p:sp>
      <p:sp>
        <p:nvSpPr>
          <p:cNvPr id="14" name="Picture Placeholder 9"/>
          <p:cNvSpPr>
            <a:spLocks noGrp="1"/>
          </p:cNvSpPr>
          <p:nvPr>
            <p:ph type="pic" sz="quarter" idx="19"/>
          </p:nvPr>
        </p:nvSpPr>
        <p:spPr>
          <a:xfrm>
            <a:off x="9692779" y="4505779"/>
            <a:ext cx="2499221" cy="2351314"/>
          </a:xfrm>
          <a:solidFill>
            <a:schemeClr val="bg1">
              <a:lumMod val="85000"/>
            </a:schemeClr>
          </a:solidFill>
        </p:spPr>
        <p:txBody>
          <a:bodyPr/>
          <a:lstStyle/>
          <a:p>
            <a:endParaRPr lang="en-AU"/>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nodePh="1">
                                  <p:stCondLst>
                                    <p:cond delay="0"/>
                                  </p:stCondLst>
                                  <p:endCondLst>
                                    <p:cond evt="begin" delay="0">
                                      <p:tn val="15"/>
                                    </p:cond>
                                  </p:end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wipe(down)">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nodePh="1">
                                  <p:stCondLst>
                                    <p:cond delay="0"/>
                                  </p:stCondLst>
                                  <p:endCondLst>
                                    <p:cond evt="begin" delay="0">
                                      <p:tn val="20"/>
                                    </p:cond>
                                  </p:end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wipe(left)">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tmplLst>
          <p:tmpl lvl="1">
            <p:tnLst>
              <p:par>
                <p:cTn presetID="10" presetClass="entr" presetSubtype="0"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2" presetClass="entr" presetSubtype="4" fill="hold" nodeType="clickEffect" nodePh="1">
                  <p:stCondLst>
                    <p:cond delay="0"/>
                  </p:stCondLst>
                  <p:endCondLst>
                    <p:cond delay="0"/>
                  </p:endCondLst>
                  <p:childTnLst>
                    <p:set>
                      <p:cBhvr>
                        <p:cTn dur="1" fill="hold">
                          <p:stCondLst>
                            <p:cond delay="0"/>
                          </p:stCondLst>
                        </p:cTn>
                        <p:tgtEl>
                          <p:spTgt spid="7"/>
                        </p:tgtEl>
                        <p:attrNameLst>
                          <p:attrName>style.visibility</p:attrName>
                        </p:attrNameLst>
                      </p:cBhvr>
                      <p:to>
                        <p:strVal val="visible"/>
                      </p:to>
                    </p:set>
                    <p:animEffect transition="in" filter="wipe(down)">
                      <p:cBhvr>
                        <p:cTn dur="500"/>
                        <p:tgtEl>
                          <p:spTgt spid="7"/>
                        </p:tgtEl>
                      </p:cBhvr>
                    </p:animEffect>
                  </p:childTnLst>
                </p:cTn>
              </p:par>
            </p:tnLst>
          </p:tmpl>
        </p:tmplLst>
      </p:bldP>
      <p:bldP spid="8" grpId="0" build="p">
        <p:tmplLst>
          <p:tmpl lvl="1">
            <p:tnLst>
              <p:par>
                <p:cTn presetID="22" presetClass="entr" presetSubtype="8" fill="hold" nodeType="click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11" grpId="0" animBg="1"/>
      <p:bldP spid="12" grpId="0" animBg="1"/>
      <p:bldP spid="13" grpId="0" animBg="1"/>
      <p:bldP spid="14"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8" name="Picture Placeholder 17"/>
          <p:cNvSpPr>
            <a:spLocks noGrp="1"/>
          </p:cNvSpPr>
          <p:nvPr>
            <p:ph type="pic" sz="quarter" idx="20"/>
          </p:nvPr>
        </p:nvSpPr>
        <p:spPr>
          <a:xfrm>
            <a:off x="8258629" y="0"/>
            <a:ext cx="3933372" cy="6858000"/>
          </a:xfrm>
          <a:solidFill>
            <a:schemeClr val="bg1">
              <a:lumMod val="85000"/>
            </a:schemeClr>
          </a:solidFill>
        </p:spPr>
        <p:txBody>
          <a:bodyPr/>
          <a:lstStyle/>
          <a:p>
            <a:endParaRPr lang="en-AU"/>
          </a:p>
        </p:txBody>
      </p:sp>
      <p:sp>
        <p:nvSpPr>
          <p:cNvPr id="52" name="Picture Placeholder 17"/>
          <p:cNvSpPr>
            <a:spLocks noGrp="1"/>
          </p:cNvSpPr>
          <p:nvPr>
            <p:ph type="pic" sz="quarter" idx="29" hasCustomPrompt="1"/>
          </p:nvPr>
        </p:nvSpPr>
        <p:spPr>
          <a:xfrm>
            <a:off x="8882726" y="0"/>
            <a:ext cx="3296228" cy="6858000"/>
          </a:xfrm>
          <a:solidFill>
            <a:schemeClr val="accent1"/>
          </a:solidFill>
        </p:spPr>
        <p:txBody>
          <a:bodyPr>
            <a:normAutofit/>
          </a:bodyPr>
          <a:lstStyle>
            <a:lvl1pPr marL="0" indent="0">
              <a:buNone/>
              <a:defRPr sz="1800" baseline="0"/>
            </a:lvl1pPr>
          </a:lstStyle>
          <a:p>
            <a:r>
              <a:rPr lang="id-ID" dirty="0" smtClean="0"/>
              <a:t>Do not insert the image here, for rectangle purpose. Insert behind it instead.</a:t>
            </a:r>
            <a:endParaRPr lang="en-AU" dirty="0"/>
          </a:p>
        </p:txBody>
      </p:sp>
      <p:sp>
        <p:nvSpPr>
          <p:cNvPr id="5" name="Date Placeholder 4"/>
          <p:cNvSpPr>
            <a:spLocks noGrp="1"/>
          </p:cNvSpPr>
          <p:nvPr>
            <p:ph type="dt" sz="half" idx="10"/>
          </p:nvPr>
        </p:nvSpPr>
        <p:spPr/>
        <p:txBody>
          <a:bodyPr/>
          <a:lstStyle/>
          <a:p>
            <a:fld id="{722F6D6F-DD99-46DF-A9EA-728D63EA6A31}" type="datetimeFigureOut">
              <a:rPr lang="en-AU" smtClean="0"/>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4AD2E7E-F7BA-4F6B-9D0C-0B2331C2AE06}" type="slidenum">
              <a:rPr lang="en-AU" smtClean="0"/>
            </a:fld>
            <a:endParaRPr lang="en-AU"/>
          </a:p>
        </p:txBody>
      </p:sp>
      <p:sp>
        <p:nvSpPr>
          <p:cNvPr id="8"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9"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grpSp>
        <p:nvGrpSpPr>
          <p:cNvPr id="17" name="Group 16"/>
          <p:cNvGrpSpPr/>
          <p:nvPr userDrawn="1"/>
        </p:nvGrpSpPr>
        <p:grpSpPr>
          <a:xfrm>
            <a:off x="1027376" y="2388578"/>
            <a:ext cx="1779323" cy="3236257"/>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1" name="Rectangle 20"/>
          <p:cNvSpPr/>
          <p:nvPr userDrawn="1"/>
        </p:nvSpPr>
        <p:spPr>
          <a:xfrm>
            <a:off x="1196909" y="2937926"/>
            <a:ext cx="1434181" cy="5291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21"/>
          <p:cNvSpPr/>
          <p:nvPr userDrawn="1"/>
        </p:nvSpPr>
        <p:spPr>
          <a:xfrm>
            <a:off x="1196909" y="3467100"/>
            <a:ext cx="1434181" cy="529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p:cNvSpPr/>
          <p:nvPr userDrawn="1"/>
        </p:nvSpPr>
        <p:spPr>
          <a:xfrm>
            <a:off x="1196909" y="3996274"/>
            <a:ext cx="1434181" cy="5291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Rectangle 23"/>
          <p:cNvSpPr/>
          <p:nvPr userDrawn="1"/>
        </p:nvSpPr>
        <p:spPr>
          <a:xfrm>
            <a:off x="1196909" y="4520525"/>
            <a:ext cx="1434181" cy="5291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5" name="Group 24"/>
          <p:cNvGrpSpPr/>
          <p:nvPr userDrawn="1"/>
        </p:nvGrpSpPr>
        <p:grpSpPr>
          <a:xfrm>
            <a:off x="2628544" y="2259353"/>
            <a:ext cx="2248866" cy="1041034"/>
            <a:chOff x="2628544" y="2259353"/>
            <a:chExt cx="2248866" cy="1041034"/>
          </a:xfrm>
        </p:grpSpPr>
        <p:sp>
          <p:nvSpPr>
            <p:cNvPr id="26" name="Freeform 25"/>
            <p:cNvSpPr/>
            <p:nvPr/>
          </p:nvSpPr>
          <p:spPr bwMode="auto">
            <a:xfrm>
              <a:off x="2628544" y="2259353"/>
              <a:ext cx="2248866" cy="1041034"/>
            </a:xfrm>
            <a:custGeom>
              <a:avLst/>
              <a:gdLst>
                <a:gd name="connsiteX0" fmla="*/ 1928986 w 2248866"/>
                <a:gd name="connsiteY0" fmla="*/ 0 h 1041034"/>
                <a:gd name="connsiteX1" fmla="*/ 1966320 w 2248866"/>
                <a:gd name="connsiteY1" fmla="*/ 16979 h 1041034"/>
                <a:gd name="connsiteX2" fmla="*/ 2241230 w 2248866"/>
                <a:gd name="connsiteY2" fmla="*/ 261477 h 1041034"/>
                <a:gd name="connsiteX3" fmla="*/ 2241230 w 2248866"/>
                <a:gd name="connsiteY3" fmla="*/ 298831 h 1041034"/>
                <a:gd name="connsiteX4" fmla="*/ 1969714 w 2248866"/>
                <a:gd name="connsiteY4" fmla="*/ 546725 h 1041034"/>
                <a:gd name="connsiteX5" fmla="*/ 1932380 w 2248866"/>
                <a:gd name="connsiteY5" fmla="*/ 563704 h 1041034"/>
                <a:gd name="connsiteX6" fmla="*/ 561221 w 2248866"/>
                <a:gd name="connsiteY6" fmla="*/ 573892 h 1041034"/>
                <a:gd name="connsiteX7" fmla="*/ 428857 w 2248866"/>
                <a:gd name="connsiteY7" fmla="*/ 624829 h 1041034"/>
                <a:gd name="connsiteX8" fmla="*/ 11400 w 2248866"/>
                <a:gd name="connsiteY8" fmla="*/ 1032326 h 1041034"/>
                <a:gd name="connsiteX9" fmla="*/ 0 w 2248866"/>
                <a:gd name="connsiteY9" fmla="*/ 1041034 h 1041034"/>
                <a:gd name="connsiteX10" fmla="*/ 0 w 2248866"/>
                <a:gd name="connsiteY10" fmla="*/ 869892 h 1041034"/>
                <a:gd name="connsiteX11" fmla="*/ 10161 w 2248866"/>
                <a:gd name="connsiteY11" fmla="*/ 852441 h 1041034"/>
                <a:gd name="connsiteX12" fmla="*/ 374554 w 2248866"/>
                <a:gd name="connsiteY12" fmla="*/ 210540 h 1041034"/>
                <a:gd name="connsiteX13" fmla="*/ 612131 w 2248866"/>
                <a:gd name="connsiteY13" fmla="*/ 10187 h 1041034"/>
                <a:gd name="connsiteX14" fmla="*/ 1928986 w 2248866"/>
                <a:gd name="connsiteY14" fmla="*/ 0 h 1041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48866" h="1041034">
                  <a:moveTo>
                    <a:pt x="1928986" y="0"/>
                  </a:moveTo>
                  <a:cubicBezTo>
                    <a:pt x="1942562" y="0"/>
                    <a:pt x="1956138" y="6792"/>
                    <a:pt x="1966320" y="16979"/>
                  </a:cubicBezTo>
                  <a:cubicBezTo>
                    <a:pt x="1966320" y="16979"/>
                    <a:pt x="1966320" y="16979"/>
                    <a:pt x="2241230" y="261477"/>
                  </a:cubicBezTo>
                  <a:cubicBezTo>
                    <a:pt x="2251412" y="271665"/>
                    <a:pt x="2251412" y="288644"/>
                    <a:pt x="2241230" y="298831"/>
                  </a:cubicBezTo>
                  <a:cubicBezTo>
                    <a:pt x="2241230" y="298831"/>
                    <a:pt x="2241230" y="298831"/>
                    <a:pt x="1969714" y="546725"/>
                  </a:cubicBezTo>
                  <a:cubicBezTo>
                    <a:pt x="1959532" y="556913"/>
                    <a:pt x="1945956" y="563704"/>
                    <a:pt x="1932380" y="563704"/>
                  </a:cubicBezTo>
                  <a:cubicBezTo>
                    <a:pt x="1932380" y="563704"/>
                    <a:pt x="642676" y="573892"/>
                    <a:pt x="561221" y="573892"/>
                  </a:cubicBezTo>
                  <a:cubicBezTo>
                    <a:pt x="500130" y="573892"/>
                    <a:pt x="459403" y="601058"/>
                    <a:pt x="428857" y="624829"/>
                  </a:cubicBezTo>
                  <a:cubicBezTo>
                    <a:pt x="428857" y="624829"/>
                    <a:pt x="113219" y="933847"/>
                    <a:pt x="11400" y="1032326"/>
                  </a:cubicBezTo>
                  <a:lnTo>
                    <a:pt x="0" y="1041034"/>
                  </a:lnTo>
                  <a:lnTo>
                    <a:pt x="0" y="869892"/>
                  </a:lnTo>
                  <a:lnTo>
                    <a:pt x="10161" y="852441"/>
                  </a:lnTo>
                  <a:cubicBezTo>
                    <a:pt x="118416" y="666640"/>
                    <a:pt x="327038" y="308594"/>
                    <a:pt x="374554" y="210540"/>
                  </a:cubicBezTo>
                  <a:cubicBezTo>
                    <a:pt x="422069" y="118853"/>
                    <a:pt x="496736" y="10187"/>
                    <a:pt x="612131" y="10187"/>
                  </a:cubicBezTo>
                  <a:cubicBezTo>
                    <a:pt x="669828" y="10187"/>
                    <a:pt x="1928986" y="0"/>
                    <a:pt x="192898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en-GB"/>
            </a:p>
          </p:txBody>
        </p:sp>
        <p:grpSp>
          <p:nvGrpSpPr>
            <p:cNvPr id="27" name="Group 26"/>
            <p:cNvGrpSpPr/>
            <p:nvPr/>
          </p:nvGrpSpPr>
          <p:grpSpPr>
            <a:xfrm>
              <a:off x="3770660" y="2355106"/>
              <a:ext cx="328613" cy="376238"/>
              <a:chOff x="9953626" y="3624263"/>
              <a:chExt cx="328613" cy="376238"/>
            </a:xfrm>
            <a:solidFill>
              <a:schemeClr val="bg1"/>
            </a:solidFill>
          </p:grpSpPr>
          <p:sp>
            <p:nvSpPr>
              <p:cNvPr id="28" name="Freeform 98"/>
              <p:cNvSpPr>
                <a:spLocks noEditPoints="1"/>
              </p:cNvSpPr>
              <p:nvPr/>
            </p:nvSpPr>
            <p:spPr bwMode="auto">
              <a:xfrm>
                <a:off x="10023476" y="3624263"/>
                <a:ext cx="188913" cy="9366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p:spPr>
            <p:txBody>
              <a:bodyPr vert="horz" wrap="square" lIns="91440" tIns="45720" rIns="91440" bIns="45720" numCol="1" anchor="t" anchorCtr="0" compatLnSpc="1"/>
              <a:lstStyle/>
              <a:p>
                <a:endParaRPr lang="id-ID"/>
              </a:p>
            </p:txBody>
          </p:sp>
          <p:sp>
            <p:nvSpPr>
              <p:cNvPr id="29" name="Freeform 99"/>
              <p:cNvSpPr>
                <a:spLocks noEditPoints="1"/>
              </p:cNvSpPr>
              <p:nvPr/>
            </p:nvSpPr>
            <p:spPr bwMode="auto">
              <a:xfrm>
                <a:off x="9953626" y="3671888"/>
                <a:ext cx="328613" cy="328613"/>
              </a:xfrm>
              <a:custGeom>
                <a:avLst/>
                <a:gdLst>
                  <a:gd name="T0" fmla="*/ 178 w 207"/>
                  <a:gd name="T1" fmla="*/ 0 h 207"/>
                  <a:gd name="T2" fmla="*/ 178 w 207"/>
                  <a:gd name="T3" fmla="*/ 44 h 207"/>
                  <a:gd name="T4" fmla="*/ 29 w 207"/>
                  <a:gd name="T5" fmla="*/ 44 h 207"/>
                  <a:gd name="T6" fmla="*/ 29 w 207"/>
                  <a:gd name="T7" fmla="*/ 0 h 207"/>
                  <a:gd name="T8" fmla="*/ 0 w 207"/>
                  <a:gd name="T9" fmla="*/ 0 h 207"/>
                  <a:gd name="T10" fmla="*/ 0 w 207"/>
                  <a:gd name="T11" fmla="*/ 207 h 207"/>
                  <a:gd name="T12" fmla="*/ 207 w 207"/>
                  <a:gd name="T13" fmla="*/ 207 h 207"/>
                  <a:gd name="T14" fmla="*/ 207 w 207"/>
                  <a:gd name="T15" fmla="*/ 0 h 207"/>
                  <a:gd name="T16" fmla="*/ 178 w 207"/>
                  <a:gd name="T17" fmla="*/ 0 h 207"/>
                  <a:gd name="T18" fmla="*/ 96 w 207"/>
                  <a:gd name="T19" fmla="*/ 174 h 207"/>
                  <a:gd name="T20" fmla="*/ 85 w 207"/>
                  <a:gd name="T21" fmla="*/ 166 h 207"/>
                  <a:gd name="T22" fmla="*/ 44 w 207"/>
                  <a:gd name="T23" fmla="*/ 122 h 207"/>
                  <a:gd name="T24" fmla="*/ 67 w 207"/>
                  <a:gd name="T25" fmla="*/ 103 h 207"/>
                  <a:gd name="T26" fmla="*/ 96 w 207"/>
                  <a:gd name="T27" fmla="*/ 133 h 207"/>
                  <a:gd name="T28" fmla="*/ 155 w 207"/>
                  <a:gd name="T29" fmla="*/ 74 h 207"/>
                  <a:gd name="T30" fmla="*/ 178 w 207"/>
                  <a:gd name="T31" fmla="*/ 96 h 207"/>
                  <a:gd name="T32" fmla="*/ 96 w 207"/>
                  <a:gd name="T33" fmla="*/ 17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207">
                    <a:moveTo>
                      <a:pt x="178" y="0"/>
                    </a:moveTo>
                    <a:lnTo>
                      <a:pt x="178" y="44"/>
                    </a:lnTo>
                    <a:lnTo>
                      <a:pt x="29" y="44"/>
                    </a:lnTo>
                    <a:lnTo>
                      <a:pt x="29" y="0"/>
                    </a:lnTo>
                    <a:lnTo>
                      <a:pt x="0" y="0"/>
                    </a:lnTo>
                    <a:lnTo>
                      <a:pt x="0" y="207"/>
                    </a:lnTo>
                    <a:lnTo>
                      <a:pt x="207" y="207"/>
                    </a:lnTo>
                    <a:lnTo>
                      <a:pt x="207" y="0"/>
                    </a:lnTo>
                    <a:lnTo>
                      <a:pt x="178" y="0"/>
                    </a:lnTo>
                    <a:close/>
                    <a:moveTo>
                      <a:pt x="96" y="174"/>
                    </a:moveTo>
                    <a:lnTo>
                      <a:pt x="85" y="166"/>
                    </a:lnTo>
                    <a:lnTo>
                      <a:pt x="44" y="122"/>
                    </a:lnTo>
                    <a:lnTo>
                      <a:pt x="67" y="103"/>
                    </a:lnTo>
                    <a:lnTo>
                      <a:pt x="96" y="133"/>
                    </a:lnTo>
                    <a:lnTo>
                      <a:pt x="155" y="74"/>
                    </a:lnTo>
                    <a:lnTo>
                      <a:pt x="178" y="96"/>
                    </a:lnTo>
                    <a:lnTo>
                      <a:pt x="96" y="174"/>
                    </a:lnTo>
                    <a:close/>
                  </a:path>
                </a:pathLst>
              </a:custGeom>
              <a:grpFill/>
              <a:ln>
                <a:noFill/>
              </a:ln>
            </p:spPr>
            <p:txBody>
              <a:bodyPr vert="horz" wrap="square" lIns="91440" tIns="45720" rIns="91440" bIns="45720" numCol="1" anchor="t" anchorCtr="0" compatLnSpc="1"/>
              <a:lstStyle/>
              <a:p>
                <a:endParaRPr lang="id-ID"/>
              </a:p>
            </p:txBody>
          </p:sp>
        </p:grpSp>
      </p:grpSp>
      <p:grpSp>
        <p:nvGrpSpPr>
          <p:cNvPr id="30" name="Group 29"/>
          <p:cNvGrpSpPr/>
          <p:nvPr userDrawn="1"/>
        </p:nvGrpSpPr>
        <p:grpSpPr>
          <a:xfrm>
            <a:off x="2631090" y="3214881"/>
            <a:ext cx="2246320" cy="598014"/>
            <a:chOff x="2631090" y="3214881"/>
            <a:chExt cx="2246320" cy="598014"/>
          </a:xfrm>
        </p:grpSpPr>
        <p:sp>
          <p:nvSpPr>
            <p:cNvPr id="31" name="Freeform 30"/>
            <p:cNvSpPr/>
            <p:nvPr/>
          </p:nvSpPr>
          <p:spPr bwMode="auto">
            <a:xfrm>
              <a:off x="2631090" y="3214881"/>
              <a:ext cx="2246320" cy="598014"/>
            </a:xfrm>
            <a:custGeom>
              <a:avLst/>
              <a:gdLst>
                <a:gd name="connsiteX0" fmla="*/ 1926445 w 2246320"/>
                <a:gd name="connsiteY0" fmla="*/ 0 h 598014"/>
                <a:gd name="connsiteX1" fmla="*/ 1967172 w 2246320"/>
                <a:gd name="connsiteY1" fmla="*/ 16989 h 598014"/>
                <a:gd name="connsiteX2" fmla="*/ 2238684 w 2246320"/>
                <a:gd name="connsiteY2" fmla="*/ 268427 h 598014"/>
                <a:gd name="connsiteX3" fmla="*/ 2238684 w 2246320"/>
                <a:gd name="connsiteY3" fmla="*/ 305803 h 598014"/>
                <a:gd name="connsiteX4" fmla="*/ 1967172 w 2246320"/>
                <a:gd name="connsiteY4" fmla="*/ 547047 h 598014"/>
                <a:gd name="connsiteX5" fmla="*/ 1929839 w 2246320"/>
                <a:gd name="connsiteY5" fmla="*/ 564036 h 598014"/>
                <a:gd name="connsiteX6" fmla="*/ 473852 w 2246320"/>
                <a:gd name="connsiteY6" fmla="*/ 570832 h 598014"/>
                <a:gd name="connsiteX7" fmla="*/ 56401 w 2246320"/>
                <a:gd name="connsiteY7" fmla="*/ 598014 h 598014"/>
                <a:gd name="connsiteX8" fmla="*/ 36992 w 2246320"/>
                <a:gd name="connsiteY8" fmla="*/ 597961 h 598014"/>
                <a:gd name="connsiteX9" fmla="*/ 0 w 2246320"/>
                <a:gd name="connsiteY9" fmla="*/ 597860 h 598014"/>
                <a:gd name="connsiteX10" fmla="*/ 0 w 2246320"/>
                <a:gd name="connsiteY10" fmla="*/ 439043 h 598014"/>
                <a:gd name="connsiteX11" fmla="*/ 5492 w 2246320"/>
                <a:gd name="connsiteY11" fmla="*/ 434919 h 598014"/>
                <a:gd name="connsiteX12" fmla="*/ 429731 w 2246320"/>
                <a:gd name="connsiteY12" fmla="*/ 57763 h 598014"/>
                <a:gd name="connsiteX13" fmla="*/ 433125 w 2246320"/>
                <a:gd name="connsiteY13" fmla="*/ 54365 h 598014"/>
                <a:gd name="connsiteX14" fmla="*/ 555306 w 2246320"/>
                <a:gd name="connsiteY14" fmla="*/ 6796 h 598014"/>
                <a:gd name="connsiteX15" fmla="*/ 1926445 w 2246320"/>
                <a:gd name="connsiteY15" fmla="*/ 0 h 59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6320" h="598014">
                  <a:moveTo>
                    <a:pt x="1926445" y="0"/>
                  </a:moveTo>
                  <a:cubicBezTo>
                    <a:pt x="1943414" y="0"/>
                    <a:pt x="1956990" y="6796"/>
                    <a:pt x="1967172" y="16989"/>
                  </a:cubicBezTo>
                  <a:cubicBezTo>
                    <a:pt x="1967172" y="16989"/>
                    <a:pt x="1967172" y="16989"/>
                    <a:pt x="2238684" y="268427"/>
                  </a:cubicBezTo>
                  <a:cubicBezTo>
                    <a:pt x="2248866" y="278620"/>
                    <a:pt x="2248866" y="295609"/>
                    <a:pt x="2238684" y="305803"/>
                  </a:cubicBezTo>
                  <a:cubicBezTo>
                    <a:pt x="2238684" y="305803"/>
                    <a:pt x="2238684" y="305803"/>
                    <a:pt x="1967172" y="547047"/>
                  </a:cubicBezTo>
                  <a:cubicBezTo>
                    <a:pt x="1956990" y="557240"/>
                    <a:pt x="1943414" y="564036"/>
                    <a:pt x="1929839" y="564036"/>
                  </a:cubicBezTo>
                  <a:cubicBezTo>
                    <a:pt x="1929839" y="564036"/>
                    <a:pt x="1929839" y="564036"/>
                    <a:pt x="473852" y="570832"/>
                  </a:cubicBezTo>
                  <a:cubicBezTo>
                    <a:pt x="439913" y="570832"/>
                    <a:pt x="56401" y="598014"/>
                    <a:pt x="56401" y="598014"/>
                  </a:cubicBezTo>
                  <a:cubicBezTo>
                    <a:pt x="56401" y="598014"/>
                    <a:pt x="56401" y="598014"/>
                    <a:pt x="36992" y="597961"/>
                  </a:cubicBezTo>
                  <a:lnTo>
                    <a:pt x="0" y="597860"/>
                  </a:lnTo>
                  <a:lnTo>
                    <a:pt x="0" y="439043"/>
                  </a:lnTo>
                  <a:lnTo>
                    <a:pt x="5492" y="434919"/>
                  </a:lnTo>
                  <a:cubicBezTo>
                    <a:pt x="110703" y="346576"/>
                    <a:pt x="429731" y="57763"/>
                    <a:pt x="429731" y="57763"/>
                  </a:cubicBezTo>
                  <a:cubicBezTo>
                    <a:pt x="429731" y="54365"/>
                    <a:pt x="433125" y="54365"/>
                    <a:pt x="433125" y="54365"/>
                  </a:cubicBezTo>
                  <a:cubicBezTo>
                    <a:pt x="460276" y="30580"/>
                    <a:pt x="497609" y="6796"/>
                    <a:pt x="555306" y="6796"/>
                  </a:cubicBezTo>
                  <a:cubicBezTo>
                    <a:pt x="616396" y="6796"/>
                    <a:pt x="1926445" y="0"/>
                    <a:pt x="1926445" y="0"/>
                  </a:cubicBezTo>
                  <a:close/>
                </a:path>
              </a:pathLst>
            </a:custGeom>
            <a:solidFill>
              <a:schemeClr val="accent2"/>
            </a:solidFill>
            <a:ln>
              <a:noFill/>
            </a:ln>
          </p:spPr>
          <p:txBody>
            <a:bodyPr vert="horz" wrap="square" lIns="91440" tIns="45720" rIns="91440" bIns="45720" numCol="1" anchor="t" anchorCtr="0" compatLnSpc="1">
              <a:noAutofit/>
            </a:bodyPr>
            <a:lstStyle/>
            <a:p>
              <a:endParaRPr lang="en-GB"/>
            </a:p>
          </p:txBody>
        </p:sp>
        <p:grpSp>
          <p:nvGrpSpPr>
            <p:cNvPr id="32" name="Group 31"/>
            <p:cNvGrpSpPr/>
            <p:nvPr/>
          </p:nvGrpSpPr>
          <p:grpSpPr>
            <a:xfrm>
              <a:off x="3730289" y="3348357"/>
              <a:ext cx="409353" cy="331061"/>
              <a:chOff x="7380554" y="2402832"/>
              <a:chExt cx="409353" cy="331061"/>
            </a:xfrm>
          </p:grpSpPr>
          <p:sp>
            <p:nvSpPr>
              <p:cNvPr id="33" name="Freeform 5"/>
              <p:cNvSpPr>
                <a:spLocks noEditPoints="1"/>
              </p:cNvSpPr>
              <p:nvPr/>
            </p:nvSpPr>
            <p:spPr bwMode="auto">
              <a:xfrm>
                <a:off x="7380554" y="2402832"/>
                <a:ext cx="409353" cy="331061"/>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4" name="Freeform 6"/>
              <p:cNvSpPr/>
              <p:nvPr/>
            </p:nvSpPr>
            <p:spPr bwMode="auto">
              <a:xfrm>
                <a:off x="7702667" y="2443098"/>
                <a:ext cx="40264" cy="82766"/>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5" name="Oval 7"/>
              <p:cNvSpPr>
                <a:spLocks noChangeArrowheads="1"/>
              </p:cNvSpPr>
              <p:nvPr/>
            </p:nvSpPr>
            <p:spPr bwMode="auto">
              <a:xfrm>
                <a:off x="7559506" y="2537047"/>
                <a:ext cx="46976" cy="44738"/>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6" name="Group 35"/>
          <p:cNvGrpSpPr/>
          <p:nvPr userDrawn="1"/>
        </p:nvGrpSpPr>
        <p:grpSpPr>
          <a:xfrm>
            <a:off x="2631090" y="4187098"/>
            <a:ext cx="2246320" cy="598014"/>
            <a:chOff x="2631090" y="4187098"/>
            <a:chExt cx="2246320" cy="598014"/>
          </a:xfrm>
        </p:grpSpPr>
        <p:sp>
          <p:nvSpPr>
            <p:cNvPr id="37" name="Freeform 36"/>
            <p:cNvSpPr/>
            <p:nvPr/>
          </p:nvSpPr>
          <p:spPr bwMode="auto">
            <a:xfrm>
              <a:off x="2631090" y="4187098"/>
              <a:ext cx="2246320" cy="598014"/>
            </a:xfrm>
            <a:custGeom>
              <a:avLst/>
              <a:gdLst>
                <a:gd name="connsiteX0" fmla="*/ 56401 w 2246320"/>
                <a:gd name="connsiteY0" fmla="*/ 0 h 598014"/>
                <a:gd name="connsiteX1" fmla="*/ 473852 w 2246320"/>
                <a:gd name="connsiteY1" fmla="*/ 27183 h 598014"/>
                <a:gd name="connsiteX2" fmla="*/ 1929839 w 2246320"/>
                <a:gd name="connsiteY2" fmla="*/ 33978 h 598014"/>
                <a:gd name="connsiteX3" fmla="*/ 1967172 w 2246320"/>
                <a:gd name="connsiteY3" fmla="*/ 50967 h 598014"/>
                <a:gd name="connsiteX4" fmla="*/ 2238684 w 2246320"/>
                <a:gd name="connsiteY4" fmla="*/ 292212 h 598014"/>
                <a:gd name="connsiteX5" fmla="*/ 2238684 w 2246320"/>
                <a:gd name="connsiteY5" fmla="*/ 329587 h 598014"/>
                <a:gd name="connsiteX6" fmla="*/ 1967172 w 2246320"/>
                <a:gd name="connsiteY6" fmla="*/ 581025 h 598014"/>
                <a:gd name="connsiteX7" fmla="*/ 1926445 w 2246320"/>
                <a:gd name="connsiteY7" fmla="*/ 598014 h 598014"/>
                <a:gd name="connsiteX8" fmla="*/ 555306 w 2246320"/>
                <a:gd name="connsiteY8" fmla="*/ 591219 h 598014"/>
                <a:gd name="connsiteX9" fmla="*/ 433125 w 2246320"/>
                <a:gd name="connsiteY9" fmla="*/ 547047 h 598014"/>
                <a:gd name="connsiteX10" fmla="*/ 429731 w 2246320"/>
                <a:gd name="connsiteY10" fmla="*/ 540251 h 598014"/>
                <a:gd name="connsiteX11" fmla="*/ 5492 w 2246320"/>
                <a:gd name="connsiteY11" fmla="*/ 163095 h 598014"/>
                <a:gd name="connsiteX12" fmla="*/ 0 w 2246320"/>
                <a:gd name="connsiteY12" fmla="*/ 158553 h 598014"/>
                <a:gd name="connsiteX13" fmla="*/ 0 w 2246320"/>
                <a:gd name="connsiteY13" fmla="*/ 154 h 598014"/>
                <a:gd name="connsiteX14" fmla="*/ 18493 w 2246320"/>
                <a:gd name="connsiteY14" fmla="*/ 104 h 598014"/>
                <a:gd name="connsiteX15" fmla="*/ 56401 w 2246320"/>
                <a:gd name="connsiteY15" fmla="*/ 0 h 598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6320" h="598014">
                  <a:moveTo>
                    <a:pt x="56401" y="0"/>
                  </a:moveTo>
                  <a:cubicBezTo>
                    <a:pt x="56401" y="0"/>
                    <a:pt x="439913" y="27183"/>
                    <a:pt x="473852" y="27183"/>
                  </a:cubicBezTo>
                  <a:cubicBezTo>
                    <a:pt x="1929839" y="33978"/>
                    <a:pt x="1929839" y="33978"/>
                    <a:pt x="1929839" y="33978"/>
                  </a:cubicBezTo>
                  <a:cubicBezTo>
                    <a:pt x="1943414" y="33978"/>
                    <a:pt x="1956990" y="40774"/>
                    <a:pt x="1967172" y="50967"/>
                  </a:cubicBezTo>
                  <a:cubicBezTo>
                    <a:pt x="2238684" y="292212"/>
                    <a:pt x="2238684" y="292212"/>
                    <a:pt x="2238684" y="292212"/>
                  </a:cubicBezTo>
                  <a:cubicBezTo>
                    <a:pt x="2248866" y="302405"/>
                    <a:pt x="2248866" y="319394"/>
                    <a:pt x="2238684" y="329587"/>
                  </a:cubicBezTo>
                  <a:cubicBezTo>
                    <a:pt x="1967172" y="581025"/>
                    <a:pt x="1967172" y="581025"/>
                    <a:pt x="1967172" y="581025"/>
                  </a:cubicBezTo>
                  <a:cubicBezTo>
                    <a:pt x="1956990" y="591219"/>
                    <a:pt x="1943414" y="598014"/>
                    <a:pt x="1926445" y="598014"/>
                  </a:cubicBezTo>
                  <a:cubicBezTo>
                    <a:pt x="1926445" y="598014"/>
                    <a:pt x="616396" y="591219"/>
                    <a:pt x="555306" y="591219"/>
                  </a:cubicBezTo>
                  <a:cubicBezTo>
                    <a:pt x="497609" y="591219"/>
                    <a:pt x="460276" y="570832"/>
                    <a:pt x="433125" y="547047"/>
                  </a:cubicBezTo>
                  <a:cubicBezTo>
                    <a:pt x="433125" y="543649"/>
                    <a:pt x="429731" y="543649"/>
                    <a:pt x="429731" y="540251"/>
                  </a:cubicBezTo>
                  <a:cubicBezTo>
                    <a:pt x="429731" y="540251"/>
                    <a:pt x="110703" y="254836"/>
                    <a:pt x="5492" y="163095"/>
                  </a:cubicBezTo>
                  <a:lnTo>
                    <a:pt x="0" y="158553"/>
                  </a:lnTo>
                  <a:lnTo>
                    <a:pt x="0" y="154"/>
                  </a:lnTo>
                  <a:lnTo>
                    <a:pt x="18493" y="104"/>
                  </a:lnTo>
                  <a:cubicBezTo>
                    <a:pt x="56401" y="0"/>
                    <a:pt x="56401" y="0"/>
                    <a:pt x="56401" y="0"/>
                  </a:cubicBezTo>
                  <a:close/>
                </a:path>
              </a:pathLst>
            </a:custGeom>
            <a:solidFill>
              <a:schemeClr val="accent3"/>
            </a:solidFill>
            <a:ln>
              <a:noFill/>
            </a:ln>
          </p:spPr>
          <p:txBody>
            <a:bodyPr vert="horz" wrap="square" lIns="91440" tIns="45720" rIns="91440" bIns="45720" numCol="1" anchor="t" anchorCtr="0" compatLnSpc="1">
              <a:noAutofit/>
            </a:bodyPr>
            <a:lstStyle/>
            <a:p>
              <a:endParaRPr lang="en-GB"/>
            </a:p>
          </p:txBody>
        </p:sp>
        <p:grpSp>
          <p:nvGrpSpPr>
            <p:cNvPr id="38" name="Group 37"/>
            <p:cNvGrpSpPr/>
            <p:nvPr/>
          </p:nvGrpSpPr>
          <p:grpSpPr>
            <a:xfrm>
              <a:off x="3659960" y="4296432"/>
              <a:ext cx="545537" cy="373434"/>
              <a:chOff x="6948008" y="3189911"/>
              <a:chExt cx="866274" cy="592987"/>
            </a:xfrm>
          </p:grpSpPr>
          <p:sp>
            <p:nvSpPr>
              <p:cNvPr id="39" name="Freeform 55"/>
              <p:cNvSpPr>
                <a:spLocks noEditPoints="1"/>
              </p:cNvSpPr>
              <p:nvPr/>
            </p:nvSpPr>
            <p:spPr bwMode="auto">
              <a:xfrm>
                <a:off x="6948008" y="3189911"/>
                <a:ext cx="613612" cy="592987"/>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0" name="Freeform 56"/>
              <p:cNvSpPr>
                <a:spLocks noEditPoints="1"/>
              </p:cNvSpPr>
              <p:nvPr/>
            </p:nvSpPr>
            <p:spPr bwMode="auto">
              <a:xfrm>
                <a:off x="7525524" y="3483827"/>
                <a:ext cx="288758" cy="293916"/>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41" name="Group 40"/>
          <p:cNvGrpSpPr/>
          <p:nvPr userDrawn="1"/>
        </p:nvGrpSpPr>
        <p:grpSpPr>
          <a:xfrm>
            <a:off x="2631090" y="4706147"/>
            <a:ext cx="2279140" cy="1063330"/>
            <a:chOff x="2631090" y="4706147"/>
            <a:chExt cx="2279140" cy="1063330"/>
          </a:xfrm>
        </p:grpSpPr>
        <p:sp>
          <p:nvSpPr>
            <p:cNvPr id="42" name="Freeform 41"/>
            <p:cNvSpPr/>
            <p:nvPr/>
          </p:nvSpPr>
          <p:spPr bwMode="auto">
            <a:xfrm>
              <a:off x="2631090" y="4706147"/>
              <a:ext cx="2279140" cy="1063330"/>
            </a:xfrm>
            <a:custGeom>
              <a:avLst/>
              <a:gdLst>
                <a:gd name="connsiteX0" fmla="*/ 0 w 2279140"/>
                <a:gd name="connsiteY0" fmla="*/ 0 h 1063330"/>
                <a:gd name="connsiteX1" fmla="*/ 2220 w 2279140"/>
                <a:gd name="connsiteY1" fmla="*/ 867 h 1063330"/>
                <a:gd name="connsiteX2" fmla="*/ 41674 w 2279140"/>
                <a:gd name="connsiteY2" fmla="*/ 31004 h 1063330"/>
                <a:gd name="connsiteX3" fmla="*/ 459131 w 2279140"/>
                <a:gd name="connsiteY3" fmla="*/ 438501 h 1063330"/>
                <a:gd name="connsiteX4" fmla="*/ 591495 w 2279140"/>
                <a:gd name="connsiteY4" fmla="*/ 489439 h 1063330"/>
                <a:gd name="connsiteX5" fmla="*/ 1962654 w 2279140"/>
                <a:gd name="connsiteY5" fmla="*/ 499626 h 1063330"/>
                <a:gd name="connsiteX6" fmla="*/ 1999988 w 2279140"/>
                <a:gd name="connsiteY6" fmla="*/ 516605 h 1063330"/>
                <a:gd name="connsiteX7" fmla="*/ 2271504 w 2279140"/>
                <a:gd name="connsiteY7" fmla="*/ 764499 h 1063330"/>
                <a:gd name="connsiteX8" fmla="*/ 2271504 w 2279140"/>
                <a:gd name="connsiteY8" fmla="*/ 801853 h 1063330"/>
                <a:gd name="connsiteX9" fmla="*/ 1996594 w 2279140"/>
                <a:gd name="connsiteY9" fmla="*/ 1046351 h 1063330"/>
                <a:gd name="connsiteX10" fmla="*/ 1959260 w 2279140"/>
                <a:gd name="connsiteY10" fmla="*/ 1063330 h 1063330"/>
                <a:gd name="connsiteX11" fmla="*/ 642405 w 2279140"/>
                <a:gd name="connsiteY11" fmla="*/ 1053143 h 1063330"/>
                <a:gd name="connsiteX12" fmla="*/ 404828 w 2279140"/>
                <a:gd name="connsiteY12" fmla="*/ 852790 h 1063330"/>
                <a:gd name="connsiteX13" fmla="*/ 947 w 2279140"/>
                <a:gd name="connsiteY13" fmla="*/ 146462 h 1063330"/>
                <a:gd name="connsiteX14" fmla="*/ 0 w 2279140"/>
                <a:gd name="connsiteY14" fmla="*/ 145374 h 106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9140" h="1063330">
                  <a:moveTo>
                    <a:pt x="0" y="0"/>
                  </a:moveTo>
                  <a:lnTo>
                    <a:pt x="2220" y="867"/>
                  </a:lnTo>
                  <a:cubicBezTo>
                    <a:pt x="20462" y="10630"/>
                    <a:pt x="33189" y="22515"/>
                    <a:pt x="41674" y="31004"/>
                  </a:cubicBezTo>
                  <a:cubicBezTo>
                    <a:pt x="143493" y="129483"/>
                    <a:pt x="459131" y="438501"/>
                    <a:pt x="459131" y="438501"/>
                  </a:cubicBezTo>
                  <a:cubicBezTo>
                    <a:pt x="489677" y="462272"/>
                    <a:pt x="530404" y="489439"/>
                    <a:pt x="591495" y="489439"/>
                  </a:cubicBezTo>
                  <a:cubicBezTo>
                    <a:pt x="672950" y="489439"/>
                    <a:pt x="1962654" y="499626"/>
                    <a:pt x="1962654" y="499626"/>
                  </a:cubicBezTo>
                  <a:cubicBezTo>
                    <a:pt x="1976230" y="499626"/>
                    <a:pt x="1989806" y="506418"/>
                    <a:pt x="1999988" y="516605"/>
                  </a:cubicBezTo>
                  <a:cubicBezTo>
                    <a:pt x="2271504" y="764499"/>
                    <a:pt x="2271504" y="764499"/>
                    <a:pt x="2271504" y="764499"/>
                  </a:cubicBezTo>
                  <a:cubicBezTo>
                    <a:pt x="2281686" y="774686"/>
                    <a:pt x="2281686" y="791666"/>
                    <a:pt x="2271504" y="801853"/>
                  </a:cubicBezTo>
                  <a:cubicBezTo>
                    <a:pt x="1996594" y="1046351"/>
                    <a:pt x="1996594" y="1046351"/>
                    <a:pt x="1996594" y="1046351"/>
                  </a:cubicBezTo>
                  <a:cubicBezTo>
                    <a:pt x="1986412" y="1059934"/>
                    <a:pt x="1972836" y="1063330"/>
                    <a:pt x="1959260" y="1063330"/>
                  </a:cubicBezTo>
                  <a:cubicBezTo>
                    <a:pt x="1959260" y="1063330"/>
                    <a:pt x="700102" y="1053143"/>
                    <a:pt x="642405" y="1053143"/>
                  </a:cubicBezTo>
                  <a:cubicBezTo>
                    <a:pt x="527010" y="1053143"/>
                    <a:pt x="452343" y="947873"/>
                    <a:pt x="404828" y="852790"/>
                  </a:cubicBezTo>
                  <a:cubicBezTo>
                    <a:pt x="350524" y="740728"/>
                    <a:pt x="85796" y="292482"/>
                    <a:pt x="947" y="146462"/>
                  </a:cubicBezTo>
                  <a:lnTo>
                    <a:pt x="0" y="145374"/>
                  </a:lnTo>
                  <a:close/>
                </a:path>
              </a:pathLst>
            </a:custGeom>
            <a:solidFill>
              <a:schemeClr val="accent4"/>
            </a:solidFill>
            <a:ln>
              <a:noFill/>
            </a:ln>
          </p:spPr>
          <p:txBody>
            <a:bodyPr vert="horz" wrap="square" lIns="91440" tIns="45720" rIns="91440" bIns="45720" numCol="1" anchor="t" anchorCtr="0" compatLnSpc="1">
              <a:noAutofit/>
            </a:bodyPr>
            <a:lstStyle/>
            <a:p>
              <a:endParaRPr lang="en-GB"/>
            </a:p>
          </p:txBody>
        </p:sp>
        <p:sp>
          <p:nvSpPr>
            <p:cNvPr id="43" name="Freeform 58"/>
            <p:cNvSpPr/>
            <p:nvPr/>
          </p:nvSpPr>
          <p:spPr bwMode="auto">
            <a:xfrm>
              <a:off x="3741619" y="5292363"/>
              <a:ext cx="382220" cy="396203"/>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44" name="Text Placeholder 11"/>
          <p:cNvSpPr>
            <a:spLocks noGrp="1"/>
          </p:cNvSpPr>
          <p:nvPr>
            <p:ph type="body" sz="quarter" idx="21"/>
          </p:nvPr>
        </p:nvSpPr>
        <p:spPr>
          <a:xfrm>
            <a:off x="5384800" y="2313531"/>
            <a:ext cx="2471225" cy="471487"/>
          </a:xfrm>
        </p:spPr>
        <p:txBody>
          <a:bodyPr>
            <a:normAutofit lnSpcReduction="10000"/>
          </a:bodyPr>
          <a:lstStyle>
            <a:lvl1pPr marL="0" indent="0">
              <a:buNone/>
              <a:defRPr sz="1200"/>
            </a:lvl1pPr>
          </a:lstStyle>
          <a:p>
            <a:pPr algn="ctr"/>
            <a:endParaRPr lang="en-AU" dirty="0"/>
          </a:p>
        </p:txBody>
      </p:sp>
      <p:sp>
        <p:nvSpPr>
          <p:cNvPr id="45" name="Text Placeholder 8"/>
          <p:cNvSpPr>
            <a:spLocks noGrp="1"/>
          </p:cNvSpPr>
          <p:nvPr>
            <p:ph type="body" sz="quarter" idx="22"/>
          </p:nvPr>
        </p:nvSpPr>
        <p:spPr>
          <a:xfrm>
            <a:off x="5384800" y="1911604"/>
            <a:ext cx="2471225" cy="401926"/>
          </a:xfrm>
        </p:spPr>
        <p:txBody>
          <a:bodyPr>
            <a:normAutofit/>
          </a:bodyPr>
          <a:lstStyle>
            <a:lvl1pPr marL="0" indent="0">
              <a:buNone/>
              <a:defRPr sz="1800"/>
            </a:lvl1pPr>
          </a:lstStyle>
          <a:p>
            <a:pPr algn="ctr"/>
            <a:endParaRPr lang="en-AU" dirty="0"/>
          </a:p>
        </p:txBody>
      </p:sp>
      <p:sp>
        <p:nvSpPr>
          <p:cNvPr id="46" name="Text Placeholder 11"/>
          <p:cNvSpPr>
            <a:spLocks noGrp="1"/>
          </p:cNvSpPr>
          <p:nvPr>
            <p:ph type="body" sz="quarter" idx="23"/>
          </p:nvPr>
        </p:nvSpPr>
        <p:spPr>
          <a:xfrm>
            <a:off x="5384800" y="3273822"/>
            <a:ext cx="2471225" cy="539073"/>
          </a:xfrm>
        </p:spPr>
        <p:txBody>
          <a:bodyPr>
            <a:normAutofit/>
          </a:bodyPr>
          <a:lstStyle>
            <a:lvl1pPr marL="0" indent="0">
              <a:buNone/>
              <a:defRPr sz="1200"/>
            </a:lvl1pPr>
          </a:lstStyle>
          <a:p>
            <a:pPr algn="ctr"/>
            <a:endParaRPr lang="en-AU" dirty="0"/>
          </a:p>
        </p:txBody>
      </p:sp>
      <p:sp>
        <p:nvSpPr>
          <p:cNvPr id="47" name="Text Placeholder 8"/>
          <p:cNvSpPr>
            <a:spLocks noGrp="1"/>
          </p:cNvSpPr>
          <p:nvPr>
            <p:ph type="body" sz="quarter" idx="24"/>
          </p:nvPr>
        </p:nvSpPr>
        <p:spPr>
          <a:xfrm>
            <a:off x="5384800" y="2926184"/>
            <a:ext cx="2471225" cy="347638"/>
          </a:xfrm>
        </p:spPr>
        <p:txBody>
          <a:bodyPr>
            <a:normAutofit/>
          </a:bodyPr>
          <a:lstStyle>
            <a:lvl1pPr marL="0" indent="0">
              <a:buNone/>
              <a:defRPr sz="1800"/>
            </a:lvl1pPr>
          </a:lstStyle>
          <a:p>
            <a:pPr algn="ctr"/>
            <a:endParaRPr lang="en-AU" dirty="0"/>
          </a:p>
        </p:txBody>
      </p:sp>
      <p:sp>
        <p:nvSpPr>
          <p:cNvPr id="48" name="Text Placeholder 11"/>
          <p:cNvSpPr>
            <a:spLocks noGrp="1"/>
          </p:cNvSpPr>
          <p:nvPr>
            <p:ph type="body" sz="quarter" idx="25"/>
          </p:nvPr>
        </p:nvSpPr>
        <p:spPr>
          <a:xfrm>
            <a:off x="5384800" y="4540103"/>
            <a:ext cx="2471225" cy="539073"/>
          </a:xfrm>
        </p:spPr>
        <p:txBody>
          <a:bodyPr>
            <a:normAutofit/>
          </a:bodyPr>
          <a:lstStyle>
            <a:lvl1pPr marL="0" indent="0">
              <a:buNone/>
              <a:defRPr sz="1200"/>
            </a:lvl1pPr>
          </a:lstStyle>
          <a:p>
            <a:pPr algn="ctr"/>
            <a:endParaRPr lang="en-AU" dirty="0"/>
          </a:p>
        </p:txBody>
      </p:sp>
      <p:sp>
        <p:nvSpPr>
          <p:cNvPr id="49" name="Text Placeholder 8"/>
          <p:cNvSpPr>
            <a:spLocks noGrp="1"/>
          </p:cNvSpPr>
          <p:nvPr>
            <p:ph type="body" sz="quarter" idx="26"/>
          </p:nvPr>
        </p:nvSpPr>
        <p:spPr>
          <a:xfrm>
            <a:off x="5384800" y="4192465"/>
            <a:ext cx="2471225" cy="347638"/>
          </a:xfrm>
        </p:spPr>
        <p:txBody>
          <a:bodyPr>
            <a:normAutofit/>
          </a:bodyPr>
          <a:lstStyle>
            <a:lvl1pPr marL="0" indent="0">
              <a:buNone/>
              <a:defRPr sz="1800"/>
            </a:lvl1pPr>
          </a:lstStyle>
          <a:p>
            <a:pPr algn="ctr"/>
            <a:endParaRPr lang="en-AU" dirty="0"/>
          </a:p>
        </p:txBody>
      </p:sp>
      <p:sp>
        <p:nvSpPr>
          <p:cNvPr id="50" name="Text Placeholder 11"/>
          <p:cNvSpPr>
            <a:spLocks noGrp="1"/>
          </p:cNvSpPr>
          <p:nvPr>
            <p:ph type="body" sz="quarter" idx="27"/>
          </p:nvPr>
        </p:nvSpPr>
        <p:spPr>
          <a:xfrm>
            <a:off x="5384800" y="5482315"/>
            <a:ext cx="2471225" cy="539073"/>
          </a:xfrm>
        </p:spPr>
        <p:txBody>
          <a:bodyPr>
            <a:normAutofit/>
          </a:bodyPr>
          <a:lstStyle>
            <a:lvl1pPr marL="0" indent="0">
              <a:buNone/>
              <a:defRPr sz="1200"/>
            </a:lvl1pPr>
          </a:lstStyle>
          <a:p>
            <a:pPr algn="ctr"/>
            <a:endParaRPr lang="en-AU" dirty="0"/>
          </a:p>
        </p:txBody>
      </p:sp>
      <p:sp>
        <p:nvSpPr>
          <p:cNvPr id="51" name="Text Placeholder 8"/>
          <p:cNvSpPr>
            <a:spLocks noGrp="1"/>
          </p:cNvSpPr>
          <p:nvPr>
            <p:ph type="body" sz="quarter" idx="28"/>
          </p:nvPr>
        </p:nvSpPr>
        <p:spPr>
          <a:xfrm>
            <a:off x="5384800" y="5134677"/>
            <a:ext cx="2471225" cy="347638"/>
          </a:xfrm>
        </p:spPr>
        <p:txBody>
          <a:bodyPr>
            <a:normAutofit/>
          </a:bodyPr>
          <a:lstStyle>
            <a:lvl1pPr marL="0" indent="0">
              <a:buNone/>
              <a:defRPr sz="1800"/>
            </a:lvl1pPr>
          </a:lstStyle>
          <a:p>
            <a:pPr algn="ctr"/>
            <a:endParaRPr lang="en-AU" dirty="0"/>
          </a:p>
        </p:txBody>
      </p:sp>
      <p:sp>
        <p:nvSpPr>
          <p:cNvPr id="12" name="Text Placeholder 11"/>
          <p:cNvSpPr>
            <a:spLocks noGrp="1"/>
          </p:cNvSpPr>
          <p:nvPr>
            <p:ph type="body" sz="quarter" idx="15"/>
          </p:nvPr>
        </p:nvSpPr>
        <p:spPr>
          <a:xfrm>
            <a:off x="8600177" y="4852825"/>
            <a:ext cx="3235036" cy="493712"/>
          </a:xfrm>
        </p:spPr>
        <p:txBody>
          <a:bodyPr>
            <a:normAutofit/>
          </a:bodyPr>
          <a:lstStyle>
            <a:lvl1pPr marL="0" indent="0">
              <a:buNone/>
              <a:defRPr sz="1600" b="1" i="1">
                <a:latin typeface="Lato Light" panose="020F0302020204030203" pitchFamily="34" charset="0"/>
              </a:defRPr>
            </a:lvl1pPr>
          </a:lstStyle>
          <a:p>
            <a:pPr lvl="0"/>
            <a:endParaRPr lang="en-AU" dirty="0"/>
          </a:p>
        </p:txBody>
      </p:sp>
      <p:sp>
        <p:nvSpPr>
          <p:cNvPr id="13" name="Text Placeholder 13"/>
          <p:cNvSpPr>
            <a:spLocks noGrp="1"/>
          </p:cNvSpPr>
          <p:nvPr>
            <p:ph type="body" sz="quarter" idx="16"/>
          </p:nvPr>
        </p:nvSpPr>
        <p:spPr>
          <a:xfrm>
            <a:off x="8600177" y="5502276"/>
            <a:ext cx="3235036" cy="267201"/>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4" name="Text Placeholder 15"/>
          <p:cNvSpPr>
            <a:spLocks noGrp="1"/>
          </p:cNvSpPr>
          <p:nvPr>
            <p:ph type="body" sz="quarter" idx="17"/>
          </p:nvPr>
        </p:nvSpPr>
        <p:spPr>
          <a:xfrm>
            <a:off x="8600177" y="5773195"/>
            <a:ext cx="3236013" cy="248193"/>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down)">
                                      <p:cBhvr>
                                        <p:cTn id="12" dur="500"/>
                                        <p:tgtEl>
                                          <p:spTgt spid="9">
                                            <p:txEl>
                                              <p:pRg st="0" end="0"/>
                                            </p:txEl>
                                          </p:spTgt>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2000"/>
                            </p:stCondLst>
                            <p:childTnLst>
                              <p:par>
                                <p:cTn id="27" presetID="10" presetClass="entr" presetSubtype="0" fill="hold" grpId="0" nodeType="afterEffect" nodePh="1">
                                  <p:stCondLst>
                                    <p:cond delay="0"/>
                                  </p:stCondLst>
                                  <p:endCondLst>
                                    <p:cond evt="begin" delay="0">
                                      <p:tn val="27"/>
                                    </p:cond>
                                  </p:endCondLst>
                                  <p:childTnLst>
                                    <p:set>
                                      <p:cBhvr>
                                        <p:cTn id="28" dur="1" fill="hold">
                                          <p:stCondLst>
                                            <p:cond delay="0"/>
                                          </p:stCondLst>
                                        </p:cTn>
                                        <p:tgtEl>
                                          <p:spTgt spid="45">
                                            <p:txEl>
                                              <p:pRg st="0" end="0"/>
                                            </p:txEl>
                                          </p:spTgt>
                                        </p:tgtEl>
                                        <p:attrNameLst>
                                          <p:attrName>style.visibility</p:attrName>
                                        </p:attrNameLst>
                                      </p:cBhvr>
                                      <p:to>
                                        <p:strVal val="visible"/>
                                      </p:to>
                                    </p:set>
                                    <p:animEffect transition="in" filter="fade">
                                      <p:cBhvr>
                                        <p:cTn id="29" dur="500"/>
                                        <p:tgtEl>
                                          <p:spTgt spid="45">
                                            <p:txEl>
                                              <p:pRg st="0" end="0"/>
                                            </p:txEl>
                                          </p:spTgt>
                                        </p:tgtEl>
                                      </p:cBhvr>
                                    </p:animEffect>
                                  </p:childTnLst>
                                </p:cTn>
                              </p:par>
                            </p:childTnLst>
                          </p:cTn>
                        </p:par>
                        <p:par>
                          <p:cTn id="30" fill="hold">
                            <p:stCondLst>
                              <p:cond delay="2500"/>
                            </p:stCondLst>
                            <p:childTnLst>
                              <p:par>
                                <p:cTn id="31" presetID="22" presetClass="entr" presetSubtype="4" fill="hold" grpId="0" nodeType="afterEffect" nodePh="1">
                                  <p:stCondLst>
                                    <p:cond delay="0"/>
                                  </p:stCondLst>
                                  <p:endCondLst>
                                    <p:cond evt="begin" delay="0">
                                      <p:tn val="31"/>
                                    </p:cond>
                                  </p:endCondLst>
                                  <p:childTnLst>
                                    <p:set>
                                      <p:cBhvr>
                                        <p:cTn id="32" dur="1" fill="hold">
                                          <p:stCondLst>
                                            <p:cond delay="0"/>
                                          </p:stCondLst>
                                        </p:cTn>
                                        <p:tgtEl>
                                          <p:spTgt spid="44">
                                            <p:txEl>
                                              <p:pRg st="0" end="0"/>
                                            </p:txEl>
                                          </p:spTgt>
                                        </p:tgtEl>
                                        <p:attrNameLst>
                                          <p:attrName>style.visibility</p:attrName>
                                        </p:attrNameLst>
                                      </p:cBhvr>
                                      <p:to>
                                        <p:strVal val="visible"/>
                                      </p:to>
                                    </p:set>
                                    <p:animEffect transition="in" filter="wipe(down)">
                                      <p:cBhvr>
                                        <p:cTn id="33" dur="500"/>
                                        <p:tgtEl>
                                          <p:spTgt spid="44">
                                            <p:txEl>
                                              <p:pRg st="0" end="0"/>
                                            </p:txEl>
                                          </p:spTgt>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4000"/>
                            </p:stCondLst>
                            <p:childTnLst>
                              <p:par>
                                <p:cTn id="43" presetID="10" presetClass="entr" presetSubtype="0" fill="hold" grpId="0" nodeType="afterEffect" nodePh="1">
                                  <p:stCondLst>
                                    <p:cond delay="0"/>
                                  </p:stCondLst>
                                  <p:endCondLst>
                                    <p:cond evt="begin" delay="0">
                                      <p:tn val="43"/>
                                    </p:cond>
                                  </p:endCondLst>
                                  <p:childTnLst>
                                    <p:set>
                                      <p:cBhvr>
                                        <p:cTn id="44" dur="1" fill="hold">
                                          <p:stCondLst>
                                            <p:cond delay="0"/>
                                          </p:stCondLst>
                                        </p:cTn>
                                        <p:tgtEl>
                                          <p:spTgt spid="47">
                                            <p:txEl>
                                              <p:pRg st="0" end="0"/>
                                            </p:txEl>
                                          </p:spTgt>
                                        </p:tgtEl>
                                        <p:attrNameLst>
                                          <p:attrName>style.visibility</p:attrName>
                                        </p:attrNameLst>
                                      </p:cBhvr>
                                      <p:to>
                                        <p:strVal val="visible"/>
                                      </p:to>
                                    </p:set>
                                    <p:animEffect transition="in" filter="fade">
                                      <p:cBhvr>
                                        <p:cTn id="45" dur="500"/>
                                        <p:tgtEl>
                                          <p:spTgt spid="47">
                                            <p:txEl>
                                              <p:pRg st="0" end="0"/>
                                            </p:txEl>
                                          </p:spTgt>
                                        </p:tgtEl>
                                      </p:cBhvr>
                                    </p:animEffect>
                                  </p:childTnLst>
                                </p:cTn>
                              </p:par>
                            </p:childTnLst>
                          </p:cTn>
                        </p:par>
                        <p:par>
                          <p:cTn id="46" fill="hold">
                            <p:stCondLst>
                              <p:cond delay="4500"/>
                            </p:stCondLst>
                            <p:childTnLst>
                              <p:par>
                                <p:cTn id="47" presetID="22" presetClass="entr" presetSubtype="4" fill="hold" grpId="0" nodeType="afterEffect" nodePh="1">
                                  <p:stCondLst>
                                    <p:cond delay="0"/>
                                  </p:stCondLst>
                                  <p:endCondLst>
                                    <p:cond evt="begin" delay="0">
                                      <p:tn val="47"/>
                                    </p:cond>
                                  </p:endCondLst>
                                  <p:childTnLst>
                                    <p:set>
                                      <p:cBhvr>
                                        <p:cTn id="48" dur="1" fill="hold">
                                          <p:stCondLst>
                                            <p:cond delay="0"/>
                                          </p:stCondLst>
                                        </p:cTn>
                                        <p:tgtEl>
                                          <p:spTgt spid="46">
                                            <p:txEl>
                                              <p:pRg st="0" end="0"/>
                                            </p:txEl>
                                          </p:spTgt>
                                        </p:tgtEl>
                                        <p:attrNameLst>
                                          <p:attrName>style.visibility</p:attrName>
                                        </p:attrNameLst>
                                      </p:cBhvr>
                                      <p:to>
                                        <p:strVal val="visible"/>
                                      </p:to>
                                    </p:set>
                                    <p:animEffect transition="in" filter="wipe(down)">
                                      <p:cBhvr>
                                        <p:cTn id="49" dur="500"/>
                                        <p:tgtEl>
                                          <p:spTgt spid="46">
                                            <p:txEl>
                                              <p:pRg st="0" end="0"/>
                                            </p:txEl>
                                          </p:spTgt>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childTnLst>
                          </p:cTn>
                        </p:par>
                        <p:par>
                          <p:cTn id="58" fill="hold">
                            <p:stCondLst>
                              <p:cond delay="6000"/>
                            </p:stCondLst>
                            <p:childTnLst>
                              <p:par>
                                <p:cTn id="59" presetID="10" presetClass="entr" presetSubtype="0" fill="hold" grpId="0" nodeType="afterEffect" nodePh="1">
                                  <p:stCondLst>
                                    <p:cond delay="0"/>
                                  </p:stCondLst>
                                  <p:endCondLst>
                                    <p:cond evt="begin" delay="0">
                                      <p:tn val="59"/>
                                    </p:cond>
                                  </p:endCondLst>
                                  <p:childTnLst>
                                    <p:set>
                                      <p:cBhvr>
                                        <p:cTn id="60" dur="1" fill="hold">
                                          <p:stCondLst>
                                            <p:cond delay="0"/>
                                          </p:stCondLst>
                                        </p:cTn>
                                        <p:tgtEl>
                                          <p:spTgt spid="49">
                                            <p:txEl>
                                              <p:pRg st="0" end="0"/>
                                            </p:txEl>
                                          </p:spTgt>
                                        </p:tgtEl>
                                        <p:attrNameLst>
                                          <p:attrName>style.visibility</p:attrName>
                                        </p:attrNameLst>
                                      </p:cBhvr>
                                      <p:to>
                                        <p:strVal val="visible"/>
                                      </p:to>
                                    </p:set>
                                    <p:animEffect transition="in" filter="fade">
                                      <p:cBhvr>
                                        <p:cTn id="61" dur="500"/>
                                        <p:tgtEl>
                                          <p:spTgt spid="49">
                                            <p:txEl>
                                              <p:pRg st="0" end="0"/>
                                            </p:txEl>
                                          </p:spTgt>
                                        </p:tgtEl>
                                      </p:cBhvr>
                                    </p:animEffect>
                                  </p:childTnLst>
                                </p:cTn>
                              </p:par>
                            </p:childTnLst>
                          </p:cTn>
                        </p:par>
                        <p:par>
                          <p:cTn id="62" fill="hold">
                            <p:stCondLst>
                              <p:cond delay="6500"/>
                            </p:stCondLst>
                            <p:childTnLst>
                              <p:par>
                                <p:cTn id="63" presetID="22" presetClass="entr" presetSubtype="4" fill="hold" grpId="0" nodeType="afterEffect" nodePh="1">
                                  <p:stCondLst>
                                    <p:cond delay="0"/>
                                  </p:stCondLst>
                                  <p:endCondLst>
                                    <p:cond evt="begin" delay="0">
                                      <p:tn val="63"/>
                                    </p:cond>
                                  </p:endCondLst>
                                  <p:childTnLst>
                                    <p:set>
                                      <p:cBhvr>
                                        <p:cTn id="64" dur="1" fill="hold">
                                          <p:stCondLst>
                                            <p:cond delay="0"/>
                                          </p:stCondLst>
                                        </p:cTn>
                                        <p:tgtEl>
                                          <p:spTgt spid="48">
                                            <p:txEl>
                                              <p:pRg st="0" end="0"/>
                                            </p:txEl>
                                          </p:spTgt>
                                        </p:tgtEl>
                                        <p:attrNameLst>
                                          <p:attrName>style.visibility</p:attrName>
                                        </p:attrNameLst>
                                      </p:cBhvr>
                                      <p:to>
                                        <p:strVal val="visible"/>
                                      </p:to>
                                    </p:set>
                                    <p:animEffect transition="in" filter="wipe(down)">
                                      <p:cBhvr>
                                        <p:cTn id="65" dur="500"/>
                                        <p:tgtEl>
                                          <p:spTgt spid="48">
                                            <p:txEl>
                                              <p:pRg st="0" end="0"/>
                                            </p:txEl>
                                          </p:spTgt>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wipe(left)">
                                      <p:cBhvr>
                                        <p:cTn id="73" dur="500"/>
                                        <p:tgtEl>
                                          <p:spTgt spid="41"/>
                                        </p:tgtEl>
                                      </p:cBhvr>
                                    </p:animEffect>
                                  </p:childTnLst>
                                </p:cTn>
                              </p:par>
                            </p:childTnLst>
                          </p:cTn>
                        </p:par>
                        <p:par>
                          <p:cTn id="74" fill="hold">
                            <p:stCondLst>
                              <p:cond delay="8000"/>
                            </p:stCondLst>
                            <p:childTnLst>
                              <p:par>
                                <p:cTn id="75" presetID="10" presetClass="entr" presetSubtype="0" fill="hold" grpId="0" nodeType="afterEffect" nodePh="1">
                                  <p:stCondLst>
                                    <p:cond delay="0"/>
                                  </p:stCondLst>
                                  <p:endCondLst>
                                    <p:cond evt="begin" delay="0">
                                      <p:tn val="75"/>
                                    </p:cond>
                                  </p:endCondLst>
                                  <p:childTnLst>
                                    <p:set>
                                      <p:cBhvr>
                                        <p:cTn id="76" dur="1" fill="hold">
                                          <p:stCondLst>
                                            <p:cond delay="0"/>
                                          </p:stCondLst>
                                        </p:cTn>
                                        <p:tgtEl>
                                          <p:spTgt spid="51">
                                            <p:txEl>
                                              <p:pRg st="0" end="0"/>
                                            </p:txEl>
                                          </p:spTgt>
                                        </p:tgtEl>
                                        <p:attrNameLst>
                                          <p:attrName>style.visibility</p:attrName>
                                        </p:attrNameLst>
                                      </p:cBhvr>
                                      <p:to>
                                        <p:strVal val="visible"/>
                                      </p:to>
                                    </p:set>
                                    <p:animEffect transition="in" filter="fade">
                                      <p:cBhvr>
                                        <p:cTn id="77" dur="500"/>
                                        <p:tgtEl>
                                          <p:spTgt spid="51">
                                            <p:txEl>
                                              <p:pRg st="0" end="0"/>
                                            </p:txEl>
                                          </p:spTgt>
                                        </p:tgtEl>
                                      </p:cBhvr>
                                    </p:animEffect>
                                  </p:childTnLst>
                                </p:cTn>
                              </p:par>
                            </p:childTnLst>
                          </p:cTn>
                        </p:par>
                        <p:par>
                          <p:cTn id="78" fill="hold">
                            <p:stCondLst>
                              <p:cond delay="8500"/>
                            </p:stCondLst>
                            <p:childTnLst>
                              <p:par>
                                <p:cTn id="79" presetID="22" presetClass="entr" presetSubtype="4" fill="hold" grpId="0" nodeType="afterEffect" nodePh="1">
                                  <p:stCondLst>
                                    <p:cond delay="0"/>
                                  </p:stCondLst>
                                  <p:endCondLst>
                                    <p:cond evt="begin" delay="0">
                                      <p:tn val="79"/>
                                    </p:cond>
                                  </p:endCondLst>
                                  <p:childTnLst>
                                    <p:set>
                                      <p:cBhvr>
                                        <p:cTn id="80" dur="1" fill="hold">
                                          <p:stCondLst>
                                            <p:cond delay="0"/>
                                          </p:stCondLst>
                                        </p:cTn>
                                        <p:tgtEl>
                                          <p:spTgt spid="50">
                                            <p:txEl>
                                              <p:pRg st="0" end="0"/>
                                            </p:txEl>
                                          </p:spTgt>
                                        </p:tgtEl>
                                        <p:attrNameLst>
                                          <p:attrName>style.visibility</p:attrName>
                                        </p:attrNameLst>
                                      </p:cBhvr>
                                      <p:to>
                                        <p:strVal val="visible"/>
                                      </p:to>
                                    </p:set>
                                    <p:animEffect transition="in" filter="wipe(down)">
                                      <p:cBhvr>
                                        <p:cTn id="81" dur="500"/>
                                        <p:tgtEl>
                                          <p:spTgt spid="50">
                                            <p:txEl>
                                              <p:pRg st="0" end="0"/>
                                            </p:txEl>
                                          </p:spTgt>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childTnLst>
                          </p:cTn>
                        </p:par>
                        <p:par>
                          <p:cTn id="88" fill="hold">
                            <p:stCondLst>
                              <p:cond delay="9500"/>
                            </p:stCondLst>
                            <p:childTnLst>
                              <p:par>
                                <p:cTn id="89" presetID="10" presetClass="entr" presetSubtype="0"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fade">
                                      <p:cBhvr>
                                        <p:cTn id="91" dur="500"/>
                                        <p:tgtEl>
                                          <p:spTgt spid="52"/>
                                        </p:tgtEl>
                                      </p:cBhvr>
                                    </p:animEffect>
                                  </p:childTnLst>
                                </p:cTn>
                              </p:par>
                            </p:childTnLst>
                          </p:cTn>
                        </p:par>
                        <p:par>
                          <p:cTn id="92" fill="hold">
                            <p:stCondLst>
                              <p:cond delay="10000"/>
                            </p:stCondLst>
                            <p:childTnLst>
                              <p:par>
                                <p:cTn id="93" presetID="10" presetClass="entr" presetSubtype="0" fill="hold" grpId="0" nodeType="afterEffect" nodePh="1">
                                  <p:stCondLst>
                                    <p:cond delay="0"/>
                                  </p:stCondLst>
                                  <p:endCondLst>
                                    <p:cond evt="begin" delay="0">
                                      <p:tn val="93"/>
                                    </p:cond>
                                  </p:endCondLst>
                                  <p:childTnLst>
                                    <p:set>
                                      <p:cBhvr>
                                        <p:cTn id="94" dur="1" fill="hold">
                                          <p:stCondLst>
                                            <p:cond delay="0"/>
                                          </p:stCondLst>
                                        </p:cTn>
                                        <p:tgtEl>
                                          <p:spTgt spid="12">
                                            <p:txEl>
                                              <p:pRg st="0" end="0"/>
                                            </p:txEl>
                                          </p:spTgt>
                                        </p:tgtEl>
                                        <p:attrNameLst>
                                          <p:attrName>style.visibility</p:attrName>
                                        </p:attrNameLst>
                                      </p:cBhvr>
                                      <p:to>
                                        <p:strVal val="visible"/>
                                      </p:to>
                                    </p:set>
                                    <p:animEffect transition="in" filter="fade">
                                      <p:cBhvr>
                                        <p:cTn id="95" dur="500"/>
                                        <p:tgtEl>
                                          <p:spTgt spid="12">
                                            <p:txEl>
                                              <p:pRg st="0" end="0"/>
                                            </p:txEl>
                                          </p:spTgt>
                                        </p:tgtEl>
                                      </p:cBhvr>
                                    </p:animEffect>
                                  </p:childTnLst>
                                </p:cTn>
                              </p:par>
                            </p:childTnLst>
                          </p:cTn>
                        </p:par>
                        <p:par>
                          <p:cTn id="96" fill="hold">
                            <p:stCondLst>
                              <p:cond delay="10500"/>
                            </p:stCondLst>
                            <p:childTnLst>
                              <p:par>
                                <p:cTn id="97" presetID="22" presetClass="entr" presetSubtype="8" fill="hold" grpId="0" nodeType="afterEffect" nodePh="1">
                                  <p:stCondLst>
                                    <p:cond delay="0"/>
                                  </p:stCondLst>
                                  <p:endCondLst>
                                    <p:cond evt="begin" delay="0">
                                      <p:tn val="97"/>
                                    </p:cond>
                                  </p:endCondLst>
                                  <p:childTnLst>
                                    <p:set>
                                      <p:cBhvr>
                                        <p:cTn id="98" dur="1" fill="hold">
                                          <p:stCondLst>
                                            <p:cond delay="0"/>
                                          </p:stCondLst>
                                        </p:cTn>
                                        <p:tgtEl>
                                          <p:spTgt spid="13">
                                            <p:txEl>
                                              <p:pRg st="0" end="0"/>
                                            </p:txEl>
                                          </p:spTgt>
                                        </p:tgtEl>
                                        <p:attrNameLst>
                                          <p:attrName>style.visibility</p:attrName>
                                        </p:attrNameLst>
                                      </p:cBhvr>
                                      <p:to>
                                        <p:strVal val="visible"/>
                                      </p:to>
                                    </p:set>
                                    <p:animEffect transition="in" filter="wipe(left)">
                                      <p:cBhvr>
                                        <p:cTn id="99" dur="500"/>
                                        <p:tgtEl>
                                          <p:spTgt spid="13">
                                            <p:txEl>
                                              <p:pRg st="0" end="0"/>
                                            </p:txEl>
                                          </p:spTgt>
                                        </p:tgtEl>
                                      </p:cBhvr>
                                    </p:animEffect>
                                  </p:childTnLst>
                                </p:cTn>
                              </p:par>
                            </p:childTnLst>
                          </p:cTn>
                        </p:par>
                        <p:par>
                          <p:cTn id="100" fill="hold">
                            <p:stCondLst>
                              <p:cond delay="11000"/>
                            </p:stCondLst>
                            <p:childTnLst>
                              <p:par>
                                <p:cTn id="101" presetID="10" presetClass="entr" presetSubtype="0" fill="hold" grpId="0" nodeType="afterEffect" nodePh="1">
                                  <p:stCondLst>
                                    <p:cond delay="0"/>
                                  </p:stCondLst>
                                  <p:endCondLst>
                                    <p:cond evt="begin" delay="0">
                                      <p:tn val="101"/>
                                    </p:cond>
                                  </p:endCondLst>
                                  <p:childTnLst>
                                    <p:set>
                                      <p:cBhvr>
                                        <p:cTn id="102" dur="1" fill="hold">
                                          <p:stCondLst>
                                            <p:cond delay="0"/>
                                          </p:stCondLst>
                                        </p:cTn>
                                        <p:tgtEl>
                                          <p:spTgt spid="14">
                                            <p:txEl>
                                              <p:pRg st="0" end="0"/>
                                            </p:txEl>
                                          </p:spTgt>
                                        </p:tgtEl>
                                        <p:attrNameLst>
                                          <p:attrName>style.visibility</p:attrName>
                                        </p:attrNameLst>
                                      </p:cBhvr>
                                      <p:to>
                                        <p:strVal val="visible"/>
                                      </p:to>
                                    </p:set>
                                    <p:animEffect transition="in" filter="fade">
                                      <p:cBhvr>
                                        <p:cTn id="10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2" grpId="0" animBg="1"/>
      <p:bldP spid="8" grpId="0"/>
      <p:bldP spid="9" grpId="0" build="p">
        <p:tmplLst>
          <p:tmpl lvl="1">
            <p:tnLst>
              <p:par>
                <p:cTn presetID="22" presetClass="entr" presetSubtype="4" fill="hold" nodeType="click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21" grpId="0" animBg="1"/>
      <p:bldP spid="22" grpId="0" animBg="1"/>
      <p:bldP spid="23" grpId="0" animBg="1"/>
      <p:bldP spid="24" grpId="0" animBg="1"/>
      <p:bldP spid="44"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44"/>
                        </p:tgtEl>
                        <p:attrNameLst>
                          <p:attrName>style.visibility</p:attrName>
                        </p:attrNameLst>
                      </p:cBhvr>
                      <p:to>
                        <p:strVal val="visible"/>
                      </p:to>
                    </p:set>
                    <p:animEffect transition="in" filter="wipe(down)">
                      <p:cBhvr>
                        <p:cTn dur="500"/>
                        <p:tgtEl>
                          <p:spTgt spid="44"/>
                        </p:tgtEl>
                      </p:cBhvr>
                    </p:animEffect>
                  </p:childTnLst>
                </p:cTn>
              </p:par>
            </p:tnLst>
          </p:tmpl>
        </p:tmplLst>
      </p:bldP>
      <p:bldP spid="45"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46"/>
                        </p:tgtEl>
                        <p:attrNameLst>
                          <p:attrName>style.visibility</p:attrName>
                        </p:attrNameLst>
                      </p:cBhvr>
                      <p:to>
                        <p:strVal val="visible"/>
                      </p:to>
                    </p:set>
                    <p:animEffect transition="in" filter="wipe(down)">
                      <p:cBhvr>
                        <p:cTn dur="500"/>
                        <p:tgtEl>
                          <p:spTgt spid="46"/>
                        </p:tgtEl>
                      </p:cBhvr>
                    </p:animEffect>
                  </p:childTnLst>
                </p:cTn>
              </p:par>
            </p:tnLst>
          </p:tmpl>
        </p:tmplLst>
      </p:bldP>
      <p:bldP spid="47"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48"/>
                        </p:tgtEl>
                        <p:attrNameLst>
                          <p:attrName>style.visibility</p:attrName>
                        </p:attrNameLst>
                      </p:cBhvr>
                      <p:to>
                        <p:strVal val="visible"/>
                      </p:to>
                    </p:set>
                    <p:animEffect transition="in" filter="wipe(down)">
                      <p:cBhvr>
                        <p:cTn dur="500"/>
                        <p:tgtEl>
                          <p:spTgt spid="48"/>
                        </p:tgtEl>
                      </p:cBhvr>
                    </p:animEffect>
                  </p:childTnLst>
                </p:cTn>
              </p:par>
            </p:tnLst>
          </p:tmpl>
        </p:tmplLst>
      </p:bldP>
      <p:bldP spid="49"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50"/>
                        </p:tgtEl>
                        <p:attrNameLst>
                          <p:attrName>style.visibility</p:attrName>
                        </p:attrNameLst>
                      </p:cBhvr>
                      <p:to>
                        <p:strVal val="visible"/>
                      </p:to>
                    </p:set>
                    <p:animEffect transition="in" filter="wipe(down)">
                      <p:cBhvr>
                        <p:cTn dur="500"/>
                        <p:tgtEl>
                          <p:spTgt spid="50"/>
                        </p:tgtEl>
                      </p:cBhvr>
                    </p:animEffect>
                  </p:childTnLst>
                </p:cTn>
              </p:par>
            </p:tnLst>
          </p:tmpl>
        </p:tmplLst>
      </p:bldP>
      <p:bldP spid="51"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12"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chart">
    <p:spTree>
      <p:nvGrpSpPr>
        <p:cNvPr id="1" name=""/>
        <p:cNvGrpSpPr/>
        <p:nvPr/>
      </p:nvGrpSpPr>
      <p:grpSpPr>
        <a:xfrm>
          <a:off x="0" y="0"/>
          <a:ext cx="0" cy="0"/>
          <a:chOff x="0" y="0"/>
          <a:chExt cx="0" cy="0"/>
        </a:xfrm>
      </p:grpSpPr>
      <p:sp>
        <p:nvSpPr>
          <p:cNvPr id="56"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57"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58" name="Text Placeholder 7"/>
          <p:cNvSpPr>
            <a:spLocks noGrp="1"/>
          </p:cNvSpPr>
          <p:nvPr>
            <p:ph type="body" sz="quarter" idx="13"/>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59" name="Text Placeholder 9"/>
          <p:cNvSpPr>
            <a:spLocks noGrp="1"/>
          </p:cNvSpPr>
          <p:nvPr>
            <p:ph type="body" sz="quarter" idx="14"/>
          </p:nvPr>
        </p:nvSpPr>
        <p:spPr>
          <a:xfrm>
            <a:off x="838200" y="2491523"/>
            <a:ext cx="5256212" cy="235756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61" name="Chart Placeholder 60"/>
          <p:cNvSpPr>
            <a:spLocks noGrp="1"/>
          </p:cNvSpPr>
          <p:nvPr>
            <p:ph type="chart" sz="quarter" idx="15"/>
          </p:nvPr>
        </p:nvSpPr>
        <p:spPr>
          <a:xfrm>
            <a:off x="6819900" y="836613"/>
            <a:ext cx="4532313" cy="5184775"/>
          </a:xfrm>
        </p:spPr>
        <p:txBody>
          <a:bodyPr/>
          <a:lstStyle/>
          <a:p>
            <a:endParaRPr lang="en-AU"/>
          </a:p>
        </p:txBody>
      </p:sp>
      <p:sp>
        <p:nvSpPr>
          <p:cNvPr id="7" name="Date Placeholder 4"/>
          <p:cNvSpPr>
            <a:spLocks noGrp="1"/>
          </p:cNvSpPr>
          <p:nvPr>
            <p:ph type="dt" sz="half" idx="10"/>
          </p:nvPr>
        </p:nvSpPr>
        <p:spPr>
          <a:xfrm>
            <a:off x="838200" y="6356350"/>
            <a:ext cx="2743200" cy="365125"/>
          </a:xfrm>
        </p:spPr>
        <p:txBody>
          <a:bodyPr/>
          <a:lstStyle/>
          <a:p>
            <a:fld id="{722F6D6F-DD99-46DF-A9EA-728D63EA6A31}" type="datetimeFigureOut">
              <a:rPr lang="en-AU" smtClean="0"/>
            </a:fld>
            <a:endParaRPr lang="en-AU"/>
          </a:p>
        </p:txBody>
      </p:sp>
      <p:sp>
        <p:nvSpPr>
          <p:cNvPr id="8" name="Footer Placeholder 5"/>
          <p:cNvSpPr>
            <a:spLocks noGrp="1"/>
          </p:cNvSpPr>
          <p:nvPr>
            <p:ph type="ftr" sz="quarter" idx="11"/>
          </p:nvPr>
        </p:nvSpPr>
        <p:spPr>
          <a:xfrm>
            <a:off x="4038600" y="6356350"/>
            <a:ext cx="4114800" cy="365125"/>
          </a:xfrm>
        </p:spPr>
        <p:txBody>
          <a:bodyPr/>
          <a:lstStyle/>
          <a:p>
            <a:endParaRPr lang="en-AU"/>
          </a:p>
        </p:txBody>
      </p:sp>
      <p:sp>
        <p:nvSpPr>
          <p:cNvPr id="9" name="Slide Number Placeholder 6"/>
          <p:cNvSpPr>
            <a:spLocks noGrp="1"/>
          </p:cNvSpPr>
          <p:nvPr>
            <p:ph type="sldNum" sz="quarter" idx="12"/>
          </p:nvPr>
        </p:nvSpPr>
        <p:spPr>
          <a:xfrm>
            <a:off x="8610600" y="6356350"/>
            <a:ext cx="2743200" cy="365125"/>
          </a:xfrm>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722F6D6F-DD99-46DF-A9EA-728D63EA6A31}" type="datetimeFigureOut">
              <a:rPr lang="en-AU" smtClean="0"/>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2000" advTm="0">
        <p14:prism isContent="1"/>
      </p:transition>
    </mc:Choice>
    <mc:Fallback>
      <p:transition spd="slow"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4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24" name="Footer Placeholder 1"/>
          <p:cNvSpPr txBox="1"/>
          <p:nvPr userDrawn="1"/>
        </p:nvSpPr>
        <p:spPr>
          <a:xfrm>
            <a:off x="4191000" y="65087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900" kern="1200">
                <a:solidFill>
                  <a:schemeClr val="tx1">
                    <a:tint val="75000"/>
                  </a:schemeClr>
                </a:solidFill>
                <a:latin typeface="Lato Light" panose="020F03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t>Business Presentation</a:t>
            </a:r>
            <a:endParaRPr lang="en-AU" dirty="0"/>
          </a:p>
        </p:txBody>
      </p:sp>
      <p:sp>
        <p:nvSpPr>
          <p:cNvPr id="25" name="Slide Number Placeholder 2"/>
          <p:cNvSpPr txBox="1"/>
          <p:nvPr userDrawn="1"/>
        </p:nvSpPr>
        <p:spPr>
          <a:xfrm>
            <a:off x="8763000" y="65087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Lato Light" panose="020F03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4AD2E7E-F7BA-4F6B-9D0C-0B2331C2AE06}" type="slidenum">
              <a:rPr lang="en-AU" smtClean="0"/>
            </a:fld>
            <a:endParaRPr lang="en-AU"/>
          </a:p>
        </p:txBody>
      </p:sp>
      <p:sp>
        <p:nvSpPr>
          <p:cNvPr id="27" name="Picture Placeholder 17"/>
          <p:cNvSpPr>
            <a:spLocks noGrp="1"/>
          </p:cNvSpPr>
          <p:nvPr>
            <p:ph type="pic" sz="quarter" idx="13"/>
          </p:nvPr>
        </p:nvSpPr>
        <p:spPr>
          <a:xfrm>
            <a:off x="1028590" y="2295524"/>
            <a:ext cx="2492375" cy="3962401"/>
          </a:xfrm>
          <a:solidFill>
            <a:schemeClr val="bg1">
              <a:lumMod val="85000"/>
            </a:schemeClr>
          </a:solidFill>
        </p:spPr>
      </p:sp>
      <p:sp>
        <p:nvSpPr>
          <p:cNvPr id="28" name="Picture Placeholder 18"/>
          <p:cNvSpPr>
            <a:spLocks noGrp="1"/>
          </p:cNvSpPr>
          <p:nvPr>
            <p:ph type="pic" sz="quarter" idx="14"/>
          </p:nvPr>
        </p:nvSpPr>
        <p:spPr>
          <a:xfrm>
            <a:off x="8671034" y="2295524"/>
            <a:ext cx="2492375" cy="3962401"/>
          </a:xfrm>
          <a:solidFill>
            <a:schemeClr val="bg1">
              <a:lumMod val="85000"/>
            </a:schemeClr>
          </a:solidFill>
        </p:spPr>
      </p:sp>
      <p:sp>
        <p:nvSpPr>
          <p:cNvPr id="29" name="Freeform 28"/>
          <p:cNvSpPr/>
          <p:nvPr userDrawn="1"/>
        </p:nvSpPr>
        <p:spPr>
          <a:xfrm>
            <a:off x="3664256" y="2113596"/>
            <a:ext cx="2360098" cy="4281765"/>
          </a:xfrm>
          <a:custGeom>
            <a:avLst/>
            <a:gdLst>
              <a:gd name="connsiteX0" fmla="*/ 1246152 w 2492303"/>
              <a:gd name="connsiteY0" fmla="*/ 0 h 4521616"/>
              <a:gd name="connsiteX1" fmla="*/ 2436216 w 2492303"/>
              <a:gd name="connsiteY1" fmla="*/ 138439 h 4521616"/>
              <a:gd name="connsiteX2" fmla="*/ 2492302 w 2492303"/>
              <a:gd name="connsiteY2" fmla="*/ 161047 h 4521616"/>
              <a:gd name="connsiteX3" fmla="*/ 2492302 w 2492303"/>
              <a:gd name="connsiteY3" fmla="*/ 178503 h 4521616"/>
              <a:gd name="connsiteX4" fmla="*/ 2492302 w 2492303"/>
              <a:gd name="connsiteY4" fmla="*/ 466951 h 4521616"/>
              <a:gd name="connsiteX5" fmla="*/ 2492302 w 2492303"/>
              <a:gd name="connsiteY5" fmla="*/ 4054665 h 4521616"/>
              <a:gd name="connsiteX6" fmla="*/ 2492303 w 2492303"/>
              <a:gd name="connsiteY6" fmla="*/ 4054665 h 4521616"/>
              <a:gd name="connsiteX7" fmla="*/ 2492303 w 2492303"/>
              <a:gd name="connsiteY7" fmla="*/ 4360569 h 4521616"/>
              <a:gd name="connsiteX8" fmla="*/ 2436217 w 2492303"/>
              <a:gd name="connsiteY8" fmla="*/ 4383177 h 4521616"/>
              <a:gd name="connsiteX9" fmla="*/ 1246153 w 2492303"/>
              <a:gd name="connsiteY9" fmla="*/ 4521616 h 4521616"/>
              <a:gd name="connsiteX10" fmla="*/ 56089 w 2492303"/>
              <a:gd name="connsiteY10" fmla="*/ 4383177 h 4521616"/>
              <a:gd name="connsiteX11" fmla="*/ 1 w 2492303"/>
              <a:gd name="connsiteY11" fmla="*/ 4360569 h 4521616"/>
              <a:gd name="connsiteX12" fmla="*/ 1 w 2492303"/>
              <a:gd name="connsiteY12" fmla="*/ 4054665 h 4521616"/>
              <a:gd name="connsiteX13" fmla="*/ 683 w 2492303"/>
              <a:gd name="connsiteY13" fmla="*/ 4054390 h 4521616"/>
              <a:gd name="connsiteX14" fmla="*/ 683 w 2492303"/>
              <a:gd name="connsiteY14" fmla="*/ 467227 h 4521616"/>
              <a:gd name="connsiteX15" fmla="*/ 0 w 2492303"/>
              <a:gd name="connsiteY15" fmla="*/ 466951 h 4521616"/>
              <a:gd name="connsiteX16" fmla="*/ 0 w 2492303"/>
              <a:gd name="connsiteY16" fmla="*/ 161047 h 4521616"/>
              <a:gd name="connsiteX17" fmla="*/ 56088 w 2492303"/>
              <a:gd name="connsiteY17" fmla="*/ 138439 h 4521616"/>
              <a:gd name="connsiteX18" fmla="*/ 1246152 w 2492303"/>
              <a:gd name="connsiteY18" fmla="*/ 0 h 45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2303" h="4521616">
                <a:moveTo>
                  <a:pt x="1246152" y="0"/>
                </a:moveTo>
                <a:cubicBezTo>
                  <a:pt x="1741540" y="0"/>
                  <a:pt x="2178306" y="54915"/>
                  <a:pt x="2436216" y="138439"/>
                </a:cubicBezTo>
                <a:lnTo>
                  <a:pt x="2492302" y="161047"/>
                </a:lnTo>
                <a:lnTo>
                  <a:pt x="2492302" y="178503"/>
                </a:lnTo>
                <a:lnTo>
                  <a:pt x="2492302" y="466951"/>
                </a:lnTo>
                <a:lnTo>
                  <a:pt x="2492302" y="4054665"/>
                </a:lnTo>
                <a:lnTo>
                  <a:pt x="2492303" y="4054665"/>
                </a:lnTo>
                <a:lnTo>
                  <a:pt x="2492303" y="4360569"/>
                </a:lnTo>
                <a:lnTo>
                  <a:pt x="2436217" y="4383177"/>
                </a:lnTo>
                <a:cubicBezTo>
                  <a:pt x="2178307" y="4466701"/>
                  <a:pt x="1741541" y="4521616"/>
                  <a:pt x="1246153" y="4521616"/>
                </a:cubicBezTo>
                <a:cubicBezTo>
                  <a:pt x="750764" y="4521616"/>
                  <a:pt x="313998" y="4466701"/>
                  <a:pt x="56089" y="4383177"/>
                </a:cubicBezTo>
                <a:lnTo>
                  <a:pt x="1" y="4360569"/>
                </a:lnTo>
                <a:lnTo>
                  <a:pt x="1" y="4054665"/>
                </a:lnTo>
                <a:lnTo>
                  <a:pt x="683" y="4054390"/>
                </a:lnTo>
                <a:lnTo>
                  <a:pt x="683" y="467227"/>
                </a:lnTo>
                <a:lnTo>
                  <a:pt x="0" y="466951"/>
                </a:lnTo>
                <a:lnTo>
                  <a:pt x="0" y="161047"/>
                </a:lnTo>
                <a:lnTo>
                  <a:pt x="56088" y="138439"/>
                </a:lnTo>
                <a:cubicBezTo>
                  <a:pt x="313997" y="54915"/>
                  <a:pt x="750763" y="0"/>
                  <a:pt x="124615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Freeform 29"/>
          <p:cNvSpPr/>
          <p:nvPr userDrawn="1"/>
        </p:nvSpPr>
        <p:spPr>
          <a:xfrm>
            <a:off x="6167645" y="2113596"/>
            <a:ext cx="2360098" cy="4281765"/>
          </a:xfrm>
          <a:custGeom>
            <a:avLst/>
            <a:gdLst>
              <a:gd name="connsiteX0" fmla="*/ 1246152 w 2492303"/>
              <a:gd name="connsiteY0" fmla="*/ 0 h 4521616"/>
              <a:gd name="connsiteX1" fmla="*/ 2436216 w 2492303"/>
              <a:gd name="connsiteY1" fmla="*/ 138439 h 4521616"/>
              <a:gd name="connsiteX2" fmla="*/ 2492302 w 2492303"/>
              <a:gd name="connsiteY2" fmla="*/ 161047 h 4521616"/>
              <a:gd name="connsiteX3" fmla="*/ 2492302 w 2492303"/>
              <a:gd name="connsiteY3" fmla="*/ 178503 h 4521616"/>
              <a:gd name="connsiteX4" fmla="*/ 2492302 w 2492303"/>
              <a:gd name="connsiteY4" fmla="*/ 466951 h 4521616"/>
              <a:gd name="connsiteX5" fmla="*/ 2492302 w 2492303"/>
              <a:gd name="connsiteY5" fmla="*/ 4054665 h 4521616"/>
              <a:gd name="connsiteX6" fmla="*/ 2492303 w 2492303"/>
              <a:gd name="connsiteY6" fmla="*/ 4054665 h 4521616"/>
              <a:gd name="connsiteX7" fmla="*/ 2492303 w 2492303"/>
              <a:gd name="connsiteY7" fmla="*/ 4360569 h 4521616"/>
              <a:gd name="connsiteX8" fmla="*/ 2436217 w 2492303"/>
              <a:gd name="connsiteY8" fmla="*/ 4383177 h 4521616"/>
              <a:gd name="connsiteX9" fmla="*/ 1246153 w 2492303"/>
              <a:gd name="connsiteY9" fmla="*/ 4521616 h 4521616"/>
              <a:gd name="connsiteX10" fmla="*/ 56089 w 2492303"/>
              <a:gd name="connsiteY10" fmla="*/ 4383177 h 4521616"/>
              <a:gd name="connsiteX11" fmla="*/ 1 w 2492303"/>
              <a:gd name="connsiteY11" fmla="*/ 4360569 h 4521616"/>
              <a:gd name="connsiteX12" fmla="*/ 1 w 2492303"/>
              <a:gd name="connsiteY12" fmla="*/ 4054665 h 4521616"/>
              <a:gd name="connsiteX13" fmla="*/ 683 w 2492303"/>
              <a:gd name="connsiteY13" fmla="*/ 4054390 h 4521616"/>
              <a:gd name="connsiteX14" fmla="*/ 683 w 2492303"/>
              <a:gd name="connsiteY14" fmla="*/ 467227 h 4521616"/>
              <a:gd name="connsiteX15" fmla="*/ 0 w 2492303"/>
              <a:gd name="connsiteY15" fmla="*/ 466951 h 4521616"/>
              <a:gd name="connsiteX16" fmla="*/ 0 w 2492303"/>
              <a:gd name="connsiteY16" fmla="*/ 161047 h 4521616"/>
              <a:gd name="connsiteX17" fmla="*/ 56088 w 2492303"/>
              <a:gd name="connsiteY17" fmla="*/ 138439 h 4521616"/>
              <a:gd name="connsiteX18" fmla="*/ 1246152 w 2492303"/>
              <a:gd name="connsiteY18" fmla="*/ 0 h 45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2303" h="4521616">
                <a:moveTo>
                  <a:pt x="1246152" y="0"/>
                </a:moveTo>
                <a:cubicBezTo>
                  <a:pt x="1741540" y="0"/>
                  <a:pt x="2178306" y="54915"/>
                  <a:pt x="2436216" y="138439"/>
                </a:cubicBezTo>
                <a:lnTo>
                  <a:pt x="2492302" y="161047"/>
                </a:lnTo>
                <a:lnTo>
                  <a:pt x="2492302" y="178503"/>
                </a:lnTo>
                <a:lnTo>
                  <a:pt x="2492302" y="466951"/>
                </a:lnTo>
                <a:lnTo>
                  <a:pt x="2492302" y="4054665"/>
                </a:lnTo>
                <a:lnTo>
                  <a:pt x="2492303" y="4054665"/>
                </a:lnTo>
                <a:lnTo>
                  <a:pt x="2492303" y="4360569"/>
                </a:lnTo>
                <a:lnTo>
                  <a:pt x="2436217" y="4383177"/>
                </a:lnTo>
                <a:cubicBezTo>
                  <a:pt x="2178307" y="4466701"/>
                  <a:pt x="1741541" y="4521616"/>
                  <a:pt x="1246153" y="4521616"/>
                </a:cubicBezTo>
                <a:cubicBezTo>
                  <a:pt x="750764" y="4521616"/>
                  <a:pt x="313998" y="4466701"/>
                  <a:pt x="56089" y="4383177"/>
                </a:cubicBezTo>
                <a:lnTo>
                  <a:pt x="1" y="4360569"/>
                </a:lnTo>
                <a:lnTo>
                  <a:pt x="1" y="4054665"/>
                </a:lnTo>
                <a:lnTo>
                  <a:pt x="683" y="4054390"/>
                </a:lnTo>
                <a:lnTo>
                  <a:pt x="683" y="467227"/>
                </a:lnTo>
                <a:lnTo>
                  <a:pt x="0" y="466951"/>
                </a:lnTo>
                <a:lnTo>
                  <a:pt x="0" y="161047"/>
                </a:lnTo>
                <a:lnTo>
                  <a:pt x="56088" y="138439"/>
                </a:lnTo>
                <a:cubicBezTo>
                  <a:pt x="313997" y="54915"/>
                  <a:pt x="750763" y="0"/>
                  <a:pt x="1246152"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Text Placeholder 5"/>
          <p:cNvSpPr>
            <a:spLocks noGrp="1"/>
          </p:cNvSpPr>
          <p:nvPr>
            <p:ph type="body" sz="quarter" idx="15" hasCustomPrompt="1"/>
          </p:nvPr>
        </p:nvSpPr>
        <p:spPr>
          <a:xfrm>
            <a:off x="3854549" y="2666217"/>
            <a:ext cx="1955408" cy="471600"/>
          </a:xfrm>
        </p:spPr>
        <p:txBody>
          <a:bodyPr>
            <a:normAutofit/>
          </a:bodyPr>
          <a:lstStyle>
            <a:lvl1pPr marL="0" indent="0">
              <a:buNone/>
              <a:defRPr sz="2400" baseline="0"/>
            </a:lvl1pPr>
          </a:lstStyle>
          <a:p>
            <a:r>
              <a:rPr lang="id-ID" dirty="0" smtClean="0">
                <a:solidFill>
                  <a:schemeClr val="bg1"/>
                </a:solidFill>
              </a:rPr>
              <a:t>Text here</a:t>
            </a:r>
            <a:endParaRPr lang="en-AU" dirty="0">
              <a:solidFill>
                <a:schemeClr val="bg1"/>
              </a:solidFill>
            </a:endParaRPr>
          </a:p>
        </p:txBody>
      </p:sp>
      <p:sp>
        <p:nvSpPr>
          <p:cNvPr id="32" name="Text Placeholder 6"/>
          <p:cNvSpPr>
            <a:spLocks noGrp="1"/>
          </p:cNvSpPr>
          <p:nvPr>
            <p:ph type="body" sz="quarter" idx="16"/>
          </p:nvPr>
        </p:nvSpPr>
        <p:spPr>
          <a:xfrm>
            <a:off x="3854549" y="3153057"/>
            <a:ext cx="1955408" cy="2868331"/>
          </a:xfrm>
        </p:spPr>
        <p:txBody>
          <a:bodyPr>
            <a:normAutofit/>
          </a:bodyPr>
          <a:lstStyle>
            <a:lvl1pPr marL="0" indent="0">
              <a:buNone/>
              <a:defRPr sz="1400">
                <a:latin typeface="+mn-lt"/>
              </a:defRPr>
            </a:lvl1pPr>
          </a:lstStyle>
          <a:p>
            <a:endParaRPr lang="en-AU" dirty="0">
              <a:solidFill>
                <a:schemeClr val="bg1"/>
              </a:solidFill>
            </a:endParaRPr>
          </a:p>
        </p:txBody>
      </p:sp>
      <p:sp>
        <p:nvSpPr>
          <p:cNvPr id="33" name="Text Placeholder 5"/>
          <p:cNvSpPr>
            <a:spLocks noGrp="1"/>
          </p:cNvSpPr>
          <p:nvPr>
            <p:ph type="body" sz="quarter" idx="17" hasCustomPrompt="1"/>
          </p:nvPr>
        </p:nvSpPr>
        <p:spPr>
          <a:xfrm>
            <a:off x="6330463" y="2666217"/>
            <a:ext cx="1955408" cy="471600"/>
          </a:xfrm>
        </p:spPr>
        <p:txBody>
          <a:bodyPr>
            <a:noAutofit/>
          </a:bodyPr>
          <a:lstStyle>
            <a:lvl1pPr marL="0" indent="0">
              <a:buNone/>
              <a:defRPr sz="2400" baseline="0"/>
            </a:lvl1pPr>
          </a:lstStyle>
          <a:p>
            <a:r>
              <a:rPr lang="id-ID" dirty="0" smtClean="0">
                <a:solidFill>
                  <a:schemeClr val="bg1"/>
                </a:solidFill>
              </a:rPr>
              <a:t>Text here</a:t>
            </a:r>
            <a:endParaRPr lang="en-AU" dirty="0">
              <a:solidFill>
                <a:schemeClr val="bg1"/>
              </a:solidFill>
            </a:endParaRPr>
          </a:p>
        </p:txBody>
      </p:sp>
      <p:sp>
        <p:nvSpPr>
          <p:cNvPr id="34" name="Text Placeholder 6"/>
          <p:cNvSpPr>
            <a:spLocks noGrp="1"/>
          </p:cNvSpPr>
          <p:nvPr>
            <p:ph type="body" sz="quarter" idx="18"/>
          </p:nvPr>
        </p:nvSpPr>
        <p:spPr>
          <a:xfrm>
            <a:off x="6330463" y="3153057"/>
            <a:ext cx="1955408" cy="2868331"/>
          </a:xfrm>
        </p:spPr>
        <p:txBody>
          <a:bodyPr>
            <a:normAutofit/>
          </a:bodyPr>
          <a:lstStyle>
            <a:lvl1pPr marL="0" indent="0">
              <a:buNone/>
              <a:defRPr sz="1400">
                <a:latin typeface="+mn-lt"/>
              </a:defRPr>
            </a:lvl1pPr>
          </a:lstStyle>
          <a:p>
            <a:endParaRPr lang="en-AU"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xEl>
                                              <p:pRg st="0" end="0"/>
                                            </p:txEl>
                                          </p:spTgt>
                                        </p:tgtEl>
                                        <p:attrNameLst>
                                          <p:attrName>style.visibility</p:attrName>
                                        </p:attrNameLst>
                                      </p:cBhvr>
                                      <p:to>
                                        <p:strVal val="visible"/>
                                      </p:to>
                                    </p:set>
                                    <p:animEffect transition="in" filter="fade">
                                      <p:cBhvr>
                                        <p:cTn id="11" dur="500"/>
                                        <p:tgtEl>
                                          <p:spTgt spid="47">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31">
                                            <p:txEl>
                                              <p:pRg st="0" end="0"/>
                                            </p:txEl>
                                          </p:spTgt>
                                        </p:tgtEl>
                                        <p:attrNameLst>
                                          <p:attrName>style.visibility</p:attrName>
                                        </p:attrNameLst>
                                      </p:cBhvr>
                                      <p:to>
                                        <p:strVal val="visible"/>
                                      </p:to>
                                    </p:set>
                                    <p:animEffect transition="in" filter="fade">
                                      <p:cBhvr>
                                        <p:cTn id="27" dur="500"/>
                                        <p:tgtEl>
                                          <p:spTgt spid="31">
                                            <p:txEl>
                                              <p:pRg st="0" end="0"/>
                                            </p:txEl>
                                          </p:spTgt>
                                        </p:tgtEl>
                                      </p:cBhvr>
                                    </p:animEffect>
                                  </p:childTnLst>
                                </p:cTn>
                              </p:par>
                            </p:childTnLst>
                          </p:cTn>
                        </p:par>
                        <p:par>
                          <p:cTn id="28" fill="hold">
                            <p:stCondLst>
                              <p:cond delay="25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wipe(left)">
                                      <p:cBhvr>
                                        <p:cTn id="31" dur="500"/>
                                        <p:tgtEl>
                                          <p:spTgt spid="32">
                                            <p:txEl>
                                              <p:pRg st="0" end="0"/>
                                            </p:txEl>
                                          </p:spTgt>
                                        </p:tgtEl>
                                      </p:cBhvr>
                                    </p:animEffect>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right)">
                                      <p:cBhvr>
                                        <p:cTn id="35" dur="500"/>
                                        <p:tgtEl>
                                          <p:spTgt spid="2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3">
                                            <p:txEl>
                                              <p:pRg st="0" end="0"/>
                                            </p:txEl>
                                          </p:spTgt>
                                        </p:tgtEl>
                                        <p:attrNameLst>
                                          <p:attrName>style.visibility</p:attrName>
                                        </p:attrNameLst>
                                      </p:cBhvr>
                                      <p:to>
                                        <p:strVal val="visible"/>
                                      </p:to>
                                    </p:set>
                                    <p:animEffect transition="in" filter="fade">
                                      <p:cBhvr>
                                        <p:cTn id="39" dur="500"/>
                                        <p:tgtEl>
                                          <p:spTgt spid="33">
                                            <p:txEl>
                                              <p:pRg st="0" end="0"/>
                                            </p:txEl>
                                          </p:spTgt>
                                        </p:tgtEl>
                                      </p:cBhvr>
                                    </p:animEffect>
                                  </p:childTnLst>
                                </p:cTn>
                              </p:par>
                            </p:childTnLst>
                          </p:cTn>
                        </p:par>
                        <p:par>
                          <p:cTn id="40" fill="hold">
                            <p:stCondLst>
                              <p:cond delay="400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34">
                                            <p:txEl>
                                              <p:pRg st="0" end="0"/>
                                            </p:txEl>
                                          </p:spTgt>
                                        </p:tgtEl>
                                        <p:attrNameLst>
                                          <p:attrName>style.visibility</p:attrName>
                                        </p:attrNameLst>
                                      </p:cBhvr>
                                      <p:to>
                                        <p:strVal val="visible"/>
                                      </p:to>
                                    </p:set>
                                    <p:animEffect transition="in" filter="wipe(left)">
                                      <p:cBhvr>
                                        <p:cTn id="43" dur="500"/>
                                        <p:tgtEl>
                                          <p:spTgt spid="34">
                                            <p:txEl>
                                              <p:pRg st="0" end="0"/>
                                            </p:txEl>
                                          </p:spTgt>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29" grpId="0" animBg="1"/>
      <p:bldP spid="30" grpId="0" animBg="1"/>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8840860" y="1993671"/>
            <a:ext cx="2492303" cy="4521616"/>
          </a:xfrm>
          <a:custGeom>
            <a:avLst/>
            <a:gdLst>
              <a:gd name="connsiteX0" fmla="*/ 1246152 w 2492303"/>
              <a:gd name="connsiteY0" fmla="*/ 0 h 4521616"/>
              <a:gd name="connsiteX1" fmla="*/ 2436216 w 2492303"/>
              <a:gd name="connsiteY1" fmla="*/ 138439 h 4521616"/>
              <a:gd name="connsiteX2" fmla="*/ 2492302 w 2492303"/>
              <a:gd name="connsiteY2" fmla="*/ 161047 h 4521616"/>
              <a:gd name="connsiteX3" fmla="*/ 2492302 w 2492303"/>
              <a:gd name="connsiteY3" fmla="*/ 178503 h 4521616"/>
              <a:gd name="connsiteX4" fmla="*/ 2492302 w 2492303"/>
              <a:gd name="connsiteY4" fmla="*/ 466951 h 4521616"/>
              <a:gd name="connsiteX5" fmla="*/ 2492302 w 2492303"/>
              <a:gd name="connsiteY5" fmla="*/ 4054665 h 4521616"/>
              <a:gd name="connsiteX6" fmla="*/ 2492303 w 2492303"/>
              <a:gd name="connsiteY6" fmla="*/ 4054665 h 4521616"/>
              <a:gd name="connsiteX7" fmla="*/ 2492303 w 2492303"/>
              <a:gd name="connsiteY7" fmla="*/ 4360569 h 4521616"/>
              <a:gd name="connsiteX8" fmla="*/ 2436217 w 2492303"/>
              <a:gd name="connsiteY8" fmla="*/ 4383177 h 4521616"/>
              <a:gd name="connsiteX9" fmla="*/ 1246153 w 2492303"/>
              <a:gd name="connsiteY9" fmla="*/ 4521616 h 4521616"/>
              <a:gd name="connsiteX10" fmla="*/ 56089 w 2492303"/>
              <a:gd name="connsiteY10" fmla="*/ 4383177 h 4521616"/>
              <a:gd name="connsiteX11" fmla="*/ 1 w 2492303"/>
              <a:gd name="connsiteY11" fmla="*/ 4360569 h 4521616"/>
              <a:gd name="connsiteX12" fmla="*/ 1 w 2492303"/>
              <a:gd name="connsiteY12" fmla="*/ 4054665 h 4521616"/>
              <a:gd name="connsiteX13" fmla="*/ 683 w 2492303"/>
              <a:gd name="connsiteY13" fmla="*/ 4054390 h 4521616"/>
              <a:gd name="connsiteX14" fmla="*/ 683 w 2492303"/>
              <a:gd name="connsiteY14" fmla="*/ 467227 h 4521616"/>
              <a:gd name="connsiteX15" fmla="*/ 0 w 2492303"/>
              <a:gd name="connsiteY15" fmla="*/ 466951 h 4521616"/>
              <a:gd name="connsiteX16" fmla="*/ 0 w 2492303"/>
              <a:gd name="connsiteY16" fmla="*/ 161047 h 4521616"/>
              <a:gd name="connsiteX17" fmla="*/ 56088 w 2492303"/>
              <a:gd name="connsiteY17" fmla="*/ 138439 h 4521616"/>
              <a:gd name="connsiteX18" fmla="*/ 1246152 w 2492303"/>
              <a:gd name="connsiteY18" fmla="*/ 0 h 45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2303" h="4521616">
                <a:moveTo>
                  <a:pt x="1246152" y="0"/>
                </a:moveTo>
                <a:cubicBezTo>
                  <a:pt x="1741540" y="0"/>
                  <a:pt x="2178306" y="54915"/>
                  <a:pt x="2436216" y="138439"/>
                </a:cubicBezTo>
                <a:lnTo>
                  <a:pt x="2492302" y="161047"/>
                </a:lnTo>
                <a:lnTo>
                  <a:pt x="2492302" y="178503"/>
                </a:lnTo>
                <a:lnTo>
                  <a:pt x="2492302" y="466951"/>
                </a:lnTo>
                <a:lnTo>
                  <a:pt x="2492302" y="4054665"/>
                </a:lnTo>
                <a:lnTo>
                  <a:pt x="2492303" y="4054665"/>
                </a:lnTo>
                <a:lnTo>
                  <a:pt x="2492303" y="4360569"/>
                </a:lnTo>
                <a:lnTo>
                  <a:pt x="2436217" y="4383177"/>
                </a:lnTo>
                <a:cubicBezTo>
                  <a:pt x="2178307" y="4466701"/>
                  <a:pt x="1741541" y="4521616"/>
                  <a:pt x="1246153" y="4521616"/>
                </a:cubicBezTo>
                <a:cubicBezTo>
                  <a:pt x="750764" y="4521616"/>
                  <a:pt x="313998" y="4466701"/>
                  <a:pt x="56089" y="4383177"/>
                </a:cubicBezTo>
                <a:lnTo>
                  <a:pt x="1" y="4360569"/>
                </a:lnTo>
                <a:lnTo>
                  <a:pt x="1" y="4054665"/>
                </a:lnTo>
                <a:lnTo>
                  <a:pt x="683" y="4054390"/>
                </a:lnTo>
                <a:lnTo>
                  <a:pt x="683" y="467227"/>
                </a:lnTo>
                <a:lnTo>
                  <a:pt x="0" y="466951"/>
                </a:lnTo>
                <a:lnTo>
                  <a:pt x="0" y="161047"/>
                </a:lnTo>
                <a:lnTo>
                  <a:pt x="56088" y="138439"/>
                </a:lnTo>
                <a:cubicBezTo>
                  <a:pt x="313997" y="54915"/>
                  <a:pt x="750763" y="0"/>
                  <a:pt x="1246152" y="0"/>
                </a:cubicBezTo>
                <a:close/>
              </a:path>
            </a:pathLst>
          </a:custGeom>
          <a:solidFill>
            <a:schemeClr val="bg1">
              <a:lumMod val="85000"/>
            </a:schemeClr>
          </a:solidFill>
        </p:spPr>
        <p:txBody>
          <a:bodyPr wrap="square">
            <a:noAutofit/>
          </a:bodyPr>
          <a:lstStyle>
            <a:lvl1pPr marL="0" indent="0">
              <a:buNone/>
              <a:defRPr/>
            </a:lvl1pPr>
          </a:lstStyle>
          <a:p>
            <a:endParaRPr lang="en-AU" dirty="0"/>
          </a:p>
        </p:txBody>
      </p:sp>
      <p:sp>
        <p:nvSpPr>
          <p:cNvPr id="7"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8"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9" name="Picture Placeholder 8"/>
          <p:cNvSpPr>
            <a:spLocks noGrp="1"/>
          </p:cNvSpPr>
          <p:nvPr>
            <p:ph type="pic" sz="quarter" idx="12"/>
          </p:nvPr>
        </p:nvSpPr>
        <p:spPr>
          <a:xfrm>
            <a:off x="839788" y="1993671"/>
            <a:ext cx="2492303" cy="4521616"/>
          </a:xfrm>
          <a:custGeom>
            <a:avLst/>
            <a:gdLst>
              <a:gd name="connsiteX0" fmla="*/ 1246152 w 2492303"/>
              <a:gd name="connsiteY0" fmla="*/ 0 h 4521616"/>
              <a:gd name="connsiteX1" fmla="*/ 2436216 w 2492303"/>
              <a:gd name="connsiteY1" fmla="*/ 138439 h 4521616"/>
              <a:gd name="connsiteX2" fmla="*/ 2492302 w 2492303"/>
              <a:gd name="connsiteY2" fmla="*/ 161047 h 4521616"/>
              <a:gd name="connsiteX3" fmla="*/ 2492302 w 2492303"/>
              <a:gd name="connsiteY3" fmla="*/ 178503 h 4521616"/>
              <a:gd name="connsiteX4" fmla="*/ 2492302 w 2492303"/>
              <a:gd name="connsiteY4" fmla="*/ 466951 h 4521616"/>
              <a:gd name="connsiteX5" fmla="*/ 2492302 w 2492303"/>
              <a:gd name="connsiteY5" fmla="*/ 4054665 h 4521616"/>
              <a:gd name="connsiteX6" fmla="*/ 2492303 w 2492303"/>
              <a:gd name="connsiteY6" fmla="*/ 4054665 h 4521616"/>
              <a:gd name="connsiteX7" fmla="*/ 2492303 w 2492303"/>
              <a:gd name="connsiteY7" fmla="*/ 4360569 h 4521616"/>
              <a:gd name="connsiteX8" fmla="*/ 2436217 w 2492303"/>
              <a:gd name="connsiteY8" fmla="*/ 4383177 h 4521616"/>
              <a:gd name="connsiteX9" fmla="*/ 1246153 w 2492303"/>
              <a:gd name="connsiteY9" fmla="*/ 4521616 h 4521616"/>
              <a:gd name="connsiteX10" fmla="*/ 56089 w 2492303"/>
              <a:gd name="connsiteY10" fmla="*/ 4383177 h 4521616"/>
              <a:gd name="connsiteX11" fmla="*/ 1 w 2492303"/>
              <a:gd name="connsiteY11" fmla="*/ 4360569 h 4521616"/>
              <a:gd name="connsiteX12" fmla="*/ 1 w 2492303"/>
              <a:gd name="connsiteY12" fmla="*/ 4054665 h 4521616"/>
              <a:gd name="connsiteX13" fmla="*/ 683 w 2492303"/>
              <a:gd name="connsiteY13" fmla="*/ 4054390 h 4521616"/>
              <a:gd name="connsiteX14" fmla="*/ 683 w 2492303"/>
              <a:gd name="connsiteY14" fmla="*/ 467227 h 4521616"/>
              <a:gd name="connsiteX15" fmla="*/ 0 w 2492303"/>
              <a:gd name="connsiteY15" fmla="*/ 466951 h 4521616"/>
              <a:gd name="connsiteX16" fmla="*/ 0 w 2492303"/>
              <a:gd name="connsiteY16" fmla="*/ 161047 h 4521616"/>
              <a:gd name="connsiteX17" fmla="*/ 56088 w 2492303"/>
              <a:gd name="connsiteY17" fmla="*/ 138439 h 4521616"/>
              <a:gd name="connsiteX18" fmla="*/ 1246152 w 2492303"/>
              <a:gd name="connsiteY18" fmla="*/ 0 h 452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92303" h="4521616">
                <a:moveTo>
                  <a:pt x="1246152" y="0"/>
                </a:moveTo>
                <a:cubicBezTo>
                  <a:pt x="1741540" y="0"/>
                  <a:pt x="2178306" y="54915"/>
                  <a:pt x="2436216" y="138439"/>
                </a:cubicBezTo>
                <a:lnTo>
                  <a:pt x="2492302" y="161047"/>
                </a:lnTo>
                <a:lnTo>
                  <a:pt x="2492302" y="178503"/>
                </a:lnTo>
                <a:lnTo>
                  <a:pt x="2492302" y="466951"/>
                </a:lnTo>
                <a:lnTo>
                  <a:pt x="2492302" y="4054665"/>
                </a:lnTo>
                <a:lnTo>
                  <a:pt x="2492303" y="4054665"/>
                </a:lnTo>
                <a:lnTo>
                  <a:pt x="2492303" y="4360569"/>
                </a:lnTo>
                <a:lnTo>
                  <a:pt x="2436217" y="4383177"/>
                </a:lnTo>
                <a:cubicBezTo>
                  <a:pt x="2178307" y="4466701"/>
                  <a:pt x="1741541" y="4521616"/>
                  <a:pt x="1246153" y="4521616"/>
                </a:cubicBezTo>
                <a:cubicBezTo>
                  <a:pt x="750764" y="4521616"/>
                  <a:pt x="313998" y="4466701"/>
                  <a:pt x="56089" y="4383177"/>
                </a:cubicBezTo>
                <a:lnTo>
                  <a:pt x="1" y="4360569"/>
                </a:lnTo>
                <a:lnTo>
                  <a:pt x="1" y="4054665"/>
                </a:lnTo>
                <a:lnTo>
                  <a:pt x="683" y="4054390"/>
                </a:lnTo>
                <a:lnTo>
                  <a:pt x="683" y="467227"/>
                </a:lnTo>
                <a:lnTo>
                  <a:pt x="0" y="466951"/>
                </a:lnTo>
                <a:lnTo>
                  <a:pt x="0" y="161047"/>
                </a:lnTo>
                <a:lnTo>
                  <a:pt x="56088" y="138439"/>
                </a:lnTo>
                <a:cubicBezTo>
                  <a:pt x="313997" y="54915"/>
                  <a:pt x="750763" y="0"/>
                  <a:pt x="1246152" y="0"/>
                </a:cubicBezTo>
                <a:close/>
              </a:path>
            </a:pathLst>
          </a:custGeom>
          <a:solidFill>
            <a:schemeClr val="bg1">
              <a:lumMod val="85000"/>
            </a:schemeClr>
          </a:solidFill>
        </p:spPr>
        <p:txBody>
          <a:bodyPr wrap="square">
            <a:noAutofit/>
          </a:bodyPr>
          <a:lstStyle>
            <a:lvl1pPr marL="0" indent="0">
              <a:buNone/>
              <a:defRPr/>
            </a:lvl1pPr>
          </a:lstStyle>
          <a:p>
            <a:endParaRPr lang="en-AU" dirty="0"/>
          </a:p>
        </p:txBody>
      </p:sp>
      <p:sp>
        <p:nvSpPr>
          <p:cNvPr id="10" name="Date Placeholder 4"/>
          <p:cNvSpPr>
            <a:spLocks noGrp="1"/>
          </p:cNvSpPr>
          <p:nvPr>
            <p:ph type="dt" sz="half" idx="10"/>
          </p:nvPr>
        </p:nvSpPr>
        <p:spPr>
          <a:xfrm>
            <a:off x="838200" y="6356350"/>
            <a:ext cx="2743200" cy="365125"/>
          </a:xfrm>
        </p:spPr>
        <p:txBody>
          <a:bodyPr/>
          <a:lstStyle/>
          <a:p>
            <a:fld id="{722F6D6F-DD99-46DF-A9EA-728D63EA6A31}" type="datetimeFigureOut">
              <a:rPr lang="en-AU" smtClean="0"/>
            </a:fld>
            <a:endParaRPr lang="en-AU"/>
          </a:p>
        </p:txBody>
      </p:sp>
      <p:sp>
        <p:nvSpPr>
          <p:cNvPr id="11" name="Footer Placeholder 5"/>
          <p:cNvSpPr>
            <a:spLocks noGrp="1"/>
          </p:cNvSpPr>
          <p:nvPr>
            <p:ph type="ftr" sz="quarter" idx="13"/>
          </p:nvPr>
        </p:nvSpPr>
        <p:spPr>
          <a:xfrm>
            <a:off x="4038600" y="6356350"/>
            <a:ext cx="4114800" cy="365125"/>
          </a:xfrm>
        </p:spPr>
        <p:txBody>
          <a:bodyPr/>
          <a:lstStyle/>
          <a:p>
            <a:endParaRPr lang="en-AU"/>
          </a:p>
        </p:txBody>
      </p:sp>
      <p:sp>
        <p:nvSpPr>
          <p:cNvPr id="12" name="Slide Number Placeholder 6"/>
          <p:cNvSpPr>
            <a:spLocks noGrp="1"/>
          </p:cNvSpPr>
          <p:nvPr>
            <p:ph type="sldNum" sz="quarter" idx="14"/>
          </p:nvPr>
        </p:nvSpPr>
        <p:spPr>
          <a:xfrm>
            <a:off x="8610600" y="6356350"/>
            <a:ext cx="2743200" cy="365125"/>
          </a:xfrm>
        </p:spPr>
        <p:txBody>
          <a:bodyPr/>
          <a:lstStyle/>
          <a:p>
            <a:fld id="{84AD2E7E-F7BA-4F6B-9D0C-0B2331C2AE06}" type="slidenum">
              <a:rPr lang="en-AU" smtClean="0"/>
            </a:fld>
            <a:endParaRPr lang="en-AU"/>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7" name="Picture Placeholder 36"/>
          <p:cNvSpPr>
            <a:spLocks noGrp="1"/>
          </p:cNvSpPr>
          <p:nvPr>
            <p:ph type="pic" sz="quarter" idx="19"/>
          </p:nvPr>
        </p:nvSpPr>
        <p:spPr>
          <a:xfrm>
            <a:off x="6085258" y="6206"/>
            <a:ext cx="6094770" cy="3437162"/>
          </a:xfrm>
          <a:custGeom>
            <a:avLst/>
            <a:gdLst>
              <a:gd name="connsiteX0" fmla="*/ 0 w 6094770"/>
              <a:gd name="connsiteY0" fmla="*/ 0 h 3437162"/>
              <a:gd name="connsiteX1" fmla="*/ 6094770 w 6094770"/>
              <a:gd name="connsiteY1" fmla="*/ 0 h 3437162"/>
              <a:gd name="connsiteX2" fmla="*/ 6094770 w 6094770"/>
              <a:gd name="connsiteY2" fmla="*/ 779555 h 3437162"/>
              <a:gd name="connsiteX3" fmla="*/ 3437163 w 6094770"/>
              <a:gd name="connsiteY3" fmla="*/ 3437162 h 3437162"/>
            </a:gdLst>
            <a:ahLst/>
            <a:cxnLst>
              <a:cxn ang="0">
                <a:pos x="connsiteX0" y="connsiteY0"/>
              </a:cxn>
              <a:cxn ang="0">
                <a:pos x="connsiteX1" y="connsiteY1"/>
              </a:cxn>
              <a:cxn ang="0">
                <a:pos x="connsiteX2" y="connsiteY2"/>
              </a:cxn>
              <a:cxn ang="0">
                <a:pos x="connsiteX3" y="connsiteY3"/>
              </a:cxn>
            </a:cxnLst>
            <a:rect l="l" t="t" r="r" b="b"/>
            <a:pathLst>
              <a:path w="6094770" h="3437162">
                <a:moveTo>
                  <a:pt x="0" y="0"/>
                </a:moveTo>
                <a:lnTo>
                  <a:pt x="6094770" y="0"/>
                </a:lnTo>
                <a:lnTo>
                  <a:pt x="6094770" y="779555"/>
                </a:lnTo>
                <a:lnTo>
                  <a:pt x="3437163" y="3437162"/>
                </a:lnTo>
                <a:close/>
              </a:path>
            </a:pathLst>
          </a:custGeom>
          <a:solidFill>
            <a:schemeClr val="bg1">
              <a:lumMod val="85000"/>
            </a:schemeClr>
          </a:solidFill>
          <a:ln w="57150">
            <a:solidFill>
              <a:schemeClr val="bg1"/>
            </a:solidFill>
          </a:ln>
        </p:spPr>
        <p:txBody>
          <a:bodyPr wrap="square">
            <a:noAutofit/>
          </a:bodyPr>
          <a:lstStyle/>
          <a:p>
            <a:endParaRPr lang="en-AU"/>
          </a:p>
        </p:txBody>
      </p:sp>
      <p:sp>
        <p:nvSpPr>
          <p:cNvPr id="38" name="Picture Placeholder 37"/>
          <p:cNvSpPr>
            <a:spLocks noGrp="1"/>
          </p:cNvSpPr>
          <p:nvPr>
            <p:ph type="pic" sz="quarter" idx="21"/>
          </p:nvPr>
        </p:nvSpPr>
        <p:spPr>
          <a:xfrm>
            <a:off x="8698739" y="831346"/>
            <a:ext cx="3501531" cy="6030631"/>
          </a:xfrm>
          <a:custGeom>
            <a:avLst/>
            <a:gdLst>
              <a:gd name="connsiteX0" fmla="*/ 3438394 w 3501531"/>
              <a:gd name="connsiteY0" fmla="*/ 0 h 6030631"/>
              <a:gd name="connsiteX1" fmla="*/ 3501531 w 3501531"/>
              <a:gd name="connsiteY1" fmla="*/ 63136 h 6030631"/>
              <a:gd name="connsiteX2" fmla="*/ 3501531 w 3501531"/>
              <a:gd name="connsiteY2" fmla="*/ 6030630 h 6030631"/>
              <a:gd name="connsiteX3" fmla="*/ 2592237 w 3501531"/>
              <a:gd name="connsiteY3" fmla="*/ 6030631 h 6030631"/>
              <a:gd name="connsiteX4" fmla="*/ 0 w 3501531"/>
              <a:gd name="connsiteY4" fmla="*/ 3438395 h 603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1531" h="6030631">
                <a:moveTo>
                  <a:pt x="3438394" y="0"/>
                </a:moveTo>
                <a:lnTo>
                  <a:pt x="3501531" y="63136"/>
                </a:lnTo>
                <a:lnTo>
                  <a:pt x="3501531" y="6030630"/>
                </a:lnTo>
                <a:lnTo>
                  <a:pt x="2592237" y="6030631"/>
                </a:lnTo>
                <a:lnTo>
                  <a:pt x="0" y="3438395"/>
                </a:lnTo>
                <a:close/>
              </a:path>
            </a:pathLst>
          </a:custGeom>
          <a:solidFill>
            <a:schemeClr val="bg1">
              <a:lumMod val="85000"/>
            </a:schemeClr>
          </a:solidFill>
          <a:ln w="57150">
            <a:solidFill>
              <a:schemeClr val="bg1"/>
            </a:solidFill>
          </a:ln>
        </p:spPr>
        <p:txBody>
          <a:bodyPr wrap="square">
            <a:noAutofit/>
          </a:bodyPr>
          <a:lstStyle/>
          <a:p>
            <a:endParaRPr lang="en-AU"/>
          </a:p>
        </p:txBody>
      </p:sp>
      <p:sp>
        <p:nvSpPr>
          <p:cNvPr id="39" name="Picture Placeholder 38"/>
          <p:cNvSpPr>
            <a:spLocks noGrp="1"/>
          </p:cNvSpPr>
          <p:nvPr>
            <p:ph type="pic" sz="quarter" idx="22"/>
          </p:nvPr>
        </p:nvSpPr>
        <p:spPr>
          <a:xfrm>
            <a:off x="6099723" y="4265119"/>
            <a:ext cx="5198029" cy="2599015"/>
          </a:xfrm>
          <a:custGeom>
            <a:avLst/>
            <a:gdLst>
              <a:gd name="connsiteX0" fmla="*/ 2599014 w 5198029"/>
              <a:gd name="connsiteY0" fmla="*/ 0 h 2599015"/>
              <a:gd name="connsiteX1" fmla="*/ 5198029 w 5198029"/>
              <a:gd name="connsiteY1" fmla="*/ 2599015 h 2599015"/>
              <a:gd name="connsiteX2" fmla="*/ 0 w 5198029"/>
              <a:gd name="connsiteY2" fmla="*/ 2599015 h 2599015"/>
            </a:gdLst>
            <a:ahLst/>
            <a:cxnLst>
              <a:cxn ang="0">
                <a:pos x="connsiteX0" y="connsiteY0"/>
              </a:cxn>
              <a:cxn ang="0">
                <a:pos x="connsiteX1" y="connsiteY1"/>
              </a:cxn>
              <a:cxn ang="0">
                <a:pos x="connsiteX2" y="connsiteY2"/>
              </a:cxn>
            </a:cxnLst>
            <a:rect l="l" t="t" r="r" b="b"/>
            <a:pathLst>
              <a:path w="5198029" h="2599015">
                <a:moveTo>
                  <a:pt x="2599014" y="0"/>
                </a:moveTo>
                <a:lnTo>
                  <a:pt x="5198029" y="2599015"/>
                </a:lnTo>
                <a:lnTo>
                  <a:pt x="0" y="2599015"/>
                </a:lnTo>
                <a:close/>
              </a:path>
            </a:pathLst>
          </a:custGeom>
          <a:solidFill>
            <a:schemeClr val="bg1">
              <a:lumMod val="85000"/>
            </a:schemeClr>
          </a:solidFill>
          <a:ln w="57150">
            <a:solidFill>
              <a:schemeClr val="bg1"/>
            </a:solidFill>
          </a:ln>
        </p:spPr>
        <p:txBody>
          <a:bodyPr wrap="square">
            <a:noAutofit/>
          </a:bodyPr>
          <a:lstStyle/>
          <a:p>
            <a:endParaRPr lang="en-AU"/>
          </a:p>
        </p:txBody>
      </p:sp>
      <p:sp>
        <p:nvSpPr>
          <p:cNvPr id="40" name="Picture Placeholder 39"/>
          <p:cNvSpPr>
            <a:spLocks noGrp="1"/>
          </p:cNvSpPr>
          <p:nvPr>
            <p:ph type="pic" sz="quarter" idx="23"/>
          </p:nvPr>
        </p:nvSpPr>
        <p:spPr>
          <a:xfrm>
            <a:off x="2660147" y="-14811"/>
            <a:ext cx="6876789" cy="6876789"/>
          </a:xfrm>
          <a:custGeom>
            <a:avLst/>
            <a:gdLst>
              <a:gd name="connsiteX0" fmla="*/ 3438395 w 6876789"/>
              <a:gd name="connsiteY0" fmla="*/ 0 h 6876789"/>
              <a:gd name="connsiteX1" fmla="*/ 6876789 w 6876789"/>
              <a:gd name="connsiteY1" fmla="*/ 3438394 h 6876789"/>
              <a:gd name="connsiteX2" fmla="*/ 3438395 w 6876789"/>
              <a:gd name="connsiteY2" fmla="*/ 6876789 h 6876789"/>
              <a:gd name="connsiteX3" fmla="*/ 0 w 6876789"/>
              <a:gd name="connsiteY3" fmla="*/ 3438394 h 6876789"/>
            </a:gdLst>
            <a:ahLst/>
            <a:cxnLst>
              <a:cxn ang="0">
                <a:pos x="connsiteX0" y="connsiteY0"/>
              </a:cxn>
              <a:cxn ang="0">
                <a:pos x="connsiteX1" y="connsiteY1"/>
              </a:cxn>
              <a:cxn ang="0">
                <a:pos x="connsiteX2" y="connsiteY2"/>
              </a:cxn>
              <a:cxn ang="0">
                <a:pos x="connsiteX3" y="connsiteY3"/>
              </a:cxn>
            </a:cxnLst>
            <a:rect l="l" t="t" r="r" b="b"/>
            <a:pathLst>
              <a:path w="6876789" h="6876789">
                <a:moveTo>
                  <a:pt x="3438395" y="0"/>
                </a:moveTo>
                <a:lnTo>
                  <a:pt x="6876789" y="3438394"/>
                </a:lnTo>
                <a:lnTo>
                  <a:pt x="3438395" y="6876789"/>
                </a:lnTo>
                <a:lnTo>
                  <a:pt x="0" y="3438394"/>
                </a:lnTo>
                <a:close/>
              </a:path>
            </a:pathLst>
          </a:custGeom>
          <a:solidFill>
            <a:schemeClr val="bg1">
              <a:lumMod val="85000"/>
            </a:schemeClr>
          </a:solidFill>
          <a:ln w="57150">
            <a:solidFill>
              <a:schemeClr val="bg1"/>
            </a:solidFill>
          </a:ln>
        </p:spPr>
        <p:txBody>
          <a:bodyPr wrap="square">
            <a:noAutofit/>
          </a:bodyPr>
          <a:lstStyle/>
          <a:p>
            <a:endParaRPr lang="en-AU"/>
          </a:p>
        </p:txBody>
      </p:sp>
      <p:sp>
        <p:nvSpPr>
          <p:cNvPr id="41" name="Picture Placeholder 40"/>
          <p:cNvSpPr>
            <a:spLocks noGrp="1"/>
          </p:cNvSpPr>
          <p:nvPr>
            <p:ph type="pic" sz="quarter" idx="24"/>
          </p:nvPr>
        </p:nvSpPr>
        <p:spPr>
          <a:xfrm>
            <a:off x="828720" y="4231472"/>
            <a:ext cx="5281197" cy="2640599"/>
          </a:xfrm>
          <a:custGeom>
            <a:avLst/>
            <a:gdLst>
              <a:gd name="connsiteX0" fmla="*/ 2640598 w 5281197"/>
              <a:gd name="connsiteY0" fmla="*/ 0 h 2640599"/>
              <a:gd name="connsiteX1" fmla="*/ 5281197 w 5281197"/>
              <a:gd name="connsiteY1" fmla="*/ 2640599 h 2640599"/>
              <a:gd name="connsiteX2" fmla="*/ 0 w 5281197"/>
              <a:gd name="connsiteY2" fmla="*/ 2640599 h 2640599"/>
            </a:gdLst>
            <a:ahLst/>
            <a:cxnLst>
              <a:cxn ang="0">
                <a:pos x="connsiteX0" y="connsiteY0"/>
              </a:cxn>
              <a:cxn ang="0">
                <a:pos x="connsiteX1" y="connsiteY1"/>
              </a:cxn>
              <a:cxn ang="0">
                <a:pos x="connsiteX2" y="connsiteY2"/>
              </a:cxn>
            </a:cxnLst>
            <a:rect l="l" t="t" r="r" b="b"/>
            <a:pathLst>
              <a:path w="5281197" h="2640599">
                <a:moveTo>
                  <a:pt x="2640598" y="0"/>
                </a:moveTo>
                <a:lnTo>
                  <a:pt x="5281197" y="2640599"/>
                </a:lnTo>
                <a:lnTo>
                  <a:pt x="0" y="2640599"/>
                </a:lnTo>
                <a:close/>
              </a:path>
            </a:pathLst>
          </a:custGeom>
          <a:solidFill>
            <a:schemeClr val="bg1">
              <a:lumMod val="85000"/>
            </a:schemeClr>
          </a:solidFill>
          <a:ln w="57150">
            <a:solidFill>
              <a:schemeClr val="bg1"/>
            </a:solidFill>
          </a:ln>
        </p:spPr>
        <p:txBody>
          <a:bodyPr wrap="square">
            <a:noAutofit/>
          </a:bodyPr>
          <a:lstStyle/>
          <a:p>
            <a:endParaRPr lang="en-AU" dirty="0"/>
          </a:p>
        </p:txBody>
      </p:sp>
      <p:sp>
        <p:nvSpPr>
          <p:cNvPr id="42" name="Picture Placeholder 41"/>
          <p:cNvSpPr>
            <a:spLocks noGrp="1"/>
          </p:cNvSpPr>
          <p:nvPr>
            <p:ph type="pic" sz="quarter" idx="18"/>
          </p:nvPr>
        </p:nvSpPr>
        <p:spPr>
          <a:xfrm>
            <a:off x="9322" y="-2111"/>
            <a:ext cx="6094770" cy="3437162"/>
          </a:xfrm>
          <a:custGeom>
            <a:avLst/>
            <a:gdLst>
              <a:gd name="connsiteX0" fmla="*/ 0 w 6094770"/>
              <a:gd name="connsiteY0" fmla="*/ 0 h 3437162"/>
              <a:gd name="connsiteX1" fmla="*/ 6094770 w 6094770"/>
              <a:gd name="connsiteY1" fmla="*/ 0 h 3437162"/>
              <a:gd name="connsiteX2" fmla="*/ 2657607 w 6094770"/>
              <a:gd name="connsiteY2" fmla="*/ 3437162 h 3437162"/>
              <a:gd name="connsiteX3" fmla="*/ 0 w 6094770"/>
              <a:gd name="connsiteY3" fmla="*/ 779555 h 3437162"/>
            </a:gdLst>
            <a:ahLst/>
            <a:cxnLst>
              <a:cxn ang="0">
                <a:pos x="connsiteX0" y="connsiteY0"/>
              </a:cxn>
              <a:cxn ang="0">
                <a:pos x="connsiteX1" y="connsiteY1"/>
              </a:cxn>
              <a:cxn ang="0">
                <a:pos x="connsiteX2" y="connsiteY2"/>
              </a:cxn>
              <a:cxn ang="0">
                <a:pos x="connsiteX3" y="connsiteY3"/>
              </a:cxn>
            </a:cxnLst>
            <a:rect l="l" t="t" r="r" b="b"/>
            <a:pathLst>
              <a:path w="6094770" h="3437162">
                <a:moveTo>
                  <a:pt x="0" y="0"/>
                </a:moveTo>
                <a:lnTo>
                  <a:pt x="6094770" y="0"/>
                </a:lnTo>
                <a:lnTo>
                  <a:pt x="2657607" y="3437162"/>
                </a:lnTo>
                <a:lnTo>
                  <a:pt x="0" y="779555"/>
                </a:lnTo>
                <a:close/>
              </a:path>
            </a:pathLst>
          </a:custGeom>
          <a:solidFill>
            <a:schemeClr val="bg1">
              <a:lumMod val="85000"/>
            </a:schemeClr>
          </a:solidFill>
          <a:ln w="57150">
            <a:solidFill>
              <a:schemeClr val="bg1"/>
            </a:solidFill>
          </a:ln>
        </p:spPr>
        <p:txBody>
          <a:bodyPr wrap="square">
            <a:noAutofit/>
          </a:bodyPr>
          <a:lstStyle/>
          <a:p>
            <a:endParaRPr lang="en-AU" dirty="0"/>
          </a:p>
        </p:txBody>
      </p:sp>
      <p:sp>
        <p:nvSpPr>
          <p:cNvPr id="43" name="Picture Placeholder 42"/>
          <p:cNvSpPr>
            <a:spLocks noGrp="1"/>
          </p:cNvSpPr>
          <p:nvPr>
            <p:ph type="pic" sz="quarter" idx="20"/>
          </p:nvPr>
        </p:nvSpPr>
        <p:spPr>
          <a:xfrm>
            <a:off x="2542" y="831348"/>
            <a:ext cx="3495804" cy="6030021"/>
          </a:xfrm>
          <a:custGeom>
            <a:avLst/>
            <a:gdLst>
              <a:gd name="connsiteX0" fmla="*/ 57409 w 3495804"/>
              <a:gd name="connsiteY0" fmla="*/ 0 h 6030021"/>
              <a:gd name="connsiteX1" fmla="*/ 3495804 w 3495804"/>
              <a:gd name="connsiteY1" fmla="*/ 3438394 h 6030021"/>
              <a:gd name="connsiteX2" fmla="*/ 904178 w 3495804"/>
              <a:gd name="connsiteY2" fmla="*/ 6030021 h 6030021"/>
              <a:gd name="connsiteX3" fmla="*/ 0 w 3495804"/>
              <a:gd name="connsiteY3" fmla="*/ 6030021 h 6030021"/>
              <a:gd name="connsiteX4" fmla="*/ 0 w 3495804"/>
              <a:gd name="connsiteY4" fmla="*/ 57409 h 6030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95804" h="6030021">
                <a:moveTo>
                  <a:pt x="57409" y="0"/>
                </a:moveTo>
                <a:lnTo>
                  <a:pt x="3495804" y="3438394"/>
                </a:lnTo>
                <a:lnTo>
                  <a:pt x="904178" y="6030021"/>
                </a:lnTo>
                <a:lnTo>
                  <a:pt x="0" y="6030021"/>
                </a:lnTo>
                <a:lnTo>
                  <a:pt x="0" y="57409"/>
                </a:lnTo>
                <a:close/>
              </a:path>
            </a:pathLst>
          </a:custGeom>
          <a:solidFill>
            <a:schemeClr val="bg1">
              <a:lumMod val="85000"/>
            </a:schemeClr>
          </a:solidFill>
          <a:ln w="57150">
            <a:solidFill>
              <a:schemeClr val="bg1"/>
            </a:solidFill>
          </a:ln>
        </p:spPr>
        <p:txBody>
          <a:bodyPr wrap="square">
            <a:noAutofit/>
          </a:bodyPr>
          <a:lstStyle/>
          <a:p>
            <a:endParaRPr lang="en-AU"/>
          </a:p>
        </p:txBody>
      </p:sp>
      <p:sp>
        <p:nvSpPr>
          <p:cNvPr id="44"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45"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46" name="Text Placeholder 7"/>
          <p:cNvSpPr>
            <a:spLocks noGrp="1"/>
          </p:cNvSpPr>
          <p:nvPr>
            <p:ph type="body" sz="quarter" idx="13"/>
          </p:nvPr>
        </p:nvSpPr>
        <p:spPr>
          <a:xfrm>
            <a:off x="838200" y="2004684"/>
            <a:ext cx="5256212" cy="471600"/>
          </a:xfrm>
        </p:spPr>
        <p:txBody>
          <a:bodyPr>
            <a:noAutofit/>
          </a:bodyPr>
          <a:lstStyle>
            <a:lvl1pPr marL="0" indent="0">
              <a:buNone/>
              <a:defRPr sz="2400"/>
            </a:lvl1pPr>
          </a:lstStyle>
          <a:p>
            <a:pPr lvl="0"/>
            <a:endParaRPr lang="en-AU" dirty="0"/>
          </a:p>
        </p:txBody>
      </p:sp>
      <p:sp>
        <p:nvSpPr>
          <p:cNvPr id="47" name="Text Placeholder 9"/>
          <p:cNvSpPr>
            <a:spLocks noGrp="1"/>
          </p:cNvSpPr>
          <p:nvPr>
            <p:ph type="body" sz="quarter" idx="14"/>
          </p:nvPr>
        </p:nvSpPr>
        <p:spPr>
          <a:xfrm>
            <a:off x="838200" y="2491524"/>
            <a:ext cx="5256212"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48" name="Text Placeholder 11"/>
          <p:cNvSpPr>
            <a:spLocks noGrp="1"/>
          </p:cNvSpPr>
          <p:nvPr>
            <p:ph type="body" sz="quarter" idx="15"/>
          </p:nvPr>
        </p:nvSpPr>
        <p:spPr>
          <a:xfrm>
            <a:off x="839788" y="4383089"/>
            <a:ext cx="5254625" cy="493712"/>
          </a:xfrm>
        </p:spPr>
        <p:txBody>
          <a:bodyPr>
            <a:normAutofit/>
          </a:bodyPr>
          <a:lstStyle>
            <a:lvl1pPr marL="0" indent="0">
              <a:buNone/>
              <a:defRPr sz="1600" b="1" i="1">
                <a:latin typeface="Lato Light" panose="020F0302020204030203" pitchFamily="34" charset="0"/>
              </a:defRPr>
            </a:lvl1pPr>
          </a:lstStyle>
          <a:p>
            <a:pPr lvl="0"/>
            <a:endParaRPr lang="en-AU" dirty="0"/>
          </a:p>
        </p:txBody>
      </p:sp>
      <p:sp>
        <p:nvSpPr>
          <p:cNvPr id="49" name="Text Placeholder 13"/>
          <p:cNvSpPr>
            <a:spLocks noGrp="1"/>
          </p:cNvSpPr>
          <p:nvPr>
            <p:ph type="body" sz="quarter" idx="16"/>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50" name="Text Placeholder 15"/>
          <p:cNvSpPr>
            <a:spLocks noGrp="1"/>
          </p:cNvSpPr>
          <p:nvPr>
            <p:ph type="body" sz="quarter" idx="17"/>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up)">
                                      <p:cBhvr>
                                        <p:cTn id="25" dur="500"/>
                                        <p:tgtEl>
                                          <p:spTgt spid="37"/>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down)">
                                      <p:cBhvr>
                                        <p:cTn id="29" dur="500"/>
                                        <p:tgtEl>
                                          <p:spTgt spid="39"/>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right)">
                                      <p:cBhvr>
                                        <p:cTn id="3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9" name="Chart Placeholder 8"/>
          <p:cNvSpPr>
            <a:spLocks noGrp="1"/>
          </p:cNvSpPr>
          <p:nvPr>
            <p:ph type="chart" sz="quarter" idx="10"/>
          </p:nvPr>
        </p:nvSpPr>
        <p:spPr>
          <a:xfrm>
            <a:off x="1357313" y="2408648"/>
            <a:ext cx="4738687" cy="3612740"/>
          </a:xfrm>
        </p:spPr>
        <p:txBody>
          <a:bodyPr/>
          <a:lstStyle/>
          <a:p>
            <a:endParaRPr lang="en-AU"/>
          </a:p>
        </p:txBody>
      </p:sp>
      <p:sp>
        <p:nvSpPr>
          <p:cNvPr id="11" name="Text Placeholder 7"/>
          <p:cNvSpPr>
            <a:spLocks noGrp="1"/>
          </p:cNvSpPr>
          <p:nvPr>
            <p:ph type="body" sz="quarter" idx="13"/>
          </p:nvPr>
        </p:nvSpPr>
        <p:spPr>
          <a:xfrm>
            <a:off x="6831473" y="2062397"/>
            <a:ext cx="4335463" cy="471600"/>
          </a:xfrm>
        </p:spPr>
        <p:txBody>
          <a:bodyPr>
            <a:noAutofit/>
          </a:bodyPr>
          <a:lstStyle>
            <a:lvl1pPr marL="0" indent="0">
              <a:buNone/>
              <a:defRPr sz="2400">
                <a:solidFill>
                  <a:schemeClr val="accent1"/>
                </a:solidFill>
              </a:defRPr>
            </a:lvl1pPr>
          </a:lstStyle>
          <a:p>
            <a:pPr lvl="0"/>
            <a:endParaRPr lang="en-AU" dirty="0"/>
          </a:p>
        </p:txBody>
      </p:sp>
      <p:sp>
        <p:nvSpPr>
          <p:cNvPr id="12" name="Text Placeholder 9"/>
          <p:cNvSpPr>
            <a:spLocks noGrp="1"/>
          </p:cNvSpPr>
          <p:nvPr>
            <p:ph type="body" sz="quarter" idx="14"/>
          </p:nvPr>
        </p:nvSpPr>
        <p:spPr>
          <a:xfrm>
            <a:off x="6831473" y="2549237"/>
            <a:ext cx="4335463"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3" name="Text Placeholder 18"/>
          <p:cNvSpPr>
            <a:spLocks noGrp="1"/>
          </p:cNvSpPr>
          <p:nvPr>
            <p:ph type="body" sz="quarter" idx="18"/>
          </p:nvPr>
        </p:nvSpPr>
        <p:spPr>
          <a:xfrm>
            <a:off x="6831473" y="4590027"/>
            <a:ext cx="4335463" cy="471487"/>
          </a:xfrm>
        </p:spPr>
        <p:txBody>
          <a:bodyPr>
            <a:normAutofit/>
          </a:bodyPr>
          <a:lstStyle>
            <a:lvl1pPr marL="0" indent="0">
              <a:buNone/>
              <a:defRPr sz="1800"/>
            </a:lvl1pPr>
          </a:lstStyle>
          <a:p>
            <a:pPr lvl="0"/>
            <a:endParaRPr lang="en-AU" dirty="0"/>
          </a:p>
        </p:txBody>
      </p:sp>
      <p:sp>
        <p:nvSpPr>
          <p:cNvPr id="14" name="Text Placeholder 20"/>
          <p:cNvSpPr>
            <a:spLocks noGrp="1"/>
          </p:cNvSpPr>
          <p:nvPr>
            <p:ph type="body" sz="quarter" idx="19"/>
          </p:nvPr>
        </p:nvSpPr>
        <p:spPr>
          <a:xfrm>
            <a:off x="6831473" y="5075802"/>
            <a:ext cx="4335463" cy="93821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0" name="Date Placeholder 4"/>
          <p:cNvSpPr>
            <a:spLocks noGrp="1"/>
          </p:cNvSpPr>
          <p:nvPr>
            <p:ph type="dt" sz="half" idx="20"/>
          </p:nvPr>
        </p:nvSpPr>
        <p:spPr>
          <a:xfrm>
            <a:off x="838200" y="6356350"/>
            <a:ext cx="2743200" cy="365125"/>
          </a:xfrm>
        </p:spPr>
        <p:txBody>
          <a:bodyPr/>
          <a:lstStyle/>
          <a:p>
            <a:fld id="{722F6D6F-DD99-46DF-A9EA-728D63EA6A31}" type="datetimeFigureOut">
              <a:rPr lang="en-AU" smtClean="0"/>
            </a:fld>
            <a:endParaRPr lang="en-AU"/>
          </a:p>
        </p:txBody>
      </p:sp>
      <p:sp>
        <p:nvSpPr>
          <p:cNvPr id="15" name="Footer Placeholder 5"/>
          <p:cNvSpPr>
            <a:spLocks noGrp="1"/>
          </p:cNvSpPr>
          <p:nvPr>
            <p:ph type="ftr" sz="quarter" idx="11"/>
          </p:nvPr>
        </p:nvSpPr>
        <p:spPr>
          <a:xfrm>
            <a:off x="4038600" y="6356350"/>
            <a:ext cx="4114800" cy="365125"/>
          </a:xfrm>
        </p:spPr>
        <p:txBody>
          <a:bodyPr/>
          <a:lstStyle/>
          <a:p>
            <a:endParaRPr lang="en-AU"/>
          </a:p>
        </p:txBody>
      </p:sp>
      <p:sp>
        <p:nvSpPr>
          <p:cNvPr id="16" name="Slide Number Placeholder 6"/>
          <p:cNvSpPr>
            <a:spLocks noGrp="1"/>
          </p:cNvSpPr>
          <p:nvPr>
            <p:ph type="sldNum" sz="quarter" idx="12"/>
          </p:nvPr>
        </p:nvSpPr>
        <p:spPr>
          <a:xfrm>
            <a:off x="8610600" y="6356350"/>
            <a:ext cx="2743200" cy="365125"/>
          </a:xfrm>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2">
    <p:spTree>
      <p:nvGrpSpPr>
        <p:cNvPr id="1" name=""/>
        <p:cNvGrpSpPr/>
        <p:nvPr/>
      </p:nvGrpSpPr>
      <p:grpSpPr>
        <a:xfrm>
          <a:off x="0" y="0"/>
          <a:ext cx="0" cy="0"/>
          <a:chOff x="0" y="0"/>
          <a:chExt cx="0" cy="0"/>
        </a:xfrm>
      </p:grpSpPr>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0" name="Text Placeholder 7"/>
          <p:cNvSpPr>
            <a:spLocks noGrp="1"/>
          </p:cNvSpPr>
          <p:nvPr>
            <p:ph type="body" sz="quarter" idx="13"/>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11" name="Text Placeholder 9"/>
          <p:cNvSpPr>
            <a:spLocks noGrp="1"/>
          </p:cNvSpPr>
          <p:nvPr>
            <p:ph type="body" sz="quarter" idx="14"/>
          </p:nvPr>
        </p:nvSpPr>
        <p:spPr>
          <a:xfrm>
            <a:off x="838200" y="2491524"/>
            <a:ext cx="5256212"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2" name="Text Placeholder 11"/>
          <p:cNvSpPr>
            <a:spLocks noGrp="1"/>
          </p:cNvSpPr>
          <p:nvPr>
            <p:ph type="body" sz="quarter" idx="15"/>
          </p:nvPr>
        </p:nvSpPr>
        <p:spPr>
          <a:xfrm>
            <a:off x="839788" y="4383089"/>
            <a:ext cx="5254625" cy="493712"/>
          </a:xfrm>
        </p:spPr>
        <p:txBody>
          <a:bodyPr>
            <a:normAutofit/>
          </a:bodyPr>
          <a:lstStyle>
            <a:lvl1pPr marL="0" indent="0">
              <a:buNone/>
              <a:defRPr sz="1600" b="1" i="1">
                <a:latin typeface="Lato Light" panose="020F0302020204030203" pitchFamily="34" charset="0"/>
              </a:defRPr>
            </a:lvl1pPr>
          </a:lstStyle>
          <a:p>
            <a:pPr lvl="0"/>
            <a:endParaRPr lang="en-AU" dirty="0"/>
          </a:p>
        </p:txBody>
      </p:sp>
      <p:sp>
        <p:nvSpPr>
          <p:cNvPr id="13" name="Text Placeholder 13"/>
          <p:cNvSpPr>
            <a:spLocks noGrp="1"/>
          </p:cNvSpPr>
          <p:nvPr>
            <p:ph type="body" sz="quarter" idx="16"/>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4" name="Text Placeholder 15"/>
          <p:cNvSpPr>
            <a:spLocks noGrp="1"/>
          </p:cNvSpPr>
          <p:nvPr>
            <p:ph type="body" sz="quarter" idx="17"/>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5" name="Date Placeholder 3"/>
          <p:cNvSpPr>
            <a:spLocks noGrp="1"/>
          </p:cNvSpPr>
          <p:nvPr>
            <p:ph type="dt" sz="half" idx="10"/>
          </p:nvPr>
        </p:nvSpPr>
        <p:spPr>
          <a:xfrm>
            <a:off x="838200" y="6356350"/>
            <a:ext cx="2743200" cy="365125"/>
          </a:xfrm>
        </p:spPr>
        <p:txBody>
          <a:bodyPr/>
          <a:lstStyle>
            <a:lvl1pPr>
              <a:defRPr>
                <a:latin typeface="Lato Light" panose="020F0302020204030203" pitchFamily="34" charset="0"/>
              </a:defRPr>
            </a:lvl1pPr>
          </a:lstStyle>
          <a:p>
            <a:fld id="{722F6D6F-DD99-46DF-A9EA-728D63EA6A31}" type="datetimeFigureOut">
              <a:rPr lang="en-AU" smtClean="0"/>
            </a:fld>
            <a:endParaRPr lang="en-AU" dirty="0"/>
          </a:p>
        </p:txBody>
      </p:sp>
      <p:sp>
        <p:nvSpPr>
          <p:cNvPr id="16" name="Footer Placeholder 4"/>
          <p:cNvSpPr>
            <a:spLocks noGrp="1"/>
          </p:cNvSpPr>
          <p:nvPr>
            <p:ph type="ftr" sz="quarter" idx="11"/>
          </p:nvPr>
        </p:nvSpPr>
        <p:spPr>
          <a:xfrm>
            <a:off x="4038600" y="6356350"/>
            <a:ext cx="4114800" cy="365125"/>
          </a:xfrm>
        </p:spPr>
        <p:txBody>
          <a:bodyPr/>
          <a:lstStyle>
            <a:lvl1pPr>
              <a:defRPr>
                <a:latin typeface="Lato Light" panose="020F0302020204030203" pitchFamily="34" charset="0"/>
              </a:defRPr>
            </a:lvl1pPr>
          </a:lstStyle>
          <a:p>
            <a:endParaRPr lang="en-AU" dirty="0"/>
          </a:p>
        </p:txBody>
      </p:sp>
      <p:sp>
        <p:nvSpPr>
          <p:cNvPr id="17" name="Slide Number Placeholder 5"/>
          <p:cNvSpPr>
            <a:spLocks noGrp="1"/>
          </p:cNvSpPr>
          <p:nvPr>
            <p:ph type="sldNum" sz="quarter" idx="12"/>
          </p:nvPr>
        </p:nvSpPr>
        <p:spPr>
          <a:xfrm>
            <a:off x="8610600" y="6356350"/>
            <a:ext cx="2743200" cy="365125"/>
          </a:xfrm>
        </p:spPr>
        <p:txBody>
          <a:bodyPr/>
          <a:lstStyle>
            <a:lvl1pPr>
              <a:defRPr>
                <a:latin typeface="Lato Light" panose="020F0302020204030203" pitchFamily="34" charset="0"/>
              </a:defRPr>
            </a:lvl1pPr>
          </a:lstStyle>
          <a:p>
            <a:fld id="{84AD2E7E-F7BA-4F6B-9D0C-0B2331C2AE06}" type="slidenum">
              <a:rPr lang="en-AU" smtClean="0"/>
            </a:fld>
            <a:endParaRPr lang="en-AU" dirty="0"/>
          </a:p>
        </p:txBody>
      </p:sp>
      <p:sp>
        <p:nvSpPr>
          <p:cNvPr id="19" name="Text Placeholder 18"/>
          <p:cNvSpPr>
            <a:spLocks noGrp="1"/>
          </p:cNvSpPr>
          <p:nvPr>
            <p:ph type="body" sz="quarter" idx="18"/>
          </p:nvPr>
        </p:nvSpPr>
        <p:spPr>
          <a:xfrm>
            <a:off x="6816725" y="2005013"/>
            <a:ext cx="4335463" cy="471487"/>
          </a:xfrm>
        </p:spPr>
        <p:txBody>
          <a:bodyPr>
            <a:normAutofit/>
          </a:bodyPr>
          <a:lstStyle>
            <a:lvl1pPr marL="0" indent="0">
              <a:buNone/>
              <a:defRPr sz="1800"/>
            </a:lvl1pPr>
          </a:lstStyle>
          <a:p>
            <a:pPr lvl="0"/>
            <a:endParaRPr lang="en-AU" dirty="0"/>
          </a:p>
        </p:txBody>
      </p:sp>
      <p:sp>
        <p:nvSpPr>
          <p:cNvPr id="21" name="Text Placeholder 20"/>
          <p:cNvSpPr>
            <a:spLocks noGrp="1"/>
          </p:cNvSpPr>
          <p:nvPr>
            <p:ph type="body" sz="quarter" idx="19"/>
          </p:nvPr>
        </p:nvSpPr>
        <p:spPr>
          <a:xfrm>
            <a:off x="6816725" y="2490788"/>
            <a:ext cx="4335463" cy="93821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acceptance of quot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7" name="Table Placeholder 6"/>
          <p:cNvSpPr>
            <a:spLocks noGrp="1"/>
          </p:cNvSpPr>
          <p:nvPr>
            <p:ph type="tbl" sz="quarter" idx="13"/>
          </p:nvPr>
        </p:nvSpPr>
        <p:spPr>
          <a:xfrm>
            <a:off x="838200" y="2008188"/>
            <a:ext cx="10514013" cy="2576512"/>
          </a:xfrm>
          <a:solidFill>
            <a:schemeClr val="bg1">
              <a:lumMod val="85000"/>
            </a:schemeClr>
          </a:solidFill>
        </p:spPr>
        <p:txBody>
          <a:bodyPr/>
          <a:lstStyle/>
          <a:p>
            <a:endParaRPr lang="en-AU"/>
          </a:p>
        </p:txBody>
      </p:sp>
      <p:sp>
        <p:nvSpPr>
          <p:cNvPr id="8"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9"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0" name="Text Placeholder 18"/>
          <p:cNvSpPr>
            <a:spLocks noGrp="1"/>
          </p:cNvSpPr>
          <p:nvPr>
            <p:ph type="body" sz="quarter" idx="18"/>
          </p:nvPr>
        </p:nvSpPr>
        <p:spPr>
          <a:xfrm>
            <a:off x="839788" y="4910859"/>
            <a:ext cx="4335463" cy="308841"/>
          </a:xfrm>
        </p:spPr>
        <p:txBody>
          <a:bodyPr>
            <a:normAutofit/>
          </a:bodyPr>
          <a:lstStyle>
            <a:lvl1pPr marL="0" indent="0">
              <a:buNone/>
              <a:defRPr sz="1400"/>
            </a:lvl1pPr>
          </a:lstStyle>
          <a:p>
            <a:pPr lvl="0"/>
            <a:endParaRPr lang="en-AU" dirty="0"/>
          </a:p>
        </p:txBody>
      </p:sp>
      <p:sp>
        <p:nvSpPr>
          <p:cNvPr id="11" name="Text Placeholder 20"/>
          <p:cNvSpPr>
            <a:spLocks noGrp="1"/>
          </p:cNvSpPr>
          <p:nvPr>
            <p:ph type="body" sz="quarter" idx="19"/>
          </p:nvPr>
        </p:nvSpPr>
        <p:spPr>
          <a:xfrm>
            <a:off x="839788" y="5244234"/>
            <a:ext cx="4335463" cy="477116"/>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p:transition spd="slow" advTm="0">
    <p:push dir="u"/>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SmartArt Placeholder 6"/>
          <p:cNvSpPr>
            <a:spLocks noGrp="1"/>
          </p:cNvSpPr>
          <p:nvPr>
            <p:ph type="pic" sz="quarter" idx="10"/>
          </p:nvPr>
        </p:nvSpPr>
        <p:spPr>
          <a:xfrm>
            <a:off x="839788" y="1943100"/>
            <a:ext cx="10512425" cy="4078288"/>
          </a:xfrm>
        </p:spPr>
        <p:txBody>
          <a:bodyPr/>
          <a:lstStyle/>
          <a:p>
            <a:endParaRPr lang="en-AU" dirty="0"/>
          </a:p>
        </p:txBody>
      </p:sp>
      <p:sp>
        <p:nvSpPr>
          <p:cNvPr id="8"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9"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0" name="Text Placeholder 7"/>
          <p:cNvSpPr>
            <a:spLocks noGrp="1"/>
          </p:cNvSpPr>
          <p:nvPr>
            <p:ph type="body" sz="quarter" idx="13"/>
          </p:nvPr>
        </p:nvSpPr>
        <p:spPr>
          <a:xfrm>
            <a:off x="6831473" y="2062397"/>
            <a:ext cx="4335463" cy="471600"/>
          </a:xfrm>
        </p:spPr>
        <p:txBody>
          <a:bodyPr>
            <a:noAutofit/>
          </a:bodyPr>
          <a:lstStyle>
            <a:lvl1pPr marL="0" indent="0">
              <a:buNone/>
              <a:defRPr sz="2400"/>
            </a:lvl1pPr>
          </a:lstStyle>
          <a:p>
            <a:pPr lvl="0"/>
            <a:endParaRPr lang="en-AU" dirty="0"/>
          </a:p>
        </p:txBody>
      </p:sp>
      <p:sp>
        <p:nvSpPr>
          <p:cNvPr id="11" name="Text Placeholder 9"/>
          <p:cNvSpPr>
            <a:spLocks noGrp="1"/>
          </p:cNvSpPr>
          <p:nvPr>
            <p:ph type="body" sz="quarter" idx="14"/>
          </p:nvPr>
        </p:nvSpPr>
        <p:spPr>
          <a:xfrm>
            <a:off x="6831473" y="2549237"/>
            <a:ext cx="4335463"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2" name="Date Placeholder 4"/>
          <p:cNvSpPr>
            <a:spLocks noGrp="1"/>
          </p:cNvSpPr>
          <p:nvPr>
            <p:ph type="dt" sz="half" idx="15"/>
          </p:nvPr>
        </p:nvSpPr>
        <p:spPr>
          <a:xfrm>
            <a:off x="838200" y="6356350"/>
            <a:ext cx="2743200" cy="365125"/>
          </a:xfrm>
        </p:spPr>
        <p:txBody>
          <a:bodyPr/>
          <a:lstStyle/>
          <a:p>
            <a:fld id="{722F6D6F-DD99-46DF-A9EA-728D63EA6A31}" type="datetimeFigureOut">
              <a:rPr lang="en-AU" smtClean="0"/>
            </a:fld>
            <a:endParaRPr lang="en-AU"/>
          </a:p>
        </p:txBody>
      </p:sp>
      <p:sp>
        <p:nvSpPr>
          <p:cNvPr id="13" name="Footer Placeholder 5"/>
          <p:cNvSpPr>
            <a:spLocks noGrp="1"/>
          </p:cNvSpPr>
          <p:nvPr>
            <p:ph type="ftr" sz="quarter" idx="11"/>
          </p:nvPr>
        </p:nvSpPr>
        <p:spPr>
          <a:xfrm>
            <a:off x="4038600" y="6356350"/>
            <a:ext cx="4114800" cy="365125"/>
          </a:xfrm>
        </p:spPr>
        <p:txBody>
          <a:bodyPr/>
          <a:lstStyle/>
          <a:p>
            <a:endParaRPr lang="en-AU"/>
          </a:p>
        </p:txBody>
      </p:sp>
      <p:sp>
        <p:nvSpPr>
          <p:cNvPr id="14" name="Slide Number Placeholder 6"/>
          <p:cNvSpPr>
            <a:spLocks noGrp="1"/>
          </p:cNvSpPr>
          <p:nvPr>
            <p:ph type="sldNum" sz="quarter" idx="12"/>
          </p:nvPr>
        </p:nvSpPr>
        <p:spPr>
          <a:xfrm>
            <a:off x="8610600" y="6356350"/>
            <a:ext cx="2743200" cy="365125"/>
          </a:xfrm>
        </p:spPr>
        <p:txBody>
          <a:bodyPr/>
          <a:lstStyle/>
          <a:p>
            <a:fld id="{84AD2E7E-F7BA-4F6B-9D0C-0B2331C2AE06}" type="slidenum">
              <a:rPr lang="en-AU" smtClean="0"/>
            </a:fld>
            <a:endParaRPr lang="en-AU"/>
          </a:p>
        </p:txBody>
      </p:sp>
    </p:spTree>
  </p:cSld>
  <p:clrMapOvr>
    <a:masterClrMapping/>
  </p:clrMapOvr>
  <p:transition spd="slow" advTm="0">
    <p:wip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8" name="Text Placeholder 7"/>
          <p:cNvSpPr>
            <a:spLocks noGrp="1"/>
          </p:cNvSpPr>
          <p:nvPr>
            <p:ph type="body" sz="quarter" idx="13"/>
          </p:nvPr>
        </p:nvSpPr>
        <p:spPr>
          <a:xfrm>
            <a:off x="6831473" y="2062397"/>
            <a:ext cx="4335463" cy="471600"/>
          </a:xfrm>
        </p:spPr>
        <p:txBody>
          <a:bodyPr>
            <a:noAutofit/>
          </a:bodyPr>
          <a:lstStyle>
            <a:lvl1pPr marL="0" indent="0">
              <a:buNone/>
              <a:defRPr sz="2400"/>
            </a:lvl1pPr>
          </a:lstStyle>
          <a:p>
            <a:pPr lvl="0"/>
            <a:endParaRPr lang="en-AU" dirty="0"/>
          </a:p>
        </p:txBody>
      </p:sp>
      <p:sp>
        <p:nvSpPr>
          <p:cNvPr id="9" name="Text Placeholder 9"/>
          <p:cNvSpPr>
            <a:spLocks noGrp="1"/>
          </p:cNvSpPr>
          <p:nvPr>
            <p:ph type="body" sz="quarter" idx="14"/>
          </p:nvPr>
        </p:nvSpPr>
        <p:spPr>
          <a:xfrm>
            <a:off x="6831473" y="2549237"/>
            <a:ext cx="4335463"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0" name="Text Placeholder 18"/>
          <p:cNvSpPr>
            <a:spLocks noGrp="1"/>
          </p:cNvSpPr>
          <p:nvPr>
            <p:ph type="body" sz="quarter" idx="18"/>
          </p:nvPr>
        </p:nvSpPr>
        <p:spPr>
          <a:xfrm>
            <a:off x="6831473" y="4590027"/>
            <a:ext cx="4335463" cy="471487"/>
          </a:xfrm>
        </p:spPr>
        <p:txBody>
          <a:bodyPr>
            <a:normAutofit/>
          </a:bodyPr>
          <a:lstStyle>
            <a:lvl1pPr marL="0" indent="0">
              <a:buNone/>
              <a:defRPr sz="1800"/>
            </a:lvl1pPr>
          </a:lstStyle>
          <a:p>
            <a:pPr lvl="0"/>
            <a:endParaRPr lang="en-AU" dirty="0"/>
          </a:p>
        </p:txBody>
      </p:sp>
      <p:sp>
        <p:nvSpPr>
          <p:cNvPr id="11" name="Text Placeholder 20"/>
          <p:cNvSpPr>
            <a:spLocks noGrp="1"/>
          </p:cNvSpPr>
          <p:nvPr>
            <p:ph type="body" sz="quarter" idx="19"/>
          </p:nvPr>
        </p:nvSpPr>
        <p:spPr>
          <a:xfrm>
            <a:off x="6831473" y="5075802"/>
            <a:ext cx="4335463" cy="93821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3" name="SmartArt Placeholder 12"/>
          <p:cNvSpPr>
            <a:spLocks noGrp="1"/>
          </p:cNvSpPr>
          <p:nvPr>
            <p:ph type="pic" sz="quarter" idx="20"/>
          </p:nvPr>
        </p:nvSpPr>
        <p:spPr>
          <a:xfrm>
            <a:off x="839788" y="1995488"/>
            <a:ext cx="5256212" cy="4025900"/>
          </a:xfrm>
        </p:spPr>
        <p:txBody>
          <a:bodyPr/>
          <a:lstStyle/>
          <a:p>
            <a:endParaRPr lang="en-AU"/>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9" name="Table Placeholder 8"/>
          <p:cNvSpPr>
            <a:spLocks noGrp="1"/>
          </p:cNvSpPr>
          <p:nvPr>
            <p:ph type="tbl" sz="quarter" idx="13"/>
          </p:nvPr>
        </p:nvSpPr>
        <p:spPr>
          <a:xfrm>
            <a:off x="6096000" y="1981200"/>
            <a:ext cx="5257800" cy="4040188"/>
          </a:xfrm>
        </p:spPr>
        <p:txBody>
          <a:bodyPr/>
          <a:lstStyle/>
          <a:p>
            <a:endParaRPr lang="en-AU"/>
          </a:p>
        </p:txBody>
      </p:sp>
      <p:sp>
        <p:nvSpPr>
          <p:cNvPr id="10" name="Text Placeholder 7"/>
          <p:cNvSpPr>
            <a:spLocks noGrp="1"/>
          </p:cNvSpPr>
          <p:nvPr>
            <p:ph type="body" sz="quarter" idx="14"/>
          </p:nvPr>
        </p:nvSpPr>
        <p:spPr>
          <a:xfrm>
            <a:off x="838200" y="2004684"/>
            <a:ext cx="5256212" cy="471600"/>
          </a:xfrm>
        </p:spPr>
        <p:txBody>
          <a:bodyPr>
            <a:noAutofit/>
          </a:bodyPr>
          <a:lstStyle>
            <a:lvl1pPr marL="0" indent="0">
              <a:buNone/>
              <a:defRPr sz="2400"/>
            </a:lvl1pPr>
          </a:lstStyle>
          <a:p>
            <a:pPr lvl="0"/>
            <a:endParaRPr lang="en-AU" dirty="0"/>
          </a:p>
        </p:txBody>
      </p:sp>
      <p:sp>
        <p:nvSpPr>
          <p:cNvPr id="11" name="Text Placeholder 9"/>
          <p:cNvSpPr>
            <a:spLocks noGrp="1"/>
          </p:cNvSpPr>
          <p:nvPr>
            <p:ph type="body" sz="quarter" idx="15"/>
          </p:nvPr>
        </p:nvSpPr>
        <p:spPr>
          <a:xfrm>
            <a:off x="838200" y="2491524"/>
            <a:ext cx="5256212" cy="1759526"/>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2" name="Text Placeholder 11"/>
          <p:cNvSpPr>
            <a:spLocks noGrp="1"/>
          </p:cNvSpPr>
          <p:nvPr>
            <p:ph type="body" sz="quarter" idx="16"/>
          </p:nvPr>
        </p:nvSpPr>
        <p:spPr>
          <a:xfrm>
            <a:off x="839788" y="4383089"/>
            <a:ext cx="5254625" cy="493712"/>
          </a:xfrm>
        </p:spPr>
        <p:txBody>
          <a:bodyPr>
            <a:normAutofit/>
          </a:bodyPr>
          <a:lstStyle>
            <a:lvl1pPr marL="0" indent="0">
              <a:buNone/>
              <a:defRPr sz="1600" b="1" i="1">
                <a:latin typeface="Lato Light" panose="020F0302020204030203" pitchFamily="34" charset="0"/>
              </a:defRPr>
            </a:lvl1pPr>
          </a:lstStyle>
          <a:p>
            <a:pPr lvl="0"/>
            <a:endParaRPr lang="en-AU" dirty="0"/>
          </a:p>
        </p:txBody>
      </p:sp>
      <p:sp>
        <p:nvSpPr>
          <p:cNvPr id="13" name="Text Placeholder 13"/>
          <p:cNvSpPr>
            <a:spLocks noGrp="1"/>
          </p:cNvSpPr>
          <p:nvPr>
            <p:ph type="body" sz="quarter" idx="17"/>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4" name="Text Placeholder 15"/>
          <p:cNvSpPr>
            <a:spLocks noGrp="1"/>
          </p:cNvSpPr>
          <p:nvPr>
            <p:ph type="body" sz="quarter" idx="18"/>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5" name="Text Placeholder 18"/>
          <p:cNvSpPr>
            <a:spLocks noGrp="1"/>
          </p:cNvSpPr>
          <p:nvPr>
            <p:ph type="body" sz="quarter" idx="19"/>
          </p:nvPr>
        </p:nvSpPr>
        <p:spPr>
          <a:xfrm>
            <a:off x="6816725" y="2005013"/>
            <a:ext cx="4335463" cy="471487"/>
          </a:xfrm>
        </p:spPr>
        <p:txBody>
          <a:bodyPr>
            <a:normAutofit/>
          </a:bodyPr>
          <a:lstStyle>
            <a:lvl1pPr marL="0" indent="0">
              <a:buNone/>
              <a:defRPr sz="1800"/>
            </a:lvl1pPr>
          </a:lstStyle>
          <a:p>
            <a:pPr lvl="0"/>
            <a:endParaRPr lang="en-AU" dirty="0"/>
          </a:p>
        </p:txBody>
      </p:sp>
      <p:sp>
        <p:nvSpPr>
          <p:cNvPr id="16" name="Text Placeholder 20"/>
          <p:cNvSpPr>
            <a:spLocks noGrp="1"/>
          </p:cNvSpPr>
          <p:nvPr>
            <p:ph type="body" sz="quarter" idx="20"/>
          </p:nvPr>
        </p:nvSpPr>
        <p:spPr>
          <a:xfrm>
            <a:off x="6816725" y="2490788"/>
            <a:ext cx="4335463" cy="93821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9" name="Picture Placeholder 8"/>
          <p:cNvSpPr>
            <a:spLocks noGrp="1"/>
          </p:cNvSpPr>
          <p:nvPr>
            <p:ph type="pic" sz="quarter" idx="13"/>
          </p:nvPr>
        </p:nvSpPr>
        <p:spPr>
          <a:xfrm>
            <a:off x="838200" y="2394175"/>
            <a:ext cx="2370138" cy="3614737"/>
          </a:xfrm>
          <a:solidFill>
            <a:schemeClr val="bg1">
              <a:lumMod val="85000"/>
            </a:schemeClr>
          </a:solidFill>
        </p:spPr>
        <p:txBody>
          <a:bodyPr/>
          <a:lstStyle/>
          <a:p>
            <a:endParaRPr lang="en-AU"/>
          </a:p>
        </p:txBody>
      </p:sp>
      <p:sp>
        <p:nvSpPr>
          <p:cNvPr id="10" name="Text Placeholder 20"/>
          <p:cNvSpPr>
            <a:spLocks noGrp="1"/>
          </p:cNvSpPr>
          <p:nvPr>
            <p:ph type="body" sz="quarter" idx="19"/>
          </p:nvPr>
        </p:nvSpPr>
        <p:spPr>
          <a:xfrm>
            <a:off x="3696388" y="2911700"/>
            <a:ext cx="3125326" cy="536285"/>
          </a:xfrm>
        </p:spPr>
        <p:txBody>
          <a:bodyPr>
            <a:normAutofit/>
          </a:bodyPr>
          <a:lstStyle>
            <a:lvl1pPr marL="0" indent="0">
              <a:buNone/>
              <a:defRPr sz="1400" b="1">
                <a:latin typeface="Lato Light" panose="020F0302020204030203" pitchFamily="34" charset="0"/>
              </a:defRPr>
            </a:lvl1pPr>
          </a:lstStyle>
          <a:p>
            <a:pPr lvl="0"/>
            <a:endParaRPr lang="en-AU" dirty="0"/>
          </a:p>
        </p:txBody>
      </p:sp>
      <p:sp>
        <p:nvSpPr>
          <p:cNvPr id="11" name="Text Placeholder 18"/>
          <p:cNvSpPr>
            <a:spLocks noGrp="1"/>
          </p:cNvSpPr>
          <p:nvPr>
            <p:ph type="body" sz="quarter" idx="18"/>
          </p:nvPr>
        </p:nvSpPr>
        <p:spPr>
          <a:xfrm>
            <a:off x="3696388" y="2425925"/>
            <a:ext cx="3125326" cy="471487"/>
          </a:xfrm>
        </p:spPr>
        <p:txBody>
          <a:bodyPr>
            <a:normAutofit/>
          </a:bodyPr>
          <a:lstStyle>
            <a:lvl1pPr marL="0" indent="0">
              <a:buNone/>
              <a:defRPr sz="1800"/>
            </a:lvl1pPr>
          </a:lstStyle>
          <a:p>
            <a:pPr lvl="0"/>
            <a:endParaRPr lang="en-AU" dirty="0"/>
          </a:p>
        </p:txBody>
      </p:sp>
      <p:sp>
        <p:nvSpPr>
          <p:cNvPr id="12" name="Text Placeholder 20"/>
          <p:cNvSpPr>
            <a:spLocks noGrp="1"/>
          </p:cNvSpPr>
          <p:nvPr>
            <p:ph type="body" sz="quarter" idx="20"/>
          </p:nvPr>
        </p:nvSpPr>
        <p:spPr>
          <a:xfrm>
            <a:off x="3696388" y="3459964"/>
            <a:ext cx="3125326" cy="254894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4" name="Chart Placeholder 13"/>
          <p:cNvSpPr>
            <a:spLocks noGrp="1"/>
          </p:cNvSpPr>
          <p:nvPr>
            <p:ph type="chart" sz="quarter" idx="21"/>
          </p:nvPr>
        </p:nvSpPr>
        <p:spPr>
          <a:xfrm>
            <a:off x="7532688" y="2425925"/>
            <a:ext cx="3819525" cy="3582987"/>
          </a:xfrm>
          <a:solidFill>
            <a:schemeClr val="bg1">
              <a:lumMod val="85000"/>
            </a:schemeClr>
          </a:solidFill>
        </p:spPr>
        <p:txBody>
          <a:bodyPr/>
          <a:lstStyle/>
          <a:p>
            <a:endParaRPr lang="en-AU"/>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nodePh="1">
                                  <p:stCondLst>
                                    <p:cond delay="0"/>
                                  </p:stCondLst>
                                  <p:endCondLst>
                                    <p:cond evt="begin" delay="0">
                                      <p:tn val="19"/>
                                    </p:cond>
                                  </p:end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500"/>
                                        <p:tgtEl>
                                          <p:spTgt spid="11">
                                            <p:txEl>
                                              <p:pRg st="0" end="0"/>
                                            </p:txEl>
                                          </p:spTgt>
                                        </p:tgtEl>
                                      </p:cBhvr>
                                    </p:animEffect>
                                  </p:childTnLst>
                                </p:cTn>
                              </p:par>
                            </p:childTnLst>
                          </p:cTn>
                        </p:par>
                        <p:par>
                          <p:cTn id="22" fill="hold">
                            <p:stCondLst>
                              <p:cond delay="2000"/>
                            </p:stCondLst>
                            <p:childTnLst>
                              <p:par>
                                <p:cTn id="23" presetID="22" presetClass="entr" presetSubtype="4" fill="hold" grpId="0" nodeType="afterEffect" nodePh="1">
                                  <p:stCondLst>
                                    <p:cond delay="0"/>
                                  </p:stCondLst>
                                  <p:endCondLst>
                                    <p:cond evt="begin" delay="0">
                                      <p:tn val="23"/>
                                    </p:cond>
                                  </p:end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down)">
                                      <p:cBhvr>
                                        <p:cTn id="25" dur="500"/>
                                        <p:tgtEl>
                                          <p:spTgt spid="10">
                                            <p:txEl>
                                              <p:pRg st="0" end="0"/>
                                            </p:txEl>
                                          </p:spTgt>
                                        </p:tgtEl>
                                      </p:cBhvr>
                                    </p:animEffect>
                                  </p:childTnLst>
                                </p:cTn>
                              </p:par>
                            </p:childTnLst>
                          </p:cTn>
                        </p:par>
                        <p:par>
                          <p:cTn id="26" fill="hold">
                            <p:stCondLst>
                              <p:cond delay="2500"/>
                            </p:stCondLst>
                            <p:childTnLst>
                              <p:par>
                                <p:cTn id="27" presetID="22" presetClass="entr" presetSubtype="8" fill="hold" grpId="0" nodeType="afterEffect" nodePh="1">
                                  <p:stCondLst>
                                    <p:cond delay="0"/>
                                  </p:stCondLst>
                                  <p:endCondLst>
                                    <p:cond evt="begin" delay="0">
                                      <p:tn val="27"/>
                                    </p:cond>
                                  </p:endCondLst>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wipe(left)">
                                      <p:cBhvr>
                                        <p:cTn id="2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animBg="1"/>
      <p:bldP spid="10"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P spid="11"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4" name="Picture Placeholder 8"/>
          <p:cNvSpPr>
            <a:spLocks noGrp="1"/>
          </p:cNvSpPr>
          <p:nvPr>
            <p:ph type="pic" sz="quarter" idx="22" hasCustomPrompt="1"/>
          </p:nvPr>
        </p:nvSpPr>
        <p:spPr>
          <a:xfrm>
            <a:off x="3467894" y="1973263"/>
            <a:ext cx="2628106" cy="2149475"/>
          </a:xfrm>
          <a:solidFill>
            <a:schemeClr val="accent1"/>
          </a:solidFill>
        </p:spPr>
        <p:txBody>
          <a:bodyPr>
            <a:normAutofit/>
          </a:bodyPr>
          <a:lstStyle>
            <a:lvl1pPr algn="r">
              <a:defRPr sz="1000">
                <a:solidFill>
                  <a:schemeClr val="bg1"/>
                </a:solidFill>
              </a:defRPr>
            </a:lvl1pPr>
          </a:lstStyle>
          <a:p>
            <a:r>
              <a:rPr lang="id-ID" dirty="0" smtClean="0"/>
              <a:t>Do not insert picture</a:t>
            </a:r>
            <a:endParaRPr lang="en-AU" dirty="0"/>
          </a:p>
        </p:txBody>
      </p:sp>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9" name="Picture Placeholder 8"/>
          <p:cNvSpPr>
            <a:spLocks noGrp="1"/>
          </p:cNvSpPr>
          <p:nvPr>
            <p:ph type="pic" sz="quarter" idx="13"/>
          </p:nvPr>
        </p:nvSpPr>
        <p:spPr>
          <a:xfrm>
            <a:off x="839788" y="1973263"/>
            <a:ext cx="2382837" cy="2149475"/>
          </a:xfrm>
          <a:solidFill>
            <a:schemeClr val="bg1">
              <a:lumMod val="85000"/>
            </a:schemeClr>
          </a:solidFill>
        </p:spPr>
        <p:txBody>
          <a:bodyPr/>
          <a:lstStyle/>
          <a:p>
            <a:endParaRPr lang="en-AU"/>
          </a:p>
        </p:txBody>
      </p:sp>
      <p:sp>
        <p:nvSpPr>
          <p:cNvPr id="10" name="Text Placeholder 7"/>
          <p:cNvSpPr>
            <a:spLocks noGrp="1"/>
          </p:cNvSpPr>
          <p:nvPr>
            <p:ph type="body" sz="quarter" idx="14"/>
          </p:nvPr>
        </p:nvSpPr>
        <p:spPr>
          <a:xfrm>
            <a:off x="839788" y="4497820"/>
            <a:ext cx="5256212" cy="471600"/>
          </a:xfrm>
        </p:spPr>
        <p:txBody>
          <a:bodyPr>
            <a:noAutofit/>
          </a:bodyPr>
          <a:lstStyle>
            <a:lvl1pPr marL="0" indent="0">
              <a:buNone/>
              <a:defRPr sz="2400"/>
            </a:lvl1pPr>
          </a:lstStyle>
          <a:p>
            <a:pPr lvl="0"/>
            <a:endParaRPr lang="en-AU" dirty="0"/>
          </a:p>
        </p:txBody>
      </p:sp>
      <p:sp>
        <p:nvSpPr>
          <p:cNvPr id="11" name="Text Placeholder 9"/>
          <p:cNvSpPr>
            <a:spLocks noGrp="1"/>
          </p:cNvSpPr>
          <p:nvPr>
            <p:ph type="body" sz="quarter" idx="15"/>
          </p:nvPr>
        </p:nvSpPr>
        <p:spPr>
          <a:xfrm>
            <a:off x="839788" y="4984660"/>
            <a:ext cx="5256212" cy="1036728"/>
          </a:xfrm>
        </p:spPr>
        <p:txBody>
          <a:bodyPr>
            <a:normAutofit/>
          </a:bodyPr>
          <a:lstStyle>
            <a:lvl1pPr marL="0" indent="0">
              <a:buNone/>
              <a:defRPr sz="1400">
                <a:latin typeface="Lato Light" panose="020F0302020204030203" pitchFamily="34" charset="0"/>
              </a:defRPr>
            </a:lvl1pPr>
          </a:lstStyle>
          <a:p>
            <a:pPr lvl="0"/>
            <a:endParaRPr lang="en-AU" dirty="0"/>
          </a:p>
        </p:txBody>
      </p:sp>
      <p:sp>
        <p:nvSpPr>
          <p:cNvPr id="12" name="Text Placeholder 18"/>
          <p:cNvSpPr>
            <a:spLocks noGrp="1"/>
          </p:cNvSpPr>
          <p:nvPr>
            <p:ph type="body" sz="quarter" idx="19"/>
          </p:nvPr>
        </p:nvSpPr>
        <p:spPr>
          <a:xfrm>
            <a:off x="3581401" y="1973263"/>
            <a:ext cx="2514600" cy="471487"/>
          </a:xfrm>
        </p:spPr>
        <p:txBody>
          <a:bodyPr>
            <a:normAutofit/>
          </a:bodyPr>
          <a:lstStyle>
            <a:lvl1pPr marL="0" indent="0">
              <a:buNone/>
              <a:defRPr sz="1800">
                <a:solidFill>
                  <a:schemeClr val="bg1"/>
                </a:solidFill>
              </a:defRPr>
            </a:lvl1pPr>
          </a:lstStyle>
          <a:p>
            <a:pPr lvl="0"/>
            <a:endParaRPr lang="en-AU" dirty="0"/>
          </a:p>
        </p:txBody>
      </p:sp>
      <p:sp>
        <p:nvSpPr>
          <p:cNvPr id="13" name="Text Placeholder 20"/>
          <p:cNvSpPr>
            <a:spLocks noGrp="1"/>
          </p:cNvSpPr>
          <p:nvPr>
            <p:ph type="body" sz="quarter" idx="20"/>
          </p:nvPr>
        </p:nvSpPr>
        <p:spPr>
          <a:xfrm>
            <a:off x="3581401" y="2459038"/>
            <a:ext cx="2514600" cy="1636855"/>
          </a:xfrm>
        </p:spPr>
        <p:txBody>
          <a:bodyPr>
            <a:normAutofit/>
          </a:bodyPr>
          <a:lstStyle>
            <a:lvl1pPr marL="0" indent="0">
              <a:buNone/>
              <a:defRPr sz="1200">
                <a:solidFill>
                  <a:schemeClr val="bg1"/>
                </a:solidFill>
                <a:latin typeface="Lato Light" panose="020F0302020204030203" pitchFamily="34" charset="0"/>
              </a:defRPr>
            </a:lvl1pPr>
          </a:lstStyle>
          <a:p>
            <a:pPr lvl="0"/>
            <a:endParaRPr lang="en-AU" dirty="0"/>
          </a:p>
        </p:txBody>
      </p:sp>
      <p:sp>
        <p:nvSpPr>
          <p:cNvPr id="15" name="Chart Placeholder 14"/>
          <p:cNvSpPr>
            <a:spLocks noGrp="1"/>
          </p:cNvSpPr>
          <p:nvPr>
            <p:ph type="chart" sz="quarter" idx="21"/>
          </p:nvPr>
        </p:nvSpPr>
        <p:spPr>
          <a:xfrm>
            <a:off x="6850063" y="1973263"/>
            <a:ext cx="4503737" cy="4048125"/>
          </a:xfrm>
          <a:solidFill>
            <a:schemeClr val="bg1">
              <a:lumMod val="85000"/>
            </a:schemeClr>
          </a:solidFill>
        </p:spPr>
        <p:txBody>
          <a:bodyPr/>
          <a:lstStyle/>
          <a:p>
            <a:endParaRPr lang="en-AU"/>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20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par>
                          <p:cTn id="28" fill="hold">
                            <p:stCondLst>
                              <p:cond delay="25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wipe(left)">
                                      <p:cBhvr>
                                        <p:cTn id="31"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animBg="1"/>
      <p:bldP spid="12"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7" name="Picture Placeholder 6"/>
          <p:cNvSpPr>
            <a:spLocks noGrp="1"/>
          </p:cNvSpPr>
          <p:nvPr>
            <p:ph type="pic" sz="quarter" idx="13"/>
          </p:nvPr>
        </p:nvSpPr>
        <p:spPr>
          <a:xfrm>
            <a:off x="0" y="0"/>
            <a:ext cx="12192000" cy="3429000"/>
          </a:xfrm>
          <a:solidFill>
            <a:schemeClr val="bg1">
              <a:lumMod val="85000"/>
            </a:schemeClr>
          </a:solidFill>
          <a:ln>
            <a:solidFill>
              <a:schemeClr val="bg1">
                <a:lumMod val="85000"/>
              </a:schemeClr>
            </a:solidFill>
          </a:ln>
        </p:spPr>
        <p:txBody>
          <a:bodyPr/>
          <a:lstStyle/>
          <a:p>
            <a:endParaRPr lang="en-AU"/>
          </a:p>
        </p:txBody>
      </p:sp>
      <p:sp>
        <p:nvSpPr>
          <p:cNvPr id="8" name="Title 1"/>
          <p:cNvSpPr>
            <a:spLocks noGrp="1"/>
          </p:cNvSpPr>
          <p:nvPr>
            <p:ph type="ctrTitle"/>
          </p:nvPr>
        </p:nvSpPr>
        <p:spPr>
          <a:xfrm>
            <a:off x="1524000" y="3951412"/>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9" name="Subtitle 2"/>
          <p:cNvSpPr>
            <a:spLocks noGrp="1"/>
          </p:cNvSpPr>
          <p:nvPr>
            <p:ph type="subTitle" idx="1"/>
          </p:nvPr>
        </p:nvSpPr>
        <p:spPr>
          <a:xfrm>
            <a:off x="1524000" y="4676612"/>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7" name="Picture Placeholder 16"/>
          <p:cNvSpPr>
            <a:spLocks noGrp="1"/>
          </p:cNvSpPr>
          <p:nvPr>
            <p:ph type="pic" sz="quarter" idx="24" hasCustomPrompt="1"/>
          </p:nvPr>
        </p:nvSpPr>
        <p:spPr>
          <a:xfrm>
            <a:off x="6858000" y="4617633"/>
            <a:ext cx="4494213" cy="1403755"/>
          </a:xfrm>
          <a:custGeom>
            <a:avLst/>
            <a:gdLst>
              <a:gd name="connsiteX0" fmla="*/ 0 w 4494213"/>
              <a:gd name="connsiteY0" fmla="*/ 0 h 1403755"/>
              <a:gd name="connsiteX1" fmla="*/ 4494213 w 4494213"/>
              <a:gd name="connsiteY1" fmla="*/ 0 h 1403755"/>
              <a:gd name="connsiteX2" fmla="*/ 4494213 w 4494213"/>
              <a:gd name="connsiteY2" fmla="*/ 1403755 h 1403755"/>
              <a:gd name="connsiteX3" fmla="*/ 0 w 4494213"/>
              <a:gd name="connsiteY3" fmla="*/ 1403755 h 1403755"/>
            </a:gdLst>
            <a:ahLst/>
            <a:cxnLst>
              <a:cxn ang="0">
                <a:pos x="connsiteX0" y="connsiteY0"/>
              </a:cxn>
              <a:cxn ang="0">
                <a:pos x="connsiteX1" y="connsiteY1"/>
              </a:cxn>
              <a:cxn ang="0">
                <a:pos x="connsiteX2" y="connsiteY2"/>
              </a:cxn>
              <a:cxn ang="0">
                <a:pos x="connsiteX3" y="connsiteY3"/>
              </a:cxn>
            </a:cxnLst>
            <a:rect l="l" t="t" r="r" b="b"/>
            <a:pathLst>
              <a:path w="4494213" h="1403755">
                <a:moveTo>
                  <a:pt x="0" y="0"/>
                </a:moveTo>
                <a:lnTo>
                  <a:pt x="4494213" y="0"/>
                </a:lnTo>
                <a:lnTo>
                  <a:pt x="4494213" y="1403755"/>
                </a:lnTo>
                <a:lnTo>
                  <a:pt x="0" y="1403755"/>
                </a:lnTo>
                <a:close/>
              </a:path>
            </a:pathLst>
          </a:custGeom>
          <a:solidFill>
            <a:schemeClr val="bg1">
              <a:lumMod val="85000"/>
            </a:schemeClr>
          </a:solidFill>
        </p:spPr>
        <p:txBody>
          <a:bodyPr wrap="square">
            <a:noAutofit/>
          </a:bodyPr>
          <a:lstStyle>
            <a:lvl1pPr algn="r">
              <a:defRPr sz="1400"/>
            </a:lvl1pPr>
          </a:lstStyle>
          <a:p>
            <a:r>
              <a:rPr lang="id-ID" dirty="0" smtClean="0"/>
              <a:t>Do not insert picture</a:t>
            </a:r>
            <a:endParaRPr lang="en-AU" dirty="0"/>
          </a:p>
        </p:txBody>
      </p:sp>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12" name="Picture Placeholder 11"/>
          <p:cNvSpPr>
            <a:spLocks noGrp="1"/>
          </p:cNvSpPr>
          <p:nvPr>
            <p:ph type="pic" sz="quarter" idx="13"/>
          </p:nvPr>
        </p:nvSpPr>
        <p:spPr>
          <a:xfrm>
            <a:off x="0" y="0"/>
            <a:ext cx="6096000" cy="6858000"/>
          </a:xfrm>
          <a:solidFill>
            <a:schemeClr val="bg1">
              <a:lumMod val="85000"/>
            </a:schemeClr>
          </a:solidFill>
          <a:ln>
            <a:noFill/>
          </a:ln>
        </p:spPr>
        <p:txBody>
          <a:bodyPr/>
          <a:lstStyle/>
          <a:p>
            <a:endParaRPr lang="en-AU"/>
          </a:p>
        </p:txBody>
      </p:sp>
      <p:sp>
        <p:nvSpPr>
          <p:cNvPr id="13" name="Title 1"/>
          <p:cNvSpPr>
            <a:spLocks noGrp="1"/>
          </p:cNvSpPr>
          <p:nvPr>
            <p:ph type="ctrTitle"/>
          </p:nvPr>
        </p:nvSpPr>
        <p:spPr>
          <a:xfrm>
            <a:off x="6858000" y="498764"/>
            <a:ext cx="4495800" cy="697490"/>
          </a:xfrm>
        </p:spPr>
        <p:txBody>
          <a:bodyPr anchor="b">
            <a:normAutofit/>
          </a:bodyPr>
          <a:lstStyle>
            <a:lvl1pPr algn="ctr">
              <a:defRPr sz="4000">
                <a:solidFill>
                  <a:schemeClr val="tx1">
                    <a:lumMod val="65000"/>
                    <a:lumOff val="35000"/>
                  </a:schemeClr>
                </a:solidFill>
              </a:defRPr>
            </a:lvl1pPr>
          </a:lstStyle>
          <a:p>
            <a:endParaRPr lang="en-AU" dirty="0"/>
          </a:p>
        </p:txBody>
      </p:sp>
      <p:sp>
        <p:nvSpPr>
          <p:cNvPr id="14" name="Subtitle 2"/>
          <p:cNvSpPr>
            <a:spLocks noGrp="1"/>
          </p:cNvSpPr>
          <p:nvPr>
            <p:ph type="subTitle" idx="1"/>
          </p:nvPr>
        </p:nvSpPr>
        <p:spPr>
          <a:xfrm>
            <a:off x="6858000" y="1223964"/>
            <a:ext cx="44958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23" name="Text Placeholder 18"/>
          <p:cNvSpPr>
            <a:spLocks noGrp="1"/>
          </p:cNvSpPr>
          <p:nvPr>
            <p:ph type="body" sz="quarter" idx="19"/>
          </p:nvPr>
        </p:nvSpPr>
        <p:spPr>
          <a:xfrm>
            <a:off x="9198429" y="1988982"/>
            <a:ext cx="2153784" cy="471487"/>
          </a:xfrm>
        </p:spPr>
        <p:txBody>
          <a:bodyPr>
            <a:normAutofit/>
          </a:bodyPr>
          <a:lstStyle>
            <a:lvl1pPr marL="0" indent="0">
              <a:buNone/>
              <a:defRPr sz="1800"/>
            </a:lvl1pPr>
          </a:lstStyle>
          <a:p>
            <a:pPr lvl="0"/>
            <a:endParaRPr lang="en-AU" dirty="0"/>
          </a:p>
        </p:txBody>
      </p:sp>
      <p:sp>
        <p:nvSpPr>
          <p:cNvPr id="24" name="Text Placeholder 20"/>
          <p:cNvSpPr>
            <a:spLocks noGrp="1"/>
          </p:cNvSpPr>
          <p:nvPr>
            <p:ph type="body" sz="quarter" idx="20"/>
          </p:nvPr>
        </p:nvSpPr>
        <p:spPr>
          <a:xfrm>
            <a:off x="9198429" y="2474757"/>
            <a:ext cx="2153784" cy="1524293"/>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25" name="Text Placeholder 20"/>
          <p:cNvSpPr>
            <a:spLocks noGrp="1"/>
          </p:cNvSpPr>
          <p:nvPr>
            <p:ph type="body" sz="quarter" idx="21"/>
          </p:nvPr>
        </p:nvSpPr>
        <p:spPr>
          <a:xfrm>
            <a:off x="6989649" y="4861338"/>
            <a:ext cx="4230914" cy="1160050"/>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29" name="Picture Placeholder 28"/>
          <p:cNvSpPr>
            <a:spLocks noGrp="1"/>
          </p:cNvSpPr>
          <p:nvPr>
            <p:ph type="pic" sz="quarter" idx="22"/>
          </p:nvPr>
        </p:nvSpPr>
        <p:spPr>
          <a:xfrm>
            <a:off x="6858000" y="1988982"/>
            <a:ext cx="1949450" cy="1966499"/>
          </a:xfrm>
          <a:custGeom>
            <a:avLst/>
            <a:gdLst>
              <a:gd name="connsiteX0" fmla="*/ 980270 w 1949450"/>
              <a:gd name="connsiteY0" fmla="*/ 851795 h 1966499"/>
              <a:gd name="connsiteX1" fmla="*/ 916113 w 1949450"/>
              <a:gd name="connsiteY1" fmla="*/ 929555 h 1966499"/>
              <a:gd name="connsiteX2" fmla="*/ 851033 w 1949450"/>
              <a:gd name="connsiteY2" fmla="*/ 983250 h 1966499"/>
              <a:gd name="connsiteX3" fmla="*/ 916113 w 1949450"/>
              <a:gd name="connsiteY3" fmla="*/ 1036945 h 1966499"/>
              <a:gd name="connsiteX4" fmla="*/ 980270 w 1949450"/>
              <a:gd name="connsiteY4" fmla="*/ 1114705 h 1966499"/>
              <a:gd name="connsiteX5" fmla="*/ 1033337 w 1949450"/>
              <a:gd name="connsiteY5" fmla="*/ 1050387 h 1966499"/>
              <a:gd name="connsiteX6" fmla="*/ 1112759 w 1949450"/>
              <a:gd name="connsiteY6" fmla="*/ 984858 h 1966499"/>
              <a:gd name="connsiteX7" fmla="*/ 1115406 w 1949450"/>
              <a:gd name="connsiteY7" fmla="*/ 983250 h 1966499"/>
              <a:gd name="connsiteX8" fmla="*/ 1112759 w 1949450"/>
              <a:gd name="connsiteY8" fmla="*/ 981642 h 1966499"/>
              <a:gd name="connsiteX9" fmla="*/ 1033337 w 1949450"/>
              <a:gd name="connsiteY9" fmla="*/ 916113 h 1966499"/>
              <a:gd name="connsiteX10" fmla="*/ 1412804 w 1949450"/>
              <a:gd name="connsiteY10" fmla="*/ 0 h 1966499"/>
              <a:gd name="connsiteX11" fmla="*/ 1949450 w 1949450"/>
              <a:gd name="connsiteY11" fmla="*/ 0 h 1966499"/>
              <a:gd name="connsiteX12" fmla="*/ 1949450 w 1949450"/>
              <a:gd name="connsiteY12" fmla="*/ 536646 h 1966499"/>
              <a:gd name="connsiteX13" fmla="*/ 1712848 w 1949450"/>
              <a:gd name="connsiteY13" fmla="*/ 981642 h 1966499"/>
              <a:gd name="connsiteX14" fmla="*/ 1710201 w 1949450"/>
              <a:gd name="connsiteY14" fmla="*/ 983250 h 1966499"/>
              <a:gd name="connsiteX15" fmla="*/ 1712848 w 1949450"/>
              <a:gd name="connsiteY15" fmla="*/ 984858 h 1966499"/>
              <a:gd name="connsiteX16" fmla="*/ 1949450 w 1949450"/>
              <a:gd name="connsiteY16" fmla="*/ 1429853 h 1966499"/>
              <a:gd name="connsiteX17" fmla="*/ 1949450 w 1949450"/>
              <a:gd name="connsiteY17" fmla="*/ 1966499 h 1966499"/>
              <a:gd name="connsiteX18" fmla="*/ 1412804 w 1949450"/>
              <a:gd name="connsiteY18" fmla="*/ 1966499 h 1966499"/>
              <a:gd name="connsiteX19" fmla="*/ 1033337 w 1949450"/>
              <a:gd name="connsiteY19" fmla="*/ 1809319 h 1966499"/>
              <a:gd name="connsiteX20" fmla="*/ 969179 w 1949450"/>
              <a:gd name="connsiteY20" fmla="*/ 1731560 h 1966499"/>
              <a:gd name="connsiteX21" fmla="*/ 916113 w 1949450"/>
              <a:gd name="connsiteY21" fmla="*/ 1795877 h 1966499"/>
              <a:gd name="connsiteX22" fmla="*/ 536646 w 1949450"/>
              <a:gd name="connsiteY22" fmla="*/ 1953057 h 1966499"/>
              <a:gd name="connsiteX23" fmla="*/ 0 w 1949450"/>
              <a:gd name="connsiteY23" fmla="*/ 1953057 h 1966499"/>
              <a:gd name="connsiteX24" fmla="*/ 0 w 1949450"/>
              <a:gd name="connsiteY24" fmla="*/ 1416411 h 1966499"/>
              <a:gd name="connsiteX25" fmla="*/ 157180 w 1949450"/>
              <a:gd name="connsiteY25" fmla="*/ 1036945 h 1966499"/>
              <a:gd name="connsiteX26" fmla="*/ 222259 w 1949450"/>
              <a:gd name="connsiteY26" fmla="*/ 983250 h 1966499"/>
              <a:gd name="connsiteX27" fmla="*/ 157180 w 1949450"/>
              <a:gd name="connsiteY27" fmla="*/ 929555 h 1966499"/>
              <a:gd name="connsiteX28" fmla="*/ 0 w 1949450"/>
              <a:gd name="connsiteY28" fmla="*/ 550088 h 1966499"/>
              <a:gd name="connsiteX29" fmla="*/ 0 w 1949450"/>
              <a:gd name="connsiteY29" fmla="*/ 13442 h 1966499"/>
              <a:gd name="connsiteX30" fmla="*/ 536646 w 1949450"/>
              <a:gd name="connsiteY30" fmla="*/ 13442 h 1966499"/>
              <a:gd name="connsiteX31" fmla="*/ 916113 w 1949450"/>
              <a:gd name="connsiteY31" fmla="*/ 170622 h 1966499"/>
              <a:gd name="connsiteX32" fmla="*/ 969179 w 1949450"/>
              <a:gd name="connsiteY32" fmla="*/ 234940 h 1966499"/>
              <a:gd name="connsiteX33" fmla="*/ 1033337 w 1949450"/>
              <a:gd name="connsiteY33" fmla="*/ 157180 h 1966499"/>
              <a:gd name="connsiteX34" fmla="*/ 1412804 w 1949450"/>
              <a:gd name="connsiteY34" fmla="*/ 0 h 1966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949450" h="1966499">
                <a:moveTo>
                  <a:pt x="980270" y="851795"/>
                </a:moveTo>
                <a:lnTo>
                  <a:pt x="916113" y="929555"/>
                </a:lnTo>
                <a:lnTo>
                  <a:pt x="851033" y="983250"/>
                </a:lnTo>
                <a:lnTo>
                  <a:pt x="916113" y="1036945"/>
                </a:lnTo>
                <a:lnTo>
                  <a:pt x="980270" y="1114705"/>
                </a:lnTo>
                <a:lnTo>
                  <a:pt x="1033337" y="1050387"/>
                </a:lnTo>
                <a:cubicBezTo>
                  <a:pt x="1057616" y="1026108"/>
                  <a:pt x="1084209" y="1004145"/>
                  <a:pt x="1112759" y="984858"/>
                </a:cubicBezTo>
                <a:lnTo>
                  <a:pt x="1115406" y="983250"/>
                </a:lnTo>
                <a:lnTo>
                  <a:pt x="1112759" y="981642"/>
                </a:lnTo>
                <a:cubicBezTo>
                  <a:pt x="1084210" y="962354"/>
                  <a:pt x="1057616" y="940391"/>
                  <a:pt x="1033337" y="916113"/>
                </a:cubicBezTo>
                <a:close/>
                <a:moveTo>
                  <a:pt x="1412804" y="0"/>
                </a:moveTo>
                <a:lnTo>
                  <a:pt x="1949450" y="0"/>
                </a:lnTo>
                <a:lnTo>
                  <a:pt x="1949450" y="536646"/>
                </a:lnTo>
                <a:cubicBezTo>
                  <a:pt x="1949450" y="721885"/>
                  <a:pt x="1855597" y="885203"/>
                  <a:pt x="1712848" y="981642"/>
                </a:cubicBezTo>
                <a:lnTo>
                  <a:pt x="1710201" y="983250"/>
                </a:lnTo>
                <a:lnTo>
                  <a:pt x="1712848" y="984858"/>
                </a:lnTo>
                <a:cubicBezTo>
                  <a:pt x="1855597" y="1081297"/>
                  <a:pt x="1949450" y="1244615"/>
                  <a:pt x="1949450" y="1429853"/>
                </a:cubicBezTo>
                <a:lnTo>
                  <a:pt x="1949450" y="1966499"/>
                </a:lnTo>
                <a:lnTo>
                  <a:pt x="1412804" y="1966499"/>
                </a:lnTo>
                <a:cubicBezTo>
                  <a:pt x="1264613" y="1966499"/>
                  <a:pt x="1130451" y="1906433"/>
                  <a:pt x="1033337" y="1809319"/>
                </a:cubicBezTo>
                <a:lnTo>
                  <a:pt x="969179" y="1731560"/>
                </a:lnTo>
                <a:lnTo>
                  <a:pt x="916113" y="1795877"/>
                </a:lnTo>
                <a:cubicBezTo>
                  <a:pt x="818999" y="1892991"/>
                  <a:pt x="684837" y="1953057"/>
                  <a:pt x="536646" y="1953057"/>
                </a:cubicBezTo>
                <a:lnTo>
                  <a:pt x="0" y="1953057"/>
                </a:lnTo>
                <a:lnTo>
                  <a:pt x="0" y="1416411"/>
                </a:lnTo>
                <a:cubicBezTo>
                  <a:pt x="0" y="1268220"/>
                  <a:pt x="60066" y="1134059"/>
                  <a:pt x="157180" y="1036945"/>
                </a:cubicBezTo>
                <a:lnTo>
                  <a:pt x="222259" y="983250"/>
                </a:lnTo>
                <a:lnTo>
                  <a:pt x="157180" y="929555"/>
                </a:lnTo>
                <a:cubicBezTo>
                  <a:pt x="60066" y="832441"/>
                  <a:pt x="0" y="698279"/>
                  <a:pt x="0" y="550088"/>
                </a:cubicBezTo>
                <a:lnTo>
                  <a:pt x="0" y="13442"/>
                </a:lnTo>
                <a:lnTo>
                  <a:pt x="536646" y="13442"/>
                </a:lnTo>
                <a:cubicBezTo>
                  <a:pt x="684837" y="13442"/>
                  <a:pt x="818999" y="73508"/>
                  <a:pt x="916113" y="170622"/>
                </a:cubicBezTo>
                <a:lnTo>
                  <a:pt x="969179" y="234940"/>
                </a:lnTo>
                <a:lnTo>
                  <a:pt x="1033337" y="157180"/>
                </a:lnTo>
                <a:cubicBezTo>
                  <a:pt x="1130451" y="60066"/>
                  <a:pt x="1264613" y="0"/>
                  <a:pt x="1412804" y="0"/>
                </a:cubicBezTo>
                <a:close/>
              </a:path>
            </a:pathLst>
          </a:custGeom>
          <a:solidFill>
            <a:schemeClr val="bg1">
              <a:lumMod val="85000"/>
            </a:schemeClr>
          </a:solidFill>
        </p:spPr>
        <p:txBody>
          <a:bodyPr wrap="square">
            <a:noAutofit/>
          </a:bodyPr>
          <a:lstStyle>
            <a:lvl1pPr>
              <a:defRPr sz="1400"/>
            </a:lvl1pPr>
          </a:lstStyle>
          <a:p>
            <a:endParaRPr lang="en-AU" dirty="0"/>
          </a:p>
        </p:txBody>
      </p:sp>
      <p:sp>
        <p:nvSpPr>
          <p:cNvPr id="15" name="Picture Placeholder 11"/>
          <p:cNvSpPr>
            <a:spLocks noGrp="1"/>
          </p:cNvSpPr>
          <p:nvPr>
            <p:ph type="pic" sz="quarter" idx="23" hasCustomPrompt="1"/>
          </p:nvPr>
        </p:nvSpPr>
        <p:spPr>
          <a:xfrm>
            <a:off x="348343" y="0"/>
            <a:ext cx="5747657" cy="6858000"/>
          </a:xfrm>
          <a:solidFill>
            <a:schemeClr val="accent1">
              <a:alpha val="75000"/>
            </a:schemeClr>
          </a:solidFill>
          <a:ln>
            <a:noFill/>
          </a:ln>
        </p:spPr>
        <p:txBody>
          <a:bodyPr>
            <a:normAutofit/>
          </a:bodyPr>
          <a:lstStyle>
            <a:lvl1pPr algn="r">
              <a:defRPr sz="1400"/>
            </a:lvl1pPr>
          </a:lstStyle>
          <a:p>
            <a:r>
              <a:rPr lang="id-ID" dirty="0" smtClean="0"/>
              <a:t>Do not insert picture</a:t>
            </a:r>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nodePh="1">
                                  <p:stCondLst>
                                    <p:cond delay="0"/>
                                  </p:stCondLst>
                                  <p:endCondLst>
                                    <p:cond evt="begin" delay="0">
                                      <p:tn val="15"/>
                                    </p:cond>
                                  </p:end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grpId="0" nodeType="afterEffect" nodePh="1">
                                  <p:stCondLst>
                                    <p:cond delay="0"/>
                                  </p:stCondLst>
                                  <p:endCondLst>
                                    <p:cond evt="begin" delay="0">
                                      <p:tn val="19"/>
                                    </p:cond>
                                  </p:end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fade">
                                      <p:cBhvr>
                                        <p:cTn id="21" dur="500"/>
                                        <p:tgtEl>
                                          <p:spTgt spid="14">
                                            <p:txEl>
                                              <p:pRg st="0" end="0"/>
                                            </p:txEl>
                                          </p:spTgt>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heel(1)">
                                      <p:cBhvr>
                                        <p:cTn id="25" dur="1500"/>
                                        <p:tgtEl>
                                          <p:spTgt spid="29"/>
                                        </p:tgtEl>
                                      </p:cBhvr>
                                    </p:animEffect>
                                  </p:childTnLst>
                                </p:cTn>
                              </p:par>
                            </p:childTnLst>
                          </p:cTn>
                        </p:par>
                        <p:par>
                          <p:cTn id="26" fill="hold">
                            <p:stCondLst>
                              <p:cond delay="3500"/>
                            </p:stCondLst>
                            <p:childTnLst>
                              <p:par>
                                <p:cTn id="27" presetID="10" presetClass="entr" presetSubtype="0" fill="hold" grpId="0" nodeType="afterEffect" nodePh="1">
                                  <p:stCondLst>
                                    <p:cond delay="0"/>
                                  </p:stCondLst>
                                  <p:endCondLst>
                                    <p:cond evt="begin" delay="0">
                                      <p:tn val="27"/>
                                    </p:cond>
                                  </p:endCondLst>
                                  <p:childTnLst>
                                    <p:set>
                                      <p:cBhvr>
                                        <p:cTn id="28" dur="1" fill="hold">
                                          <p:stCondLst>
                                            <p:cond delay="0"/>
                                          </p:stCondLst>
                                        </p:cTn>
                                        <p:tgtEl>
                                          <p:spTgt spid="23">
                                            <p:txEl>
                                              <p:pRg st="0" end="0"/>
                                            </p:txEl>
                                          </p:spTgt>
                                        </p:tgtEl>
                                        <p:attrNameLst>
                                          <p:attrName>style.visibility</p:attrName>
                                        </p:attrNameLst>
                                      </p:cBhvr>
                                      <p:to>
                                        <p:strVal val="visible"/>
                                      </p:to>
                                    </p:set>
                                    <p:animEffect transition="in" filter="fade">
                                      <p:cBhvr>
                                        <p:cTn id="29" dur="500"/>
                                        <p:tgtEl>
                                          <p:spTgt spid="23">
                                            <p:txEl>
                                              <p:pRg st="0" end="0"/>
                                            </p:txEl>
                                          </p:spTgt>
                                        </p:tgtEl>
                                      </p:cBhvr>
                                    </p:animEffect>
                                  </p:childTnLst>
                                </p:cTn>
                              </p:par>
                            </p:childTnLst>
                          </p:cTn>
                        </p:par>
                        <p:par>
                          <p:cTn id="30" fill="hold">
                            <p:stCondLst>
                              <p:cond delay="4000"/>
                            </p:stCondLst>
                            <p:childTnLst>
                              <p:par>
                                <p:cTn id="31" presetID="22" presetClass="entr" presetSubtype="8" fill="hold" grpId="0" nodeType="afterEffect" nodePh="1">
                                  <p:stCondLst>
                                    <p:cond delay="0"/>
                                  </p:stCondLst>
                                  <p:endCondLst>
                                    <p:cond evt="begin" delay="0">
                                      <p:tn val="31"/>
                                    </p:cond>
                                  </p:endCondLst>
                                  <p:childTnLst>
                                    <p:set>
                                      <p:cBhvr>
                                        <p:cTn id="32" dur="1" fill="hold">
                                          <p:stCondLst>
                                            <p:cond delay="0"/>
                                          </p:stCondLst>
                                        </p:cTn>
                                        <p:tgtEl>
                                          <p:spTgt spid="24">
                                            <p:txEl>
                                              <p:pRg st="0" end="0"/>
                                            </p:txEl>
                                          </p:spTgt>
                                        </p:tgtEl>
                                        <p:attrNameLst>
                                          <p:attrName>style.visibility</p:attrName>
                                        </p:attrNameLst>
                                      </p:cBhvr>
                                      <p:to>
                                        <p:strVal val="visible"/>
                                      </p:to>
                                    </p:set>
                                    <p:animEffect transition="in" filter="wipe(left)">
                                      <p:cBhvr>
                                        <p:cTn id="33" dur="500"/>
                                        <p:tgtEl>
                                          <p:spTgt spid="24">
                                            <p:txEl>
                                              <p:pRg st="0" end="0"/>
                                            </p:txEl>
                                          </p:spTgt>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5000"/>
                            </p:stCondLst>
                            <p:childTnLst>
                              <p:par>
                                <p:cTn id="39" presetID="22" presetClass="entr" presetSubtype="8" fill="hold" grpId="0" nodeType="afterEffect" nodePh="1">
                                  <p:stCondLst>
                                    <p:cond delay="0"/>
                                  </p:stCondLst>
                                  <p:endCondLst>
                                    <p:cond evt="begin" delay="0">
                                      <p:tn val="39"/>
                                    </p:cond>
                                  </p:endCondLst>
                                  <p:childTnLst>
                                    <p:set>
                                      <p:cBhvr>
                                        <p:cTn id="40" dur="1" fill="hold">
                                          <p:stCondLst>
                                            <p:cond delay="0"/>
                                          </p:stCondLst>
                                        </p:cTn>
                                        <p:tgtEl>
                                          <p:spTgt spid="25">
                                            <p:txEl>
                                              <p:pRg st="0" end="0"/>
                                            </p:txEl>
                                          </p:spTgt>
                                        </p:tgtEl>
                                        <p:attrNameLst>
                                          <p:attrName>style.visibility</p:attrName>
                                        </p:attrNameLst>
                                      </p:cBhvr>
                                      <p:to>
                                        <p:strVal val="visible"/>
                                      </p:to>
                                    </p:set>
                                    <p:animEffect transition="in" filter="wipe(left)">
                                      <p:cBhvr>
                                        <p:cTn id="41"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13" grpId="0"/>
      <p:bldP spid="14"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23"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9" grpId="0" animBg="1"/>
      <p:bldP spid="15"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11" name="Picture Placeholder 10"/>
          <p:cNvSpPr>
            <a:spLocks noGrp="1"/>
          </p:cNvSpPr>
          <p:nvPr>
            <p:ph type="pic" sz="quarter" idx="13"/>
          </p:nvPr>
        </p:nvSpPr>
        <p:spPr>
          <a:xfrm>
            <a:off x="6761163" y="1428750"/>
            <a:ext cx="4592637" cy="4592637"/>
          </a:xfrm>
          <a:custGeom>
            <a:avLst/>
            <a:gdLst>
              <a:gd name="connsiteX0" fmla="*/ 0 w 4076700"/>
              <a:gd name="connsiteY0" fmla="*/ 0 h 4076700"/>
              <a:gd name="connsiteX1" fmla="*/ 2038350 w 4076700"/>
              <a:gd name="connsiteY1" fmla="*/ 0 h 4076700"/>
              <a:gd name="connsiteX2" fmla="*/ 4076700 w 4076700"/>
              <a:gd name="connsiteY2" fmla="*/ 2038350 h 4076700"/>
              <a:gd name="connsiteX3" fmla="*/ 2038350 w 4076700"/>
              <a:gd name="connsiteY3" fmla="*/ 4076700 h 4076700"/>
              <a:gd name="connsiteX4" fmla="*/ 0 w 4076700"/>
              <a:gd name="connsiteY4" fmla="*/ 2038350 h 407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76700" h="4076700">
                <a:moveTo>
                  <a:pt x="0" y="0"/>
                </a:moveTo>
                <a:lnTo>
                  <a:pt x="2038350" y="0"/>
                </a:lnTo>
                <a:cubicBezTo>
                  <a:pt x="3164100" y="0"/>
                  <a:pt x="4076700" y="912600"/>
                  <a:pt x="4076700" y="2038350"/>
                </a:cubicBezTo>
                <a:cubicBezTo>
                  <a:pt x="4076700" y="3164100"/>
                  <a:pt x="3164100" y="4076700"/>
                  <a:pt x="2038350" y="4076700"/>
                </a:cubicBezTo>
                <a:cubicBezTo>
                  <a:pt x="912600" y="4076700"/>
                  <a:pt x="0" y="3164100"/>
                  <a:pt x="0" y="2038350"/>
                </a:cubicBezTo>
                <a:close/>
              </a:path>
            </a:pathLst>
          </a:custGeom>
          <a:solidFill>
            <a:schemeClr val="bg1">
              <a:lumMod val="85000"/>
            </a:schemeClr>
          </a:solidFill>
        </p:spPr>
        <p:txBody>
          <a:bodyPr wrap="square">
            <a:noAutofit/>
          </a:bodyPr>
          <a:lstStyle>
            <a:lvl1pPr>
              <a:defRPr sz="1400"/>
            </a:lvl1pPr>
          </a:lstStyle>
          <a:p>
            <a:endParaRPr lang="en-AU" dirty="0"/>
          </a:p>
        </p:txBody>
      </p:sp>
      <p:sp>
        <p:nvSpPr>
          <p:cNvPr id="12"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13"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4" name="Text Placeholder 7"/>
          <p:cNvSpPr>
            <a:spLocks noGrp="1"/>
          </p:cNvSpPr>
          <p:nvPr>
            <p:ph type="body" sz="quarter" idx="14"/>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15" name="Text Placeholder 9"/>
          <p:cNvSpPr>
            <a:spLocks noGrp="1"/>
          </p:cNvSpPr>
          <p:nvPr>
            <p:ph type="body" sz="quarter" idx="15"/>
          </p:nvPr>
        </p:nvSpPr>
        <p:spPr>
          <a:xfrm>
            <a:off x="838200" y="2491523"/>
            <a:ext cx="5256212" cy="937477"/>
          </a:xfrm>
        </p:spPr>
        <p:txBody>
          <a:bodyPr>
            <a:normAutofit/>
          </a:bodyPr>
          <a:lstStyle>
            <a:lvl1pPr marL="0" indent="0">
              <a:buNone/>
              <a:defRPr sz="1200">
                <a:latin typeface="Lato Light" panose="020F0302020204030203" pitchFamily="34" charset="0"/>
              </a:defRPr>
            </a:lvl1pPr>
          </a:lstStyle>
          <a:p>
            <a:pPr lvl="0"/>
            <a:endParaRPr lang="en-AU" dirty="0"/>
          </a:p>
        </p:txBody>
      </p:sp>
      <p:grpSp>
        <p:nvGrpSpPr>
          <p:cNvPr id="19" name="Group 18"/>
          <p:cNvGrpSpPr/>
          <p:nvPr userDrawn="1"/>
        </p:nvGrpSpPr>
        <p:grpSpPr>
          <a:xfrm>
            <a:off x="948740" y="3699046"/>
            <a:ext cx="585787" cy="585787"/>
            <a:chOff x="948740" y="3699046"/>
            <a:chExt cx="585787" cy="585787"/>
          </a:xfrm>
        </p:grpSpPr>
        <p:sp>
          <p:nvSpPr>
            <p:cNvPr id="20" name="Oval 19"/>
            <p:cNvSpPr/>
            <p:nvPr/>
          </p:nvSpPr>
          <p:spPr>
            <a:xfrm flipH="1">
              <a:off x="948740" y="3699046"/>
              <a:ext cx="585787"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21" name="Shape 731"/>
            <p:cNvSpPr/>
            <p:nvPr/>
          </p:nvSpPr>
          <p:spPr>
            <a:xfrm>
              <a:off x="1132056" y="3859862"/>
              <a:ext cx="219154" cy="27549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22" name="Group 21"/>
          <p:cNvGrpSpPr/>
          <p:nvPr userDrawn="1"/>
        </p:nvGrpSpPr>
        <p:grpSpPr>
          <a:xfrm>
            <a:off x="3562057" y="3710939"/>
            <a:ext cx="585787" cy="585787"/>
            <a:chOff x="3562057" y="3710939"/>
            <a:chExt cx="585787" cy="585787"/>
          </a:xfrm>
        </p:grpSpPr>
        <p:sp>
          <p:nvSpPr>
            <p:cNvPr id="23" name="Oval 22"/>
            <p:cNvSpPr/>
            <p:nvPr/>
          </p:nvSpPr>
          <p:spPr>
            <a:xfrm flipH="1">
              <a:off x="3562057" y="3710939"/>
              <a:ext cx="585787" cy="585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24" name="Shape 1807"/>
            <p:cNvSpPr/>
            <p:nvPr/>
          </p:nvSpPr>
          <p:spPr>
            <a:xfrm>
              <a:off x="3703279" y="3867823"/>
              <a:ext cx="276905" cy="283363"/>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25" name="Group 24"/>
          <p:cNvGrpSpPr/>
          <p:nvPr userDrawn="1"/>
        </p:nvGrpSpPr>
        <p:grpSpPr>
          <a:xfrm>
            <a:off x="948740" y="4965929"/>
            <a:ext cx="585787" cy="585787"/>
            <a:chOff x="948740" y="4965929"/>
            <a:chExt cx="585787" cy="585787"/>
          </a:xfrm>
        </p:grpSpPr>
        <p:sp>
          <p:nvSpPr>
            <p:cNvPr id="26" name="Oval 25"/>
            <p:cNvSpPr/>
            <p:nvPr/>
          </p:nvSpPr>
          <p:spPr>
            <a:xfrm flipH="1">
              <a:off x="948740" y="4965929"/>
              <a:ext cx="585787"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27" name="Shape 988"/>
            <p:cNvSpPr/>
            <p:nvPr/>
          </p:nvSpPr>
          <p:spPr>
            <a:xfrm>
              <a:off x="1087036" y="5120858"/>
              <a:ext cx="309194" cy="275046"/>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28" name="Group 27"/>
          <p:cNvGrpSpPr/>
          <p:nvPr userDrawn="1"/>
        </p:nvGrpSpPr>
        <p:grpSpPr>
          <a:xfrm>
            <a:off x="3562057" y="4977822"/>
            <a:ext cx="585787" cy="585787"/>
            <a:chOff x="3562057" y="4977822"/>
            <a:chExt cx="585787" cy="585787"/>
          </a:xfrm>
        </p:grpSpPr>
        <p:sp>
          <p:nvSpPr>
            <p:cNvPr id="29" name="Oval 28"/>
            <p:cNvSpPr/>
            <p:nvPr/>
          </p:nvSpPr>
          <p:spPr>
            <a:xfrm flipH="1">
              <a:off x="3562057" y="4977822"/>
              <a:ext cx="585787" cy="5857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30" name="Freeform 37"/>
            <p:cNvSpPr>
              <a:spLocks noEditPoints="1"/>
            </p:cNvSpPr>
            <p:nvPr/>
          </p:nvSpPr>
          <p:spPr bwMode="auto">
            <a:xfrm>
              <a:off x="3710957" y="5110120"/>
              <a:ext cx="298592" cy="296522"/>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31" name="Text Placeholder 9"/>
          <p:cNvSpPr>
            <a:spLocks noGrp="1"/>
          </p:cNvSpPr>
          <p:nvPr>
            <p:ph type="body" sz="quarter" idx="16"/>
          </p:nvPr>
        </p:nvSpPr>
        <p:spPr>
          <a:xfrm>
            <a:off x="1675749" y="3773247"/>
            <a:ext cx="1544111" cy="84843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200">
                <a:latin typeface="Lato Light" panose="020F0302020204030203" pitchFamily="34" charset="0"/>
              </a:defRPr>
            </a:lvl1pPr>
          </a:lstStyle>
          <a:p>
            <a:pPr lvl="0"/>
            <a:endParaRPr lang="en-AU" dirty="0"/>
          </a:p>
        </p:txBody>
      </p:sp>
      <p:sp>
        <p:nvSpPr>
          <p:cNvPr id="33" name="Text Placeholder 9"/>
          <p:cNvSpPr>
            <a:spLocks noGrp="1"/>
          </p:cNvSpPr>
          <p:nvPr>
            <p:ph type="body" sz="quarter" idx="17"/>
          </p:nvPr>
        </p:nvSpPr>
        <p:spPr>
          <a:xfrm>
            <a:off x="1675748" y="4990205"/>
            <a:ext cx="1544111" cy="84843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200">
                <a:latin typeface="Lato Light" panose="020F0302020204030203" pitchFamily="34" charset="0"/>
              </a:defRPr>
            </a:lvl1pPr>
          </a:lstStyle>
          <a:p>
            <a:pPr lvl="0"/>
            <a:endParaRPr lang="en-AU" dirty="0"/>
          </a:p>
        </p:txBody>
      </p:sp>
      <p:sp>
        <p:nvSpPr>
          <p:cNvPr id="35" name="Text Placeholder 9"/>
          <p:cNvSpPr>
            <a:spLocks noGrp="1"/>
          </p:cNvSpPr>
          <p:nvPr>
            <p:ph type="body" sz="quarter" idx="18"/>
          </p:nvPr>
        </p:nvSpPr>
        <p:spPr>
          <a:xfrm>
            <a:off x="4320408" y="3773247"/>
            <a:ext cx="1544111" cy="84843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200">
                <a:latin typeface="Lato Light" panose="020F0302020204030203" pitchFamily="34" charset="0"/>
              </a:defRPr>
            </a:lvl1pPr>
          </a:lstStyle>
          <a:p>
            <a:pPr lvl="0"/>
            <a:endParaRPr lang="en-AU" dirty="0"/>
          </a:p>
        </p:txBody>
      </p:sp>
      <p:sp>
        <p:nvSpPr>
          <p:cNvPr id="37" name="Text Placeholder 9"/>
          <p:cNvSpPr>
            <a:spLocks noGrp="1"/>
          </p:cNvSpPr>
          <p:nvPr>
            <p:ph type="body" sz="quarter" idx="19"/>
          </p:nvPr>
        </p:nvSpPr>
        <p:spPr>
          <a:xfrm>
            <a:off x="4309630" y="4977822"/>
            <a:ext cx="1544111" cy="84843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fade">
                                      <p:cBhvr>
                                        <p:cTn id="11" dur="500"/>
                                        <p:tgtEl>
                                          <p:spTgt spid="13">
                                            <p:txEl>
                                              <p:pRg st="0" end="0"/>
                                            </p:txEl>
                                          </p:spTgt>
                                        </p:tgtEl>
                                      </p:cBhvr>
                                    </p:animEffect>
                                  </p:childTnLst>
                                </p:cTn>
                              </p:par>
                            </p:childTnLst>
                          </p:cTn>
                        </p:par>
                        <p:par>
                          <p:cTn id="12" fill="hold">
                            <p:stCondLst>
                              <p:cond delay="1000"/>
                            </p:stCondLst>
                            <p:childTnLst>
                              <p:par>
                                <p:cTn id="13" presetID="2" presetClass="entr" presetSubtype="6"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nodePh="1">
                                  <p:stCondLst>
                                    <p:cond delay="0"/>
                                  </p:stCondLst>
                                  <p:endCondLst>
                                    <p:cond evt="begin" delay="0">
                                      <p:tn val="18"/>
                                    </p:cond>
                                  </p:endCondLst>
                                  <p:childTnLst>
                                    <p:set>
                                      <p:cBhvr>
                                        <p:cTn id="19" dur="1" fill="hold">
                                          <p:stCondLst>
                                            <p:cond delay="0"/>
                                          </p:stCondLst>
                                        </p:cTn>
                                        <p:tgtEl>
                                          <p:spTgt spid="14">
                                            <p:txEl>
                                              <p:pRg st="0" end="0"/>
                                            </p:txEl>
                                          </p:spTgt>
                                        </p:tgtEl>
                                        <p:attrNameLst>
                                          <p:attrName>style.visibility</p:attrName>
                                        </p:attrNameLst>
                                      </p:cBhvr>
                                      <p:to>
                                        <p:strVal val="visible"/>
                                      </p:to>
                                    </p:set>
                                    <p:animEffect transition="in" filter="fade">
                                      <p:cBhvr>
                                        <p:cTn id="20" dur="500"/>
                                        <p:tgtEl>
                                          <p:spTgt spid="14">
                                            <p:txEl>
                                              <p:pRg st="0" end="0"/>
                                            </p:txEl>
                                          </p:spTgt>
                                        </p:tgtEl>
                                      </p:cBhvr>
                                    </p:animEffect>
                                  </p:childTnLst>
                                </p:cTn>
                              </p:par>
                            </p:childTnLst>
                          </p:cTn>
                        </p:par>
                        <p:par>
                          <p:cTn id="21" fill="hold">
                            <p:stCondLst>
                              <p:cond delay="2000"/>
                            </p:stCondLst>
                            <p:childTnLst>
                              <p:par>
                                <p:cTn id="22" presetID="22" presetClass="entr" presetSubtype="8" fill="hold" grpId="0" nodeType="afterEffect" nodePh="1">
                                  <p:stCondLst>
                                    <p:cond delay="0"/>
                                  </p:stCondLst>
                                  <p:endCondLst>
                                    <p:cond evt="begin" delay="0">
                                      <p:tn val="22"/>
                                    </p:cond>
                                  </p:endCondLst>
                                  <p:childTnLst>
                                    <p:set>
                                      <p:cBhvr>
                                        <p:cTn id="23" dur="1" fill="hold">
                                          <p:stCondLst>
                                            <p:cond delay="0"/>
                                          </p:stCondLst>
                                        </p:cTn>
                                        <p:tgtEl>
                                          <p:spTgt spid="15">
                                            <p:txEl>
                                              <p:pRg st="0" end="0"/>
                                            </p:txEl>
                                          </p:spTgt>
                                        </p:tgtEl>
                                        <p:attrNameLst>
                                          <p:attrName>style.visibility</p:attrName>
                                        </p:attrNameLst>
                                      </p:cBhvr>
                                      <p:to>
                                        <p:strVal val="visible"/>
                                      </p:to>
                                    </p:set>
                                    <p:animEffect transition="in" filter="wipe(left)">
                                      <p:cBhvr>
                                        <p:cTn id="24" dur="500"/>
                                        <p:tgtEl>
                                          <p:spTgt spid="15">
                                            <p:txEl>
                                              <p:pRg st="0" end="0"/>
                                            </p:txEl>
                                          </p:spTgt>
                                        </p:tgtEl>
                                      </p:cBhvr>
                                    </p:animEffect>
                                  </p:childTnLst>
                                </p:cTn>
                              </p:par>
                            </p:childTnLst>
                          </p:cTn>
                        </p:par>
                        <p:par>
                          <p:cTn id="25" fill="hold">
                            <p:stCondLst>
                              <p:cond delay="2500"/>
                            </p:stCondLst>
                            <p:childTnLst>
                              <p:par>
                                <p:cTn id="26" presetID="49" presetClass="entr" presetSubtype="0" decel="100000"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 calcmode="lin" valueType="num">
                                      <p:cBhvr>
                                        <p:cTn id="30" dur="500" fill="hold"/>
                                        <p:tgtEl>
                                          <p:spTgt spid="19"/>
                                        </p:tgtEl>
                                        <p:attrNameLst>
                                          <p:attrName>style.rotation</p:attrName>
                                        </p:attrNameLst>
                                      </p:cBhvr>
                                      <p:tavLst>
                                        <p:tav tm="0">
                                          <p:val>
                                            <p:fltVal val="360"/>
                                          </p:val>
                                        </p:tav>
                                        <p:tav tm="100000">
                                          <p:val>
                                            <p:fltVal val="0"/>
                                          </p:val>
                                        </p:tav>
                                      </p:tavLst>
                                    </p:anim>
                                    <p:animEffect transition="in" filter="fade">
                                      <p:cBhvr>
                                        <p:cTn id="31" dur="500"/>
                                        <p:tgtEl>
                                          <p:spTgt spid="19"/>
                                        </p:tgtEl>
                                      </p:cBhvr>
                                    </p:animEffect>
                                  </p:childTnLst>
                                </p:cTn>
                              </p:par>
                            </p:childTnLst>
                          </p:cTn>
                        </p:par>
                        <p:par>
                          <p:cTn id="32" fill="hold">
                            <p:stCondLst>
                              <p:cond delay="3000"/>
                            </p:stCondLst>
                            <p:childTnLst>
                              <p:par>
                                <p:cTn id="33" presetID="22" presetClass="entr" presetSubtype="8" fill="hold" grpId="0" nodeType="afterEffect" nodePh="1">
                                  <p:stCondLst>
                                    <p:cond delay="0"/>
                                  </p:stCondLst>
                                  <p:endCondLst>
                                    <p:cond evt="begin" delay="0">
                                      <p:tn val="33"/>
                                    </p:cond>
                                  </p:endCondLst>
                                  <p:childTnLst>
                                    <p:set>
                                      <p:cBhvr>
                                        <p:cTn id="34" dur="1" fill="hold">
                                          <p:stCondLst>
                                            <p:cond delay="0"/>
                                          </p:stCondLst>
                                        </p:cTn>
                                        <p:tgtEl>
                                          <p:spTgt spid="31">
                                            <p:txEl>
                                              <p:pRg st="0" end="0"/>
                                            </p:txEl>
                                          </p:spTgt>
                                        </p:tgtEl>
                                        <p:attrNameLst>
                                          <p:attrName>style.visibility</p:attrName>
                                        </p:attrNameLst>
                                      </p:cBhvr>
                                      <p:to>
                                        <p:strVal val="visible"/>
                                      </p:to>
                                    </p:set>
                                    <p:animEffect transition="in" filter="wipe(left)">
                                      <p:cBhvr>
                                        <p:cTn id="35" dur="500"/>
                                        <p:tgtEl>
                                          <p:spTgt spid="31">
                                            <p:txEl>
                                              <p:pRg st="0" end="0"/>
                                            </p:txEl>
                                          </p:spTgt>
                                        </p:tgtEl>
                                      </p:cBhvr>
                                    </p:animEffect>
                                  </p:childTnLst>
                                </p:cTn>
                              </p:par>
                            </p:childTnLst>
                          </p:cTn>
                        </p:par>
                        <p:par>
                          <p:cTn id="36" fill="hold">
                            <p:stCondLst>
                              <p:cond delay="3500"/>
                            </p:stCondLst>
                            <p:childTnLst>
                              <p:par>
                                <p:cTn id="37" presetID="49" presetClass="entr" presetSubtype="0" decel="100000"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 calcmode="lin" valueType="num">
                                      <p:cBhvr>
                                        <p:cTn id="41" dur="500" fill="hold"/>
                                        <p:tgtEl>
                                          <p:spTgt spid="25"/>
                                        </p:tgtEl>
                                        <p:attrNameLst>
                                          <p:attrName>style.rotation</p:attrName>
                                        </p:attrNameLst>
                                      </p:cBhvr>
                                      <p:tavLst>
                                        <p:tav tm="0">
                                          <p:val>
                                            <p:fltVal val="360"/>
                                          </p:val>
                                        </p:tav>
                                        <p:tav tm="100000">
                                          <p:val>
                                            <p:fltVal val="0"/>
                                          </p:val>
                                        </p:tav>
                                      </p:tavLst>
                                    </p:anim>
                                    <p:animEffect transition="in" filter="fade">
                                      <p:cBhvr>
                                        <p:cTn id="42" dur="500"/>
                                        <p:tgtEl>
                                          <p:spTgt spid="25"/>
                                        </p:tgtEl>
                                      </p:cBhvr>
                                    </p:animEffect>
                                  </p:childTnLst>
                                </p:cTn>
                              </p:par>
                            </p:childTnLst>
                          </p:cTn>
                        </p:par>
                        <p:par>
                          <p:cTn id="43" fill="hold">
                            <p:stCondLst>
                              <p:cond delay="4000"/>
                            </p:stCondLst>
                            <p:childTnLst>
                              <p:par>
                                <p:cTn id="44" presetID="22" presetClass="entr" presetSubtype="8" fill="hold" grpId="0" nodeType="afterEffect" nodePh="1">
                                  <p:stCondLst>
                                    <p:cond delay="0"/>
                                  </p:stCondLst>
                                  <p:endCondLst>
                                    <p:cond evt="begin" delay="0">
                                      <p:tn val="44"/>
                                    </p:cond>
                                  </p:endCondLst>
                                  <p:childTnLst>
                                    <p:set>
                                      <p:cBhvr>
                                        <p:cTn id="45" dur="1" fill="hold">
                                          <p:stCondLst>
                                            <p:cond delay="0"/>
                                          </p:stCondLst>
                                        </p:cTn>
                                        <p:tgtEl>
                                          <p:spTgt spid="33">
                                            <p:txEl>
                                              <p:pRg st="0" end="0"/>
                                            </p:txEl>
                                          </p:spTgt>
                                        </p:tgtEl>
                                        <p:attrNameLst>
                                          <p:attrName>style.visibility</p:attrName>
                                        </p:attrNameLst>
                                      </p:cBhvr>
                                      <p:to>
                                        <p:strVal val="visible"/>
                                      </p:to>
                                    </p:set>
                                    <p:animEffect transition="in" filter="wipe(left)">
                                      <p:cBhvr>
                                        <p:cTn id="46" dur="500"/>
                                        <p:tgtEl>
                                          <p:spTgt spid="33">
                                            <p:txEl>
                                              <p:pRg st="0" end="0"/>
                                            </p:txEl>
                                          </p:spTgt>
                                        </p:tgtEl>
                                      </p:cBhvr>
                                    </p:animEffect>
                                  </p:childTnLst>
                                </p:cTn>
                              </p:par>
                            </p:childTnLst>
                          </p:cTn>
                        </p:par>
                        <p:par>
                          <p:cTn id="47" fill="hold">
                            <p:stCondLst>
                              <p:cond delay="4500"/>
                            </p:stCondLst>
                            <p:childTnLst>
                              <p:par>
                                <p:cTn id="48" presetID="49" presetClass="entr" presetSubtype="0" decel="100000"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 calcmode="lin" valueType="num">
                                      <p:cBhvr>
                                        <p:cTn id="52" dur="500" fill="hold"/>
                                        <p:tgtEl>
                                          <p:spTgt spid="22"/>
                                        </p:tgtEl>
                                        <p:attrNameLst>
                                          <p:attrName>style.rotation</p:attrName>
                                        </p:attrNameLst>
                                      </p:cBhvr>
                                      <p:tavLst>
                                        <p:tav tm="0">
                                          <p:val>
                                            <p:fltVal val="360"/>
                                          </p:val>
                                        </p:tav>
                                        <p:tav tm="100000">
                                          <p:val>
                                            <p:fltVal val="0"/>
                                          </p:val>
                                        </p:tav>
                                      </p:tavLst>
                                    </p:anim>
                                    <p:animEffect transition="in" filter="fade">
                                      <p:cBhvr>
                                        <p:cTn id="53" dur="500"/>
                                        <p:tgtEl>
                                          <p:spTgt spid="22"/>
                                        </p:tgtEl>
                                      </p:cBhvr>
                                    </p:animEffect>
                                  </p:childTnLst>
                                </p:cTn>
                              </p:par>
                            </p:childTnLst>
                          </p:cTn>
                        </p:par>
                        <p:par>
                          <p:cTn id="54" fill="hold">
                            <p:stCondLst>
                              <p:cond delay="5000"/>
                            </p:stCondLst>
                            <p:childTnLst>
                              <p:par>
                                <p:cTn id="55" presetID="22" presetClass="entr" presetSubtype="8" fill="hold" grpId="0" nodeType="afterEffect" nodePh="1">
                                  <p:stCondLst>
                                    <p:cond delay="0"/>
                                  </p:stCondLst>
                                  <p:endCondLst>
                                    <p:cond evt="begin" delay="0">
                                      <p:tn val="55"/>
                                    </p:cond>
                                  </p:end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wipe(left)">
                                      <p:cBhvr>
                                        <p:cTn id="57" dur="500"/>
                                        <p:tgtEl>
                                          <p:spTgt spid="35">
                                            <p:txEl>
                                              <p:pRg st="0" end="0"/>
                                            </p:txEl>
                                          </p:spTgt>
                                        </p:tgtEl>
                                      </p:cBhvr>
                                    </p:animEffect>
                                  </p:childTnLst>
                                </p:cTn>
                              </p:par>
                            </p:childTnLst>
                          </p:cTn>
                        </p:par>
                        <p:par>
                          <p:cTn id="58" fill="hold">
                            <p:stCondLst>
                              <p:cond delay="5500"/>
                            </p:stCondLst>
                            <p:childTnLst>
                              <p:par>
                                <p:cTn id="59" presetID="49" presetClass="entr" presetSubtype="0" decel="100000"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 calcmode="lin" valueType="num">
                                      <p:cBhvr>
                                        <p:cTn id="63" dur="500" fill="hold"/>
                                        <p:tgtEl>
                                          <p:spTgt spid="28"/>
                                        </p:tgtEl>
                                        <p:attrNameLst>
                                          <p:attrName>style.rotation</p:attrName>
                                        </p:attrNameLst>
                                      </p:cBhvr>
                                      <p:tavLst>
                                        <p:tav tm="0">
                                          <p:val>
                                            <p:fltVal val="360"/>
                                          </p:val>
                                        </p:tav>
                                        <p:tav tm="100000">
                                          <p:val>
                                            <p:fltVal val="0"/>
                                          </p:val>
                                        </p:tav>
                                      </p:tavLst>
                                    </p:anim>
                                    <p:animEffect transition="in" filter="fade">
                                      <p:cBhvr>
                                        <p:cTn id="64" dur="500"/>
                                        <p:tgtEl>
                                          <p:spTgt spid="28"/>
                                        </p:tgtEl>
                                      </p:cBhvr>
                                    </p:animEffect>
                                  </p:childTnLst>
                                </p:cTn>
                              </p:par>
                            </p:childTnLst>
                          </p:cTn>
                        </p:par>
                        <p:par>
                          <p:cTn id="65" fill="hold">
                            <p:stCondLst>
                              <p:cond delay="6000"/>
                            </p:stCondLst>
                            <p:childTnLst>
                              <p:par>
                                <p:cTn id="66" presetID="22" presetClass="entr" presetSubtype="8" fill="hold" grpId="0" nodeType="afterEffect" nodePh="1">
                                  <p:stCondLst>
                                    <p:cond delay="0"/>
                                  </p:stCondLst>
                                  <p:endCondLst>
                                    <p:cond evt="begin" delay="0">
                                      <p:tn val="66"/>
                                    </p:cond>
                                  </p:endCondLst>
                                  <p:childTnLst>
                                    <p:set>
                                      <p:cBhvr>
                                        <p:cTn id="67" dur="1" fill="hold">
                                          <p:stCondLst>
                                            <p:cond delay="0"/>
                                          </p:stCondLst>
                                        </p:cTn>
                                        <p:tgtEl>
                                          <p:spTgt spid="37">
                                            <p:txEl>
                                              <p:pRg st="0" end="0"/>
                                            </p:txEl>
                                          </p:spTgt>
                                        </p:tgtEl>
                                        <p:attrNameLst>
                                          <p:attrName>style.visibility</p:attrName>
                                        </p:attrNameLst>
                                      </p:cBhvr>
                                      <p:to>
                                        <p:strVal val="visible"/>
                                      </p:to>
                                    </p:set>
                                    <p:animEffect transition="in" filter="wipe(left)">
                                      <p:cBhvr>
                                        <p:cTn id="68"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31"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3"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5"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7"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14" name="Picture Placeholder 13"/>
          <p:cNvSpPr>
            <a:spLocks noGrp="1"/>
          </p:cNvSpPr>
          <p:nvPr>
            <p:ph type="pic" sz="quarter" idx="13"/>
          </p:nvPr>
        </p:nvSpPr>
        <p:spPr>
          <a:xfrm>
            <a:off x="839788" y="2826182"/>
            <a:ext cx="4208462" cy="3195204"/>
          </a:xfrm>
          <a:custGeom>
            <a:avLst/>
            <a:gdLst>
              <a:gd name="connsiteX0" fmla="*/ 0 w 4208462"/>
              <a:gd name="connsiteY0" fmla="*/ 0 h 3195204"/>
              <a:gd name="connsiteX1" fmla="*/ 4208462 w 4208462"/>
              <a:gd name="connsiteY1" fmla="*/ 0 h 3195204"/>
              <a:gd name="connsiteX2" fmla="*/ 4208462 w 4208462"/>
              <a:gd name="connsiteY2" fmla="*/ 3195204 h 3195204"/>
              <a:gd name="connsiteX3" fmla="*/ 0 w 4208462"/>
              <a:gd name="connsiteY3" fmla="*/ 3195204 h 3195204"/>
            </a:gdLst>
            <a:ahLst/>
            <a:cxnLst>
              <a:cxn ang="0">
                <a:pos x="connsiteX0" y="connsiteY0"/>
              </a:cxn>
              <a:cxn ang="0">
                <a:pos x="connsiteX1" y="connsiteY1"/>
              </a:cxn>
              <a:cxn ang="0">
                <a:pos x="connsiteX2" y="connsiteY2"/>
              </a:cxn>
              <a:cxn ang="0">
                <a:pos x="connsiteX3" y="connsiteY3"/>
              </a:cxn>
            </a:cxnLst>
            <a:rect l="l" t="t" r="r" b="b"/>
            <a:pathLst>
              <a:path w="4208462" h="3195204">
                <a:moveTo>
                  <a:pt x="0" y="0"/>
                </a:moveTo>
                <a:lnTo>
                  <a:pt x="4208462" y="0"/>
                </a:lnTo>
                <a:lnTo>
                  <a:pt x="4208462" y="3195204"/>
                </a:lnTo>
                <a:lnTo>
                  <a:pt x="0" y="3195204"/>
                </a:lnTo>
                <a:close/>
              </a:path>
            </a:pathLst>
          </a:custGeom>
          <a:solidFill>
            <a:schemeClr val="bg1">
              <a:lumMod val="85000"/>
            </a:schemeClr>
          </a:solidFill>
        </p:spPr>
        <p:txBody>
          <a:bodyPr wrap="square">
            <a:noAutofit/>
          </a:bodyPr>
          <a:lstStyle>
            <a:lvl1pPr>
              <a:defRPr sz="1400"/>
            </a:lvl1pPr>
          </a:lstStyle>
          <a:p>
            <a:endParaRPr lang="en-AU" dirty="0"/>
          </a:p>
        </p:txBody>
      </p:sp>
      <p:sp>
        <p:nvSpPr>
          <p:cNvPr id="17" name="Picture Placeholder 16"/>
          <p:cNvSpPr>
            <a:spLocks noGrp="1"/>
          </p:cNvSpPr>
          <p:nvPr>
            <p:ph type="pic" sz="quarter" idx="14"/>
          </p:nvPr>
        </p:nvSpPr>
        <p:spPr>
          <a:xfrm>
            <a:off x="839789" y="1738746"/>
            <a:ext cx="5269057" cy="1087436"/>
          </a:xfrm>
          <a:custGeom>
            <a:avLst/>
            <a:gdLst>
              <a:gd name="connsiteX0" fmla="*/ 1047750 w 5269057"/>
              <a:gd name="connsiteY0" fmla="*/ 0 h 1076324"/>
              <a:gd name="connsiteX1" fmla="*/ 5269057 w 5269057"/>
              <a:gd name="connsiteY1" fmla="*/ 0 h 1076324"/>
              <a:gd name="connsiteX2" fmla="*/ 4211782 w 5269057"/>
              <a:gd name="connsiteY2" fmla="*/ 1076324 h 1076324"/>
              <a:gd name="connsiteX3" fmla="*/ 0 w 5269057"/>
              <a:gd name="connsiteY3" fmla="*/ 1076324 h 1076324"/>
            </a:gdLst>
            <a:ahLst/>
            <a:cxnLst>
              <a:cxn ang="0">
                <a:pos x="connsiteX0" y="connsiteY0"/>
              </a:cxn>
              <a:cxn ang="0">
                <a:pos x="connsiteX1" y="connsiteY1"/>
              </a:cxn>
              <a:cxn ang="0">
                <a:pos x="connsiteX2" y="connsiteY2"/>
              </a:cxn>
              <a:cxn ang="0">
                <a:pos x="connsiteX3" y="connsiteY3"/>
              </a:cxn>
            </a:cxnLst>
            <a:rect l="l" t="t" r="r" b="b"/>
            <a:pathLst>
              <a:path w="5269057" h="1076324">
                <a:moveTo>
                  <a:pt x="1047750" y="0"/>
                </a:moveTo>
                <a:lnTo>
                  <a:pt x="5269057" y="0"/>
                </a:lnTo>
                <a:lnTo>
                  <a:pt x="4211782" y="1076324"/>
                </a:lnTo>
                <a:lnTo>
                  <a:pt x="0" y="1076324"/>
                </a:lnTo>
                <a:close/>
              </a:path>
            </a:pathLst>
          </a:custGeom>
          <a:solidFill>
            <a:schemeClr val="bg1">
              <a:lumMod val="85000"/>
            </a:schemeClr>
          </a:solidFill>
        </p:spPr>
        <p:txBody>
          <a:bodyPr wrap="square">
            <a:noAutofit/>
          </a:bodyPr>
          <a:lstStyle>
            <a:lvl1pPr>
              <a:defRPr sz="1400"/>
            </a:lvl1pPr>
          </a:lstStyle>
          <a:p>
            <a:endParaRPr lang="en-AU" dirty="0"/>
          </a:p>
        </p:txBody>
      </p:sp>
      <p:sp>
        <p:nvSpPr>
          <p:cNvPr id="20" name="Picture Placeholder 19"/>
          <p:cNvSpPr>
            <a:spLocks noGrp="1"/>
          </p:cNvSpPr>
          <p:nvPr>
            <p:ph type="pic" sz="quarter" idx="15"/>
          </p:nvPr>
        </p:nvSpPr>
        <p:spPr>
          <a:xfrm>
            <a:off x="5031311" y="1738746"/>
            <a:ext cx="1077535" cy="4282642"/>
          </a:xfrm>
          <a:custGeom>
            <a:avLst/>
            <a:gdLst>
              <a:gd name="connsiteX0" fmla="*/ 1044051 w 1050401"/>
              <a:gd name="connsiteY0" fmla="*/ 0 h 4268354"/>
              <a:gd name="connsiteX1" fmla="*/ 1050401 w 1050401"/>
              <a:gd name="connsiteY1" fmla="*/ 3200258 h 4268354"/>
              <a:gd name="connsiteX2" fmla="*/ 1063 w 1050401"/>
              <a:gd name="connsiteY2" fmla="*/ 4268354 h 4268354"/>
              <a:gd name="connsiteX3" fmla="*/ 2651 w 1050401"/>
              <a:gd name="connsiteY3" fmla="*/ 1071267 h 4268354"/>
            </a:gdLst>
            <a:ahLst/>
            <a:cxnLst>
              <a:cxn ang="0">
                <a:pos x="connsiteX0" y="connsiteY0"/>
              </a:cxn>
              <a:cxn ang="0">
                <a:pos x="connsiteX1" y="connsiteY1"/>
              </a:cxn>
              <a:cxn ang="0">
                <a:pos x="connsiteX2" y="connsiteY2"/>
              </a:cxn>
              <a:cxn ang="0">
                <a:pos x="connsiteX3" y="connsiteY3"/>
              </a:cxn>
            </a:cxnLst>
            <a:rect l="l" t="t" r="r" b="b"/>
            <a:pathLst>
              <a:path w="1050401" h="4268354">
                <a:moveTo>
                  <a:pt x="1044051" y="0"/>
                </a:moveTo>
                <a:cubicBezTo>
                  <a:pt x="1046168" y="1060414"/>
                  <a:pt x="1048284" y="2139844"/>
                  <a:pt x="1050401" y="3200258"/>
                </a:cubicBezTo>
                <a:lnTo>
                  <a:pt x="1063" y="4268354"/>
                </a:lnTo>
                <a:cubicBezTo>
                  <a:pt x="-3170" y="3212167"/>
                  <a:pt x="6884" y="2127454"/>
                  <a:pt x="2651" y="1071267"/>
                </a:cubicBezTo>
                <a:close/>
              </a:path>
            </a:pathLst>
          </a:custGeom>
          <a:solidFill>
            <a:schemeClr val="bg1">
              <a:lumMod val="85000"/>
            </a:schemeClr>
          </a:solidFill>
        </p:spPr>
        <p:txBody>
          <a:bodyPr wrap="square">
            <a:noAutofit/>
          </a:bodyPr>
          <a:lstStyle>
            <a:lvl1pPr>
              <a:defRPr sz="1400"/>
            </a:lvl1pPr>
          </a:lstStyle>
          <a:p>
            <a:endParaRPr lang="en-AU" dirty="0"/>
          </a:p>
        </p:txBody>
      </p:sp>
      <p:sp>
        <p:nvSpPr>
          <p:cNvPr id="21" name="Title 1"/>
          <p:cNvSpPr>
            <a:spLocks noGrp="1"/>
          </p:cNvSpPr>
          <p:nvPr>
            <p:ph type="ctrTitle"/>
          </p:nvPr>
        </p:nvSpPr>
        <p:spPr>
          <a:xfrm>
            <a:off x="6727968" y="498764"/>
            <a:ext cx="4627420"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22" name="Subtitle 2"/>
          <p:cNvSpPr>
            <a:spLocks noGrp="1"/>
          </p:cNvSpPr>
          <p:nvPr>
            <p:ph type="subTitle" idx="1"/>
          </p:nvPr>
        </p:nvSpPr>
        <p:spPr>
          <a:xfrm>
            <a:off x="6727968" y="1223964"/>
            <a:ext cx="4627420"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23" name="Text Placeholder 7"/>
          <p:cNvSpPr>
            <a:spLocks noGrp="1"/>
          </p:cNvSpPr>
          <p:nvPr>
            <p:ph type="body" sz="quarter" idx="16"/>
          </p:nvPr>
        </p:nvSpPr>
        <p:spPr>
          <a:xfrm>
            <a:off x="6726380" y="2004684"/>
            <a:ext cx="4627420" cy="471600"/>
          </a:xfrm>
        </p:spPr>
        <p:txBody>
          <a:bodyPr>
            <a:noAutofit/>
          </a:bodyPr>
          <a:lstStyle>
            <a:lvl1pPr marL="0" indent="0">
              <a:buNone/>
              <a:defRPr sz="2400">
                <a:solidFill>
                  <a:schemeClr val="accent1"/>
                </a:solidFill>
              </a:defRPr>
            </a:lvl1pPr>
          </a:lstStyle>
          <a:p>
            <a:pPr lvl="0"/>
            <a:endParaRPr lang="en-AU" dirty="0"/>
          </a:p>
        </p:txBody>
      </p:sp>
      <p:sp>
        <p:nvSpPr>
          <p:cNvPr id="24" name="Text Placeholder 9"/>
          <p:cNvSpPr>
            <a:spLocks noGrp="1"/>
          </p:cNvSpPr>
          <p:nvPr>
            <p:ph type="body" sz="quarter" idx="17"/>
          </p:nvPr>
        </p:nvSpPr>
        <p:spPr>
          <a:xfrm>
            <a:off x="6726380" y="2491523"/>
            <a:ext cx="4627420" cy="1180365"/>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26" name="Chart Placeholder 25"/>
          <p:cNvSpPr>
            <a:spLocks noGrp="1"/>
          </p:cNvSpPr>
          <p:nvPr>
            <p:ph type="chart" sz="quarter" idx="18"/>
          </p:nvPr>
        </p:nvSpPr>
        <p:spPr>
          <a:xfrm>
            <a:off x="6726238" y="3880717"/>
            <a:ext cx="4627562" cy="2140672"/>
          </a:xfrm>
          <a:solidFill>
            <a:schemeClr val="bg1">
              <a:lumMod val="85000"/>
            </a:schemeClr>
          </a:solidFill>
        </p:spPr>
        <p:txBody>
          <a:bodyPr/>
          <a:lstStyle/>
          <a:p>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fade">
                                      <p:cBhvr>
                                        <p:cTn id="11" dur="500"/>
                                        <p:tgtEl>
                                          <p:spTgt spid="22">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23">
                                            <p:txEl>
                                              <p:pRg st="0" end="0"/>
                                            </p:txEl>
                                          </p:spTgt>
                                        </p:tgtEl>
                                        <p:attrNameLst>
                                          <p:attrName>style.visibility</p:attrName>
                                        </p:attrNameLst>
                                      </p:cBhvr>
                                      <p:to>
                                        <p:strVal val="visible"/>
                                      </p:to>
                                    </p:set>
                                    <p:animEffect transition="in" filter="fade">
                                      <p:cBhvr>
                                        <p:cTn id="27" dur="500"/>
                                        <p:tgtEl>
                                          <p:spTgt spid="23">
                                            <p:txEl>
                                              <p:pRg st="0" end="0"/>
                                            </p:txEl>
                                          </p:spTgt>
                                        </p:tgtEl>
                                      </p:cBhvr>
                                    </p:animEffect>
                                  </p:childTnLst>
                                </p:cTn>
                              </p:par>
                            </p:childTnLst>
                          </p:cTn>
                        </p:par>
                        <p:par>
                          <p:cTn id="28" fill="hold">
                            <p:stCondLst>
                              <p:cond delay="30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24">
                                            <p:txEl>
                                              <p:pRg st="0" end="0"/>
                                            </p:txEl>
                                          </p:spTgt>
                                        </p:tgtEl>
                                        <p:attrNameLst>
                                          <p:attrName>style.visibility</p:attrName>
                                        </p:attrNameLst>
                                      </p:cBhvr>
                                      <p:to>
                                        <p:strVal val="visible"/>
                                      </p:to>
                                    </p:set>
                                    <p:animEffect transition="in" filter="wipe(left)">
                                      <p:cBhvr>
                                        <p:cTn id="31"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20" grpId="0" animBg="1"/>
      <p:bldP spid="21" grpId="0"/>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column">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7"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8" name="Text Placeholder 7"/>
          <p:cNvSpPr>
            <a:spLocks noGrp="1"/>
          </p:cNvSpPr>
          <p:nvPr>
            <p:ph type="body" sz="quarter" idx="13"/>
          </p:nvPr>
        </p:nvSpPr>
        <p:spPr>
          <a:xfrm>
            <a:off x="838200" y="2004684"/>
            <a:ext cx="5256212" cy="471600"/>
          </a:xfrm>
        </p:spPr>
        <p:txBody>
          <a:bodyPr>
            <a:noAutofit/>
          </a:bodyPr>
          <a:lstStyle>
            <a:lvl1pPr marL="0" indent="0">
              <a:buNone/>
              <a:defRPr sz="2400"/>
            </a:lvl1pPr>
          </a:lstStyle>
          <a:p>
            <a:pPr lvl="0"/>
            <a:endParaRPr lang="en-AU" dirty="0"/>
          </a:p>
        </p:txBody>
      </p:sp>
      <p:sp>
        <p:nvSpPr>
          <p:cNvPr id="9" name="Text Placeholder 9"/>
          <p:cNvSpPr>
            <a:spLocks noGrp="1"/>
          </p:cNvSpPr>
          <p:nvPr>
            <p:ph type="body" sz="quarter" idx="14"/>
          </p:nvPr>
        </p:nvSpPr>
        <p:spPr>
          <a:xfrm>
            <a:off x="838200" y="2491524"/>
            <a:ext cx="5256212" cy="1759526"/>
          </a:xfrm>
        </p:spPr>
        <p:txBody>
          <a:bodyPr numCol="2" spcCol="720000">
            <a:normAutofit/>
          </a:bodyPr>
          <a:lstStyle>
            <a:lvl1pPr marL="0" indent="0">
              <a:buNone/>
              <a:defRPr sz="1400">
                <a:latin typeface="Lato Light" panose="020F0302020204030203" pitchFamily="34" charset="0"/>
              </a:defRPr>
            </a:lvl1pPr>
          </a:lstStyle>
          <a:p>
            <a:pPr lvl="0"/>
            <a:endParaRPr lang="en-AU" dirty="0"/>
          </a:p>
        </p:txBody>
      </p:sp>
      <p:sp>
        <p:nvSpPr>
          <p:cNvPr id="10" name="Text Placeholder 11"/>
          <p:cNvSpPr>
            <a:spLocks noGrp="1"/>
          </p:cNvSpPr>
          <p:nvPr>
            <p:ph type="body" sz="quarter" idx="15"/>
          </p:nvPr>
        </p:nvSpPr>
        <p:spPr>
          <a:xfrm>
            <a:off x="839788" y="4383089"/>
            <a:ext cx="5254625" cy="493712"/>
          </a:xfrm>
        </p:spPr>
        <p:txBody>
          <a:bodyPr>
            <a:normAutofit/>
          </a:bodyPr>
          <a:lstStyle>
            <a:lvl1pPr marL="0" indent="0">
              <a:buNone/>
              <a:defRPr sz="1600" b="1" i="1">
                <a:latin typeface="Lato Light" panose="020F0302020204030203" pitchFamily="34" charset="0"/>
              </a:defRPr>
            </a:lvl1pPr>
          </a:lstStyle>
          <a:p>
            <a:pPr lvl="0"/>
            <a:endParaRPr lang="en-AU" dirty="0"/>
          </a:p>
        </p:txBody>
      </p:sp>
      <p:sp>
        <p:nvSpPr>
          <p:cNvPr id="11" name="Text Placeholder 13"/>
          <p:cNvSpPr>
            <a:spLocks noGrp="1"/>
          </p:cNvSpPr>
          <p:nvPr>
            <p:ph type="body" sz="quarter" idx="16"/>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2" name="Text Placeholder 15"/>
          <p:cNvSpPr>
            <a:spLocks noGrp="1"/>
          </p:cNvSpPr>
          <p:nvPr>
            <p:ph type="body" sz="quarter" idx="17"/>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3" name="Text Placeholder 18"/>
          <p:cNvSpPr>
            <a:spLocks noGrp="1"/>
          </p:cNvSpPr>
          <p:nvPr>
            <p:ph type="body" sz="quarter" idx="18"/>
          </p:nvPr>
        </p:nvSpPr>
        <p:spPr>
          <a:xfrm>
            <a:off x="6816725" y="2005013"/>
            <a:ext cx="4335463" cy="471487"/>
          </a:xfrm>
        </p:spPr>
        <p:txBody>
          <a:bodyPr>
            <a:normAutofit/>
          </a:bodyPr>
          <a:lstStyle>
            <a:lvl1pPr marL="0" indent="0">
              <a:buNone/>
              <a:defRPr sz="1800"/>
            </a:lvl1pPr>
          </a:lstStyle>
          <a:p>
            <a:pPr lvl="0"/>
            <a:endParaRPr lang="en-AU" dirty="0"/>
          </a:p>
        </p:txBody>
      </p:sp>
      <p:sp>
        <p:nvSpPr>
          <p:cNvPr id="14" name="Text Placeholder 20"/>
          <p:cNvSpPr>
            <a:spLocks noGrp="1"/>
          </p:cNvSpPr>
          <p:nvPr>
            <p:ph type="body" sz="quarter" idx="19"/>
          </p:nvPr>
        </p:nvSpPr>
        <p:spPr>
          <a:xfrm>
            <a:off x="6816725" y="2490788"/>
            <a:ext cx="4335463" cy="93821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5" name="Text Placeholder 9"/>
          <p:cNvSpPr>
            <a:spLocks noGrp="1"/>
          </p:cNvSpPr>
          <p:nvPr>
            <p:ph type="body" sz="quarter" idx="20"/>
          </p:nvPr>
        </p:nvSpPr>
        <p:spPr>
          <a:xfrm>
            <a:off x="6356350" y="3947191"/>
            <a:ext cx="5256212" cy="1759526"/>
          </a:xfrm>
        </p:spPr>
        <p:txBody>
          <a:bodyPr numCol="3" spcCol="720000">
            <a:normAutofit/>
          </a:bodyPr>
          <a:lstStyle>
            <a:lvl1pPr marL="0" indent="0">
              <a:buNone/>
              <a:defRPr sz="14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9" name="Title 1"/>
          <p:cNvSpPr>
            <a:spLocks noGrp="1"/>
          </p:cNvSpPr>
          <p:nvPr>
            <p:ph type="ctrTitle"/>
          </p:nvPr>
        </p:nvSpPr>
        <p:spPr>
          <a:xfrm>
            <a:off x="6103856" y="498764"/>
            <a:ext cx="4627420"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10" name="Subtitle 2"/>
          <p:cNvSpPr>
            <a:spLocks noGrp="1"/>
          </p:cNvSpPr>
          <p:nvPr>
            <p:ph type="subTitle" idx="1"/>
          </p:nvPr>
        </p:nvSpPr>
        <p:spPr>
          <a:xfrm>
            <a:off x="6103856" y="1223964"/>
            <a:ext cx="4627420"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11" name="Text Placeholder 7"/>
          <p:cNvSpPr>
            <a:spLocks noGrp="1"/>
          </p:cNvSpPr>
          <p:nvPr>
            <p:ph type="body" sz="quarter" idx="16"/>
          </p:nvPr>
        </p:nvSpPr>
        <p:spPr>
          <a:xfrm>
            <a:off x="6102268" y="2004684"/>
            <a:ext cx="4627420" cy="471600"/>
          </a:xfrm>
        </p:spPr>
        <p:txBody>
          <a:bodyPr>
            <a:noAutofit/>
          </a:bodyPr>
          <a:lstStyle>
            <a:lvl1pPr marL="0" indent="0">
              <a:buNone/>
              <a:defRPr sz="2400">
                <a:solidFill>
                  <a:schemeClr val="accent1"/>
                </a:solidFill>
              </a:defRPr>
            </a:lvl1pPr>
          </a:lstStyle>
          <a:p>
            <a:pPr lvl="0"/>
            <a:endParaRPr lang="en-AU" dirty="0"/>
          </a:p>
        </p:txBody>
      </p:sp>
      <p:sp>
        <p:nvSpPr>
          <p:cNvPr id="12" name="Text Placeholder 9"/>
          <p:cNvSpPr>
            <a:spLocks noGrp="1"/>
          </p:cNvSpPr>
          <p:nvPr>
            <p:ph type="body" sz="quarter" idx="17"/>
          </p:nvPr>
        </p:nvSpPr>
        <p:spPr>
          <a:xfrm>
            <a:off x="6102268" y="2491523"/>
            <a:ext cx="4627420" cy="158517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5" name="Picture Placeholder 14"/>
          <p:cNvSpPr>
            <a:spLocks noGrp="1"/>
          </p:cNvSpPr>
          <p:nvPr>
            <p:ph type="pic" sz="quarter" idx="18"/>
          </p:nvPr>
        </p:nvSpPr>
        <p:spPr>
          <a:xfrm>
            <a:off x="1025236" y="836612"/>
            <a:ext cx="1801092" cy="1801092"/>
          </a:xfrm>
          <a:custGeom>
            <a:avLst/>
            <a:gdLst>
              <a:gd name="connsiteX0" fmla="*/ 900546 w 1801092"/>
              <a:gd name="connsiteY0" fmla="*/ 0 h 1801092"/>
              <a:gd name="connsiteX1" fmla="*/ 1801092 w 1801092"/>
              <a:gd name="connsiteY1" fmla="*/ 900546 h 1801092"/>
              <a:gd name="connsiteX2" fmla="*/ 1801092 w 1801092"/>
              <a:gd name="connsiteY2" fmla="*/ 1801092 h 1801092"/>
              <a:gd name="connsiteX3" fmla="*/ 900547 w 1801092"/>
              <a:gd name="connsiteY3" fmla="*/ 1801092 h 1801092"/>
              <a:gd name="connsiteX4" fmla="*/ 1 w 1801092"/>
              <a:gd name="connsiteY4" fmla="*/ 900546 h 1801092"/>
              <a:gd name="connsiteX5" fmla="*/ 0 w 1801092"/>
              <a:gd name="connsiteY5" fmla="*/ 900546 h 1801092"/>
              <a:gd name="connsiteX6" fmla="*/ 900546 w 1801092"/>
              <a:gd name="connsiteY6" fmla="*/ 0 h 180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1092" h="1801092">
                <a:moveTo>
                  <a:pt x="900546" y="0"/>
                </a:moveTo>
                <a:cubicBezTo>
                  <a:pt x="1397904" y="0"/>
                  <a:pt x="1801092" y="403188"/>
                  <a:pt x="1801092" y="900546"/>
                </a:cubicBezTo>
                <a:lnTo>
                  <a:pt x="1801092" y="1801092"/>
                </a:lnTo>
                <a:lnTo>
                  <a:pt x="900547" y="1801092"/>
                </a:lnTo>
                <a:cubicBezTo>
                  <a:pt x="403189" y="1801092"/>
                  <a:pt x="1" y="1397904"/>
                  <a:pt x="1" y="900546"/>
                </a:cubicBezTo>
                <a:lnTo>
                  <a:pt x="0" y="900546"/>
                </a:lnTo>
                <a:cubicBezTo>
                  <a:pt x="0" y="403188"/>
                  <a:pt x="403188" y="0"/>
                  <a:pt x="900546" y="0"/>
                </a:cubicBezTo>
                <a:close/>
              </a:path>
            </a:pathLst>
          </a:custGeom>
          <a:solidFill>
            <a:schemeClr val="bg1">
              <a:lumMod val="85000"/>
            </a:schemeClr>
          </a:solidFill>
        </p:spPr>
        <p:txBody>
          <a:bodyPr wrap="square">
            <a:noAutofit/>
          </a:bodyPr>
          <a:lstStyle>
            <a:lvl1pPr>
              <a:defRPr sz="1400"/>
            </a:lvl1pPr>
          </a:lstStyle>
          <a:p>
            <a:endParaRPr lang="en-AU" dirty="0"/>
          </a:p>
        </p:txBody>
      </p:sp>
      <p:sp>
        <p:nvSpPr>
          <p:cNvPr id="18" name="Picture Placeholder 17"/>
          <p:cNvSpPr>
            <a:spLocks noGrp="1"/>
          </p:cNvSpPr>
          <p:nvPr>
            <p:ph type="pic" sz="quarter" idx="19"/>
          </p:nvPr>
        </p:nvSpPr>
        <p:spPr>
          <a:xfrm>
            <a:off x="3036455" y="1058286"/>
            <a:ext cx="1579418" cy="1579418"/>
          </a:xfrm>
          <a:custGeom>
            <a:avLst/>
            <a:gdLst>
              <a:gd name="connsiteX0" fmla="*/ 789709 w 1579418"/>
              <a:gd name="connsiteY0" fmla="*/ 0 h 1579418"/>
              <a:gd name="connsiteX1" fmla="*/ 1579418 w 1579418"/>
              <a:gd name="connsiteY1" fmla="*/ 789709 h 1579418"/>
              <a:gd name="connsiteX2" fmla="*/ 789709 w 1579418"/>
              <a:gd name="connsiteY2" fmla="*/ 1579418 h 1579418"/>
              <a:gd name="connsiteX3" fmla="*/ 0 w 1579418"/>
              <a:gd name="connsiteY3" fmla="*/ 1579418 h 1579418"/>
              <a:gd name="connsiteX4" fmla="*/ 0 w 1579418"/>
              <a:gd name="connsiteY4" fmla="*/ 789709 h 1579418"/>
              <a:gd name="connsiteX5" fmla="*/ 789709 w 1579418"/>
              <a:gd name="connsiteY5" fmla="*/ 0 h 157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9418" h="1579418">
                <a:moveTo>
                  <a:pt x="789709" y="0"/>
                </a:moveTo>
                <a:cubicBezTo>
                  <a:pt x="1225853" y="0"/>
                  <a:pt x="1579418" y="353565"/>
                  <a:pt x="1579418" y="789709"/>
                </a:cubicBezTo>
                <a:cubicBezTo>
                  <a:pt x="1579418" y="1225853"/>
                  <a:pt x="1225853" y="1579418"/>
                  <a:pt x="789709" y="1579418"/>
                </a:cubicBezTo>
                <a:lnTo>
                  <a:pt x="0" y="1579418"/>
                </a:lnTo>
                <a:lnTo>
                  <a:pt x="0" y="789709"/>
                </a:lnTo>
                <a:cubicBezTo>
                  <a:pt x="0" y="353565"/>
                  <a:pt x="353565" y="0"/>
                  <a:pt x="789709" y="0"/>
                </a:cubicBezTo>
                <a:close/>
              </a:path>
            </a:pathLst>
          </a:custGeom>
          <a:solidFill>
            <a:schemeClr val="bg1">
              <a:lumMod val="85000"/>
            </a:schemeClr>
          </a:solidFill>
        </p:spPr>
        <p:txBody>
          <a:bodyPr wrap="square">
            <a:noAutofit/>
          </a:bodyPr>
          <a:lstStyle>
            <a:lvl1pPr>
              <a:defRPr sz="1400"/>
            </a:lvl1pPr>
          </a:lstStyle>
          <a:p>
            <a:endParaRPr lang="en-AU" dirty="0"/>
          </a:p>
        </p:txBody>
      </p:sp>
      <p:sp>
        <p:nvSpPr>
          <p:cNvPr id="21" name="Picture Placeholder 20"/>
          <p:cNvSpPr>
            <a:spLocks noGrp="1"/>
          </p:cNvSpPr>
          <p:nvPr>
            <p:ph type="pic" sz="quarter" idx="20"/>
          </p:nvPr>
        </p:nvSpPr>
        <p:spPr>
          <a:xfrm>
            <a:off x="1562100" y="2796885"/>
            <a:ext cx="1264228" cy="1264228"/>
          </a:xfrm>
          <a:custGeom>
            <a:avLst/>
            <a:gdLst>
              <a:gd name="connsiteX0" fmla="*/ 632115 w 1264228"/>
              <a:gd name="connsiteY0" fmla="*/ 0 h 1264228"/>
              <a:gd name="connsiteX1" fmla="*/ 1264228 w 1264228"/>
              <a:gd name="connsiteY1" fmla="*/ 0 h 1264228"/>
              <a:gd name="connsiteX2" fmla="*/ 1264228 w 1264228"/>
              <a:gd name="connsiteY2" fmla="*/ 632114 h 1264228"/>
              <a:gd name="connsiteX3" fmla="*/ 632114 w 1264228"/>
              <a:gd name="connsiteY3" fmla="*/ 1264228 h 1264228"/>
              <a:gd name="connsiteX4" fmla="*/ 0 w 1264228"/>
              <a:gd name="connsiteY4" fmla="*/ 632114 h 1264228"/>
              <a:gd name="connsiteX5" fmla="*/ 1 w 1264228"/>
              <a:gd name="connsiteY5" fmla="*/ 632114 h 1264228"/>
              <a:gd name="connsiteX6" fmla="*/ 632115 w 1264228"/>
              <a:gd name="connsiteY6" fmla="*/ 0 h 126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4228" h="1264228">
                <a:moveTo>
                  <a:pt x="632115" y="0"/>
                </a:moveTo>
                <a:lnTo>
                  <a:pt x="1264228" y="0"/>
                </a:lnTo>
                <a:lnTo>
                  <a:pt x="1264228" y="632114"/>
                </a:lnTo>
                <a:cubicBezTo>
                  <a:pt x="1264228" y="981221"/>
                  <a:pt x="981221" y="1264228"/>
                  <a:pt x="632114" y="1264228"/>
                </a:cubicBezTo>
                <a:cubicBezTo>
                  <a:pt x="283007" y="1264228"/>
                  <a:pt x="0" y="981221"/>
                  <a:pt x="0" y="632114"/>
                </a:cubicBezTo>
                <a:lnTo>
                  <a:pt x="1" y="632114"/>
                </a:lnTo>
                <a:cubicBezTo>
                  <a:pt x="1" y="283007"/>
                  <a:pt x="283008" y="0"/>
                  <a:pt x="632115" y="0"/>
                </a:cubicBezTo>
                <a:close/>
              </a:path>
            </a:pathLst>
          </a:custGeom>
          <a:solidFill>
            <a:schemeClr val="bg1">
              <a:lumMod val="85000"/>
            </a:schemeClr>
          </a:solidFill>
        </p:spPr>
        <p:txBody>
          <a:bodyPr wrap="square">
            <a:noAutofit/>
          </a:bodyPr>
          <a:lstStyle>
            <a:lvl1pPr>
              <a:defRPr sz="1400"/>
            </a:lvl1pPr>
          </a:lstStyle>
          <a:p>
            <a:endParaRPr lang="en-AU" dirty="0"/>
          </a:p>
        </p:txBody>
      </p:sp>
      <p:grpSp>
        <p:nvGrpSpPr>
          <p:cNvPr id="16" name="Group 15"/>
          <p:cNvGrpSpPr/>
          <p:nvPr userDrawn="1"/>
        </p:nvGrpSpPr>
        <p:grpSpPr>
          <a:xfrm>
            <a:off x="2824946" y="2796885"/>
            <a:ext cx="1607500" cy="2951917"/>
            <a:chOff x="8199726" y="980132"/>
            <a:chExt cx="2899947" cy="5325290"/>
          </a:xfrm>
        </p:grpSpPr>
        <p:sp>
          <p:nvSpPr>
            <p:cNvPr id="17" name="Freeform 303"/>
            <p:cNvSpPr/>
            <p:nvPr/>
          </p:nvSpPr>
          <p:spPr bwMode="auto">
            <a:xfrm>
              <a:off x="8252045" y="3106512"/>
              <a:ext cx="930525" cy="762357"/>
            </a:xfrm>
            <a:custGeom>
              <a:avLst/>
              <a:gdLst>
                <a:gd name="T0" fmla="*/ 65 w 105"/>
                <a:gd name="T1" fmla="*/ 86 h 86"/>
                <a:gd name="T2" fmla="*/ 8 w 105"/>
                <a:gd name="T3" fmla="*/ 34 h 86"/>
                <a:gd name="T4" fmla="*/ 7 w 105"/>
                <a:gd name="T5" fmla="*/ 8 h 86"/>
                <a:gd name="T6" fmla="*/ 7 w 105"/>
                <a:gd name="T7" fmla="*/ 8 h 86"/>
                <a:gd name="T8" fmla="*/ 33 w 105"/>
                <a:gd name="T9" fmla="*/ 7 h 86"/>
                <a:gd name="T10" fmla="*/ 105 w 105"/>
                <a:gd name="T11" fmla="*/ 72 h 86"/>
                <a:gd name="T12" fmla="*/ 101 w 105"/>
                <a:gd name="T13" fmla="*/ 76 h 86"/>
                <a:gd name="T14" fmla="*/ 65 w 105"/>
                <a:gd name="T15" fmla="*/ 8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6">
                  <a:moveTo>
                    <a:pt x="65" y="86"/>
                  </a:moveTo>
                  <a:cubicBezTo>
                    <a:pt x="8" y="34"/>
                    <a:pt x="8" y="34"/>
                    <a:pt x="8" y="34"/>
                  </a:cubicBezTo>
                  <a:cubicBezTo>
                    <a:pt x="0" y="27"/>
                    <a:pt x="0" y="15"/>
                    <a:pt x="7" y="8"/>
                  </a:cubicBezTo>
                  <a:cubicBezTo>
                    <a:pt x="7" y="8"/>
                    <a:pt x="7" y="8"/>
                    <a:pt x="7" y="8"/>
                  </a:cubicBezTo>
                  <a:cubicBezTo>
                    <a:pt x="14" y="0"/>
                    <a:pt x="26" y="0"/>
                    <a:pt x="33" y="7"/>
                  </a:cubicBezTo>
                  <a:cubicBezTo>
                    <a:pt x="105" y="72"/>
                    <a:pt x="105" y="72"/>
                    <a:pt x="105" y="72"/>
                  </a:cubicBezTo>
                  <a:cubicBezTo>
                    <a:pt x="101" y="76"/>
                    <a:pt x="101" y="76"/>
                    <a:pt x="101" y="76"/>
                  </a:cubicBezTo>
                  <a:lnTo>
                    <a:pt x="65" y="86"/>
                  </a:lnTo>
                  <a:close/>
                </a:path>
              </a:pathLst>
            </a:custGeom>
            <a:solidFill>
              <a:srgbClr val="484848"/>
            </a:solidFill>
            <a:ln>
              <a:noFill/>
            </a:ln>
          </p:spPr>
          <p:txBody>
            <a:bodyPr vert="horz" wrap="square" lIns="91440" tIns="45720" rIns="91440" bIns="45720" numCol="1" anchor="t" anchorCtr="0" compatLnSpc="1"/>
            <a:lstStyle/>
            <a:p>
              <a:endParaRPr lang="en-US"/>
            </a:p>
          </p:txBody>
        </p:sp>
        <p:grpSp>
          <p:nvGrpSpPr>
            <p:cNvPr id="19" name="Group 18"/>
            <p:cNvGrpSpPr/>
            <p:nvPr/>
          </p:nvGrpSpPr>
          <p:grpSpPr>
            <a:xfrm>
              <a:off x="8199726" y="980132"/>
              <a:ext cx="2899947" cy="5325290"/>
              <a:chOff x="8199726" y="980132"/>
              <a:chExt cx="2899947" cy="5325290"/>
            </a:xfrm>
          </p:grpSpPr>
          <p:sp>
            <p:nvSpPr>
              <p:cNvPr id="20" name="Freeform 282"/>
              <p:cNvSpPr/>
              <p:nvPr/>
            </p:nvSpPr>
            <p:spPr bwMode="auto">
              <a:xfrm>
                <a:off x="9126513" y="4328525"/>
                <a:ext cx="1061321" cy="1887208"/>
              </a:xfrm>
              <a:custGeom>
                <a:avLst/>
                <a:gdLst>
                  <a:gd name="T0" fmla="*/ 31 w 120"/>
                  <a:gd name="T1" fmla="*/ 0 h 213"/>
                  <a:gd name="T2" fmla="*/ 31 w 120"/>
                  <a:gd name="T3" fmla="*/ 0 h 213"/>
                  <a:gd name="T4" fmla="*/ 33 w 120"/>
                  <a:gd name="T5" fmla="*/ 0 h 213"/>
                  <a:gd name="T6" fmla="*/ 88 w 120"/>
                  <a:gd name="T7" fmla="*/ 0 h 213"/>
                  <a:gd name="T8" fmla="*/ 90 w 120"/>
                  <a:gd name="T9" fmla="*/ 0 h 213"/>
                  <a:gd name="T10" fmla="*/ 90 w 120"/>
                  <a:gd name="T11" fmla="*/ 0 h 213"/>
                  <a:gd name="T12" fmla="*/ 92 w 120"/>
                  <a:gd name="T13" fmla="*/ 0 h 213"/>
                  <a:gd name="T14" fmla="*/ 120 w 120"/>
                  <a:gd name="T15" fmla="*/ 0 h 213"/>
                  <a:gd name="T16" fmla="*/ 120 w 120"/>
                  <a:gd name="T17" fmla="*/ 7 h 213"/>
                  <a:gd name="T18" fmla="*/ 120 w 120"/>
                  <a:gd name="T19" fmla="*/ 8 h 213"/>
                  <a:gd name="T20" fmla="*/ 120 w 120"/>
                  <a:gd name="T21" fmla="*/ 211 h 213"/>
                  <a:gd name="T22" fmla="*/ 120 w 120"/>
                  <a:gd name="T23" fmla="*/ 213 h 213"/>
                  <a:gd name="T24" fmla="*/ 62 w 120"/>
                  <a:gd name="T25" fmla="*/ 213 h 213"/>
                  <a:gd name="T26" fmla="*/ 62 w 120"/>
                  <a:gd name="T27" fmla="*/ 211 h 213"/>
                  <a:gd name="T28" fmla="*/ 62 w 120"/>
                  <a:gd name="T29" fmla="*/ 90 h 213"/>
                  <a:gd name="T30" fmla="*/ 62 w 120"/>
                  <a:gd name="T31" fmla="*/ 89 h 213"/>
                  <a:gd name="T32" fmla="*/ 62 w 120"/>
                  <a:gd name="T33" fmla="*/ 39 h 213"/>
                  <a:gd name="T34" fmla="*/ 60 w 120"/>
                  <a:gd name="T35" fmla="*/ 34 h 213"/>
                  <a:gd name="T36" fmla="*/ 60 w 120"/>
                  <a:gd name="T37" fmla="*/ 34 h 213"/>
                  <a:gd name="T38" fmla="*/ 58 w 120"/>
                  <a:gd name="T39" fmla="*/ 38 h 213"/>
                  <a:gd name="T40" fmla="*/ 58 w 120"/>
                  <a:gd name="T41" fmla="*/ 38 h 213"/>
                  <a:gd name="T42" fmla="*/ 58 w 120"/>
                  <a:gd name="T43" fmla="*/ 211 h 213"/>
                  <a:gd name="T44" fmla="*/ 58 w 120"/>
                  <a:gd name="T45" fmla="*/ 213 h 213"/>
                  <a:gd name="T46" fmla="*/ 1 w 120"/>
                  <a:gd name="T47" fmla="*/ 213 h 213"/>
                  <a:gd name="T48" fmla="*/ 0 w 120"/>
                  <a:gd name="T49" fmla="*/ 211 h 213"/>
                  <a:gd name="T50" fmla="*/ 0 w 120"/>
                  <a:gd name="T51" fmla="*/ 5 h 213"/>
                  <a:gd name="T52" fmla="*/ 1 w 120"/>
                  <a:gd name="T53" fmla="*/ 4 h 213"/>
                  <a:gd name="T54" fmla="*/ 1 w 120"/>
                  <a:gd name="T55" fmla="*/ 0 h 213"/>
                  <a:gd name="T56" fmla="*/ 29 w 120"/>
                  <a:gd name="T57" fmla="*/ 0 h 213"/>
                  <a:gd name="T58" fmla="*/ 31 w 120"/>
                  <a:gd name="T59"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0" h="213">
                    <a:moveTo>
                      <a:pt x="31" y="0"/>
                    </a:moveTo>
                    <a:cubicBezTo>
                      <a:pt x="31" y="0"/>
                      <a:pt x="31" y="0"/>
                      <a:pt x="31" y="0"/>
                    </a:cubicBezTo>
                    <a:cubicBezTo>
                      <a:pt x="32" y="0"/>
                      <a:pt x="33" y="0"/>
                      <a:pt x="33" y="0"/>
                    </a:cubicBezTo>
                    <a:cubicBezTo>
                      <a:pt x="88" y="0"/>
                      <a:pt x="88" y="0"/>
                      <a:pt x="88" y="0"/>
                    </a:cubicBezTo>
                    <a:cubicBezTo>
                      <a:pt x="88" y="0"/>
                      <a:pt x="89" y="0"/>
                      <a:pt x="90" y="0"/>
                    </a:cubicBezTo>
                    <a:cubicBezTo>
                      <a:pt x="90" y="0"/>
                      <a:pt x="90" y="0"/>
                      <a:pt x="90" y="0"/>
                    </a:cubicBezTo>
                    <a:cubicBezTo>
                      <a:pt x="91" y="0"/>
                      <a:pt x="91" y="0"/>
                      <a:pt x="92" y="0"/>
                    </a:cubicBezTo>
                    <a:cubicBezTo>
                      <a:pt x="120" y="0"/>
                      <a:pt x="120" y="0"/>
                      <a:pt x="120" y="0"/>
                    </a:cubicBezTo>
                    <a:cubicBezTo>
                      <a:pt x="120" y="7"/>
                      <a:pt x="120" y="7"/>
                      <a:pt x="120" y="7"/>
                    </a:cubicBezTo>
                    <a:cubicBezTo>
                      <a:pt x="120" y="7"/>
                      <a:pt x="120" y="8"/>
                      <a:pt x="120" y="8"/>
                    </a:cubicBezTo>
                    <a:cubicBezTo>
                      <a:pt x="120" y="211"/>
                      <a:pt x="120" y="211"/>
                      <a:pt x="120" y="211"/>
                    </a:cubicBezTo>
                    <a:cubicBezTo>
                      <a:pt x="120" y="212"/>
                      <a:pt x="120" y="212"/>
                      <a:pt x="120" y="213"/>
                    </a:cubicBezTo>
                    <a:cubicBezTo>
                      <a:pt x="62" y="213"/>
                      <a:pt x="62" y="213"/>
                      <a:pt x="62" y="213"/>
                    </a:cubicBezTo>
                    <a:cubicBezTo>
                      <a:pt x="62" y="212"/>
                      <a:pt x="62" y="212"/>
                      <a:pt x="62" y="211"/>
                    </a:cubicBezTo>
                    <a:cubicBezTo>
                      <a:pt x="62" y="90"/>
                      <a:pt x="62" y="90"/>
                      <a:pt x="62" y="90"/>
                    </a:cubicBezTo>
                    <a:cubicBezTo>
                      <a:pt x="62" y="90"/>
                      <a:pt x="62" y="89"/>
                      <a:pt x="62" y="89"/>
                    </a:cubicBezTo>
                    <a:cubicBezTo>
                      <a:pt x="62" y="39"/>
                      <a:pt x="62" y="39"/>
                      <a:pt x="62" y="39"/>
                    </a:cubicBezTo>
                    <a:cubicBezTo>
                      <a:pt x="62" y="36"/>
                      <a:pt x="63" y="34"/>
                      <a:pt x="60" y="34"/>
                    </a:cubicBezTo>
                    <a:cubicBezTo>
                      <a:pt x="60" y="34"/>
                      <a:pt x="60" y="34"/>
                      <a:pt x="60" y="34"/>
                    </a:cubicBezTo>
                    <a:cubicBezTo>
                      <a:pt x="57" y="34"/>
                      <a:pt x="59" y="36"/>
                      <a:pt x="58" y="38"/>
                    </a:cubicBezTo>
                    <a:cubicBezTo>
                      <a:pt x="58" y="38"/>
                      <a:pt x="58" y="38"/>
                      <a:pt x="58" y="38"/>
                    </a:cubicBezTo>
                    <a:cubicBezTo>
                      <a:pt x="58" y="211"/>
                      <a:pt x="58" y="211"/>
                      <a:pt x="58" y="211"/>
                    </a:cubicBezTo>
                    <a:cubicBezTo>
                      <a:pt x="58" y="212"/>
                      <a:pt x="58" y="212"/>
                      <a:pt x="58" y="213"/>
                    </a:cubicBezTo>
                    <a:cubicBezTo>
                      <a:pt x="1" y="213"/>
                      <a:pt x="1" y="213"/>
                      <a:pt x="1" y="213"/>
                    </a:cubicBezTo>
                    <a:cubicBezTo>
                      <a:pt x="1" y="212"/>
                      <a:pt x="0" y="212"/>
                      <a:pt x="0" y="211"/>
                    </a:cubicBezTo>
                    <a:cubicBezTo>
                      <a:pt x="0" y="5"/>
                      <a:pt x="0" y="5"/>
                      <a:pt x="0" y="5"/>
                    </a:cubicBezTo>
                    <a:cubicBezTo>
                      <a:pt x="0" y="5"/>
                      <a:pt x="0" y="4"/>
                      <a:pt x="1" y="4"/>
                    </a:cubicBezTo>
                    <a:cubicBezTo>
                      <a:pt x="1" y="0"/>
                      <a:pt x="1" y="0"/>
                      <a:pt x="1" y="0"/>
                    </a:cubicBezTo>
                    <a:cubicBezTo>
                      <a:pt x="29" y="0"/>
                      <a:pt x="29" y="0"/>
                      <a:pt x="29" y="0"/>
                    </a:cubicBezTo>
                    <a:cubicBezTo>
                      <a:pt x="30" y="0"/>
                      <a:pt x="30" y="0"/>
                      <a:pt x="31" y="0"/>
                    </a:cubicBezTo>
                    <a:close/>
                  </a:path>
                </a:pathLst>
              </a:custGeom>
              <a:solidFill>
                <a:srgbClr val="666666"/>
              </a:solidFill>
              <a:ln>
                <a:noFill/>
              </a:ln>
            </p:spPr>
            <p:txBody>
              <a:bodyPr vert="horz" wrap="square" lIns="91440" tIns="45720" rIns="91440" bIns="45720" numCol="1" anchor="t" anchorCtr="0" compatLnSpc="1"/>
              <a:lstStyle/>
              <a:p>
                <a:endParaRPr lang="en-US"/>
              </a:p>
            </p:txBody>
          </p:sp>
          <p:sp>
            <p:nvSpPr>
              <p:cNvPr id="25" name="Freeform 283"/>
              <p:cNvSpPr/>
              <p:nvPr/>
            </p:nvSpPr>
            <p:spPr bwMode="auto">
              <a:xfrm>
                <a:off x="9126513" y="4328525"/>
                <a:ext cx="530660" cy="1887208"/>
              </a:xfrm>
              <a:custGeom>
                <a:avLst/>
                <a:gdLst>
                  <a:gd name="T0" fmla="*/ 31 w 60"/>
                  <a:gd name="T1" fmla="*/ 0 h 213"/>
                  <a:gd name="T2" fmla="*/ 31 w 60"/>
                  <a:gd name="T3" fmla="*/ 0 h 213"/>
                  <a:gd name="T4" fmla="*/ 33 w 60"/>
                  <a:gd name="T5" fmla="*/ 0 h 213"/>
                  <a:gd name="T6" fmla="*/ 60 w 60"/>
                  <a:gd name="T7" fmla="*/ 0 h 213"/>
                  <a:gd name="T8" fmla="*/ 60 w 60"/>
                  <a:gd name="T9" fmla="*/ 34 h 213"/>
                  <a:gd name="T10" fmla="*/ 60 w 60"/>
                  <a:gd name="T11" fmla="*/ 34 h 213"/>
                  <a:gd name="T12" fmla="*/ 60 w 60"/>
                  <a:gd name="T13" fmla="*/ 34 h 213"/>
                  <a:gd name="T14" fmla="*/ 58 w 60"/>
                  <a:gd name="T15" fmla="*/ 38 h 213"/>
                  <a:gd name="T16" fmla="*/ 58 w 60"/>
                  <a:gd name="T17" fmla="*/ 38 h 213"/>
                  <a:gd name="T18" fmla="*/ 58 w 60"/>
                  <a:gd name="T19" fmla="*/ 211 h 213"/>
                  <a:gd name="T20" fmla="*/ 58 w 60"/>
                  <a:gd name="T21" fmla="*/ 213 h 213"/>
                  <a:gd name="T22" fmla="*/ 1 w 60"/>
                  <a:gd name="T23" fmla="*/ 213 h 213"/>
                  <a:gd name="T24" fmla="*/ 0 w 60"/>
                  <a:gd name="T25" fmla="*/ 211 h 213"/>
                  <a:gd name="T26" fmla="*/ 0 w 60"/>
                  <a:gd name="T27" fmla="*/ 5 h 213"/>
                  <a:gd name="T28" fmla="*/ 1 w 60"/>
                  <a:gd name="T29" fmla="*/ 4 h 213"/>
                  <a:gd name="T30" fmla="*/ 1 w 60"/>
                  <a:gd name="T31" fmla="*/ 0 h 213"/>
                  <a:gd name="T32" fmla="*/ 29 w 60"/>
                  <a:gd name="T33" fmla="*/ 0 h 213"/>
                  <a:gd name="T34" fmla="*/ 31 w 60"/>
                  <a:gd name="T3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3">
                    <a:moveTo>
                      <a:pt x="31" y="0"/>
                    </a:moveTo>
                    <a:cubicBezTo>
                      <a:pt x="31" y="0"/>
                      <a:pt x="31" y="0"/>
                      <a:pt x="31" y="0"/>
                    </a:cubicBezTo>
                    <a:cubicBezTo>
                      <a:pt x="32" y="0"/>
                      <a:pt x="33" y="0"/>
                      <a:pt x="33" y="0"/>
                    </a:cubicBezTo>
                    <a:cubicBezTo>
                      <a:pt x="60" y="0"/>
                      <a:pt x="60" y="0"/>
                      <a:pt x="60" y="0"/>
                    </a:cubicBezTo>
                    <a:cubicBezTo>
                      <a:pt x="60" y="34"/>
                      <a:pt x="60" y="34"/>
                      <a:pt x="60" y="34"/>
                    </a:cubicBezTo>
                    <a:cubicBezTo>
                      <a:pt x="60" y="34"/>
                      <a:pt x="60" y="34"/>
                      <a:pt x="60" y="34"/>
                    </a:cubicBezTo>
                    <a:cubicBezTo>
                      <a:pt x="60" y="34"/>
                      <a:pt x="60" y="34"/>
                      <a:pt x="60" y="34"/>
                    </a:cubicBezTo>
                    <a:cubicBezTo>
                      <a:pt x="57" y="34"/>
                      <a:pt x="59" y="36"/>
                      <a:pt x="58" y="38"/>
                    </a:cubicBezTo>
                    <a:cubicBezTo>
                      <a:pt x="58" y="38"/>
                      <a:pt x="58" y="38"/>
                      <a:pt x="58" y="38"/>
                    </a:cubicBezTo>
                    <a:cubicBezTo>
                      <a:pt x="58" y="211"/>
                      <a:pt x="58" y="211"/>
                      <a:pt x="58" y="211"/>
                    </a:cubicBezTo>
                    <a:cubicBezTo>
                      <a:pt x="58" y="212"/>
                      <a:pt x="58" y="212"/>
                      <a:pt x="58" y="213"/>
                    </a:cubicBezTo>
                    <a:cubicBezTo>
                      <a:pt x="1" y="213"/>
                      <a:pt x="1" y="213"/>
                      <a:pt x="1" y="213"/>
                    </a:cubicBezTo>
                    <a:cubicBezTo>
                      <a:pt x="1" y="212"/>
                      <a:pt x="0" y="212"/>
                      <a:pt x="0" y="211"/>
                    </a:cubicBezTo>
                    <a:cubicBezTo>
                      <a:pt x="0" y="5"/>
                      <a:pt x="0" y="5"/>
                      <a:pt x="0" y="5"/>
                    </a:cubicBezTo>
                    <a:cubicBezTo>
                      <a:pt x="0" y="5"/>
                      <a:pt x="0" y="4"/>
                      <a:pt x="1" y="4"/>
                    </a:cubicBezTo>
                    <a:cubicBezTo>
                      <a:pt x="1" y="0"/>
                      <a:pt x="1" y="0"/>
                      <a:pt x="1" y="0"/>
                    </a:cubicBezTo>
                    <a:cubicBezTo>
                      <a:pt x="29" y="0"/>
                      <a:pt x="29" y="0"/>
                      <a:pt x="29" y="0"/>
                    </a:cubicBezTo>
                    <a:cubicBezTo>
                      <a:pt x="30" y="0"/>
                      <a:pt x="30" y="0"/>
                      <a:pt x="31" y="0"/>
                    </a:cubicBezTo>
                    <a:close/>
                  </a:path>
                </a:pathLst>
              </a:custGeom>
              <a:solidFill>
                <a:srgbClr val="666666"/>
              </a:solidFill>
              <a:ln>
                <a:noFill/>
              </a:ln>
            </p:spPr>
            <p:txBody>
              <a:bodyPr vert="horz" wrap="square" lIns="91440" tIns="45720" rIns="91440" bIns="45720" numCol="1" anchor="t" anchorCtr="0" compatLnSpc="1"/>
              <a:lstStyle/>
              <a:p>
                <a:endParaRPr lang="en-US"/>
              </a:p>
            </p:txBody>
          </p:sp>
          <p:sp>
            <p:nvSpPr>
              <p:cNvPr id="26" name="Freeform 284"/>
              <p:cNvSpPr/>
              <p:nvPr/>
            </p:nvSpPr>
            <p:spPr bwMode="auto">
              <a:xfrm>
                <a:off x="9100353" y="6028880"/>
                <a:ext cx="541873" cy="276542"/>
              </a:xfrm>
              <a:custGeom>
                <a:avLst/>
                <a:gdLst>
                  <a:gd name="T0" fmla="*/ 30 w 61"/>
                  <a:gd name="T1" fmla="*/ 0 h 31"/>
                  <a:gd name="T2" fmla="*/ 30 w 61"/>
                  <a:gd name="T3" fmla="*/ 0 h 31"/>
                  <a:gd name="T4" fmla="*/ 61 w 61"/>
                  <a:gd name="T5" fmla="*/ 25 h 31"/>
                  <a:gd name="T6" fmla="*/ 61 w 61"/>
                  <a:gd name="T7" fmla="*/ 31 h 31"/>
                  <a:gd name="T8" fmla="*/ 56 w 61"/>
                  <a:gd name="T9" fmla="*/ 31 h 31"/>
                  <a:gd name="T10" fmla="*/ 56 w 61"/>
                  <a:gd name="T11" fmla="*/ 30 h 31"/>
                  <a:gd name="T12" fmla="*/ 52 w 61"/>
                  <a:gd name="T13" fmla="*/ 27 h 31"/>
                  <a:gd name="T14" fmla="*/ 49 w 61"/>
                  <a:gd name="T15" fmla="*/ 30 h 31"/>
                  <a:gd name="T16" fmla="*/ 49 w 61"/>
                  <a:gd name="T17" fmla="*/ 31 h 31"/>
                  <a:gd name="T18" fmla="*/ 45 w 61"/>
                  <a:gd name="T19" fmla="*/ 31 h 31"/>
                  <a:gd name="T20" fmla="*/ 45 w 61"/>
                  <a:gd name="T21" fmla="*/ 30 h 31"/>
                  <a:gd name="T22" fmla="*/ 41 w 61"/>
                  <a:gd name="T23" fmla="*/ 27 h 31"/>
                  <a:gd name="T24" fmla="*/ 38 w 61"/>
                  <a:gd name="T25" fmla="*/ 30 h 31"/>
                  <a:gd name="T26" fmla="*/ 38 w 61"/>
                  <a:gd name="T27" fmla="*/ 31 h 31"/>
                  <a:gd name="T28" fmla="*/ 34 w 61"/>
                  <a:gd name="T29" fmla="*/ 31 h 31"/>
                  <a:gd name="T30" fmla="*/ 34 w 61"/>
                  <a:gd name="T31" fmla="*/ 30 h 31"/>
                  <a:gd name="T32" fmla="*/ 30 w 61"/>
                  <a:gd name="T33" fmla="*/ 27 h 31"/>
                  <a:gd name="T34" fmla="*/ 27 w 61"/>
                  <a:gd name="T35" fmla="*/ 30 h 31"/>
                  <a:gd name="T36" fmla="*/ 27 w 61"/>
                  <a:gd name="T37" fmla="*/ 31 h 31"/>
                  <a:gd name="T38" fmla="*/ 23 w 61"/>
                  <a:gd name="T39" fmla="*/ 31 h 31"/>
                  <a:gd name="T40" fmla="*/ 23 w 61"/>
                  <a:gd name="T41" fmla="*/ 30 h 31"/>
                  <a:gd name="T42" fmla="*/ 19 w 61"/>
                  <a:gd name="T43" fmla="*/ 27 h 31"/>
                  <a:gd name="T44" fmla="*/ 16 w 61"/>
                  <a:gd name="T45" fmla="*/ 30 h 31"/>
                  <a:gd name="T46" fmla="*/ 16 w 61"/>
                  <a:gd name="T47" fmla="*/ 31 h 31"/>
                  <a:gd name="T48" fmla="*/ 12 w 61"/>
                  <a:gd name="T49" fmla="*/ 31 h 31"/>
                  <a:gd name="T50" fmla="*/ 12 w 61"/>
                  <a:gd name="T51" fmla="*/ 30 h 31"/>
                  <a:gd name="T52" fmla="*/ 8 w 61"/>
                  <a:gd name="T53" fmla="*/ 27 h 31"/>
                  <a:gd name="T54" fmla="*/ 5 w 61"/>
                  <a:gd name="T55" fmla="*/ 30 h 31"/>
                  <a:gd name="T56" fmla="*/ 5 w 61"/>
                  <a:gd name="T57" fmla="*/ 31 h 31"/>
                  <a:gd name="T58" fmla="*/ 0 w 61"/>
                  <a:gd name="T59" fmla="*/ 31 h 31"/>
                  <a:gd name="T60" fmla="*/ 0 w 61"/>
                  <a:gd name="T61" fmla="*/ 25 h 31"/>
                  <a:gd name="T62" fmla="*/ 30 w 61"/>
                  <a:gd name="T6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31">
                    <a:moveTo>
                      <a:pt x="30" y="0"/>
                    </a:moveTo>
                    <a:cubicBezTo>
                      <a:pt x="30" y="0"/>
                      <a:pt x="30" y="0"/>
                      <a:pt x="30" y="0"/>
                    </a:cubicBezTo>
                    <a:cubicBezTo>
                      <a:pt x="47" y="0"/>
                      <a:pt x="61" y="11"/>
                      <a:pt x="61" y="25"/>
                    </a:cubicBezTo>
                    <a:cubicBezTo>
                      <a:pt x="61" y="31"/>
                      <a:pt x="61" y="31"/>
                      <a:pt x="61" y="31"/>
                    </a:cubicBezTo>
                    <a:cubicBezTo>
                      <a:pt x="56" y="31"/>
                      <a:pt x="56" y="31"/>
                      <a:pt x="56" y="31"/>
                    </a:cubicBezTo>
                    <a:cubicBezTo>
                      <a:pt x="56" y="30"/>
                      <a:pt x="56" y="30"/>
                      <a:pt x="56" y="30"/>
                    </a:cubicBezTo>
                    <a:cubicBezTo>
                      <a:pt x="56" y="28"/>
                      <a:pt x="54" y="27"/>
                      <a:pt x="52" y="27"/>
                    </a:cubicBezTo>
                    <a:cubicBezTo>
                      <a:pt x="50" y="27"/>
                      <a:pt x="49" y="28"/>
                      <a:pt x="49" y="30"/>
                    </a:cubicBezTo>
                    <a:cubicBezTo>
                      <a:pt x="49" y="31"/>
                      <a:pt x="49" y="31"/>
                      <a:pt x="49" y="31"/>
                    </a:cubicBezTo>
                    <a:cubicBezTo>
                      <a:pt x="45" y="31"/>
                      <a:pt x="45" y="31"/>
                      <a:pt x="45" y="31"/>
                    </a:cubicBezTo>
                    <a:cubicBezTo>
                      <a:pt x="45" y="30"/>
                      <a:pt x="45" y="30"/>
                      <a:pt x="45" y="30"/>
                    </a:cubicBezTo>
                    <a:cubicBezTo>
                      <a:pt x="45" y="28"/>
                      <a:pt x="43" y="27"/>
                      <a:pt x="41" y="27"/>
                    </a:cubicBezTo>
                    <a:cubicBezTo>
                      <a:pt x="39" y="27"/>
                      <a:pt x="38" y="28"/>
                      <a:pt x="38" y="30"/>
                    </a:cubicBezTo>
                    <a:cubicBezTo>
                      <a:pt x="38" y="31"/>
                      <a:pt x="38" y="31"/>
                      <a:pt x="38" y="31"/>
                    </a:cubicBezTo>
                    <a:cubicBezTo>
                      <a:pt x="34" y="31"/>
                      <a:pt x="34" y="31"/>
                      <a:pt x="34" y="31"/>
                    </a:cubicBezTo>
                    <a:cubicBezTo>
                      <a:pt x="34" y="30"/>
                      <a:pt x="34" y="30"/>
                      <a:pt x="34" y="30"/>
                    </a:cubicBezTo>
                    <a:cubicBezTo>
                      <a:pt x="34" y="28"/>
                      <a:pt x="32" y="27"/>
                      <a:pt x="30" y="27"/>
                    </a:cubicBezTo>
                    <a:cubicBezTo>
                      <a:pt x="28" y="27"/>
                      <a:pt x="27" y="28"/>
                      <a:pt x="27" y="30"/>
                    </a:cubicBezTo>
                    <a:cubicBezTo>
                      <a:pt x="27" y="31"/>
                      <a:pt x="27" y="31"/>
                      <a:pt x="27" y="31"/>
                    </a:cubicBezTo>
                    <a:cubicBezTo>
                      <a:pt x="23" y="31"/>
                      <a:pt x="23" y="31"/>
                      <a:pt x="23" y="31"/>
                    </a:cubicBezTo>
                    <a:cubicBezTo>
                      <a:pt x="23" y="30"/>
                      <a:pt x="23" y="30"/>
                      <a:pt x="23" y="30"/>
                    </a:cubicBezTo>
                    <a:cubicBezTo>
                      <a:pt x="23" y="28"/>
                      <a:pt x="21" y="27"/>
                      <a:pt x="19" y="27"/>
                    </a:cubicBezTo>
                    <a:cubicBezTo>
                      <a:pt x="17" y="27"/>
                      <a:pt x="16" y="28"/>
                      <a:pt x="16" y="30"/>
                    </a:cubicBezTo>
                    <a:cubicBezTo>
                      <a:pt x="16" y="31"/>
                      <a:pt x="16" y="31"/>
                      <a:pt x="16" y="31"/>
                    </a:cubicBezTo>
                    <a:cubicBezTo>
                      <a:pt x="12" y="31"/>
                      <a:pt x="12" y="31"/>
                      <a:pt x="12" y="31"/>
                    </a:cubicBezTo>
                    <a:cubicBezTo>
                      <a:pt x="12" y="30"/>
                      <a:pt x="12" y="30"/>
                      <a:pt x="12" y="30"/>
                    </a:cubicBezTo>
                    <a:cubicBezTo>
                      <a:pt x="12" y="28"/>
                      <a:pt x="10" y="27"/>
                      <a:pt x="8" y="27"/>
                    </a:cubicBezTo>
                    <a:cubicBezTo>
                      <a:pt x="6" y="27"/>
                      <a:pt x="5" y="28"/>
                      <a:pt x="5" y="30"/>
                    </a:cubicBezTo>
                    <a:cubicBezTo>
                      <a:pt x="5" y="31"/>
                      <a:pt x="5" y="31"/>
                      <a:pt x="5" y="31"/>
                    </a:cubicBezTo>
                    <a:cubicBezTo>
                      <a:pt x="0" y="31"/>
                      <a:pt x="0" y="31"/>
                      <a:pt x="0" y="31"/>
                    </a:cubicBezTo>
                    <a:cubicBezTo>
                      <a:pt x="0" y="25"/>
                      <a:pt x="0" y="25"/>
                      <a:pt x="0" y="25"/>
                    </a:cubicBezTo>
                    <a:cubicBezTo>
                      <a:pt x="0" y="11"/>
                      <a:pt x="13" y="0"/>
                      <a:pt x="30" y="0"/>
                    </a:cubicBezTo>
                    <a:close/>
                  </a:path>
                </a:pathLst>
              </a:custGeom>
              <a:solidFill>
                <a:srgbClr val="242424"/>
              </a:solidFill>
              <a:ln w="9525">
                <a:noFill/>
                <a:round/>
              </a:ln>
            </p:spPr>
            <p:txBody>
              <a:bodyPr vert="horz" wrap="square" lIns="91440" tIns="45720" rIns="91440" bIns="45720" numCol="1" anchor="t" anchorCtr="0" compatLnSpc="1"/>
              <a:lstStyle/>
              <a:p>
                <a:endParaRPr lang="en-US"/>
              </a:p>
            </p:txBody>
          </p:sp>
          <p:sp>
            <p:nvSpPr>
              <p:cNvPr id="27" name="Freeform 285"/>
              <p:cNvSpPr/>
              <p:nvPr/>
            </p:nvSpPr>
            <p:spPr bwMode="auto">
              <a:xfrm>
                <a:off x="9092879" y="6215733"/>
                <a:ext cx="549347" cy="89688"/>
              </a:xfrm>
              <a:custGeom>
                <a:avLst/>
                <a:gdLst>
                  <a:gd name="T0" fmla="*/ 61 w 62"/>
                  <a:gd name="T1" fmla="*/ 0 h 10"/>
                  <a:gd name="T2" fmla="*/ 1 w 62"/>
                  <a:gd name="T3" fmla="*/ 0 h 10"/>
                  <a:gd name="T4" fmla="*/ 1 w 62"/>
                  <a:gd name="T5" fmla="*/ 10 h 10"/>
                  <a:gd name="T6" fmla="*/ 62 w 62"/>
                  <a:gd name="T7" fmla="*/ 10 h 10"/>
                  <a:gd name="T8" fmla="*/ 61 w 62"/>
                  <a:gd name="T9" fmla="*/ 0 h 10"/>
                </a:gdLst>
                <a:ahLst/>
                <a:cxnLst>
                  <a:cxn ang="0">
                    <a:pos x="T0" y="T1"/>
                  </a:cxn>
                  <a:cxn ang="0">
                    <a:pos x="T2" y="T3"/>
                  </a:cxn>
                  <a:cxn ang="0">
                    <a:pos x="T4" y="T5"/>
                  </a:cxn>
                  <a:cxn ang="0">
                    <a:pos x="T6" y="T7"/>
                  </a:cxn>
                  <a:cxn ang="0">
                    <a:pos x="T8" y="T9"/>
                  </a:cxn>
                </a:cxnLst>
                <a:rect l="0" t="0" r="r" b="b"/>
                <a:pathLst>
                  <a:path w="62" h="10">
                    <a:moveTo>
                      <a:pt x="61" y="0"/>
                    </a:moveTo>
                    <a:cubicBezTo>
                      <a:pt x="1" y="0"/>
                      <a:pt x="1" y="0"/>
                      <a:pt x="1" y="0"/>
                    </a:cubicBezTo>
                    <a:cubicBezTo>
                      <a:pt x="0" y="3"/>
                      <a:pt x="1" y="7"/>
                      <a:pt x="1" y="10"/>
                    </a:cubicBezTo>
                    <a:cubicBezTo>
                      <a:pt x="24" y="10"/>
                      <a:pt x="39" y="10"/>
                      <a:pt x="62" y="10"/>
                    </a:cubicBezTo>
                    <a:cubicBezTo>
                      <a:pt x="62" y="7"/>
                      <a:pt x="62" y="3"/>
                      <a:pt x="61" y="0"/>
                    </a:cubicBezTo>
                    <a:close/>
                  </a:path>
                </a:pathLst>
              </a:custGeom>
              <a:solidFill>
                <a:srgbClr val="000000"/>
              </a:solidFill>
              <a:ln w="9525">
                <a:solidFill>
                  <a:srgbClr val="000000"/>
                </a:solidFill>
                <a:round/>
              </a:ln>
            </p:spPr>
            <p:txBody>
              <a:bodyPr vert="horz" wrap="square" lIns="91440" tIns="45720" rIns="91440" bIns="45720" numCol="1" anchor="t" anchorCtr="0" compatLnSpc="1"/>
              <a:lstStyle/>
              <a:p>
                <a:endParaRPr lang="en-US"/>
              </a:p>
            </p:txBody>
          </p:sp>
          <p:sp>
            <p:nvSpPr>
              <p:cNvPr id="28" name="Freeform 286"/>
              <p:cNvSpPr/>
              <p:nvPr/>
            </p:nvSpPr>
            <p:spPr bwMode="auto">
              <a:xfrm>
                <a:off x="9675858" y="6028880"/>
                <a:ext cx="538134" cy="276542"/>
              </a:xfrm>
              <a:custGeom>
                <a:avLst/>
                <a:gdLst>
                  <a:gd name="T0" fmla="*/ 31 w 61"/>
                  <a:gd name="T1" fmla="*/ 0 h 31"/>
                  <a:gd name="T2" fmla="*/ 31 w 61"/>
                  <a:gd name="T3" fmla="*/ 0 h 31"/>
                  <a:gd name="T4" fmla="*/ 61 w 61"/>
                  <a:gd name="T5" fmla="*/ 25 h 31"/>
                  <a:gd name="T6" fmla="*/ 61 w 61"/>
                  <a:gd name="T7" fmla="*/ 31 h 31"/>
                  <a:gd name="T8" fmla="*/ 56 w 61"/>
                  <a:gd name="T9" fmla="*/ 31 h 31"/>
                  <a:gd name="T10" fmla="*/ 56 w 61"/>
                  <a:gd name="T11" fmla="*/ 30 h 31"/>
                  <a:gd name="T12" fmla="*/ 53 w 61"/>
                  <a:gd name="T13" fmla="*/ 27 h 31"/>
                  <a:gd name="T14" fmla="*/ 49 w 61"/>
                  <a:gd name="T15" fmla="*/ 30 h 31"/>
                  <a:gd name="T16" fmla="*/ 49 w 61"/>
                  <a:gd name="T17" fmla="*/ 31 h 31"/>
                  <a:gd name="T18" fmla="*/ 45 w 61"/>
                  <a:gd name="T19" fmla="*/ 31 h 31"/>
                  <a:gd name="T20" fmla="*/ 45 w 61"/>
                  <a:gd name="T21" fmla="*/ 30 h 31"/>
                  <a:gd name="T22" fmla="*/ 42 w 61"/>
                  <a:gd name="T23" fmla="*/ 27 h 31"/>
                  <a:gd name="T24" fmla="*/ 38 w 61"/>
                  <a:gd name="T25" fmla="*/ 30 h 31"/>
                  <a:gd name="T26" fmla="*/ 38 w 61"/>
                  <a:gd name="T27" fmla="*/ 31 h 31"/>
                  <a:gd name="T28" fmla="*/ 34 w 61"/>
                  <a:gd name="T29" fmla="*/ 31 h 31"/>
                  <a:gd name="T30" fmla="*/ 34 w 61"/>
                  <a:gd name="T31" fmla="*/ 30 h 31"/>
                  <a:gd name="T32" fmla="*/ 31 w 61"/>
                  <a:gd name="T33" fmla="*/ 27 h 31"/>
                  <a:gd name="T34" fmla="*/ 27 w 61"/>
                  <a:gd name="T35" fmla="*/ 30 h 31"/>
                  <a:gd name="T36" fmla="*/ 27 w 61"/>
                  <a:gd name="T37" fmla="*/ 31 h 31"/>
                  <a:gd name="T38" fmla="*/ 23 w 61"/>
                  <a:gd name="T39" fmla="*/ 31 h 31"/>
                  <a:gd name="T40" fmla="*/ 23 w 61"/>
                  <a:gd name="T41" fmla="*/ 30 h 31"/>
                  <a:gd name="T42" fmla="*/ 20 w 61"/>
                  <a:gd name="T43" fmla="*/ 27 h 31"/>
                  <a:gd name="T44" fmla="*/ 16 w 61"/>
                  <a:gd name="T45" fmla="*/ 30 h 31"/>
                  <a:gd name="T46" fmla="*/ 16 w 61"/>
                  <a:gd name="T47" fmla="*/ 31 h 31"/>
                  <a:gd name="T48" fmla="*/ 12 w 61"/>
                  <a:gd name="T49" fmla="*/ 31 h 31"/>
                  <a:gd name="T50" fmla="*/ 12 w 61"/>
                  <a:gd name="T51" fmla="*/ 30 h 31"/>
                  <a:gd name="T52" fmla="*/ 9 w 61"/>
                  <a:gd name="T53" fmla="*/ 27 h 31"/>
                  <a:gd name="T54" fmla="*/ 5 w 61"/>
                  <a:gd name="T55" fmla="*/ 30 h 31"/>
                  <a:gd name="T56" fmla="*/ 5 w 61"/>
                  <a:gd name="T57" fmla="*/ 31 h 31"/>
                  <a:gd name="T58" fmla="*/ 0 w 61"/>
                  <a:gd name="T59" fmla="*/ 31 h 31"/>
                  <a:gd name="T60" fmla="*/ 0 w 61"/>
                  <a:gd name="T61" fmla="*/ 25 h 31"/>
                  <a:gd name="T62" fmla="*/ 31 w 61"/>
                  <a:gd name="T6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31">
                    <a:moveTo>
                      <a:pt x="31" y="0"/>
                    </a:moveTo>
                    <a:cubicBezTo>
                      <a:pt x="31" y="0"/>
                      <a:pt x="31" y="0"/>
                      <a:pt x="31" y="0"/>
                    </a:cubicBezTo>
                    <a:cubicBezTo>
                      <a:pt x="47" y="0"/>
                      <a:pt x="61" y="11"/>
                      <a:pt x="61" y="25"/>
                    </a:cubicBezTo>
                    <a:cubicBezTo>
                      <a:pt x="61" y="31"/>
                      <a:pt x="61" y="31"/>
                      <a:pt x="61" y="31"/>
                    </a:cubicBezTo>
                    <a:cubicBezTo>
                      <a:pt x="56" y="31"/>
                      <a:pt x="56" y="31"/>
                      <a:pt x="56" y="31"/>
                    </a:cubicBezTo>
                    <a:cubicBezTo>
                      <a:pt x="56" y="30"/>
                      <a:pt x="56" y="30"/>
                      <a:pt x="56" y="30"/>
                    </a:cubicBezTo>
                    <a:cubicBezTo>
                      <a:pt x="56" y="28"/>
                      <a:pt x="55" y="27"/>
                      <a:pt x="53" y="27"/>
                    </a:cubicBezTo>
                    <a:cubicBezTo>
                      <a:pt x="51" y="27"/>
                      <a:pt x="49" y="28"/>
                      <a:pt x="49" y="30"/>
                    </a:cubicBezTo>
                    <a:cubicBezTo>
                      <a:pt x="49" y="31"/>
                      <a:pt x="49" y="31"/>
                      <a:pt x="49" y="31"/>
                    </a:cubicBezTo>
                    <a:cubicBezTo>
                      <a:pt x="45" y="31"/>
                      <a:pt x="45" y="31"/>
                      <a:pt x="45" y="31"/>
                    </a:cubicBezTo>
                    <a:cubicBezTo>
                      <a:pt x="45" y="30"/>
                      <a:pt x="45" y="30"/>
                      <a:pt x="45" y="30"/>
                    </a:cubicBezTo>
                    <a:cubicBezTo>
                      <a:pt x="45" y="28"/>
                      <a:pt x="44" y="27"/>
                      <a:pt x="42" y="27"/>
                    </a:cubicBezTo>
                    <a:cubicBezTo>
                      <a:pt x="40" y="27"/>
                      <a:pt x="38" y="28"/>
                      <a:pt x="38" y="30"/>
                    </a:cubicBezTo>
                    <a:cubicBezTo>
                      <a:pt x="38" y="31"/>
                      <a:pt x="38" y="31"/>
                      <a:pt x="38" y="31"/>
                    </a:cubicBezTo>
                    <a:cubicBezTo>
                      <a:pt x="34" y="31"/>
                      <a:pt x="34" y="31"/>
                      <a:pt x="34" y="31"/>
                    </a:cubicBezTo>
                    <a:cubicBezTo>
                      <a:pt x="34" y="30"/>
                      <a:pt x="34" y="30"/>
                      <a:pt x="34" y="30"/>
                    </a:cubicBezTo>
                    <a:cubicBezTo>
                      <a:pt x="34" y="28"/>
                      <a:pt x="33" y="27"/>
                      <a:pt x="31" y="27"/>
                    </a:cubicBezTo>
                    <a:cubicBezTo>
                      <a:pt x="29" y="27"/>
                      <a:pt x="27" y="28"/>
                      <a:pt x="27" y="30"/>
                    </a:cubicBezTo>
                    <a:cubicBezTo>
                      <a:pt x="27" y="31"/>
                      <a:pt x="27" y="31"/>
                      <a:pt x="27" y="31"/>
                    </a:cubicBezTo>
                    <a:cubicBezTo>
                      <a:pt x="23" y="31"/>
                      <a:pt x="23" y="31"/>
                      <a:pt x="23" y="31"/>
                    </a:cubicBezTo>
                    <a:cubicBezTo>
                      <a:pt x="23" y="30"/>
                      <a:pt x="23" y="30"/>
                      <a:pt x="23" y="30"/>
                    </a:cubicBezTo>
                    <a:cubicBezTo>
                      <a:pt x="23" y="28"/>
                      <a:pt x="22" y="27"/>
                      <a:pt x="20" y="27"/>
                    </a:cubicBezTo>
                    <a:cubicBezTo>
                      <a:pt x="18" y="27"/>
                      <a:pt x="16" y="28"/>
                      <a:pt x="16" y="30"/>
                    </a:cubicBezTo>
                    <a:cubicBezTo>
                      <a:pt x="16" y="31"/>
                      <a:pt x="16" y="31"/>
                      <a:pt x="16" y="31"/>
                    </a:cubicBezTo>
                    <a:cubicBezTo>
                      <a:pt x="12" y="31"/>
                      <a:pt x="12" y="31"/>
                      <a:pt x="12" y="31"/>
                    </a:cubicBezTo>
                    <a:cubicBezTo>
                      <a:pt x="12" y="30"/>
                      <a:pt x="12" y="30"/>
                      <a:pt x="12" y="30"/>
                    </a:cubicBezTo>
                    <a:cubicBezTo>
                      <a:pt x="12" y="28"/>
                      <a:pt x="11" y="27"/>
                      <a:pt x="9" y="27"/>
                    </a:cubicBezTo>
                    <a:cubicBezTo>
                      <a:pt x="7" y="27"/>
                      <a:pt x="5" y="28"/>
                      <a:pt x="5" y="30"/>
                    </a:cubicBezTo>
                    <a:cubicBezTo>
                      <a:pt x="5" y="31"/>
                      <a:pt x="5" y="31"/>
                      <a:pt x="5" y="31"/>
                    </a:cubicBezTo>
                    <a:cubicBezTo>
                      <a:pt x="0" y="31"/>
                      <a:pt x="0" y="31"/>
                      <a:pt x="0" y="31"/>
                    </a:cubicBezTo>
                    <a:cubicBezTo>
                      <a:pt x="0" y="25"/>
                      <a:pt x="0" y="25"/>
                      <a:pt x="0" y="25"/>
                    </a:cubicBezTo>
                    <a:cubicBezTo>
                      <a:pt x="0" y="11"/>
                      <a:pt x="14" y="0"/>
                      <a:pt x="31" y="0"/>
                    </a:cubicBezTo>
                    <a:close/>
                  </a:path>
                </a:pathLst>
              </a:custGeom>
              <a:solidFill>
                <a:srgbClr val="242424"/>
              </a:solidFill>
              <a:ln w="9525">
                <a:noFill/>
                <a:round/>
              </a:ln>
            </p:spPr>
            <p:txBody>
              <a:bodyPr vert="horz" wrap="square" lIns="91440" tIns="45720" rIns="91440" bIns="45720" numCol="1" anchor="t" anchorCtr="0" compatLnSpc="1"/>
              <a:lstStyle/>
              <a:p>
                <a:endParaRPr lang="en-US"/>
              </a:p>
            </p:txBody>
          </p:sp>
          <p:sp>
            <p:nvSpPr>
              <p:cNvPr id="29" name="Freeform 287"/>
              <p:cNvSpPr/>
              <p:nvPr/>
            </p:nvSpPr>
            <p:spPr bwMode="auto">
              <a:xfrm>
                <a:off x="9675858" y="6215733"/>
                <a:ext cx="538134" cy="89688"/>
              </a:xfrm>
              <a:custGeom>
                <a:avLst/>
                <a:gdLst>
                  <a:gd name="T0" fmla="*/ 61 w 61"/>
                  <a:gd name="T1" fmla="*/ 0 h 10"/>
                  <a:gd name="T2" fmla="*/ 61 w 61"/>
                  <a:gd name="T3" fmla="*/ 10 h 10"/>
                  <a:gd name="T4" fmla="*/ 0 w 61"/>
                  <a:gd name="T5" fmla="*/ 10 h 10"/>
                  <a:gd name="T6" fmla="*/ 0 w 61"/>
                  <a:gd name="T7" fmla="*/ 0 h 10"/>
                  <a:gd name="T8" fmla="*/ 61 w 61"/>
                  <a:gd name="T9" fmla="*/ 0 h 10"/>
                </a:gdLst>
                <a:ahLst/>
                <a:cxnLst>
                  <a:cxn ang="0">
                    <a:pos x="T0" y="T1"/>
                  </a:cxn>
                  <a:cxn ang="0">
                    <a:pos x="T2" y="T3"/>
                  </a:cxn>
                  <a:cxn ang="0">
                    <a:pos x="T4" y="T5"/>
                  </a:cxn>
                  <a:cxn ang="0">
                    <a:pos x="T6" y="T7"/>
                  </a:cxn>
                  <a:cxn ang="0">
                    <a:pos x="T8" y="T9"/>
                  </a:cxn>
                </a:cxnLst>
                <a:rect l="0" t="0" r="r" b="b"/>
                <a:pathLst>
                  <a:path w="61" h="10">
                    <a:moveTo>
                      <a:pt x="61" y="0"/>
                    </a:moveTo>
                    <a:cubicBezTo>
                      <a:pt x="61" y="3"/>
                      <a:pt x="61" y="7"/>
                      <a:pt x="61" y="10"/>
                    </a:cubicBezTo>
                    <a:cubicBezTo>
                      <a:pt x="38" y="10"/>
                      <a:pt x="23" y="10"/>
                      <a:pt x="0" y="10"/>
                    </a:cubicBezTo>
                    <a:cubicBezTo>
                      <a:pt x="0" y="7"/>
                      <a:pt x="0" y="3"/>
                      <a:pt x="0" y="0"/>
                    </a:cubicBezTo>
                    <a:lnTo>
                      <a:pt x="61" y="0"/>
                    </a:lnTo>
                    <a:close/>
                  </a:path>
                </a:pathLst>
              </a:custGeom>
              <a:solidFill>
                <a:srgbClr val="000000"/>
              </a:solidFill>
              <a:ln w="9525">
                <a:solidFill>
                  <a:srgbClr val="000000"/>
                </a:solidFill>
                <a:round/>
              </a:ln>
            </p:spPr>
            <p:txBody>
              <a:bodyPr vert="horz" wrap="square" lIns="91440" tIns="45720" rIns="91440" bIns="45720" numCol="1" anchor="t" anchorCtr="0" compatLnSpc="1"/>
              <a:lstStyle/>
              <a:p>
                <a:endParaRPr lang="en-US"/>
              </a:p>
            </p:txBody>
          </p:sp>
          <p:sp>
            <p:nvSpPr>
              <p:cNvPr id="30" name="Freeform 288"/>
              <p:cNvSpPr/>
              <p:nvPr/>
            </p:nvSpPr>
            <p:spPr bwMode="auto">
              <a:xfrm>
                <a:off x="8764019" y="2564640"/>
                <a:ext cx="1786308" cy="1898418"/>
              </a:xfrm>
              <a:custGeom>
                <a:avLst/>
                <a:gdLst>
                  <a:gd name="T0" fmla="*/ 164 w 202"/>
                  <a:gd name="T1" fmla="*/ 78 h 214"/>
                  <a:gd name="T2" fmla="*/ 164 w 202"/>
                  <a:gd name="T3" fmla="*/ 131 h 214"/>
                  <a:gd name="T4" fmla="*/ 164 w 202"/>
                  <a:gd name="T5" fmla="*/ 214 h 214"/>
                  <a:gd name="T6" fmla="*/ 38 w 202"/>
                  <a:gd name="T7" fmla="*/ 214 h 214"/>
                  <a:gd name="T8" fmla="*/ 38 w 202"/>
                  <a:gd name="T9" fmla="*/ 131 h 214"/>
                  <a:gd name="T10" fmla="*/ 38 w 202"/>
                  <a:gd name="T11" fmla="*/ 127 h 214"/>
                  <a:gd name="T12" fmla="*/ 0 w 202"/>
                  <a:gd name="T13" fmla="*/ 127 h 214"/>
                  <a:gd name="T14" fmla="*/ 3 w 202"/>
                  <a:gd name="T15" fmla="*/ 41 h 214"/>
                  <a:gd name="T16" fmla="*/ 24 w 202"/>
                  <a:gd name="T17" fmla="*/ 11 h 214"/>
                  <a:gd name="T18" fmla="*/ 62 w 202"/>
                  <a:gd name="T19" fmla="*/ 0 h 214"/>
                  <a:gd name="T20" fmla="*/ 89 w 202"/>
                  <a:gd name="T21" fmla="*/ 0 h 214"/>
                  <a:gd name="T22" fmla="*/ 113 w 202"/>
                  <a:gd name="T23" fmla="*/ 0 h 214"/>
                  <a:gd name="T24" fmla="*/ 139 w 202"/>
                  <a:gd name="T25" fmla="*/ 0 h 214"/>
                  <a:gd name="T26" fmla="*/ 174 w 202"/>
                  <a:gd name="T27" fmla="*/ 10 h 214"/>
                  <a:gd name="T28" fmla="*/ 199 w 202"/>
                  <a:gd name="T29" fmla="*/ 46 h 214"/>
                  <a:gd name="T30" fmla="*/ 202 w 202"/>
                  <a:gd name="T31" fmla="*/ 115 h 214"/>
                  <a:gd name="T32" fmla="*/ 164 w 202"/>
                  <a:gd name="T33" fmla="*/ 115 h 214"/>
                  <a:gd name="T34" fmla="*/ 164 w 202"/>
                  <a:gd name="T35" fmla="*/ 78 h 214"/>
                  <a:gd name="T36" fmla="*/ 164 w 202"/>
                  <a:gd name="T37" fmla="*/ 7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2" h="214">
                    <a:moveTo>
                      <a:pt x="164" y="78"/>
                    </a:moveTo>
                    <a:cubicBezTo>
                      <a:pt x="164" y="131"/>
                      <a:pt x="164" y="131"/>
                      <a:pt x="164" y="131"/>
                    </a:cubicBezTo>
                    <a:cubicBezTo>
                      <a:pt x="164" y="214"/>
                      <a:pt x="164" y="214"/>
                      <a:pt x="164" y="214"/>
                    </a:cubicBezTo>
                    <a:cubicBezTo>
                      <a:pt x="38" y="214"/>
                      <a:pt x="38" y="214"/>
                      <a:pt x="38" y="214"/>
                    </a:cubicBezTo>
                    <a:cubicBezTo>
                      <a:pt x="38" y="131"/>
                      <a:pt x="38" y="131"/>
                      <a:pt x="38" y="131"/>
                    </a:cubicBezTo>
                    <a:cubicBezTo>
                      <a:pt x="38" y="127"/>
                      <a:pt x="38" y="127"/>
                      <a:pt x="38" y="127"/>
                    </a:cubicBezTo>
                    <a:cubicBezTo>
                      <a:pt x="0" y="127"/>
                      <a:pt x="0" y="127"/>
                      <a:pt x="0" y="127"/>
                    </a:cubicBezTo>
                    <a:cubicBezTo>
                      <a:pt x="3" y="41"/>
                      <a:pt x="3" y="41"/>
                      <a:pt x="3" y="41"/>
                    </a:cubicBezTo>
                    <a:cubicBezTo>
                      <a:pt x="4" y="22"/>
                      <a:pt x="5" y="18"/>
                      <a:pt x="24" y="11"/>
                    </a:cubicBezTo>
                    <a:cubicBezTo>
                      <a:pt x="62" y="0"/>
                      <a:pt x="62" y="0"/>
                      <a:pt x="62" y="0"/>
                    </a:cubicBezTo>
                    <a:cubicBezTo>
                      <a:pt x="89" y="0"/>
                      <a:pt x="89" y="0"/>
                      <a:pt x="89" y="0"/>
                    </a:cubicBezTo>
                    <a:cubicBezTo>
                      <a:pt x="113" y="0"/>
                      <a:pt x="113" y="0"/>
                      <a:pt x="113" y="0"/>
                    </a:cubicBezTo>
                    <a:cubicBezTo>
                      <a:pt x="139" y="0"/>
                      <a:pt x="139" y="0"/>
                      <a:pt x="139" y="0"/>
                    </a:cubicBezTo>
                    <a:cubicBezTo>
                      <a:pt x="174" y="10"/>
                      <a:pt x="174" y="10"/>
                      <a:pt x="174" y="10"/>
                    </a:cubicBezTo>
                    <a:cubicBezTo>
                      <a:pt x="199" y="19"/>
                      <a:pt x="198" y="19"/>
                      <a:pt x="199" y="46"/>
                    </a:cubicBezTo>
                    <a:cubicBezTo>
                      <a:pt x="202" y="115"/>
                      <a:pt x="202" y="115"/>
                      <a:pt x="202" y="115"/>
                    </a:cubicBezTo>
                    <a:cubicBezTo>
                      <a:pt x="164" y="115"/>
                      <a:pt x="164" y="115"/>
                      <a:pt x="164" y="115"/>
                    </a:cubicBezTo>
                    <a:cubicBezTo>
                      <a:pt x="164" y="78"/>
                      <a:pt x="164" y="78"/>
                      <a:pt x="164" y="78"/>
                    </a:cubicBezTo>
                    <a:cubicBezTo>
                      <a:pt x="164" y="78"/>
                      <a:pt x="164" y="78"/>
                      <a:pt x="164" y="78"/>
                    </a:cubicBez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31" name="Freeform 289"/>
              <p:cNvSpPr/>
              <p:nvPr/>
            </p:nvSpPr>
            <p:spPr bwMode="auto">
              <a:xfrm>
                <a:off x="8764019" y="2564640"/>
                <a:ext cx="885681" cy="1898418"/>
              </a:xfrm>
              <a:custGeom>
                <a:avLst/>
                <a:gdLst>
                  <a:gd name="T0" fmla="*/ 100 w 100"/>
                  <a:gd name="T1" fmla="*/ 214 h 214"/>
                  <a:gd name="T2" fmla="*/ 38 w 100"/>
                  <a:gd name="T3" fmla="*/ 214 h 214"/>
                  <a:gd name="T4" fmla="*/ 38 w 100"/>
                  <a:gd name="T5" fmla="*/ 131 h 214"/>
                  <a:gd name="T6" fmla="*/ 38 w 100"/>
                  <a:gd name="T7" fmla="*/ 127 h 214"/>
                  <a:gd name="T8" fmla="*/ 0 w 100"/>
                  <a:gd name="T9" fmla="*/ 127 h 214"/>
                  <a:gd name="T10" fmla="*/ 3 w 100"/>
                  <a:gd name="T11" fmla="*/ 41 h 214"/>
                  <a:gd name="T12" fmla="*/ 24 w 100"/>
                  <a:gd name="T13" fmla="*/ 11 h 214"/>
                  <a:gd name="T14" fmla="*/ 62 w 100"/>
                  <a:gd name="T15" fmla="*/ 0 h 214"/>
                  <a:gd name="T16" fmla="*/ 89 w 100"/>
                  <a:gd name="T17" fmla="*/ 0 h 214"/>
                  <a:gd name="T18" fmla="*/ 100 w 100"/>
                  <a:gd name="T19" fmla="*/ 0 h 214"/>
                  <a:gd name="T20" fmla="*/ 100 w 100"/>
                  <a:gd name="T21"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214">
                    <a:moveTo>
                      <a:pt x="100" y="214"/>
                    </a:moveTo>
                    <a:cubicBezTo>
                      <a:pt x="38" y="214"/>
                      <a:pt x="38" y="214"/>
                      <a:pt x="38" y="214"/>
                    </a:cubicBezTo>
                    <a:cubicBezTo>
                      <a:pt x="38" y="131"/>
                      <a:pt x="38" y="131"/>
                      <a:pt x="38" y="131"/>
                    </a:cubicBezTo>
                    <a:cubicBezTo>
                      <a:pt x="38" y="127"/>
                      <a:pt x="38" y="127"/>
                      <a:pt x="38" y="127"/>
                    </a:cubicBezTo>
                    <a:cubicBezTo>
                      <a:pt x="0" y="127"/>
                      <a:pt x="0" y="127"/>
                      <a:pt x="0" y="127"/>
                    </a:cubicBezTo>
                    <a:cubicBezTo>
                      <a:pt x="3" y="41"/>
                      <a:pt x="3" y="41"/>
                      <a:pt x="3" y="41"/>
                    </a:cubicBezTo>
                    <a:cubicBezTo>
                      <a:pt x="4" y="22"/>
                      <a:pt x="5" y="18"/>
                      <a:pt x="24" y="11"/>
                    </a:cubicBezTo>
                    <a:cubicBezTo>
                      <a:pt x="62" y="0"/>
                      <a:pt x="62" y="0"/>
                      <a:pt x="62" y="0"/>
                    </a:cubicBezTo>
                    <a:cubicBezTo>
                      <a:pt x="89" y="0"/>
                      <a:pt x="89" y="0"/>
                      <a:pt x="89" y="0"/>
                    </a:cubicBezTo>
                    <a:cubicBezTo>
                      <a:pt x="100" y="0"/>
                      <a:pt x="100" y="0"/>
                      <a:pt x="100" y="0"/>
                    </a:cubicBezTo>
                    <a:lnTo>
                      <a:pt x="100" y="214"/>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32" name="Freeform 290"/>
              <p:cNvSpPr/>
              <p:nvPr/>
            </p:nvSpPr>
            <p:spPr bwMode="auto">
              <a:xfrm>
                <a:off x="9313365" y="2299308"/>
                <a:ext cx="672668" cy="896892"/>
              </a:xfrm>
              <a:custGeom>
                <a:avLst/>
                <a:gdLst>
                  <a:gd name="T0" fmla="*/ 180 w 180"/>
                  <a:gd name="T1" fmla="*/ 71 h 240"/>
                  <a:gd name="T2" fmla="*/ 92 w 180"/>
                  <a:gd name="T3" fmla="*/ 240 h 240"/>
                  <a:gd name="T4" fmla="*/ 0 w 180"/>
                  <a:gd name="T5" fmla="*/ 71 h 240"/>
                  <a:gd name="T6" fmla="*/ 33 w 180"/>
                  <a:gd name="T7" fmla="*/ 69 h 240"/>
                  <a:gd name="T8" fmla="*/ 33 w 180"/>
                  <a:gd name="T9" fmla="*/ 0 h 240"/>
                  <a:gd name="T10" fmla="*/ 151 w 180"/>
                  <a:gd name="T11" fmla="*/ 0 h 240"/>
                  <a:gd name="T12" fmla="*/ 151 w 180"/>
                  <a:gd name="T13" fmla="*/ 69 h 240"/>
                  <a:gd name="T14" fmla="*/ 180 w 180"/>
                  <a:gd name="T15" fmla="*/ 71 h 2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240">
                    <a:moveTo>
                      <a:pt x="180" y="71"/>
                    </a:moveTo>
                    <a:lnTo>
                      <a:pt x="92" y="240"/>
                    </a:lnTo>
                    <a:lnTo>
                      <a:pt x="0" y="71"/>
                    </a:lnTo>
                    <a:lnTo>
                      <a:pt x="33" y="69"/>
                    </a:lnTo>
                    <a:lnTo>
                      <a:pt x="33" y="0"/>
                    </a:lnTo>
                    <a:lnTo>
                      <a:pt x="151" y="0"/>
                    </a:lnTo>
                    <a:lnTo>
                      <a:pt x="151" y="69"/>
                    </a:lnTo>
                    <a:lnTo>
                      <a:pt x="180" y="71"/>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291"/>
              <p:cNvSpPr/>
              <p:nvPr/>
            </p:nvSpPr>
            <p:spPr bwMode="auto">
              <a:xfrm>
                <a:off x="9418003" y="2299308"/>
                <a:ext cx="459658" cy="373704"/>
              </a:xfrm>
              <a:custGeom>
                <a:avLst/>
                <a:gdLst>
                  <a:gd name="T0" fmla="*/ 0 w 52"/>
                  <a:gd name="T1" fmla="*/ 29 h 42"/>
                  <a:gd name="T2" fmla="*/ 2 w 52"/>
                  <a:gd name="T3" fmla="*/ 29 h 42"/>
                  <a:gd name="T4" fmla="*/ 2 w 52"/>
                  <a:gd name="T5" fmla="*/ 0 h 42"/>
                  <a:gd name="T6" fmla="*/ 52 w 52"/>
                  <a:gd name="T7" fmla="*/ 0 h 42"/>
                  <a:gd name="T8" fmla="*/ 52 w 52"/>
                  <a:gd name="T9" fmla="*/ 29 h 42"/>
                  <a:gd name="T10" fmla="*/ 52 w 52"/>
                  <a:gd name="T11" fmla="*/ 29 h 42"/>
                  <a:gd name="T12" fmla="*/ 26 w 52"/>
                  <a:gd name="T13" fmla="*/ 42 h 42"/>
                  <a:gd name="T14" fmla="*/ 0 w 52"/>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42">
                    <a:moveTo>
                      <a:pt x="0" y="29"/>
                    </a:moveTo>
                    <a:cubicBezTo>
                      <a:pt x="2" y="29"/>
                      <a:pt x="2" y="29"/>
                      <a:pt x="2" y="29"/>
                    </a:cubicBezTo>
                    <a:cubicBezTo>
                      <a:pt x="2" y="0"/>
                      <a:pt x="2" y="0"/>
                      <a:pt x="2" y="0"/>
                    </a:cubicBezTo>
                    <a:cubicBezTo>
                      <a:pt x="52" y="0"/>
                      <a:pt x="52" y="0"/>
                      <a:pt x="52" y="0"/>
                    </a:cubicBezTo>
                    <a:cubicBezTo>
                      <a:pt x="52" y="29"/>
                      <a:pt x="52" y="29"/>
                      <a:pt x="52" y="29"/>
                    </a:cubicBezTo>
                    <a:cubicBezTo>
                      <a:pt x="52" y="29"/>
                      <a:pt x="52" y="29"/>
                      <a:pt x="52" y="29"/>
                    </a:cubicBezTo>
                    <a:cubicBezTo>
                      <a:pt x="46" y="37"/>
                      <a:pt x="37" y="42"/>
                      <a:pt x="26" y="42"/>
                    </a:cubicBezTo>
                    <a:cubicBezTo>
                      <a:pt x="16" y="42"/>
                      <a:pt x="6" y="37"/>
                      <a:pt x="0" y="29"/>
                    </a:cubicBezTo>
                    <a:close/>
                  </a:path>
                </a:pathLst>
              </a:custGeom>
              <a:solidFill>
                <a:srgbClr val="E0DA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292"/>
              <p:cNvSpPr/>
              <p:nvPr/>
            </p:nvSpPr>
            <p:spPr bwMode="auto">
              <a:xfrm>
                <a:off x="9436687" y="2299308"/>
                <a:ext cx="440971" cy="284016"/>
              </a:xfrm>
              <a:custGeom>
                <a:avLst/>
                <a:gdLst>
                  <a:gd name="T0" fmla="*/ 0 w 50"/>
                  <a:gd name="T1" fmla="*/ 28 h 32"/>
                  <a:gd name="T2" fmla="*/ 0 w 50"/>
                  <a:gd name="T3" fmla="*/ 0 h 32"/>
                  <a:gd name="T4" fmla="*/ 50 w 50"/>
                  <a:gd name="T5" fmla="*/ 0 h 32"/>
                  <a:gd name="T6" fmla="*/ 50 w 50"/>
                  <a:gd name="T7" fmla="*/ 28 h 32"/>
                  <a:gd name="T8" fmla="*/ 25 w 50"/>
                  <a:gd name="T9" fmla="*/ 32 h 32"/>
                  <a:gd name="T10" fmla="*/ 0 w 50"/>
                  <a:gd name="T11" fmla="*/ 28 h 32"/>
                </a:gdLst>
                <a:ahLst/>
                <a:cxnLst>
                  <a:cxn ang="0">
                    <a:pos x="T0" y="T1"/>
                  </a:cxn>
                  <a:cxn ang="0">
                    <a:pos x="T2" y="T3"/>
                  </a:cxn>
                  <a:cxn ang="0">
                    <a:pos x="T4" y="T5"/>
                  </a:cxn>
                  <a:cxn ang="0">
                    <a:pos x="T6" y="T7"/>
                  </a:cxn>
                  <a:cxn ang="0">
                    <a:pos x="T8" y="T9"/>
                  </a:cxn>
                  <a:cxn ang="0">
                    <a:pos x="T10" y="T11"/>
                  </a:cxn>
                </a:cxnLst>
                <a:rect l="0" t="0" r="r" b="b"/>
                <a:pathLst>
                  <a:path w="50" h="32">
                    <a:moveTo>
                      <a:pt x="0" y="28"/>
                    </a:moveTo>
                    <a:cubicBezTo>
                      <a:pt x="0" y="0"/>
                      <a:pt x="0" y="0"/>
                      <a:pt x="0" y="0"/>
                    </a:cubicBezTo>
                    <a:cubicBezTo>
                      <a:pt x="50" y="0"/>
                      <a:pt x="50" y="0"/>
                      <a:pt x="50" y="0"/>
                    </a:cubicBezTo>
                    <a:cubicBezTo>
                      <a:pt x="50" y="28"/>
                      <a:pt x="50" y="28"/>
                      <a:pt x="50" y="28"/>
                    </a:cubicBezTo>
                    <a:cubicBezTo>
                      <a:pt x="42" y="30"/>
                      <a:pt x="33" y="32"/>
                      <a:pt x="25" y="32"/>
                    </a:cubicBezTo>
                    <a:cubicBezTo>
                      <a:pt x="16" y="32"/>
                      <a:pt x="8" y="30"/>
                      <a:pt x="0" y="28"/>
                    </a:cubicBezTo>
                    <a:close/>
                  </a:path>
                </a:pathLst>
              </a:custGeom>
              <a:solidFill>
                <a:srgbClr val="CAC5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293"/>
              <p:cNvSpPr/>
              <p:nvPr/>
            </p:nvSpPr>
            <p:spPr bwMode="auto">
              <a:xfrm>
                <a:off x="9376894" y="2299308"/>
                <a:ext cx="272805" cy="627824"/>
              </a:xfrm>
              <a:custGeom>
                <a:avLst/>
                <a:gdLst>
                  <a:gd name="T0" fmla="*/ 73 w 73"/>
                  <a:gd name="T1" fmla="*/ 168 h 168"/>
                  <a:gd name="T2" fmla="*/ 0 w 73"/>
                  <a:gd name="T3" fmla="*/ 71 h 168"/>
                  <a:gd name="T4" fmla="*/ 16 w 73"/>
                  <a:gd name="T5" fmla="*/ 69 h 168"/>
                  <a:gd name="T6" fmla="*/ 16 w 73"/>
                  <a:gd name="T7" fmla="*/ 0 h 168"/>
                  <a:gd name="T8" fmla="*/ 73 w 73"/>
                  <a:gd name="T9" fmla="*/ 0 h 168"/>
                  <a:gd name="T10" fmla="*/ 73 w 73"/>
                  <a:gd name="T11" fmla="*/ 168 h 168"/>
                </a:gdLst>
                <a:ahLst/>
                <a:cxnLst>
                  <a:cxn ang="0">
                    <a:pos x="T0" y="T1"/>
                  </a:cxn>
                  <a:cxn ang="0">
                    <a:pos x="T2" y="T3"/>
                  </a:cxn>
                  <a:cxn ang="0">
                    <a:pos x="T4" y="T5"/>
                  </a:cxn>
                  <a:cxn ang="0">
                    <a:pos x="T6" y="T7"/>
                  </a:cxn>
                  <a:cxn ang="0">
                    <a:pos x="T8" y="T9"/>
                  </a:cxn>
                  <a:cxn ang="0">
                    <a:pos x="T10" y="T11"/>
                  </a:cxn>
                </a:cxnLst>
                <a:rect l="0" t="0" r="r" b="b"/>
                <a:pathLst>
                  <a:path w="73" h="168">
                    <a:moveTo>
                      <a:pt x="73" y="168"/>
                    </a:moveTo>
                    <a:lnTo>
                      <a:pt x="0" y="71"/>
                    </a:lnTo>
                    <a:lnTo>
                      <a:pt x="16" y="69"/>
                    </a:lnTo>
                    <a:lnTo>
                      <a:pt x="16" y="0"/>
                    </a:lnTo>
                    <a:lnTo>
                      <a:pt x="73" y="0"/>
                    </a:lnTo>
                    <a:lnTo>
                      <a:pt x="73" y="168"/>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294"/>
              <p:cNvSpPr/>
              <p:nvPr/>
            </p:nvSpPr>
            <p:spPr bwMode="auto">
              <a:xfrm>
                <a:off x="9418003" y="2299308"/>
                <a:ext cx="231697" cy="373704"/>
              </a:xfrm>
              <a:custGeom>
                <a:avLst/>
                <a:gdLst>
                  <a:gd name="T0" fmla="*/ 0 w 26"/>
                  <a:gd name="T1" fmla="*/ 29 h 42"/>
                  <a:gd name="T2" fmla="*/ 2 w 26"/>
                  <a:gd name="T3" fmla="*/ 29 h 42"/>
                  <a:gd name="T4" fmla="*/ 2 w 26"/>
                  <a:gd name="T5" fmla="*/ 0 h 42"/>
                  <a:gd name="T6" fmla="*/ 26 w 26"/>
                  <a:gd name="T7" fmla="*/ 0 h 42"/>
                  <a:gd name="T8" fmla="*/ 26 w 26"/>
                  <a:gd name="T9" fmla="*/ 42 h 42"/>
                  <a:gd name="T10" fmla="*/ 26 w 26"/>
                  <a:gd name="T11" fmla="*/ 42 h 42"/>
                  <a:gd name="T12" fmla="*/ 0 w 26"/>
                  <a:gd name="T13" fmla="*/ 29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29"/>
                    </a:moveTo>
                    <a:cubicBezTo>
                      <a:pt x="2" y="29"/>
                      <a:pt x="2" y="29"/>
                      <a:pt x="2" y="29"/>
                    </a:cubicBezTo>
                    <a:cubicBezTo>
                      <a:pt x="2" y="0"/>
                      <a:pt x="2" y="0"/>
                      <a:pt x="2" y="0"/>
                    </a:cubicBezTo>
                    <a:cubicBezTo>
                      <a:pt x="26" y="0"/>
                      <a:pt x="26" y="0"/>
                      <a:pt x="26" y="0"/>
                    </a:cubicBezTo>
                    <a:cubicBezTo>
                      <a:pt x="26" y="42"/>
                      <a:pt x="26" y="42"/>
                      <a:pt x="26" y="42"/>
                    </a:cubicBezTo>
                    <a:cubicBezTo>
                      <a:pt x="26" y="42"/>
                      <a:pt x="26" y="42"/>
                      <a:pt x="26" y="42"/>
                    </a:cubicBezTo>
                    <a:cubicBezTo>
                      <a:pt x="16" y="42"/>
                      <a:pt x="6" y="37"/>
                      <a:pt x="0" y="29"/>
                    </a:cubicBezTo>
                    <a:close/>
                  </a:path>
                </a:pathLst>
              </a:custGeom>
              <a:solidFill>
                <a:srgbClr val="EAE5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295"/>
              <p:cNvSpPr/>
              <p:nvPr/>
            </p:nvSpPr>
            <p:spPr bwMode="auto">
              <a:xfrm>
                <a:off x="9436687" y="2299308"/>
                <a:ext cx="213013" cy="284016"/>
              </a:xfrm>
              <a:custGeom>
                <a:avLst/>
                <a:gdLst>
                  <a:gd name="T0" fmla="*/ 0 w 24"/>
                  <a:gd name="T1" fmla="*/ 28 h 32"/>
                  <a:gd name="T2" fmla="*/ 0 w 24"/>
                  <a:gd name="T3" fmla="*/ 0 h 32"/>
                  <a:gd name="T4" fmla="*/ 24 w 24"/>
                  <a:gd name="T5" fmla="*/ 0 h 32"/>
                  <a:gd name="T6" fmla="*/ 24 w 24"/>
                  <a:gd name="T7" fmla="*/ 32 h 32"/>
                  <a:gd name="T8" fmla="*/ 0 w 24"/>
                  <a:gd name="T9" fmla="*/ 28 h 32"/>
                </a:gdLst>
                <a:ahLst/>
                <a:cxnLst>
                  <a:cxn ang="0">
                    <a:pos x="T0" y="T1"/>
                  </a:cxn>
                  <a:cxn ang="0">
                    <a:pos x="T2" y="T3"/>
                  </a:cxn>
                  <a:cxn ang="0">
                    <a:pos x="T4" y="T5"/>
                  </a:cxn>
                  <a:cxn ang="0">
                    <a:pos x="T6" y="T7"/>
                  </a:cxn>
                  <a:cxn ang="0">
                    <a:pos x="T8" y="T9"/>
                  </a:cxn>
                </a:cxnLst>
                <a:rect l="0" t="0" r="r" b="b"/>
                <a:pathLst>
                  <a:path w="24" h="32">
                    <a:moveTo>
                      <a:pt x="0" y="28"/>
                    </a:moveTo>
                    <a:cubicBezTo>
                      <a:pt x="0" y="0"/>
                      <a:pt x="0" y="0"/>
                      <a:pt x="0" y="0"/>
                    </a:cubicBezTo>
                    <a:cubicBezTo>
                      <a:pt x="24" y="0"/>
                      <a:pt x="24" y="0"/>
                      <a:pt x="24" y="0"/>
                    </a:cubicBezTo>
                    <a:cubicBezTo>
                      <a:pt x="24" y="32"/>
                      <a:pt x="24" y="32"/>
                      <a:pt x="24" y="32"/>
                    </a:cubicBezTo>
                    <a:cubicBezTo>
                      <a:pt x="16" y="32"/>
                      <a:pt x="8" y="30"/>
                      <a:pt x="0" y="28"/>
                    </a:cubicBezTo>
                    <a:close/>
                  </a:path>
                </a:pathLst>
              </a:custGeom>
              <a:solidFill>
                <a:srgbClr val="DAD6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296"/>
              <p:cNvSpPr/>
              <p:nvPr/>
            </p:nvSpPr>
            <p:spPr bwMode="auto">
              <a:xfrm>
                <a:off x="8950871" y="1103455"/>
                <a:ext cx="1412603" cy="1401393"/>
              </a:xfrm>
              <a:custGeom>
                <a:avLst/>
                <a:gdLst>
                  <a:gd name="T0" fmla="*/ 80 w 160"/>
                  <a:gd name="T1" fmla="*/ 0 h 158"/>
                  <a:gd name="T2" fmla="*/ 85 w 160"/>
                  <a:gd name="T3" fmla="*/ 1 h 158"/>
                  <a:gd name="T4" fmla="*/ 139 w 160"/>
                  <a:gd name="T5" fmla="*/ 1 h 158"/>
                  <a:gd name="T6" fmla="*/ 143 w 160"/>
                  <a:gd name="T7" fmla="*/ 18 h 158"/>
                  <a:gd name="T8" fmla="*/ 160 w 160"/>
                  <a:gd name="T9" fmla="*/ 35 h 158"/>
                  <a:gd name="T10" fmla="*/ 160 w 160"/>
                  <a:gd name="T11" fmla="*/ 77 h 158"/>
                  <a:gd name="T12" fmla="*/ 159 w 160"/>
                  <a:gd name="T13" fmla="*/ 77 h 158"/>
                  <a:gd name="T14" fmla="*/ 159 w 160"/>
                  <a:gd name="T15" fmla="*/ 79 h 158"/>
                  <a:gd name="T16" fmla="*/ 80 w 160"/>
                  <a:gd name="T17" fmla="*/ 158 h 158"/>
                  <a:gd name="T18" fmla="*/ 0 w 160"/>
                  <a:gd name="T19" fmla="*/ 79 h 158"/>
                  <a:gd name="T20" fmla="*/ 0 w 160"/>
                  <a:gd name="T21" fmla="*/ 73 h 158"/>
                  <a:gd name="T22" fmla="*/ 0 w 160"/>
                  <a:gd name="T23" fmla="*/ 17 h 158"/>
                  <a:gd name="T24" fmla="*/ 12 w 160"/>
                  <a:gd name="T25" fmla="*/ 1 h 158"/>
                  <a:gd name="T26" fmla="*/ 75 w 160"/>
                  <a:gd name="T27" fmla="*/ 1 h 158"/>
                  <a:gd name="T28" fmla="*/ 80 w 160"/>
                  <a:gd name="T29"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58">
                    <a:moveTo>
                      <a:pt x="80" y="0"/>
                    </a:moveTo>
                    <a:cubicBezTo>
                      <a:pt x="81" y="0"/>
                      <a:pt x="83" y="1"/>
                      <a:pt x="85" y="1"/>
                    </a:cubicBezTo>
                    <a:cubicBezTo>
                      <a:pt x="139" y="1"/>
                      <a:pt x="139" y="1"/>
                      <a:pt x="139" y="1"/>
                    </a:cubicBezTo>
                    <a:cubicBezTo>
                      <a:pt x="143" y="18"/>
                      <a:pt x="143" y="18"/>
                      <a:pt x="143" y="18"/>
                    </a:cubicBezTo>
                    <a:cubicBezTo>
                      <a:pt x="160" y="35"/>
                      <a:pt x="160" y="35"/>
                      <a:pt x="160" y="35"/>
                    </a:cubicBezTo>
                    <a:cubicBezTo>
                      <a:pt x="160" y="77"/>
                      <a:pt x="160" y="77"/>
                      <a:pt x="160" y="77"/>
                    </a:cubicBezTo>
                    <a:cubicBezTo>
                      <a:pt x="159" y="77"/>
                      <a:pt x="159" y="77"/>
                      <a:pt x="159" y="77"/>
                    </a:cubicBezTo>
                    <a:cubicBezTo>
                      <a:pt x="159" y="78"/>
                      <a:pt x="159" y="79"/>
                      <a:pt x="159" y="79"/>
                    </a:cubicBezTo>
                    <a:cubicBezTo>
                      <a:pt x="159" y="123"/>
                      <a:pt x="124" y="158"/>
                      <a:pt x="80" y="158"/>
                    </a:cubicBezTo>
                    <a:cubicBezTo>
                      <a:pt x="36" y="158"/>
                      <a:pt x="0" y="123"/>
                      <a:pt x="0" y="79"/>
                    </a:cubicBezTo>
                    <a:cubicBezTo>
                      <a:pt x="0" y="77"/>
                      <a:pt x="0" y="75"/>
                      <a:pt x="0" y="73"/>
                    </a:cubicBezTo>
                    <a:cubicBezTo>
                      <a:pt x="0" y="17"/>
                      <a:pt x="0" y="17"/>
                      <a:pt x="0" y="17"/>
                    </a:cubicBezTo>
                    <a:cubicBezTo>
                      <a:pt x="12" y="1"/>
                      <a:pt x="12" y="1"/>
                      <a:pt x="12" y="1"/>
                    </a:cubicBezTo>
                    <a:cubicBezTo>
                      <a:pt x="75" y="1"/>
                      <a:pt x="75" y="1"/>
                      <a:pt x="75" y="1"/>
                    </a:cubicBezTo>
                    <a:cubicBezTo>
                      <a:pt x="76" y="1"/>
                      <a:pt x="78" y="0"/>
                      <a:pt x="80" y="0"/>
                    </a:cubicBez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39" name="Freeform 297"/>
              <p:cNvSpPr/>
              <p:nvPr/>
            </p:nvSpPr>
            <p:spPr bwMode="auto">
              <a:xfrm>
                <a:off x="8950871" y="1110929"/>
                <a:ext cx="609140" cy="1382707"/>
              </a:xfrm>
              <a:custGeom>
                <a:avLst/>
                <a:gdLst>
                  <a:gd name="T0" fmla="*/ 69 w 69"/>
                  <a:gd name="T1" fmla="*/ 156 h 156"/>
                  <a:gd name="T2" fmla="*/ 0 w 69"/>
                  <a:gd name="T3" fmla="*/ 78 h 156"/>
                  <a:gd name="T4" fmla="*/ 0 w 69"/>
                  <a:gd name="T5" fmla="*/ 72 h 156"/>
                  <a:gd name="T6" fmla="*/ 0 w 69"/>
                  <a:gd name="T7" fmla="*/ 16 h 156"/>
                  <a:gd name="T8" fmla="*/ 12 w 69"/>
                  <a:gd name="T9" fmla="*/ 0 h 156"/>
                  <a:gd name="T10" fmla="*/ 69 w 69"/>
                  <a:gd name="T11" fmla="*/ 0 h 156"/>
                  <a:gd name="T12" fmla="*/ 69 w 69"/>
                  <a:gd name="T13" fmla="*/ 156 h 156"/>
                </a:gdLst>
                <a:ahLst/>
                <a:cxnLst>
                  <a:cxn ang="0">
                    <a:pos x="T0" y="T1"/>
                  </a:cxn>
                  <a:cxn ang="0">
                    <a:pos x="T2" y="T3"/>
                  </a:cxn>
                  <a:cxn ang="0">
                    <a:pos x="T4" y="T5"/>
                  </a:cxn>
                  <a:cxn ang="0">
                    <a:pos x="T6" y="T7"/>
                  </a:cxn>
                  <a:cxn ang="0">
                    <a:pos x="T8" y="T9"/>
                  </a:cxn>
                  <a:cxn ang="0">
                    <a:pos x="T10" y="T11"/>
                  </a:cxn>
                  <a:cxn ang="0">
                    <a:pos x="T12" y="T13"/>
                  </a:cxn>
                </a:cxnLst>
                <a:rect l="0" t="0" r="r" b="b"/>
                <a:pathLst>
                  <a:path w="69" h="156">
                    <a:moveTo>
                      <a:pt x="69" y="156"/>
                    </a:moveTo>
                    <a:cubicBezTo>
                      <a:pt x="30" y="151"/>
                      <a:pt x="0" y="118"/>
                      <a:pt x="0" y="78"/>
                    </a:cubicBezTo>
                    <a:cubicBezTo>
                      <a:pt x="0" y="76"/>
                      <a:pt x="0" y="74"/>
                      <a:pt x="0" y="72"/>
                    </a:cubicBezTo>
                    <a:cubicBezTo>
                      <a:pt x="0" y="16"/>
                      <a:pt x="0" y="16"/>
                      <a:pt x="0" y="16"/>
                    </a:cubicBezTo>
                    <a:cubicBezTo>
                      <a:pt x="12" y="0"/>
                      <a:pt x="12" y="0"/>
                      <a:pt x="12" y="0"/>
                    </a:cubicBezTo>
                    <a:cubicBezTo>
                      <a:pt x="69" y="0"/>
                      <a:pt x="69" y="0"/>
                      <a:pt x="69" y="0"/>
                    </a:cubicBezTo>
                    <a:lnTo>
                      <a:pt x="69" y="156"/>
                    </a:lnTo>
                    <a:close/>
                  </a:path>
                </a:pathLst>
              </a:custGeom>
              <a:solidFill>
                <a:srgbClr val="FAD9CA"/>
              </a:solidFill>
              <a:ln>
                <a:noFill/>
              </a:ln>
            </p:spPr>
            <p:txBody>
              <a:bodyPr vert="horz" wrap="square" lIns="91440" tIns="45720" rIns="91440" bIns="45720" numCol="1" anchor="t" anchorCtr="0" compatLnSpc="1"/>
              <a:lstStyle/>
              <a:p>
                <a:endParaRPr lang="en-US"/>
              </a:p>
            </p:txBody>
          </p:sp>
          <p:sp>
            <p:nvSpPr>
              <p:cNvPr id="40" name="Freeform 298"/>
              <p:cNvSpPr/>
              <p:nvPr/>
            </p:nvSpPr>
            <p:spPr bwMode="auto">
              <a:xfrm>
                <a:off x="8879868" y="980132"/>
                <a:ext cx="1483608" cy="594192"/>
              </a:xfrm>
              <a:custGeom>
                <a:avLst/>
                <a:gdLst>
                  <a:gd name="T0" fmla="*/ 168 w 168"/>
                  <a:gd name="T1" fmla="*/ 43 h 67"/>
                  <a:gd name="T2" fmla="*/ 168 w 168"/>
                  <a:gd name="T3" fmla="*/ 67 h 67"/>
                  <a:gd name="T4" fmla="*/ 143 w 168"/>
                  <a:gd name="T5" fmla="*/ 67 h 67"/>
                  <a:gd name="T6" fmla="*/ 136 w 168"/>
                  <a:gd name="T7" fmla="*/ 67 h 67"/>
                  <a:gd name="T8" fmla="*/ 136 w 168"/>
                  <a:gd name="T9" fmla="*/ 43 h 67"/>
                  <a:gd name="T10" fmla="*/ 135 w 168"/>
                  <a:gd name="T11" fmla="*/ 43 h 67"/>
                  <a:gd name="T12" fmla="*/ 119 w 168"/>
                  <a:gd name="T13" fmla="*/ 66 h 67"/>
                  <a:gd name="T14" fmla="*/ 110 w 168"/>
                  <a:gd name="T15" fmla="*/ 67 h 67"/>
                  <a:gd name="T16" fmla="*/ 109 w 168"/>
                  <a:gd name="T17" fmla="*/ 67 h 67"/>
                  <a:gd name="T18" fmla="*/ 107 w 168"/>
                  <a:gd name="T19" fmla="*/ 67 h 67"/>
                  <a:gd name="T20" fmla="*/ 107 w 168"/>
                  <a:gd name="T21" fmla="*/ 67 h 67"/>
                  <a:gd name="T22" fmla="*/ 88 w 168"/>
                  <a:gd name="T23" fmla="*/ 67 h 67"/>
                  <a:gd name="T24" fmla="*/ 88 w 168"/>
                  <a:gd name="T25" fmla="*/ 67 h 67"/>
                  <a:gd name="T26" fmla="*/ 88 w 168"/>
                  <a:gd name="T27" fmla="*/ 67 h 67"/>
                  <a:gd name="T28" fmla="*/ 24 w 168"/>
                  <a:gd name="T29" fmla="*/ 67 h 67"/>
                  <a:gd name="T30" fmla="*/ 0 w 168"/>
                  <a:gd name="T31" fmla="*/ 43 h 67"/>
                  <a:gd name="T32" fmla="*/ 0 w 168"/>
                  <a:gd name="T33" fmla="*/ 0 h 67"/>
                  <a:gd name="T34" fmla="*/ 41 w 168"/>
                  <a:gd name="T35" fmla="*/ 0 h 67"/>
                  <a:gd name="T36" fmla="*/ 90 w 168"/>
                  <a:gd name="T37" fmla="*/ 0 h 67"/>
                  <a:gd name="T38" fmla="*/ 90 w 168"/>
                  <a:gd name="T39" fmla="*/ 0 h 67"/>
                  <a:gd name="T40" fmla="*/ 116 w 168"/>
                  <a:gd name="T41" fmla="*/ 0 h 67"/>
                  <a:gd name="T42" fmla="*/ 116 w 168"/>
                  <a:gd name="T43" fmla="*/ 0 h 67"/>
                  <a:gd name="T44" fmla="*/ 124 w 168"/>
                  <a:gd name="T45" fmla="*/ 0 h 67"/>
                  <a:gd name="T46" fmla="*/ 168 w 168"/>
                  <a:gd name="T47" fmla="*/ 41 h 67"/>
                  <a:gd name="T48" fmla="*/ 168 w 168"/>
                  <a:gd name="T49"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8" h="67">
                    <a:moveTo>
                      <a:pt x="168" y="43"/>
                    </a:moveTo>
                    <a:cubicBezTo>
                      <a:pt x="168" y="67"/>
                      <a:pt x="168" y="67"/>
                      <a:pt x="168" y="67"/>
                    </a:cubicBezTo>
                    <a:cubicBezTo>
                      <a:pt x="143" y="67"/>
                      <a:pt x="143" y="67"/>
                      <a:pt x="143" y="67"/>
                    </a:cubicBezTo>
                    <a:cubicBezTo>
                      <a:pt x="136" y="67"/>
                      <a:pt x="136" y="67"/>
                      <a:pt x="136" y="67"/>
                    </a:cubicBezTo>
                    <a:cubicBezTo>
                      <a:pt x="136" y="43"/>
                      <a:pt x="136" y="43"/>
                      <a:pt x="136" y="43"/>
                    </a:cubicBezTo>
                    <a:cubicBezTo>
                      <a:pt x="135" y="43"/>
                      <a:pt x="135" y="43"/>
                      <a:pt x="135" y="43"/>
                    </a:cubicBezTo>
                    <a:cubicBezTo>
                      <a:pt x="134" y="54"/>
                      <a:pt x="128" y="63"/>
                      <a:pt x="119" y="66"/>
                    </a:cubicBezTo>
                    <a:cubicBezTo>
                      <a:pt x="116" y="67"/>
                      <a:pt x="113" y="67"/>
                      <a:pt x="110" y="67"/>
                    </a:cubicBezTo>
                    <a:cubicBezTo>
                      <a:pt x="110" y="67"/>
                      <a:pt x="109" y="67"/>
                      <a:pt x="109" y="67"/>
                    </a:cubicBezTo>
                    <a:cubicBezTo>
                      <a:pt x="107" y="67"/>
                      <a:pt x="107" y="67"/>
                      <a:pt x="107" y="67"/>
                    </a:cubicBezTo>
                    <a:cubicBezTo>
                      <a:pt x="107" y="67"/>
                      <a:pt x="107" y="67"/>
                      <a:pt x="107" y="67"/>
                    </a:cubicBezTo>
                    <a:cubicBezTo>
                      <a:pt x="88" y="67"/>
                      <a:pt x="88" y="67"/>
                      <a:pt x="88" y="67"/>
                    </a:cubicBezTo>
                    <a:cubicBezTo>
                      <a:pt x="88" y="67"/>
                      <a:pt x="88" y="67"/>
                      <a:pt x="88" y="67"/>
                    </a:cubicBezTo>
                    <a:cubicBezTo>
                      <a:pt x="88" y="67"/>
                      <a:pt x="88" y="67"/>
                      <a:pt x="88" y="67"/>
                    </a:cubicBezTo>
                    <a:cubicBezTo>
                      <a:pt x="24" y="67"/>
                      <a:pt x="24" y="67"/>
                      <a:pt x="24" y="67"/>
                    </a:cubicBezTo>
                    <a:cubicBezTo>
                      <a:pt x="11" y="67"/>
                      <a:pt x="0" y="56"/>
                      <a:pt x="0" y="43"/>
                    </a:cubicBezTo>
                    <a:cubicBezTo>
                      <a:pt x="0" y="0"/>
                      <a:pt x="0" y="0"/>
                      <a:pt x="0" y="0"/>
                    </a:cubicBezTo>
                    <a:cubicBezTo>
                      <a:pt x="41" y="0"/>
                      <a:pt x="41" y="0"/>
                      <a:pt x="41" y="0"/>
                    </a:cubicBezTo>
                    <a:cubicBezTo>
                      <a:pt x="90" y="0"/>
                      <a:pt x="90" y="0"/>
                      <a:pt x="90" y="0"/>
                    </a:cubicBezTo>
                    <a:cubicBezTo>
                      <a:pt x="90" y="0"/>
                      <a:pt x="90" y="0"/>
                      <a:pt x="90" y="0"/>
                    </a:cubicBezTo>
                    <a:cubicBezTo>
                      <a:pt x="116" y="0"/>
                      <a:pt x="116" y="0"/>
                      <a:pt x="116" y="0"/>
                    </a:cubicBezTo>
                    <a:cubicBezTo>
                      <a:pt x="116" y="0"/>
                      <a:pt x="116" y="0"/>
                      <a:pt x="116" y="0"/>
                    </a:cubicBezTo>
                    <a:cubicBezTo>
                      <a:pt x="124" y="0"/>
                      <a:pt x="124" y="0"/>
                      <a:pt x="124" y="0"/>
                    </a:cubicBezTo>
                    <a:cubicBezTo>
                      <a:pt x="148" y="0"/>
                      <a:pt x="167" y="18"/>
                      <a:pt x="168" y="41"/>
                    </a:cubicBezTo>
                    <a:cubicBezTo>
                      <a:pt x="168" y="43"/>
                      <a:pt x="168" y="43"/>
                      <a:pt x="168" y="43"/>
                    </a:cubicBezTo>
                    <a:close/>
                  </a:path>
                </a:pathLst>
              </a:custGeom>
              <a:solidFill>
                <a:srgbClr val="755243"/>
              </a:solidFill>
              <a:ln>
                <a:noFill/>
              </a:ln>
            </p:spPr>
            <p:txBody>
              <a:bodyPr vert="horz" wrap="square" lIns="91440" tIns="45720" rIns="91440" bIns="45720" numCol="1" anchor="t" anchorCtr="0" compatLnSpc="1"/>
              <a:lstStyle/>
              <a:p>
                <a:endParaRPr lang="en-US"/>
              </a:p>
            </p:txBody>
          </p:sp>
          <p:sp>
            <p:nvSpPr>
              <p:cNvPr id="41" name="Freeform 299"/>
              <p:cNvSpPr/>
              <p:nvPr/>
            </p:nvSpPr>
            <p:spPr bwMode="auto">
              <a:xfrm>
                <a:off x="8879868" y="980132"/>
                <a:ext cx="691355" cy="594192"/>
              </a:xfrm>
              <a:custGeom>
                <a:avLst/>
                <a:gdLst>
                  <a:gd name="T0" fmla="*/ 78 w 78"/>
                  <a:gd name="T1" fmla="*/ 67 h 67"/>
                  <a:gd name="T2" fmla="*/ 24 w 78"/>
                  <a:gd name="T3" fmla="*/ 67 h 67"/>
                  <a:gd name="T4" fmla="*/ 0 w 78"/>
                  <a:gd name="T5" fmla="*/ 43 h 67"/>
                  <a:gd name="T6" fmla="*/ 0 w 78"/>
                  <a:gd name="T7" fmla="*/ 0 h 67"/>
                  <a:gd name="T8" fmla="*/ 41 w 78"/>
                  <a:gd name="T9" fmla="*/ 0 h 67"/>
                  <a:gd name="T10" fmla="*/ 78 w 78"/>
                  <a:gd name="T11" fmla="*/ 0 h 67"/>
                  <a:gd name="T12" fmla="*/ 78 w 78"/>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78" h="67">
                    <a:moveTo>
                      <a:pt x="78" y="67"/>
                    </a:moveTo>
                    <a:cubicBezTo>
                      <a:pt x="24" y="67"/>
                      <a:pt x="24" y="67"/>
                      <a:pt x="24" y="67"/>
                    </a:cubicBezTo>
                    <a:cubicBezTo>
                      <a:pt x="11" y="67"/>
                      <a:pt x="0" y="56"/>
                      <a:pt x="0" y="43"/>
                    </a:cubicBezTo>
                    <a:cubicBezTo>
                      <a:pt x="0" y="0"/>
                      <a:pt x="0" y="0"/>
                      <a:pt x="0" y="0"/>
                    </a:cubicBezTo>
                    <a:cubicBezTo>
                      <a:pt x="41" y="0"/>
                      <a:pt x="41" y="0"/>
                      <a:pt x="41" y="0"/>
                    </a:cubicBezTo>
                    <a:cubicBezTo>
                      <a:pt x="78" y="0"/>
                      <a:pt x="78" y="0"/>
                      <a:pt x="78" y="0"/>
                    </a:cubicBezTo>
                    <a:lnTo>
                      <a:pt x="78" y="67"/>
                    </a:lnTo>
                    <a:close/>
                  </a:path>
                </a:pathLst>
              </a:custGeom>
              <a:solidFill>
                <a:srgbClr val="8A6250"/>
              </a:solidFill>
              <a:ln>
                <a:noFill/>
              </a:ln>
            </p:spPr>
            <p:txBody>
              <a:bodyPr vert="horz" wrap="square" lIns="91440" tIns="45720" rIns="91440" bIns="45720" numCol="1" anchor="t" anchorCtr="0" compatLnSpc="1"/>
              <a:lstStyle/>
              <a:p>
                <a:endParaRPr lang="en-US"/>
              </a:p>
            </p:txBody>
          </p:sp>
          <p:sp>
            <p:nvSpPr>
              <p:cNvPr id="42" name="Freeform 300"/>
              <p:cNvSpPr/>
              <p:nvPr/>
            </p:nvSpPr>
            <p:spPr bwMode="auto">
              <a:xfrm>
                <a:off x="10071984" y="995806"/>
                <a:ext cx="284015" cy="866996"/>
              </a:xfrm>
              <a:custGeom>
                <a:avLst/>
                <a:gdLst>
                  <a:gd name="T0" fmla="*/ 2 w 32"/>
                  <a:gd name="T1" fmla="*/ 0 h 98"/>
                  <a:gd name="T2" fmla="*/ 1 w 32"/>
                  <a:gd name="T3" fmla="*/ 16 h 98"/>
                  <a:gd name="T4" fmla="*/ 1 w 32"/>
                  <a:gd name="T5" fmla="*/ 80 h 98"/>
                  <a:gd name="T6" fmla="*/ 17 w 32"/>
                  <a:gd name="T7" fmla="*/ 98 h 98"/>
                  <a:gd name="T8" fmla="*/ 17 w 32"/>
                  <a:gd name="T9" fmla="*/ 98 h 98"/>
                  <a:gd name="T10" fmla="*/ 18 w 32"/>
                  <a:gd name="T11" fmla="*/ 98 h 98"/>
                  <a:gd name="T12" fmla="*/ 32 w 32"/>
                  <a:gd name="T13" fmla="*/ 98 h 98"/>
                  <a:gd name="T14" fmla="*/ 32 w 32"/>
                  <a:gd name="T15" fmla="*/ 82 h 98"/>
                  <a:gd name="T16" fmla="*/ 32 w 32"/>
                  <a:gd name="T17" fmla="*/ 80 h 98"/>
                  <a:gd name="T18" fmla="*/ 32 w 32"/>
                  <a:gd name="T19" fmla="*/ 36 h 98"/>
                  <a:gd name="T20" fmla="*/ 2 w 32"/>
                  <a:gd name="T2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98">
                    <a:moveTo>
                      <a:pt x="2" y="0"/>
                    </a:moveTo>
                    <a:cubicBezTo>
                      <a:pt x="0" y="3"/>
                      <a:pt x="1" y="9"/>
                      <a:pt x="1" y="16"/>
                    </a:cubicBezTo>
                    <a:cubicBezTo>
                      <a:pt x="1" y="80"/>
                      <a:pt x="1" y="80"/>
                      <a:pt x="1" y="80"/>
                    </a:cubicBezTo>
                    <a:cubicBezTo>
                      <a:pt x="1" y="90"/>
                      <a:pt x="8" y="98"/>
                      <a:pt x="17" y="98"/>
                    </a:cubicBezTo>
                    <a:cubicBezTo>
                      <a:pt x="17" y="98"/>
                      <a:pt x="17" y="98"/>
                      <a:pt x="17" y="98"/>
                    </a:cubicBezTo>
                    <a:cubicBezTo>
                      <a:pt x="17" y="98"/>
                      <a:pt x="18" y="98"/>
                      <a:pt x="18" y="98"/>
                    </a:cubicBezTo>
                    <a:cubicBezTo>
                      <a:pt x="32" y="98"/>
                      <a:pt x="32" y="98"/>
                      <a:pt x="32" y="98"/>
                    </a:cubicBezTo>
                    <a:cubicBezTo>
                      <a:pt x="32" y="82"/>
                      <a:pt x="32" y="82"/>
                      <a:pt x="32" y="82"/>
                    </a:cubicBezTo>
                    <a:cubicBezTo>
                      <a:pt x="32" y="81"/>
                      <a:pt x="32" y="81"/>
                      <a:pt x="32" y="80"/>
                    </a:cubicBezTo>
                    <a:cubicBezTo>
                      <a:pt x="32" y="36"/>
                      <a:pt x="32" y="36"/>
                      <a:pt x="32" y="36"/>
                    </a:cubicBezTo>
                    <a:cubicBezTo>
                      <a:pt x="30" y="19"/>
                      <a:pt x="18" y="5"/>
                      <a:pt x="2" y="0"/>
                    </a:cubicBezTo>
                    <a:close/>
                  </a:path>
                </a:pathLst>
              </a:custGeom>
              <a:solidFill>
                <a:srgbClr val="755243"/>
              </a:solidFill>
              <a:ln>
                <a:noFill/>
              </a:ln>
            </p:spPr>
            <p:txBody>
              <a:bodyPr vert="horz" wrap="square" lIns="91440" tIns="45720" rIns="91440" bIns="45720" numCol="1" anchor="t" anchorCtr="0" compatLnSpc="1"/>
              <a:lstStyle/>
              <a:p>
                <a:endParaRPr lang="en-US"/>
              </a:p>
            </p:txBody>
          </p:sp>
          <p:sp>
            <p:nvSpPr>
              <p:cNvPr id="43" name="Freeform 302"/>
              <p:cNvSpPr/>
              <p:nvPr/>
            </p:nvSpPr>
            <p:spPr bwMode="auto">
              <a:xfrm>
                <a:off x="8704226" y="3532534"/>
                <a:ext cx="467132" cy="396126"/>
              </a:xfrm>
              <a:custGeom>
                <a:avLst/>
                <a:gdLst>
                  <a:gd name="T0" fmla="*/ 53 w 53"/>
                  <a:gd name="T1" fmla="*/ 25 h 45"/>
                  <a:gd name="T2" fmla="*/ 39 w 53"/>
                  <a:gd name="T3" fmla="*/ 40 h 45"/>
                  <a:gd name="T4" fmla="*/ 28 w 53"/>
                  <a:gd name="T5" fmla="*/ 44 h 45"/>
                  <a:gd name="T6" fmla="*/ 16 w 53"/>
                  <a:gd name="T7" fmla="*/ 41 h 45"/>
                  <a:gd name="T8" fmla="*/ 0 w 53"/>
                  <a:gd name="T9" fmla="*/ 26 h 45"/>
                  <a:gd name="T10" fmla="*/ 25 w 53"/>
                  <a:gd name="T11" fmla="*/ 0 h 45"/>
                  <a:gd name="T12" fmla="*/ 53 w 53"/>
                  <a:gd name="T13" fmla="*/ 25 h 45"/>
                </a:gdLst>
                <a:ahLst/>
                <a:cxnLst>
                  <a:cxn ang="0">
                    <a:pos x="T0" y="T1"/>
                  </a:cxn>
                  <a:cxn ang="0">
                    <a:pos x="T2" y="T3"/>
                  </a:cxn>
                  <a:cxn ang="0">
                    <a:pos x="T4" y="T5"/>
                  </a:cxn>
                  <a:cxn ang="0">
                    <a:pos x="T6" y="T7"/>
                  </a:cxn>
                  <a:cxn ang="0">
                    <a:pos x="T8" y="T9"/>
                  </a:cxn>
                  <a:cxn ang="0">
                    <a:pos x="T10" y="T11"/>
                  </a:cxn>
                  <a:cxn ang="0">
                    <a:pos x="T12" y="T13"/>
                  </a:cxn>
                </a:cxnLst>
                <a:rect l="0" t="0" r="r" b="b"/>
                <a:pathLst>
                  <a:path w="53" h="45">
                    <a:moveTo>
                      <a:pt x="53" y="25"/>
                    </a:moveTo>
                    <a:cubicBezTo>
                      <a:pt x="39" y="40"/>
                      <a:pt x="39" y="40"/>
                      <a:pt x="39" y="40"/>
                    </a:cubicBezTo>
                    <a:cubicBezTo>
                      <a:pt x="36" y="43"/>
                      <a:pt x="32" y="44"/>
                      <a:pt x="28" y="44"/>
                    </a:cubicBezTo>
                    <a:cubicBezTo>
                      <a:pt x="23" y="45"/>
                      <a:pt x="20" y="44"/>
                      <a:pt x="16" y="41"/>
                    </a:cubicBezTo>
                    <a:cubicBezTo>
                      <a:pt x="0" y="26"/>
                      <a:pt x="0" y="26"/>
                      <a:pt x="0" y="26"/>
                    </a:cubicBezTo>
                    <a:cubicBezTo>
                      <a:pt x="25" y="0"/>
                      <a:pt x="25" y="0"/>
                      <a:pt x="25" y="0"/>
                    </a:cubicBezTo>
                    <a:lnTo>
                      <a:pt x="53" y="25"/>
                    </a:lnTo>
                    <a:close/>
                  </a:path>
                </a:pathLst>
              </a:custGeom>
              <a:solidFill>
                <a:srgbClr val="4848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305"/>
              <p:cNvSpPr/>
              <p:nvPr/>
            </p:nvSpPr>
            <p:spPr bwMode="auto">
              <a:xfrm>
                <a:off x="10213992" y="3353157"/>
                <a:ext cx="336334" cy="1020215"/>
              </a:xfrm>
              <a:custGeom>
                <a:avLst/>
                <a:gdLst>
                  <a:gd name="T0" fmla="*/ 38 w 38"/>
                  <a:gd name="T1" fmla="*/ 20 h 115"/>
                  <a:gd name="T2" fmla="*/ 38 w 38"/>
                  <a:gd name="T3" fmla="*/ 96 h 115"/>
                  <a:gd name="T4" fmla="*/ 19 w 38"/>
                  <a:gd name="T5" fmla="*/ 115 h 115"/>
                  <a:gd name="T6" fmla="*/ 19 w 38"/>
                  <a:gd name="T7" fmla="*/ 115 h 115"/>
                  <a:gd name="T8" fmla="*/ 0 w 38"/>
                  <a:gd name="T9" fmla="*/ 96 h 115"/>
                  <a:gd name="T10" fmla="*/ 0 w 38"/>
                  <a:gd name="T11" fmla="*/ 0 h 115"/>
                  <a:gd name="T12" fmla="*/ 6 w 38"/>
                  <a:gd name="T13" fmla="*/ 0 h 115"/>
                  <a:gd name="T14" fmla="*/ 38 w 38"/>
                  <a:gd name="T15" fmla="*/ 2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15">
                    <a:moveTo>
                      <a:pt x="38" y="20"/>
                    </a:moveTo>
                    <a:cubicBezTo>
                      <a:pt x="38" y="96"/>
                      <a:pt x="38" y="96"/>
                      <a:pt x="38" y="96"/>
                    </a:cubicBezTo>
                    <a:cubicBezTo>
                      <a:pt x="38" y="106"/>
                      <a:pt x="30" y="115"/>
                      <a:pt x="19" y="115"/>
                    </a:cubicBezTo>
                    <a:cubicBezTo>
                      <a:pt x="19" y="115"/>
                      <a:pt x="19" y="115"/>
                      <a:pt x="19" y="115"/>
                    </a:cubicBezTo>
                    <a:cubicBezTo>
                      <a:pt x="9" y="115"/>
                      <a:pt x="0" y="106"/>
                      <a:pt x="0" y="96"/>
                    </a:cubicBezTo>
                    <a:cubicBezTo>
                      <a:pt x="0" y="0"/>
                      <a:pt x="0" y="0"/>
                      <a:pt x="0" y="0"/>
                    </a:cubicBezTo>
                    <a:cubicBezTo>
                      <a:pt x="6" y="0"/>
                      <a:pt x="6" y="0"/>
                      <a:pt x="6" y="0"/>
                    </a:cubicBezTo>
                    <a:lnTo>
                      <a:pt x="38" y="20"/>
                    </a:ln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45" name="Freeform 306"/>
              <p:cNvSpPr/>
              <p:nvPr/>
            </p:nvSpPr>
            <p:spPr bwMode="auto">
              <a:xfrm>
                <a:off x="9552536" y="2673013"/>
                <a:ext cx="201800" cy="213014"/>
              </a:xfrm>
              <a:custGeom>
                <a:avLst/>
                <a:gdLst>
                  <a:gd name="T0" fmla="*/ 0 w 54"/>
                  <a:gd name="T1" fmla="*/ 14 h 57"/>
                  <a:gd name="T2" fmla="*/ 28 w 54"/>
                  <a:gd name="T3" fmla="*/ 57 h 57"/>
                  <a:gd name="T4" fmla="*/ 54 w 54"/>
                  <a:gd name="T5" fmla="*/ 14 h 57"/>
                  <a:gd name="T6" fmla="*/ 28 w 54"/>
                  <a:gd name="T7" fmla="*/ 0 h 57"/>
                  <a:gd name="T8" fmla="*/ 0 w 54"/>
                  <a:gd name="T9" fmla="*/ 14 h 57"/>
                </a:gdLst>
                <a:ahLst/>
                <a:cxnLst>
                  <a:cxn ang="0">
                    <a:pos x="T0" y="T1"/>
                  </a:cxn>
                  <a:cxn ang="0">
                    <a:pos x="T2" y="T3"/>
                  </a:cxn>
                  <a:cxn ang="0">
                    <a:pos x="T4" y="T5"/>
                  </a:cxn>
                  <a:cxn ang="0">
                    <a:pos x="T6" y="T7"/>
                  </a:cxn>
                  <a:cxn ang="0">
                    <a:pos x="T8" y="T9"/>
                  </a:cxn>
                </a:cxnLst>
                <a:rect l="0" t="0" r="r" b="b"/>
                <a:pathLst>
                  <a:path w="54" h="57">
                    <a:moveTo>
                      <a:pt x="0" y="14"/>
                    </a:moveTo>
                    <a:lnTo>
                      <a:pt x="28" y="57"/>
                    </a:lnTo>
                    <a:lnTo>
                      <a:pt x="54" y="14"/>
                    </a:lnTo>
                    <a:lnTo>
                      <a:pt x="28" y="0"/>
                    </a:lnTo>
                    <a:lnTo>
                      <a:pt x="0" y="14"/>
                    </a:lnTo>
                    <a:close/>
                  </a:path>
                </a:pathLst>
              </a:custGeom>
              <a:solidFill>
                <a:srgbClr val="B0B0B0"/>
              </a:solidFill>
              <a:ln>
                <a:noFill/>
              </a:ln>
            </p:spPr>
            <p:txBody>
              <a:bodyPr vert="horz" wrap="square" lIns="91440" tIns="45720" rIns="91440" bIns="45720" numCol="1" anchor="t" anchorCtr="0" compatLnSpc="1"/>
              <a:lstStyle/>
              <a:p>
                <a:endParaRPr lang="en-US"/>
              </a:p>
            </p:txBody>
          </p:sp>
          <p:sp>
            <p:nvSpPr>
              <p:cNvPr id="46" name="Freeform 307"/>
              <p:cNvSpPr/>
              <p:nvPr/>
            </p:nvSpPr>
            <p:spPr bwMode="auto">
              <a:xfrm>
                <a:off x="9552536" y="2673013"/>
                <a:ext cx="89689" cy="194325"/>
              </a:xfrm>
              <a:custGeom>
                <a:avLst/>
                <a:gdLst>
                  <a:gd name="T0" fmla="*/ 0 w 24"/>
                  <a:gd name="T1" fmla="*/ 14 h 52"/>
                  <a:gd name="T2" fmla="*/ 24 w 24"/>
                  <a:gd name="T3" fmla="*/ 52 h 52"/>
                  <a:gd name="T4" fmla="*/ 24 w 24"/>
                  <a:gd name="T5" fmla="*/ 0 h 52"/>
                  <a:gd name="T6" fmla="*/ 0 w 24"/>
                  <a:gd name="T7" fmla="*/ 14 h 52"/>
                </a:gdLst>
                <a:ahLst/>
                <a:cxnLst>
                  <a:cxn ang="0">
                    <a:pos x="T0" y="T1"/>
                  </a:cxn>
                  <a:cxn ang="0">
                    <a:pos x="T2" y="T3"/>
                  </a:cxn>
                  <a:cxn ang="0">
                    <a:pos x="T4" y="T5"/>
                  </a:cxn>
                  <a:cxn ang="0">
                    <a:pos x="T6" y="T7"/>
                  </a:cxn>
                </a:cxnLst>
                <a:rect l="0" t="0" r="r" b="b"/>
                <a:pathLst>
                  <a:path w="24" h="52">
                    <a:moveTo>
                      <a:pt x="0" y="14"/>
                    </a:moveTo>
                    <a:lnTo>
                      <a:pt x="24" y="52"/>
                    </a:lnTo>
                    <a:lnTo>
                      <a:pt x="24" y="0"/>
                    </a:lnTo>
                    <a:lnTo>
                      <a:pt x="0" y="14"/>
                    </a:lnTo>
                    <a:close/>
                  </a:path>
                </a:pathLst>
              </a:custGeom>
              <a:solidFill>
                <a:srgbClr val="BFBFBF"/>
              </a:solidFill>
              <a:ln>
                <a:noFill/>
              </a:ln>
            </p:spPr>
            <p:txBody>
              <a:bodyPr vert="horz" wrap="square" lIns="91440" tIns="45720" rIns="91440" bIns="45720" numCol="1" anchor="t" anchorCtr="0" compatLnSpc="1"/>
              <a:lstStyle/>
              <a:p>
                <a:endParaRPr lang="en-US"/>
              </a:p>
            </p:txBody>
          </p:sp>
          <p:sp>
            <p:nvSpPr>
              <p:cNvPr id="47" name="Freeform 308"/>
              <p:cNvSpPr/>
              <p:nvPr/>
            </p:nvSpPr>
            <p:spPr bwMode="auto">
              <a:xfrm>
                <a:off x="9313365" y="2557166"/>
                <a:ext cx="336334" cy="239172"/>
              </a:xfrm>
              <a:custGeom>
                <a:avLst/>
                <a:gdLst>
                  <a:gd name="T0" fmla="*/ 33 w 90"/>
                  <a:gd name="T1" fmla="*/ 0 h 64"/>
                  <a:gd name="T2" fmla="*/ 0 w 90"/>
                  <a:gd name="T3" fmla="*/ 0 h 64"/>
                  <a:gd name="T4" fmla="*/ 35 w 90"/>
                  <a:gd name="T5" fmla="*/ 64 h 64"/>
                  <a:gd name="T6" fmla="*/ 90 w 90"/>
                  <a:gd name="T7" fmla="*/ 31 h 64"/>
                  <a:gd name="T8" fmla="*/ 33 w 90"/>
                  <a:gd name="T9" fmla="*/ 0 h 64"/>
                </a:gdLst>
                <a:ahLst/>
                <a:cxnLst>
                  <a:cxn ang="0">
                    <a:pos x="T0" y="T1"/>
                  </a:cxn>
                  <a:cxn ang="0">
                    <a:pos x="T2" y="T3"/>
                  </a:cxn>
                  <a:cxn ang="0">
                    <a:pos x="T4" y="T5"/>
                  </a:cxn>
                  <a:cxn ang="0">
                    <a:pos x="T6" y="T7"/>
                  </a:cxn>
                  <a:cxn ang="0">
                    <a:pos x="T8" y="T9"/>
                  </a:cxn>
                </a:cxnLst>
                <a:rect l="0" t="0" r="r" b="b"/>
                <a:pathLst>
                  <a:path w="90" h="64">
                    <a:moveTo>
                      <a:pt x="33" y="0"/>
                    </a:moveTo>
                    <a:lnTo>
                      <a:pt x="0" y="0"/>
                    </a:lnTo>
                    <a:lnTo>
                      <a:pt x="35" y="64"/>
                    </a:lnTo>
                    <a:lnTo>
                      <a:pt x="90" y="3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309"/>
              <p:cNvSpPr/>
              <p:nvPr/>
            </p:nvSpPr>
            <p:spPr bwMode="auto">
              <a:xfrm>
                <a:off x="9657174" y="2557166"/>
                <a:ext cx="336334" cy="239172"/>
              </a:xfrm>
              <a:custGeom>
                <a:avLst/>
                <a:gdLst>
                  <a:gd name="T0" fmla="*/ 57 w 90"/>
                  <a:gd name="T1" fmla="*/ 0 h 64"/>
                  <a:gd name="T2" fmla="*/ 90 w 90"/>
                  <a:gd name="T3" fmla="*/ 0 h 64"/>
                  <a:gd name="T4" fmla="*/ 55 w 90"/>
                  <a:gd name="T5" fmla="*/ 64 h 64"/>
                  <a:gd name="T6" fmla="*/ 0 w 90"/>
                  <a:gd name="T7" fmla="*/ 31 h 64"/>
                  <a:gd name="T8" fmla="*/ 57 w 90"/>
                  <a:gd name="T9" fmla="*/ 0 h 64"/>
                </a:gdLst>
                <a:ahLst/>
                <a:cxnLst>
                  <a:cxn ang="0">
                    <a:pos x="T0" y="T1"/>
                  </a:cxn>
                  <a:cxn ang="0">
                    <a:pos x="T2" y="T3"/>
                  </a:cxn>
                  <a:cxn ang="0">
                    <a:pos x="T4" y="T5"/>
                  </a:cxn>
                  <a:cxn ang="0">
                    <a:pos x="T6" y="T7"/>
                  </a:cxn>
                  <a:cxn ang="0">
                    <a:pos x="T8" y="T9"/>
                  </a:cxn>
                </a:cxnLst>
                <a:rect l="0" t="0" r="r" b="b"/>
                <a:pathLst>
                  <a:path w="90" h="64">
                    <a:moveTo>
                      <a:pt x="57" y="0"/>
                    </a:moveTo>
                    <a:lnTo>
                      <a:pt x="90" y="0"/>
                    </a:lnTo>
                    <a:lnTo>
                      <a:pt x="55" y="64"/>
                    </a:lnTo>
                    <a:lnTo>
                      <a:pt x="0" y="31"/>
                    </a:lnTo>
                    <a:lnTo>
                      <a:pt x="5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310"/>
              <p:cNvSpPr/>
              <p:nvPr/>
            </p:nvSpPr>
            <p:spPr bwMode="auto">
              <a:xfrm>
                <a:off x="9571220" y="2785126"/>
                <a:ext cx="168168" cy="411075"/>
              </a:xfrm>
              <a:custGeom>
                <a:avLst/>
                <a:gdLst>
                  <a:gd name="T0" fmla="*/ 0 w 45"/>
                  <a:gd name="T1" fmla="*/ 67 h 110"/>
                  <a:gd name="T2" fmla="*/ 23 w 45"/>
                  <a:gd name="T3" fmla="*/ 0 h 110"/>
                  <a:gd name="T4" fmla="*/ 45 w 45"/>
                  <a:gd name="T5" fmla="*/ 69 h 110"/>
                  <a:gd name="T6" fmla="*/ 23 w 45"/>
                  <a:gd name="T7" fmla="*/ 110 h 110"/>
                  <a:gd name="T8" fmla="*/ 0 w 45"/>
                  <a:gd name="T9" fmla="*/ 67 h 110"/>
                </a:gdLst>
                <a:ahLst/>
                <a:cxnLst>
                  <a:cxn ang="0">
                    <a:pos x="T0" y="T1"/>
                  </a:cxn>
                  <a:cxn ang="0">
                    <a:pos x="T2" y="T3"/>
                  </a:cxn>
                  <a:cxn ang="0">
                    <a:pos x="T4" y="T5"/>
                  </a:cxn>
                  <a:cxn ang="0">
                    <a:pos x="T6" y="T7"/>
                  </a:cxn>
                  <a:cxn ang="0">
                    <a:pos x="T8" y="T9"/>
                  </a:cxn>
                </a:cxnLst>
                <a:rect l="0" t="0" r="r" b="b"/>
                <a:pathLst>
                  <a:path w="45" h="110">
                    <a:moveTo>
                      <a:pt x="0" y="67"/>
                    </a:moveTo>
                    <a:lnTo>
                      <a:pt x="23" y="0"/>
                    </a:lnTo>
                    <a:lnTo>
                      <a:pt x="45" y="69"/>
                    </a:lnTo>
                    <a:lnTo>
                      <a:pt x="23" y="110"/>
                    </a:lnTo>
                    <a:lnTo>
                      <a:pt x="0" y="67"/>
                    </a:lnTo>
                    <a:close/>
                  </a:path>
                </a:pathLst>
              </a:custGeom>
              <a:solidFill>
                <a:srgbClr val="B0B0B0"/>
              </a:solidFill>
              <a:ln>
                <a:noFill/>
              </a:ln>
            </p:spPr>
            <p:txBody>
              <a:bodyPr vert="horz" wrap="square" lIns="91440" tIns="45720" rIns="91440" bIns="45720" numCol="1" anchor="t" anchorCtr="0" compatLnSpc="1"/>
              <a:lstStyle/>
              <a:p>
                <a:endParaRPr lang="en-US"/>
              </a:p>
            </p:txBody>
          </p:sp>
          <p:sp>
            <p:nvSpPr>
              <p:cNvPr id="50" name="Freeform 311"/>
              <p:cNvSpPr/>
              <p:nvPr/>
            </p:nvSpPr>
            <p:spPr bwMode="auto">
              <a:xfrm>
                <a:off x="9571220" y="2815022"/>
                <a:ext cx="78479" cy="362494"/>
              </a:xfrm>
              <a:custGeom>
                <a:avLst/>
                <a:gdLst>
                  <a:gd name="T0" fmla="*/ 0 w 21"/>
                  <a:gd name="T1" fmla="*/ 59 h 97"/>
                  <a:gd name="T2" fmla="*/ 21 w 21"/>
                  <a:gd name="T3" fmla="*/ 0 h 97"/>
                  <a:gd name="T4" fmla="*/ 21 w 21"/>
                  <a:gd name="T5" fmla="*/ 97 h 97"/>
                  <a:gd name="T6" fmla="*/ 0 w 21"/>
                  <a:gd name="T7" fmla="*/ 59 h 97"/>
                </a:gdLst>
                <a:ahLst/>
                <a:cxnLst>
                  <a:cxn ang="0">
                    <a:pos x="T0" y="T1"/>
                  </a:cxn>
                  <a:cxn ang="0">
                    <a:pos x="T2" y="T3"/>
                  </a:cxn>
                  <a:cxn ang="0">
                    <a:pos x="T4" y="T5"/>
                  </a:cxn>
                  <a:cxn ang="0">
                    <a:pos x="T6" y="T7"/>
                  </a:cxn>
                </a:cxnLst>
                <a:rect l="0" t="0" r="r" b="b"/>
                <a:pathLst>
                  <a:path w="21" h="97">
                    <a:moveTo>
                      <a:pt x="0" y="59"/>
                    </a:moveTo>
                    <a:lnTo>
                      <a:pt x="21" y="0"/>
                    </a:lnTo>
                    <a:lnTo>
                      <a:pt x="21" y="97"/>
                    </a:lnTo>
                    <a:lnTo>
                      <a:pt x="0" y="59"/>
                    </a:lnTo>
                    <a:close/>
                  </a:path>
                </a:pathLst>
              </a:custGeom>
              <a:solidFill>
                <a:srgbClr val="BFBFBF"/>
              </a:solidFill>
              <a:ln>
                <a:noFill/>
              </a:ln>
            </p:spPr>
            <p:txBody>
              <a:bodyPr vert="horz" wrap="square" lIns="91440" tIns="45720" rIns="91440" bIns="45720" numCol="1" anchor="t" anchorCtr="0" compatLnSpc="1"/>
              <a:lstStyle/>
              <a:p>
                <a:endParaRPr lang="en-US"/>
              </a:p>
            </p:txBody>
          </p:sp>
          <p:sp>
            <p:nvSpPr>
              <p:cNvPr id="51" name="Freeform 312"/>
              <p:cNvSpPr/>
              <p:nvPr/>
            </p:nvSpPr>
            <p:spPr bwMode="auto">
              <a:xfrm>
                <a:off x="9190042" y="2564640"/>
                <a:ext cx="467132" cy="949210"/>
              </a:xfrm>
              <a:custGeom>
                <a:avLst/>
                <a:gdLst>
                  <a:gd name="T0" fmla="*/ 33 w 125"/>
                  <a:gd name="T1" fmla="*/ 0 h 254"/>
                  <a:gd name="T2" fmla="*/ 0 w 125"/>
                  <a:gd name="T3" fmla="*/ 83 h 254"/>
                  <a:gd name="T4" fmla="*/ 54 w 125"/>
                  <a:gd name="T5" fmla="*/ 81 h 254"/>
                  <a:gd name="T6" fmla="*/ 12 w 125"/>
                  <a:gd name="T7" fmla="*/ 128 h 254"/>
                  <a:gd name="T8" fmla="*/ 123 w 125"/>
                  <a:gd name="T9" fmla="*/ 254 h 254"/>
                  <a:gd name="T10" fmla="*/ 125 w 125"/>
                  <a:gd name="T11" fmla="*/ 169 h 254"/>
                  <a:gd name="T12" fmla="*/ 33 w 125"/>
                  <a:gd name="T13" fmla="*/ 0 h 254"/>
                </a:gdLst>
                <a:ahLst/>
                <a:cxnLst>
                  <a:cxn ang="0">
                    <a:pos x="T0" y="T1"/>
                  </a:cxn>
                  <a:cxn ang="0">
                    <a:pos x="T2" y="T3"/>
                  </a:cxn>
                  <a:cxn ang="0">
                    <a:pos x="T4" y="T5"/>
                  </a:cxn>
                  <a:cxn ang="0">
                    <a:pos x="T6" y="T7"/>
                  </a:cxn>
                  <a:cxn ang="0">
                    <a:pos x="T8" y="T9"/>
                  </a:cxn>
                  <a:cxn ang="0">
                    <a:pos x="T10" y="T11"/>
                  </a:cxn>
                  <a:cxn ang="0">
                    <a:pos x="T12" y="T13"/>
                  </a:cxn>
                </a:cxnLst>
                <a:rect l="0" t="0" r="r" b="b"/>
                <a:pathLst>
                  <a:path w="125" h="254">
                    <a:moveTo>
                      <a:pt x="33" y="0"/>
                    </a:moveTo>
                    <a:lnTo>
                      <a:pt x="0" y="83"/>
                    </a:lnTo>
                    <a:lnTo>
                      <a:pt x="54" y="81"/>
                    </a:lnTo>
                    <a:lnTo>
                      <a:pt x="12" y="128"/>
                    </a:lnTo>
                    <a:lnTo>
                      <a:pt x="123" y="254"/>
                    </a:lnTo>
                    <a:lnTo>
                      <a:pt x="125" y="169"/>
                    </a:lnTo>
                    <a:lnTo>
                      <a:pt x="33" y="0"/>
                    </a:lnTo>
                    <a:close/>
                  </a:path>
                </a:pathLst>
              </a:custGeom>
              <a:solidFill>
                <a:srgbClr val="5E5E5E"/>
              </a:solidFill>
              <a:ln>
                <a:noFill/>
              </a:ln>
            </p:spPr>
            <p:txBody>
              <a:bodyPr vert="horz" wrap="square" lIns="91440" tIns="45720" rIns="91440" bIns="45720" numCol="1" anchor="t" anchorCtr="0" compatLnSpc="1"/>
              <a:lstStyle/>
              <a:p>
                <a:endParaRPr lang="en-US"/>
              </a:p>
            </p:txBody>
          </p:sp>
          <p:sp>
            <p:nvSpPr>
              <p:cNvPr id="52" name="Freeform 313"/>
              <p:cNvSpPr/>
              <p:nvPr/>
            </p:nvSpPr>
            <p:spPr bwMode="auto">
              <a:xfrm>
                <a:off x="9649700" y="2564640"/>
                <a:ext cx="467132" cy="949210"/>
              </a:xfrm>
              <a:custGeom>
                <a:avLst/>
                <a:gdLst>
                  <a:gd name="T0" fmla="*/ 92 w 125"/>
                  <a:gd name="T1" fmla="*/ 0 h 254"/>
                  <a:gd name="T2" fmla="*/ 125 w 125"/>
                  <a:gd name="T3" fmla="*/ 83 h 254"/>
                  <a:gd name="T4" fmla="*/ 71 w 125"/>
                  <a:gd name="T5" fmla="*/ 81 h 254"/>
                  <a:gd name="T6" fmla="*/ 113 w 125"/>
                  <a:gd name="T7" fmla="*/ 128 h 254"/>
                  <a:gd name="T8" fmla="*/ 0 w 125"/>
                  <a:gd name="T9" fmla="*/ 254 h 254"/>
                  <a:gd name="T10" fmla="*/ 0 w 125"/>
                  <a:gd name="T11" fmla="*/ 169 h 254"/>
                  <a:gd name="T12" fmla="*/ 92 w 125"/>
                  <a:gd name="T13" fmla="*/ 0 h 254"/>
                </a:gdLst>
                <a:ahLst/>
                <a:cxnLst>
                  <a:cxn ang="0">
                    <a:pos x="T0" y="T1"/>
                  </a:cxn>
                  <a:cxn ang="0">
                    <a:pos x="T2" y="T3"/>
                  </a:cxn>
                  <a:cxn ang="0">
                    <a:pos x="T4" y="T5"/>
                  </a:cxn>
                  <a:cxn ang="0">
                    <a:pos x="T6" y="T7"/>
                  </a:cxn>
                  <a:cxn ang="0">
                    <a:pos x="T8" y="T9"/>
                  </a:cxn>
                  <a:cxn ang="0">
                    <a:pos x="T10" y="T11"/>
                  </a:cxn>
                  <a:cxn ang="0">
                    <a:pos x="T12" y="T13"/>
                  </a:cxn>
                </a:cxnLst>
                <a:rect l="0" t="0" r="r" b="b"/>
                <a:pathLst>
                  <a:path w="125" h="254">
                    <a:moveTo>
                      <a:pt x="92" y="0"/>
                    </a:moveTo>
                    <a:lnTo>
                      <a:pt x="125" y="83"/>
                    </a:lnTo>
                    <a:lnTo>
                      <a:pt x="71" y="81"/>
                    </a:lnTo>
                    <a:lnTo>
                      <a:pt x="113" y="128"/>
                    </a:lnTo>
                    <a:lnTo>
                      <a:pt x="0" y="254"/>
                    </a:lnTo>
                    <a:lnTo>
                      <a:pt x="0" y="169"/>
                    </a:lnTo>
                    <a:lnTo>
                      <a:pt x="92" y="0"/>
                    </a:lnTo>
                    <a:close/>
                  </a:path>
                </a:pathLst>
              </a:custGeom>
              <a:solidFill>
                <a:srgbClr val="4C4C4C"/>
              </a:solidFill>
              <a:ln>
                <a:noFill/>
              </a:ln>
            </p:spPr>
            <p:txBody>
              <a:bodyPr vert="horz" wrap="square" lIns="91440" tIns="45720" rIns="91440" bIns="45720" numCol="1" anchor="t" anchorCtr="0" compatLnSpc="1"/>
              <a:lstStyle/>
              <a:p>
                <a:endParaRPr lang="en-US"/>
              </a:p>
            </p:txBody>
          </p:sp>
          <p:sp>
            <p:nvSpPr>
              <p:cNvPr id="53" name="Freeform 314"/>
              <p:cNvSpPr/>
              <p:nvPr/>
            </p:nvSpPr>
            <p:spPr bwMode="auto">
              <a:xfrm>
                <a:off x="8199726" y="3061667"/>
                <a:ext cx="369969" cy="373704"/>
              </a:xfrm>
              <a:custGeom>
                <a:avLst/>
                <a:gdLst>
                  <a:gd name="T0" fmla="*/ 42 w 42"/>
                  <a:gd name="T1" fmla="*/ 14 h 42"/>
                  <a:gd name="T2" fmla="*/ 34 w 42"/>
                  <a:gd name="T3" fmla="*/ 7 h 42"/>
                  <a:gd name="T4" fmla="*/ 7 w 42"/>
                  <a:gd name="T5" fmla="*/ 8 h 42"/>
                  <a:gd name="T6" fmla="*/ 7 w 42"/>
                  <a:gd name="T7" fmla="*/ 8 h 42"/>
                  <a:gd name="T8" fmla="*/ 8 w 42"/>
                  <a:gd name="T9" fmla="*/ 35 h 42"/>
                  <a:gd name="T10" fmla="*/ 17 w 42"/>
                  <a:gd name="T11" fmla="*/ 42 h 42"/>
                  <a:gd name="T12" fmla="*/ 42 w 42"/>
                  <a:gd name="T13" fmla="*/ 14 h 42"/>
                </a:gdLst>
                <a:ahLst/>
                <a:cxnLst>
                  <a:cxn ang="0">
                    <a:pos x="T0" y="T1"/>
                  </a:cxn>
                  <a:cxn ang="0">
                    <a:pos x="T2" y="T3"/>
                  </a:cxn>
                  <a:cxn ang="0">
                    <a:pos x="T4" y="T5"/>
                  </a:cxn>
                  <a:cxn ang="0">
                    <a:pos x="T6" y="T7"/>
                  </a:cxn>
                  <a:cxn ang="0">
                    <a:pos x="T8" y="T9"/>
                  </a:cxn>
                  <a:cxn ang="0">
                    <a:pos x="T10" y="T11"/>
                  </a:cxn>
                  <a:cxn ang="0">
                    <a:pos x="T12" y="T13"/>
                  </a:cxn>
                </a:cxnLst>
                <a:rect l="0" t="0" r="r" b="b"/>
                <a:pathLst>
                  <a:path w="42" h="42">
                    <a:moveTo>
                      <a:pt x="42" y="14"/>
                    </a:moveTo>
                    <a:cubicBezTo>
                      <a:pt x="34" y="7"/>
                      <a:pt x="34" y="7"/>
                      <a:pt x="34" y="7"/>
                    </a:cubicBezTo>
                    <a:cubicBezTo>
                      <a:pt x="27" y="0"/>
                      <a:pt x="14" y="0"/>
                      <a:pt x="7" y="8"/>
                    </a:cubicBezTo>
                    <a:cubicBezTo>
                      <a:pt x="7" y="8"/>
                      <a:pt x="7" y="8"/>
                      <a:pt x="7" y="8"/>
                    </a:cubicBezTo>
                    <a:cubicBezTo>
                      <a:pt x="0" y="16"/>
                      <a:pt x="1" y="28"/>
                      <a:pt x="8" y="35"/>
                    </a:cubicBezTo>
                    <a:cubicBezTo>
                      <a:pt x="17" y="42"/>
                      <a:pt x="17" y="42"/>
                      <a:pt x="17" y="42"/>
                    </a:cubicBezTo>
                    <a:lnTo>
                      <a:pt x="42" y="14"/>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54" name="Freeform 315"/>
              <p:cNvSpPr/>
              <p:nvPr/>
            </p:nvSpPr>
            <p:spPr bwMode="auto">
              <a:xfrm>
                <a:off x="8233358" y="2919658"/>
                <a:ext cx="257857" cy="239172"/>
              </a:xfrm>
              <a:custGeom>
                <a:avLst/>
                <a:gdLst>
                  <a:gd name="T0" fmla="*/ 2 w 29"/>
                  <a:gd name="T1" fmla="*/ 8 h 27"/>
                  <a:gd name="T2" fmla="*/ 1 w 29"/>
                  <a:gd name="T3" fmla="*/ 2 h 27"/>
                  <a:gd name="T4" fmla="*/ 7 w 29"/>
                  <a:gd name="T5" fmla="*/ 2 h 27"/>
                  <a:gd name="T6" fmla="*/ 27 w 29"/>
                  <a:gd name="T7" fmla="*/ 19 h 27"/>
                  <a:gd name="T8" fmla="*/ 27 w 29"/>
                  <a:gd name="T9" fmla="*/ 25 h 27"/>
                  <a:gd name="T10" fmla="*/ 22 w 29"/>
                  <a:gd name="T11" fmla="*/ 26 h 27"/>
                  <a:gd name="T12" fmla="*/ 2 w 29"/>
                  <a:gd name="T13" fmla="*/ 8 h 27"/>
                </a:gdLst>
                <a:ahLst/>
                <a:cxnLst>
                  <a:cxn ang="0">
                    <a:pos x="T0" y="T1"/>
                  </a:cxn>
                  <a:cxn ang="0">
                    <a:pos x="T2" y="T3"/>
                  </a:cxn>
                  <a:cxn ang="0">
                    <a:pos x="T4" y="T5"/>
                  </a:cxn>
                  <a:cxn ang="0">
                    <a:pos x="T6" y="T7"/>
                  </a:cxn>
                  <a:cxn ang="0">
                    <a:pos x="T8" y="T9"/>
                  </a:cxn>
                  <a:cxn ang="0">
                    <a:pos x="T10" y="T11"/>
                  </a:cxn>
                  <a:cxn ang="0">
                    <a:pos x="T12" y="T13"/>
                  </a:cxn>
                </a:cxnLst>
                <a:rect l="0" t="0" r="r" b="b"/>
                <a:pathLst>
                  <a:path w="29" h="27">
                    <a:moveTo>
                      <a:pt x="2" y="8"/>
                    </a:moveTo>
                    <a:cubicBezTo>
                      <a:pt x="0" y="7"/>
                      <a:pt x="0" y="4"/>
                      <a:pt x="1" y="2"/>
                    </a:cubicBezTo>
                    <a:cubicBezTo>
                      <a:pt x="2" y="1"/>
                      <a:pt x="5" y="0"/>
                      <a:pt x="7" y="2"/>
                    </a:cubicBezTo>
                    <a:cubicBezTo>
                      <a:pt x="27" y="19"/>
                      <a:pt x="27" y="19"/>
                      <a:pt x="27" y="19"/>
                    </a:cubicBezTo>
                    <a:cubicBezTo>
                      <a:pt x="28" y="21"/>
                      <a:pt x="29" y="23"/>
                      <a:pt x="27" y="25"/>
                    </a:cubicBezTo>
                    <a:cubicBezTo>
                      <a:pt x="26" y="27"/>
                      <a:pt x="23" y="27"/>
                      <a:pt x="22" y="26"/>
                    </a:cubicBezTo>
                    <a:lnTo>
                      <a:pt x="2" y="8"/>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55" name="Freeform 316"/>
              <p:cNvSpPr/>
              <p:nvPr/>
            </p:nvSpPr>
            <p:spPr bwMode="auto">
              <a:xfrm>
                <a:off x="8412736" y="2957031"/>
                <a:ext cx="168168" cy="254120"/>
              </a:xfrm>
              <a:custGeom>
                <a:avLst/>
                <a:gdLst>
                  <a:gd name="T0" fmla="*/ 2 w 19"/>
                  <a:gd name="T1" fmla="*/ 7 h 29"/>
                  <a:gd name="T2" fmla="*/ 9 w 19"/>
                  <a:gd name="T3" fmla="*/ 4 h 29"/>
                  <a:gd name="T4" fmla="*/ 14 w 19"/>
                  <a:gd name="T5" fmla="*/ 10 h 29"/>
                  <a:gd name="T6" fmla="*/ 18 w 19"/>
                  <a:gd name="T7" fmla="*/ 23 h 29"/>
                  <a:gd name="T8" fmla="*/ 16 w 19"/>
                  <a:gd name="T9" fmla="*/ 28 h 29"/>
                  <a:gd name="T10" fmla="*/ 11 w 19"/>
                  <a:gd name="T11" fmla="*/ 26 h 29"/>
                  <a:gd name="T12" fmla="*/ 7 w 19"/>
                  <a:gd name="T13" fmla="*/ 15 h 29"/>
                  <a:gd name="T14" fmla="*/ 2 w 19"/>
                  <a:gd name="T15" fmla="*/ 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9">
                    <a:moveTo>
                      <a:pt x="2" y="7"/>
                    </a:moveTo>
                    <a:cubicBezTo>
                      <a:pt x="0" y="2"/>
                      <a:pt x="7" y="0"/>
                      <a:pt x="9" y="4"/>
                    </a:cubicBezTo>
                    <a:cubicBezTo>
                      <a:pt x="14" y="10"/>
                      <a:pt x="14" y="10"/>
                      <a:pt x="14" y="10"/>
                    </a:cubicBezTo>
                    <a:cubicBezTo>
                      <a:pt x="18" y="23"/>
                      <a:pt x="18" y="23"/>
                      <a:pt x="18" y="23"/>
                    </a:cubicBezTo>
                    <a:cubicBezTo>
                      <a:pt x="19" y="25"/>
                      <a:pt x="18" y="27"/>
                      <a:pt x="16" y="28"/>
                    </a:cubicBezTo>
                    <a:cubicBezTo>
                      <a:pt x="14" y="29"/>
                      <a:pt x="11" y="28"/>
                      <a:pt x="11" y="26"/>
                    </a:cubicBezTo>
                    <a:cubicBezTo>
                      <a:pt x="7" y="15"/>
                      <a:pt x="7" y="15"/>
                      <a:pt x="7" y="15"/>
                    </a:cubicBezTo>
                    <a:lnTo>
                      <a:pt x="2" y="7"/>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56" name="Freeform 317"/>
              <p:cNvSpPr/>
              <p:nvPr/>
            </p:nvSpPr>
            <p:spPr bwMode="auto">
              <a:xfrm>
                <a:off x="10083197" y="4212677"/>
                <a:ext cx="627824" cy="302702"/>
              </a:xfrm>
              <a:custGeom>
                <a:avLst/>
                <a:gdLst>
                  <a:gd name="T0" fmla="*/ 23 w 71"/>
                  <a:gd name="T1" fmla="*/ 0 h 34"/>
                  <a:gd name="T2" fmla="*/ 49 w 71"/>
                  <a:gd name="T3" fmla="*/ 0 h 34"/>
                  <a:gd name="T4" fmla="*/ 49 w 71"/>
                  <a:gd name="T5" fmla="*/ 0 h 34"/>
                  <a:gd name="T6" fmla="*/ 49 w 71"/>
                  <a:gd name="T7" fmla="*/ 0 h 34"/>
                  <a:gd name="T8" fmla="*/ 65 w 71"/>
                  <a:gd name="T9" fmla="*/ 7 h 34"/>
                  <a:gd name="T10" fmla="*/ 71 w 71"/>
                  <a:gd name="T11" fmla="*/ 22 h 34"/>
                  <a:gd name="T12" fmla="*/ 71 w 71"/>
                  <a:gd name="T13" fmla="*/ 22 h 34"/>
                  <a:gd name="T14" fmla="*/ 71 w 71"/>
                  <a:gd name="T15" fmla="*/ 22 h 34"/>
                  <a:gd name="T16" fmla="*/ 71 w 71"/>
                  <a:gd name="T17" fmla="*/ 34 h 34"/>
                  <a:gd name="T18" fmla="*/ 62 w 71"/>
                  <a:gd name="T19" fmla="*/ 34 h 34"/>
                  <a:gd name="T20" fmla="*/ 62 w 71"/>
                  <a:gd name="T21" fmla="*/ 22 h 34"/>
                  <a:gd name="T22" fmla="*/ 62 w 71"/>
                  <a:gd name="T23" fmla="*/ 22 h 34"/>
                  <a:gd name="T24" fmla="*/ 62 w 71"/>
                  <a:gd name="T25" fmla="*/ 22 h 34"/>
                  <a:gd name="T26" fmla="*/ 58 w 71"/>
                  <a:gd name="T27" fmla="*/ 14 h 34"/>
                  <a:gd name="T28" fmla="*/ 49 w 71"/>
                  <a:gd name="T29" fmla="*/ 10 h 34"/>
                  <a:gd name="T30" fmla="*/ 49 w 71"/>
                  <a:gd name="T31" fmla="*/ 10 h 34"/>
                  <a:gd name="T32" fmla="*/ 49 w 71"/>
                  <a:gd name="T33" fmla="*/ 10 h 34"/>
                  <a:gd name="T34" fmla="*/ 23 w 71"/>
                  <a:gd name="T35" fmla="*/ 10 h 34"/>
                  <a:gd name="T36" fmla="*/ 23 w 71"/>
                  <a:gd name="T37" fmla="*/ 10 h 34"/>
                  <a:gd name="T38" fmla="*/ 23 w 71"/>
                  <a:gd name="T39" fmla="*/ 10 h 34"/>
                  <a:gd name="T40" fmla="*/ 14 w 71"/>
                  <a:gd name="T41" fmla="*/ 14 h 34"/>
                  <a:gd name="T42" fmla="*/ 10 w 71"/>
                  <a:gd name="T43" fmla="*/ 22 h 34"/>
                  <a:gd name="T44" fmla="*/ 10 w 71"/>
                  <a:gd name="T45" fmla="*/ 22 h 34"/>
                  <a:gd name="T46" fmla="*/ 10 w 71"/>
                  <a:gd name="T47" fmla="*/ 22 h 34"/>
                  <a:gd name="T48" fmla="*/ 10 w 71"/>
                  <a:gd name="T49" fmla="*/ 34 h 34"/>
                  <a:gd name="T50" fmla="*/ 0 w 71"/>
                  <a:gd name="T51" fmla="*/ 34 h 34"/>
                  <a:gd name="T52" fmla="*/ 0 w 71"/>
                  <a:gd name="T53" fmla="*/ 22 h 34"/>
                  <a:gd name="T54" fmla="*/ 0 w 71"/>
                  <a:gd name="T55" fmla="*/ 22 h 34"/>
                  <a:gd name="T56" fmla="*/ 0 w 71"/>
                  <a:gd name="T57" fmla="*/ 22 h 34"/>
                  <a:gd name="T58" fmla="*/ 7 w 71"/>
                  <a:gd name="T59" fmla="*/ 7 h 34"/>
                  <a:gd name="T60" fmla="*/ 23 w 71"/>
                  <a:gd name="T61" fmla="*/ 0 h 34"/>
                  <a:gd name="T62" fmla="*/ 23 w 71"/>
                  <a:gd name="T6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34">
                    <a:moveTo>
                      <a:pt x="23" y="0"/>
                    </a:moveTo>
                    <a:cubicBezTo>
                      <a:pt x="49" y="0"/>
                      <a:pt x="49" y="0"/>
                      <a:pt x="49" y="0"/>
                    </a:cubicBezTo>
                    <a:cubicBezTo>
                      <a:pt x="49" y="0"/>
                      <a:pt x="49" y="0"/>
                      <a:pt x="49" y="0"/>
                    </a:cubicBezTo>
                    <a:cubicBezTo>
                      <a:pt x="49" y="0"/>
                      <a:pt x="49" y="0"/>
                      <a:pt x="49" y="0"/>
                    </a:cubicBezTo>
                    <a:cubicBezTo>
                      <a:pt x="55" y="0"/>
                      <a:pt x="61" y="3"/>
                      <a:pt x="65" y="7"/>
                    </a:cubicBezTo>
                    <a:cubicBezTo>
                      <a:pt x="69" y="11"/>
                      <a:pt x="71" y="16"/>
                      <a:pt x="71" y="22"/>
                    </a:cubicBezTo>
                    <a:cubicBezTo>
                      <a:pt x="71" y="22"/>
                      <a:pt x="71" y="22"/>
                      <a:pt x="71" y="22"/>
                    </a:cubicBezTo>
                    <a:cubicBezTo>
                      <a:pt x="71" y="22"/>
                      <a:pt x="71" y="22"/>
                      <a:pt x="71" y="22"/>
                    </a:cubicBezTo>
                    <a:cubicBezTo>
                      <a:pt x="71" y="34"/>
                      <a:pt x="71" y="34"/>
                      <a:pt x="71" y="34"/>
                    </a:cubicBezTo>
                    <a:cubicBezTo>
                      <a:pt x="62" y="34"/>
                      <a:pt x="62" y="34"/>
                      <a:pt x="62" y="34"/>
                    </a:cubicBezTo>
                    <a:cubicBezTo>
                      <a:pt x="62" y="22"/>
                      <a:pt x="62" y="22"/>
                      <a:pt x="62" y="22"/>
                    </a:cubicBezTo>
                    <a:cubicBezTo>
                      <a:pt x="62" y="22"/>
                      <a:pt x="62" y="22"/>
                      <a:pt x="62" y="22"/>
                    </a:cubicBezTo>
                    <a:cubicBezTo>
                      <a:pt x="62" y="22"/>
                      <a:pt x="62" y="22"/>
                      <a:pt x="62" y="22"/>
                    </a:cubicBezTo>
                    <a:cubicBezTo>
                      <a:pt x="62" y="19"/>
                      <a:pt x="60" y="16"/>
                      <a:pt x="58" y="14"/>
                    </a:cubicBezTo>
                    <a:cubicBezTo>
                      <a:pt x="56" y="11"/>
                      <a:pt x="53" y="10"/>
                      <a:pt x="49" y="10"/>
                    </a:cubicBezTo>
                    <a:cubicBezTo>
                      <a:pt x="49" y="10"/>
                      <a:pt x="49" y="10"/>
                      <a:pt x="49" y="10"/>
                    </a:cubicBezTo>
                    <a:cubicBezTo>
                      <a:pt x="49" y="10"/>
                      <a:pt x="49" y="10"/>
                      <a:pt x="49" y="10"/>
                    </a:cubicBezTo>
                    <a:cubicBezTo>
                      <a:pt x="23" y="10"/>
                      <a:pt x="23" y="10"/>
                      <a:pt x="23" y="10"/>
                    </a:cubicBezTo>
                    <a:cubicBezTo>
                      <a:pt x="23" y="10"/>
                      <a:pt x="23" y="10"/>
                      <a:pt x="23" y="10"/>
                    </a:cubicBezTo>
                    <a:cubicBezTo>
                      <a:pt x="23" y="10"/>
                      <a:pt x="23" y="10"/>
                      <a:pt x="23" y="10"/>
                    </a:cubicBezTo>
                    <a:cubicBezTo>
                      <a:pt x="19" y="10"/>
                      <a:pt x="16" y="11"/>
                      <a:pt x="14" y="14"/>
                    </a:cubicBezTo>
                    <a:cubicBezTo>
                      <a:pt x="11" y="16"/>
                      <a:pt x="10" y="19"/>
                      <a:pt x="10" y="22"/>
                    </a:cubicBezTo>
                    <a:cubicBezTo>
                      <a:pt x="10" y="22"/>
                      <a:pt x="10" y="22"/>
                      <a:pt x="10" y="22"/>
                    </a:cubicBezTo>
                    <a:cubicBezTo>
                      <a:pt x="10" y="22"/>
                      <a:pt x="10" y="22"/>
                      <a:pt x="10" y="22"/>
                    </a:cubicBezTo>
                    <a:cubicBezTo>
                      <a:pt x="10" y="34"/>
                      <a:pt x="10" y="34"/>
                      <a:pt x="10" y="34"/>
                    </a:cubicBezTo>
                    <a:cubicBezTo>
                      <a:pt x="0" y="34"/>
                      <a:pt x="0" y="34"/>
                      <a:pt x="0" y="34"/>
                    </a:cubicBezTo>
                    <a:cubicBezTo>
                      <a:pt x="0" y="22"/>
                      <a:pt x="0" y="22"/>
                      <a:pt x="0" y="22"/>
                    </a:cubicBezTo>
                    <a:cubicBezTo>
                      <a:pt x="0" y="22"/>
                      <a:pt x="0" y="22"/>
                      <a:pt x="0" y="22"/>
                    </a:cubicBezTo>
                    <a:cubicBezTo>
                      <a:pt x="0" y="22"/>
                      <a:pt x="0" y="22"/>
                      <a:pt x="0" y="22"/>
                    </a:cubicBezTo>
                    <a:cubicBezTo>
                      <a:pt x="0" y="16"/>
                      <a:pt x="3" y="11"/>
                      <a:pt x="7" y="7"/>
                    </a:cubicBezTo>
                    <a:cubicBezTo>
                      <a:pt x="11" y="3"/>
                      <a:pt x="17" y="1"/>
                      <a:pt x="23" y="0"/>
                    </a:cubicBezTo>
                    <a:cubicBezTo>
                      <a:pt x="23" y="0"/>
                      <a:pt x="23" y="0"/>
                      <a:pt x="23" y="0"/>
                    </a:cubicBezTo>
                    <a:close/>
                  </a:path>
                </a:pathLst>
              </a:custGeom>
              <a:solidFill>
                <a:srgbClr val="7C7A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Rectangle 319"/>
              <p:cNvSpPr>
                <a:spLocks noChangeArrowheads="1"/>
              </p:cNvSpPr>
              <p:nvPr/>
            </p:nvSpPr>
            <p:spPr bwMode="auto">
              <a:xfrm>
                <a:off x="9739389" y="4470534"/>
                <a:ext cx="1322914" cy="982844"/>
              </a:xfrm>
              <a:prstGeom prst="rect">
                <a:avLst/>
              </a:prstGeom>
              <a:solidFill>
                <a:srgbClr val="242424"/>
              </a:solidFill>
              <a:ln>
                <a:noFill/>
              </a:ln>
            </p:spPr>
            <p:txBody>
              <a:bodyPr vert="horz" wrap="square" lIns="91440" tIns="45720" rIns="91440" bIns="45720" numCol="1" anchor="t" anchorCtr="0" compatLnSpc="1"/>
              <a:lstStyle/>
              <a:p>
                <a:endParaRPr lang="en-US"/>
              </a:p>
            </p:txBody>
          </p:sp>
          <p:sp>
            <p:nvSpPr>
              <p:cNvPr id="58" name="Freeform 320"/>
              <p:cNvSpPr/>
              <p:nvPr/>
            </p:nvSpPr>
            <p:spPr bwMode="auto">
              <a:xfrm>
                <a:off x="9739389" y="4515379"/>
                <a:ext cx="1322914" cy="646510"/>
              </a:xfrm>
              <a:custGeom>
                <a:avLst/>
                <a:gdLst>
                  <a:gd name="T0" fmla="*/ 354 w 354"/>
                  <a:gd name="T1" fmla="*/ 0 h 173"/>
                  <a:gd name="T2" fmla="*/ 354 w 354"/>
                  <a:gd name="T3" fmla="*/ 133 h 173"/>
                  <a:gd name="T4" fmla="*/ 182 w 354"/>
                  <a:gd name="T5" fmla="*/ 173 h 173"/>
                  <a:gd name="T6" fmla="*/ 0 w 354"/>
                  <a:gd name="T7" fmla="*/ 133 h 173"/>
                  <a:gd name="T8" fmla="*/ 0 w 354"/>
                  <a:gd name="T9" fmla="*/ 0 h 173"/>
                  <a:gd name="T10" fmla="*/ 354 w 354"/>
                  <a:gd name="T11" fmla="*/ 0 h 173"/>
                </a:gdLst>
                <a:ahLst/>
                <a:cxnLst>
                  <a:cxn ang="0">
                    <a:pos x="T0" y="T1"/>
                  </a:cxn>
                  <a:cxn ang="0">
                    <a:pos x="T2" y="T3"/>
                  </a:cxn>
                  <a:cxn ang="0">
                    <a:pos x="T4" y="T5"/>
                  </a:cxn>
                  <a:cxn ang="0">
                    <a:pos x="T6" y="T7"/>
                  </a:cxn>
                  <a:cxn ang="0">
                    <a:pos x="T8" y="T9"/>
                  </a:cxn>
                  <a:cxn ang="0">
                    <a:pos x="T10" y="T11"/>
                  </a:cxn>
                </a:cxnLst>
                <a:rect l="0" t="0" r="r" b="b"/>
                <a:pathLst>
                  <a:path w="354" h="173">
                    <a:moveTo>
                      <a:pt x="354" y="0"/>
                    </a:moveTo>
                    <a:lnTo>
                      <a:pt x="354" y="133"/>
                    </a:lnTo>
                    <a:lnTo>
                      <a:pt x="182" y="173"/>
                    </a:lnTo>
                    <a:lnTo>
                      <a:pt x="0" y="133"/>
                    </a:lnTo>
                    <a:lnTo>
                      <a:pt x="0" y="0"/>
                    </a:lnTo>
                    <a:lnTo>
                      <a:pt x="354" y="0"/>
                    </a:lnTo>
                    <a:close/>
                  </a:path>
                </a:pathLst>
              </a:custGeom>
              <a:solidFill>
                <a:srgbClr val="420B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321"/>
              <p:cNvSpPr/>
              <p:nvPr/>
            </p:nvSpPr>
            <p:spPr bwMode="auto">
              <a:xfrm>
                <a:off x="9702018" y="4451848"/>
                <a:ext cx="1397655" cy="683881"/>
              </a:xfrm>
              <a:custGeom>
                <a:avLst/>
                <a:gdLst>
                  <a:gd name="T0" fmla="*/ 0 w 374"/>
                  <a:gd name="T1" fmla="*/ 0 h 183"/>
                  <a:gd name="T2" fmla="*/ 374 w 374"/>
                  <a:gd name="T3" fmla="*/ 0 h 183"/>
                  <a:gd name="T4" fmla="*/ 374 w 374"/>
                  <a:gd name="T5" fmla="*/ 140 h 183"/>
                  <a:gd name="T6" fmla="*/ 194 w 374"/>
                  <a:gd name="T7" fmla="*/ 183 h 183"/>
                  <a:gd name="T8" fmla="*/ 0 w 374"/>
                  <a:gd name="T9" fmla="*/ 140 h 183"/>
                  <a:gd name="T10" fmla="*/ 0 w 374"/>
                  <a:gd name="T11" fmla="*/ 0 h 183"/>
                </a:gdLst>
                <a:ahLst/>
                <a:cxnLst>
                  <a:cxn ang="0">
                    <a:pos x="T0" y="T1"/>
                  </a:cxn>
                  <a:cxn ang="0">
                    <a:pos x="T2" y="T3"/>
                  </a:cxn>
                  <a:cxn ang="0">
                    <a:pos x="T4" y="T5"/>
                  </a:cxn>
                  <a:cxn ang="0">
                    <a:pos x="T6" y="T7"/>
                  </a:cxn>
                  <a:cxn ang="0">
                    <a:pos x="T8" y="T9"/>
                  </a:cxn>
                  <a:cxn ang="0">
                    <a:pos x="T10" y="T11"/>
                  </a:cxn>
                </a:cxnLst>
                <a:rect l="0" t="0" r="r" b="b"/>
                <a:pathLst>
                  <a:path w="374" h="183">
                    <a:moveTo>
                      <a:pt x="0" y="0"/>
                    </a:moveTo>
                    <a:lnTo>
                      <a:pt x="374" y="0"/>
                    </a:lnTo>
                    <a:lnTo>
                      <a:pt x="374" y="140"/>
                    </a:lnTo>
                    <a:lnTo>
                      <a:pt x="194" y="183"/>
                    </a:lnTo>
                    <a:lnTo>
                      <a:pt x="0" y="140"/>
                    </a:lnTo>
                    <a:lnTo>
                      <a:pt x="0" y="0"/>
                    </a:lnTo>
                    <a:close/>
                  </a:path>
                </a:pathLst>
              </a:custGeom>
              <a:solidFill>
                <a:srgbClr val="4C4C4C"/>
              </a:solidFill>
              <a:ln>
                <a:noFill/>
              </a:ln>
            </p:spPr>
            <p:txBody>
              <a:bodyPr vert="horz" wrap="square" lIns="91440" tIns="45720" rIns="91440" bIns="45720" numCol="1" anchor="t" anchorCtr="0" compatLnSpc="1"/>
              <a:lstStyle/>
              <a:p>
                <a:endParaRPr lang="en-US"/>
              </a:p>
            </p:txBody>
          </p:sp>
          <p:sp>
            <p:nvSpPr>
              <p:cNvPr id="60" name="Rectangle 322"/>
              <p:cNvSpPr>
                <a:spLocks noChangeArrowheads="1"/>
              </p:cNvSpPr>
              <p:nvPr/>
            </p:nvSpPr>
            <p:spPr bwMode="auto">
              <a:xfrm>
                <a:off x="10348526" y="5038564"/>
                <a:ext cx="149482" cy="149483"/>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61" name="Rectangle 323"/>
              <p:cNvSpPr>
                <a:spLocks noChangeArrowheads="1"/>
              </p:cNvSpPr>
              <p:nvPr/>
            </p:nvSpPr>
            <p:spPr bwMode="auto">
              <a:xfrm>
                <a:off x="10348526" y="5038564"/>
                <a:ext cx="78479" cy="149483"/>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62" name="Freeform 324"/>
              <p:cNvSpPr/>
              <p:nvPr/>
            </p:nvSpPr>
            <p:spPr bwMode="auto">
              <a:xfrm>
                <a:off x="10206520" y="4089356"/>
                <a:ext cx="362495" cy="291490"/>
              </a:xfrm>
              <a:custGeom>
                <a:avLst/>
                <a:gdLst>
                  <a:gd name="T0" fmla="*/ 40 w 41"/>
                  <a:gd name="T1" fmla="*/ 0 h 33"/>
                  <a:gd name="T2" fmla="*/ 40 w 41"/>
                  <a:gd name="T3" fmla="*/ 11 h 33"/>
                  <a:gd name="T4" fmla="*/ 21 w 41"/>
                  <a:gd name="T5" fmla="*/ 32 h 33"/>
                  <a:gd name="T6" fmla="*/ 21 w 41"/>
                  <a:gd name="T7" fmla="*/ 32 h 33"/>
                  <a:gd name="T8" fmla="*/ 1 w 41"/>
                  <a:gd name="T9" fmla="*/ 14 h 33"/>
                  <a:gd name="T10" fmla="*/ 0 w 41"/>
                  <a:gd name="T11" fmla="*/ 2 h 33"/>
                  <a:gd name="T12" fmla="*/ 40 w 4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0" y="0"/>
                    </a:moveTo>
                    <a:cubicBezTo>
                      <a:pt x="40" y="11"/>
                      <a:pt x="40" y="11"/>
                      <a:pt x="40" y="11"/>
                    </a:cubicBezTo>
                    <a:cubicBezTo>
                      <a:pt x="41" y="22"/>
                      <a:pt x="32" y="31"/>
                      <a:pt x="21" y="32"/>
                    </a:cubicBezTo>
                    <a:cubicBezTo>
                      <a:pt x="21" y="32"/>
                      <a:pt x="21" y="32"/>
                      <a:pt x="21" y="32"/>
                    </a:cubicBezTo>
                    <a:cubicBezTo>
                      <a:pt x="11" y="33"/>
                      <a:pt x="1" y="24"/>
                      <a:pt x="1" y="14"/>
                    </a:cubicBezTo>
                    <a:cubicBezTo>
                      <a:pt x="0" y="2"/>
                      <a:pt x="0" y="2"/>
                      <a:pt x="0" y="2"/>
                    </a:cubicBezTo>
                    <a:lnTo>
                      <a:pt x="40" y="0"/>
                    </a:lnTo>
                    <a:close/>
                  </a:path>
                </a:pathLst>
              </a:custGeom>
              <a:solidFill>
                <a:srgbClr val="F7C2AB"/>
              </a:solidFill>
              <a:ln>
                <a:noFill/>
              </a:ln>
            </p:spPr>
            <p:txBody>
              <a:bodyPr vert="horz" wrap="square" lIns="91440" tIns="45720" rIns="91440" bIns="45720" numCol="1" anchor="t" anchorCtr="0" compatLnSpc="1"/>
              <a:lstStyle/>
              <a:p>
                <a:endParaRPr lang="en-US"/>
              </a:p>
            </p:txBody>
          </p:sp>
        </p:grpSp>
      </p:grpSp>
      <p:grpSp>
        <p:nvGrpSpPr>
          <p:cNvPr id="63" name="Group 62"/>
          <p:cNvGrpSpPr/>
          <p:nvPr userDrawn="1"/>
        </p:nvGrpSpPr>
        <p:grpSpPr>
          <a:xfrm>
            <a:off x="6205863" y="4260153"/>
            <a:ext cx="585787" cy="585787"/>
            <a:chOff x="948740" y="3699046"/>
            <a:chExt cx="585787" cy="585787"/>
          </a:xfrm>
        </p:grpSpPr>
        <p:sp>
          <p:nvSpPr>
            <p:cNvPr id="64" name="Oval 63"/>
            <p:cNvSpPr/>
            <p:nvPr/>
          </p:nvSpPr>
          <p:spPr>
            <a:xfrm flipH="1">
              <a:off x="948740" y="3699046"/>
              <a:ext cx="585787"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65" name="Shape 731"/>
            <p:cNvSpPr/>
            <p:nvPr/>
          </p:nvSpPr>
          <p:spPr>
            <a:xfrm>
              <a:off x="1132056" y="3859862"/>
              <a:ext cx="219154" cy="27549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66" name="Group 65"/>
          <p:cNvGrpSpPr/>
          <p:nvPr userDrawn="1"/>
        </p:nvGrpSpPr>
        <p:grpSpPr>
          <a:xfrm>
            <a:off x="6205864" y="5304297"/>
            <a:ext cx="585787" cy="585787"/>
            <a:chOff x="948740" y="4965929"/>
            <a:chExt cx="585787" cy="585787"/>
          </a:xfrm>
        </p:grpSpPr>
        <p:sp>
          <p:nvSpPr>
            <p:cNvPr id="67" name="Oval 66"/>
            <p:cNvSpPr/>
            <p:nvPr/>
          </p:nvSpPr>
          <p:spPr>
            <a:xfrm flipH="1">
              <a:off x="948740" y="4965929"/>
              <a:ext cx="585787" cy="585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68" name="Shape 988"/>
            <p:cNvSpPr/>
            <p:nvPr/>
          </p:nvSpPr>
          <p:spPr>
            <a:xfrm>
              <a:off x="1087036" y="5120858"/>
              <a:ext cx="309194" cy="275046"/>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69" name="Group 68"/>
          <p:cNvGrpSpPr/>
          <p:nvPr userDrawn="1"/>
        </p:nvGrpSpPr>
        <p:grpSpPr>
          <a:xfrm>
            <a:off x="8721316" y="4263114"/>
            <a:ext cx="585787" cy="585787"/>
            <a:chOff x="8721316" y="4263114"/>
            <a:chExt cx="585787" cy="585787"/>
          </a:xfrm>
        </p:grpSpPr>
        <p:sp>
          <p:nvSpPr>
            <p:cNvPr id="70" name="Oval 69"/>
            <p:cNvSpPr/>
            <p:nvPr/>
          </p:nvSpPr>
          <p:spPr>
            <a:xfrm flipH="1">
              <a:off x="8721316" y="4263114"/>
              <a:ext cx="585787" cy="5857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1600" dirty="0">
                <a:solidFill>
                  <a:schemeClr val="bg1"/>
                </a:solidFill>
              </a:endParaRPr>
            </a:p>
          </p:txBody>
        </p:sp>
        <p:sp>
          <p:nvSpPr>
            <p:cNvPr id="71" name="Shape 546"/>
            <p:cNvSpPr/>
            <p:nvPr/>
          </p:nvSpPr>
          <p:spPr>
            <a:xfrm>
              <a:off x="8864483" y="4438541"/>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sp>
        <p:nvSpPr>
          <p:cNvPr id="76" name="Text Placeholder 9"/>
          <p:cNvSpPr>
            <a:spLocks noGrp="1"/>
          </p:cNvSpPr>
          <p:nvPr>
            <p:ph type="body" sz="quarter" idx="21"/>
          </p:nvPr>
        </p:nvSpPr>
        <p:spPr>
          <a:xfrm>
            <a:off x="6949519" y="4299188"/>
            <a:ext cx="1558804" cy="857365"/>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78" name="Text Placeholder 9"/>
          <p:cNvSpPr>
            <a:spLocks noGrp="1"/>
          </p:cNvSpPr>
          <p:nvPr>
            <p:ph type="body" sz="quarter" idx="22"/>
          </p:nvPr>
        </p:nvSpPr>
        <p:spPr>
          <a:xfrm>
            <a:off x="6968250" y="5348279"/>
            <a:ext cx="1558804" cy="857365"/>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80" name="Text Placeholder 9"/>
          <p:cNvSpPr>
            <a:spLocks noGrp="1"/>
          </p:cNvSpPr>
          <p:nvPr>
            <p:ph type="body" sz="quarter" idx="23"/>
          </p:nvPr>
        </p:nvSpPr>
        <p:spPr>
          <a:xfrm>
            <a:off x="9520096" y="4296020"/>
            <a:ext cx="1558804" cy="857365"/>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500"/>
                                        <p:tgtEl>
                                          <p:spTgt spid="18"/>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par>
                          <p:cTn id="30" fill="hold">
                            <p:stCondLst>
                              <p:cond delay="3000"/>
                            </p:stCondLst>
                            <p:childTnLst>
                              <p:par>
                                <p:cTn id="31" presetID="10" presetClass="entr" presetSubtype="0" fill="hold" grpId="0" nodeType="afterEffect" nodePh="1">
                                  <p:stCondLst>
                                    <p:cond delay="0"/>
                                  </p:stCondLst>
                                  <p:endCondLst>
                                    <p:cond evt="begin" delay="0">
                                      <p:tn val="31"/>
                                    </p:cond>
                                  </p:endCondLst>
                                  <p:childTnLst>
                                    <p:set>
                                      <p:cBhvr>
                                        <p:cTn id="32" dur="1" fill="hold">
                                          <p:stCondLst>
                                            <p:cond delay="0"/>
                                          </p:stCondLst>
                                        </p:cTn>
                                        <p:tgtEl>
                                          <p:spTgt spid="11">
                                            <p:txEl>
                                              <p:pRg st="0" end="0"/>
                                            </p:txEl>
                                          </p:spTgt>
                                        </p:tgtEl>
                                        <p:attrNameLst>
                                          <p:attrName>style.visibility</p:attrName>
                                        </p:attrNameLst>
                                      </p:cBhvr>
                                      <p:to>
                                        <p:strVal val="visible"/>
                                      </p:to>
                                    </p:set>
                                    <p:animEffect transition="in" filter="fade">
                                      <p:cBhvr>
                                        <p:cTn id="33" dur="500"/>
                                        <p:tgtEl>
                                          <p:spTgt spid="11">
                                            <p:txEl>
                                              <p:pRg st="0" end="0"/>
                                            </p:txEl>
                                          </p:spTgt>
                                        </p:tgtEl>
                                      </p:cBhvr>
                                    </p:animEffect>
                                  </p:childTnLst>
                                </p:cTn>
                              </p:par>
                            </p:childTnLst>
                          </p:cTn>
                        </p:par>
                        <p:par>
                          <p:cTn id="34" fill="hold">
                            <p:stCondLst>
                              <p:cond delay="3500"/>
                            </p:stCondLst>
                            <p:childTnLst>
                              <p:par>
                                <p:cTn id="35" presetID="22" presetClass="entr" presetSubtype="8" fill="hold" grpId="0" nodeType="afterEffect" nodePh="1">
                                  <p:stCondLst>
                                    <p:cond delay="0"/>
                                  </p:stCondLst>
                                  <p:endCondLst>
                                    <p:cond evt="begin" delay="0">
                                      <p:tn val="35"/>
                                    </p:cond>
                                  </p:end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wipe(left)">
                                      <p:cBhvr>
                                        <p:cTn id="37" dur="500"/>
                                        <p:tgtEl>
                                          <p:spTgt spid="12">
                                            <p:txEl>
                                              <p:pRg st="0" end="0"/>
                                            </p:txEl>
                                          </p:spTgt>
                                        </p:tgtEl>
                                      </p:cBhvr>
                                    </p:animEffect>
                                  </p:childTnLst>
                                </p:cTn>
                              </p:par>
                            </p:childTnLst>
                          </p:cTn>
                        </p:par>
                        <p:par>
                          <p:cTn id="38" fill="hold">
                            <p:stCondLst>
                              <p:cond delay="4000"/>
                            </p:stCondLst>
                            <p:childTnLst>
                              <p:par>
                                <p:cTn id="39" presetID="49" presetClass="entr" presetSubtype="0" decel="100000"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 calcmode="lin" valueType="num">
                                      <p:cBhvr>
                                        <p:cTn id="43" dur="500" fill="hold"/>
                                        <p:tgtEl>
                                          <p:spTgt spid="63"/>
                                        </p:tgtEl>
                                        <p:attrNameLst>
                                          <p:attrName>style.rotation</p:attrName>
                                        </p:attrNameLst>
                                      </p:cBhvr>
                                      <p:tavLst>
                                        <p:tav tm="0">
                                          <p:val>
                                            <p:fltVal val="360"/>
                                          </p:val>
                                        </p:tav>
                                        <p:tav tm="100000">
                                          <p:val>
                                            <p:fltVal val="0"/>
                                          </p:val>
                                        </p:tav>
                                      </p:tavLst>
                                    </p:anim>
                                    <p:animEffect transition="in" filter="fade">
                                      <p:cBhvr>
                                        <p:cTn id="44" dur="500"/>
                                        <p:tgtEl>
                                          <p:spTgt spid="63"/>
                                        </p:tgtEl>
                                      </p:cBhvr>
                                    </p:animEffect>
                                  </p:childTnLst>
                                </p:cTn>
                              </p:par>
                            </p:childTnLst>
                          </p:cTn>
                        </p:par>
                        <p:par>
                          <p:cTn id="45" fill="hold">
                            <p:stCondLst>
                              <p:cond delay="4500"/>
                            </p:stCondLst>
                            <p:childTnLst>
                              <p:par>
                                <p:cTn id="46" presetID="22" presetClass="entr" presetSubtype="8" fill="hold" grpId="0" nodeType="afterEffect" nodePh="1">
                                  <p:stCondLst>
                                    <p:cond delay="0"/>
                                  </p:stCondLst>
                                  <p:endCondLst>
                                    <p:cond evt="begin" delay="0">
                                      <p:tn val="46"/>
                                    </p:cond>
                                  </p:endCondLst>
                                  <p:childTnLst>
                                    <p:set>
                                      <p:cBhvr>
                                        <p:cTn id="47" dur="1" fill="hold">
                                          <p:stCondLst>
                                            <p:cond delay="0"/>
                                          </p:stCondLst>
                                        </p:cTn>
                                        <p:tgtEl>
                                          <p:spTgt spid="76">
                                            <p:txEl>
                                              <p:pRg st="0" end="0"/>
                                            </p:txEl>
                                          </p:spTgt>
                                        </p:tgtEl>
                                        <p:attrNameLst>
                                          <p:attrName>style.visibility</p:attrName>
                                        </p:attrNameLst>
                                      </p:cBhvr>
                                      <p:to>
                                        <p:strVal val="visible"/>
                                      </p:to>
                                    </p:set>
                                    <p:animEffect transition="in" filter="wipe(left)">
                                      <p:cBhvr>
                                        <p:cTn id="48" dur="500"/>
                                        <p:tgtEl>
                                          <p:spTgt spid="76">
                                            <p:txEl>
                                              <p:pRg st="0" end="0"/>
                                            </p:txEl>
                                          </p:spTgt>
                                        </p:tgtEl>
                                      </p:cBhvr>
                                    </p:animEffect>
                                  </p:childTnLst>
                                </p:cTn>
                              </p:par>
                            </p:childTnLst>
                          </p:cTn>
                        </p:par>
                        <p:par>
                          <p:cTn id="49" fill="hold">
                            <p:stCondLst>
                              <p:cond delay="5000"/>
                            </p:stCondLst>
                            <p:childTnLst>
                              <p:par>
                                <p:cTn id="50" presetID="49" presetClass="entr" presetSubtype="0" decel="100000" fill="hold"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p:cTn id="52" dur="500" fill="hold"/>
                                        <p:tgtEl>
                                          <p:spTgt spid="69"/>
                                        </p:tgtEl>
                                        <p:attrNameLst>
                                          <p:attrName>ppt_w</p:attrName>
                                        </p:attrNameLst>
                                      </p:cBhvr>
                                      <p:tavLst>
                                        <p:tav tm="0">
                                          <p:val>
                                            <p:fltVal val="0"/>
                                          </p:val>
                                        </p:tav>
                                        <p:tav tm="100000">
                                          <p:val>
                                            <p:strVal val="#ppt_w"/>
                                          </p:val>
                                        </p:tav>
                                      </p:tavLst>
                                    </p:anim>
                                    <p:anim calcmode="lin" valueType="num">
                                      <p:cBhvr>
                                        <p:cTn id="53" dur="500" fill="hold"/>
                                        <p:tgtEl>
                                          <p:spTgt spid="69"/>
                                        </p:tgtEl>
                                        <p:attrNameLst>
                                          <p:attrName>ppt_h</p:attrName>
                                        </p:attrNameLst>
                                      </p:cBhvr>
                                      <p:tavLst>
                                        <p:tav tm="0">
                                          <p:val>
                                            <p:fltVal val="0"/>
                                          </p:val>
                                        </p:tav>
                                        <p:tav tm="100000">
                                          <p:val>
                                            <p:strVal val="#ppt_h"/>
                                          </p:val>
                                        </p:tav>
                                      </p:tavLst>
                                    </p:anim>
                                    <p:anim calcmode="lin" valueType="num">
                                      <p:cBhvr>
                                        <p:cTn id="54" dur="500" fill="hold"/>
                                        <p:tgtEl>
                                          <p:spTgt spid="69"/>
                                        </p:tgtEl>
                                        <p:attrNameLst>
                                          <p:attrName>style.rotation</p:attrName>
                                        </p:attrNameLst>
                                      </p:cBhvr>
                                      <p:tavLst>
                                        <p:tav tm="0">
                                          <p:val>
                                            <p:fltVal val="360"/>
                                          </p:val>
                                        </p:tav>
                                        <p:tav tm="100000">
                                          <p:val>
                                            <p:fltVal val="0"/>
                                          </p:val>
                                        </p:tav>
                                      </p:tavLst>
                                    </p:anim>
                                    <p:animEffect transition="in" filter="fade">
                                      <p:cBhvr>
                                        <p:cTn id="55" dur="500"/>
                                        <p:tgtEl>
                                          <p:spTgt spid="69"/>
                                        </p:tgtEl>
                                      </p:cBhvr>
                                    </p:animEffect>
                                  </p:childTnLst>
                                </p:cTn>
                              </p:par>
                            </p:childTnLst>
                          </p:cTn>
                        </p:par>
                        <p:par>
                          <p:cTn id="56" fill="hold">
                            <p:stCondLst>
                              <p:cond delay="5500"/>
                            </p:stCondLst>
                            <p:childTnLst>
                              <p:par>
                                <p:cTn id="57" presetID="22" presetClass="entr" presetSubtype="8" fill="hold" grpId="0" nodeType="afterEffect" nodePh="1">
                                  <p:stCondLst>
                                    <p:cond delay="0"/>
                                  </p:stCondLst>
                                  <p:endCondLst>
                                    <p:cond evt="begin" delay="0">
                                      <p:tn val="57"/>
                                    </p:cond>
                                  </p:endCondLst>
                                  <p:childTnLst>
                                    <p:set>
                                      <p:cBhvr>
                                        <p:cTn id="58" dur="1" fill="hold">
                                          <p:stCondLst>
                                            <p:cond delay="0"/>
                                          </p:stCondLst>
                                        </p:cTn>
                                        <p:tgtEl>
                                          <p:spTgt spid="80">
                                            <p:txEl>
                                              <p:pRg st="0" end="0"/>
                                            </p:txEl>
                                          </p:spTgt>
                                        </p:tgtEl>
                                        <p:attrNameLst>
                                          <p:attrName>style.visibility</p:attrName>
                                        </p:attrNameLst>
                                      </p:cBhvr>
                                      <p:to>
                                        <p:strVal val="visible"/>
                                      </p:to>
                                    </p:set>
                                    <p:animEffect transition="in" filter="wipe(left)">
                                      <p:cBhvr>
                                        <p:cTn id="59" dur="500"/>
                                        <p:tgtEl>
                                          <p:spTgt spid="80">
                                            <p:txEl>
                                              <p:pRg st="0" end="0"/>
                                            </p:txEl>
                                          </p:spTgt>
                                        </p:tgtEl>
                                      </p:cBhvr>
                                    </p:animEffect>
                                  </p:childTnLst>
                                </p:cTn>
                              </p:par>
                            </p:childTnLst>
                          </p:cTn>
                        </p:par>
                        <p:par>
                          <p:cTn id="60" fill="hold">
                            <p:stCondLst>
                              <p:cond delay="6000"/>
                            </p:stCondLst>
                            <p:childTnLst>
                              <p:par>
                                <p:cTn id="61" presetID="49" presetClass="entr" presetSubtype="0" decel="100000"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 calcmode="lin" valueType="num">
                                      <p:cBhvr>
                                        <p:cTn id="65" dur="500" fill="hold"/>
                                        <p:tgtEl>
                                          <p:spTgt spid="66"/>
                                        </p:tgtEl>
                                        <p:attrNameLst>
                                          <p:attrName>style.rotation</p:attrName>
                                        </p:attrNameLst>
                                      </p:cBhvr>
                                      <p:tavLst>
                                        <p:tav tm="0">
                                          <p:val>
                                            <p:fltVal val="360"/>
                                          </p:val>
                                        </p:tav>
                                        <p:tav tm="100000">
                                          <p:val>
                                            <p:fltVal val="0"/>
                                          </p:val>
                                        </p:tav>
                                      </p:tavLst>
                                    </p:anim>
                                    <p:animEffect transition="in" filter="fade">
                                      <p:cBhvr>
                                        <p:cTn id="66" dur="500"/>
                                        <p:tgtEl>
                                          <p:spTgt spid="66"/>
                                        </p:tgtEl>
                                      </p:cBhvr>
                                    </p:animEffect>
                                  </p:childTnLst>
                                </p:cTn>
                              </p:par>
                            </p:childTnLst>
                          </p:cTn>
                        </p:par>
                        <p:par>
                          <p:cTn id="67" fill="hold">
                            <p:stCondLst>
                              <p:cond delay="6500"/>
                            </p:stCondLst>
                            <p:childTnLst>
                              <p:par>
                                <p:cTn id="68" presetID="22" presetClass="entr" presetSubtype="8" fill="hold" grpId="0" nodeType="afterEffect" nodePh="1">
                                  <p:stCondLst>
                                    <p:cond delay="0"/>
                                  </p:stCondLst>
                                  <p:endCondLst>
                                    <p:cond evt="begin" delay="0">
                                      <p:tn val="68"/>
                                    </p:cond>
                                  </p:endCondLst>
                                  <p:childTnLst>
                                    <p:set>
                                      <p:cBhvr>
                                        <p:cTn id="69" dur="1" fill="hold">
                                          <p:stCondLst>
                                            <p:cond delay="0"/>
                                          </p:stCondLst>
                                        </p:cTn>
                                        <p:tgtEl>
                                          <p:spTgt spid="78">
                                            <p:txEl>
                                              <p:pRg st="0" end="0"/>
                                            </p:txEl>
                                          </p:spTgt>
                                        </p:tgtEl>
                                        <p:attrNameLst>
                                          <p:attrName>style.visibility</p:attrName>
                                        </p:attrNameLst>
                                      </p:cBhvr>
                                      <p:to>
                                        <p:strVal val="visible"/>
                                      </p:to>
                                    </p:set>
                                    <p:animEffect transition="in" filter="wipe(left)">
                                      <p:cBhvr>
                                        <p:cTn id="70" dur="500"/>
                                        <p:tgtEl>
                                          <p:spTgt spid="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5" grpId="0" animBg="1"/>
      <p:bldP spid="18" grpId="0" animBg="1"/>
      <p:bldP spid="21" grpId="0" animBg="1"/>
      <p:bldP spid="76"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8"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80"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4" name="Rectangle 43"/>
          <p:cNvSpPr/>
          <p:nvPr userDrawn="1"/>
        </p:nvSpPr>
        <p:spPr>
          <a:xfrm>
            <a:off x="7518400" y="1411072"/>
            <a:ext cx="3833813" cy="40002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7"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8" name="Text Placeholder 7"/>
          <p:cNvSpPr>
            <a:spLocks noGrp="1"/>
          </p:cNvSpPr>
          <p:nvPr>
            <p:ph type="body" sz="quarter" idx="14"/>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9" name="Text Placeholder 9"/>
          <p:cNvSpPr>
            <a:spLocks noGrp="1"/>
          </p:cNvSpPr>
          <p:nvPr>
            <p:ph type="body" sz="quarter" idx="15"/>
          </p:nvPr>
        </p:nvSpPr>
        <p:spPr>
          <a:xfrm>
            <a:off x="838200" y="2491524"/>
            <a:ext cx="5256212" cy="878002"/>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6" name="Picture Placeholder 15"/>
          <p:cNvSpPr>
            <a:spLocks noGrp="1"/>
          </p:cNvSpPr>
          <p:nvPr>
            <p:ph type="pic" sz="quarter" idx="16"/>
          </p:nvPr>
        </p:nvSpPr>
        <p:spPr>
          <a:xfrm>
            <a:off x="6531429" y="1411072"/>
            <a:ext cx="2079171" cy="4000242"/>
          </a:xfrm>
          <a:custGeom>
            <a:avLst/>
            <a:gdLst>
              <a:gd name="connsiteX0" fmla="*/ 631977 w 1875971"/>
              <a:gd name="connsiteY0" fmla="*/ 0 h 3609293"/>
              <a:gd name="connsiteX1" fmla="*/ 1243994 w 1875971"/>
              <a:gd name="connsiteY1" fmla="*/ 0 h 3609293"/>
              <a:gd name="connsiteX2" fmla="*/ 1875971 w 1875971"/>
              <a:gd name="connsiteY2" fmla="*/ 631977 h 3609293"/>
              <a:gd name="connsiteX3" fmla="*/ 1875971 w 1875971"/>
              <a:gd name="connsiteY3" fmla="*/ 2977316 h 3609293"/>
              <a:gd name="connsiteX4" fmla="*/ 1243994 w 1875971"/>
              <a:gd name="connsiteY4" fmla="*/ 3609293 h 3609293"/>
              <a:gd name="connsiteX5" fmla="*/ 631977 w 1875971"/>
              <a:gd name="connsiteY5" fmla="*/ 3609293 h 3609293"/>
              <a:gd name="connsiteX6" fmla="*/ 0 w 1875971"/>
              <a:gd name="connsiteY6" fmla="*/ 2977316 h 3609293"/>
              <a:gd name="connsiteX7" fmla="*/ 0 w 1875971"/>
              <a:gd name="connsiteY7" fmla="*/ 631977 h 3609293"/>
              <a:gd name="connsiteX8" fmla="*/ 631977 w 1875971"/>
              <a:gd name="connsiteY8" fmla="*/ 0 h 3609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5971" h="3609293">
                <a:moveTo>
                  <a:pt x="631977" y="0"/>
                </a:moveTo>
                <a:lnTo>
                  <a:pt x="1243994" y="0"/>
                </a:lnTo>
                <a:cubicBezTo>
                  <a:pt x="1593025" y="0"/>
                  <a:pt x="1875971" y="282946"/>
                  <a:pt x="1875971" y="631977"/>
                </a:cubicBezTo>
                <a:lnTo>
                  <a:pt x="1875971" y="2977316"/>
                </a:lnTo>
                <a:cubicBezTo>
                  <a:pt x="1875971" y="3326347"/>
                  <a:pt x="1593025" y="3609293"/>
                  <a:pt x="1243994" y="3609293"/>
                </a:cubicBezTo>
                <a:lnTo>
                  <a:pt x="631977" y="3609293"/>
                </a:lnTo>
                <a:cubicBezTo>
                  <a:pt x="282946" y="3609293"/>
                  <a:pt x="0" y="3326347"/>
                  <a:pt x="0" y="2977316"/>
                </a:cubicBezTo>
                <a:lnTo>
                  <a:pt x="0" y="631977"/>
                </a:lnTo>
                <a:cubicBezTo>
                  <a:pt x="0" y="282946"/>
                  <a:pt x="282946" y="0"/>
                  <a:pt x="631977" y="0"/>
                </a:cubicBezTo>
                <a:close/>
              </a:path>
            </a:pathLst>
          </a:custGeom>
          <a:solidFill>
            <a:schemeClr val="bg1">
              <a:lumMod val="85000"/>
            </a:schemeClr>
          </a:solidFill>
          <a:ln w="57150">
            <a:solidFill>
              <a:schemeClr val="bg1"/>
            </a:solidFill>
          </a:ln>
        </p:spPr>
        <p:txBody>
          <a:bodyPr wrap="square">
            <a:noAutofit/>
          </a:bodyPr>
          <a:lstStyle>
            <a:lvl1pPr>
              <a:defRPr sz="1400"/>
            </a:lvl1pPr>
          </a:lstStyle>
          <a:p>
            <a:endParaRPr lang="en-AU" dirty="0"/>
          </a:p>
        </p:txBody>
      </p:sp>
      <p:sp>
        <p:nvSpPr>
          <p:cNvPr id="17" name="Text Placeholder 18"/>
          <p:cNvSpPr>
            <a:spLocks noGrp="1"/>
          </p:cNvSpPr>
          <p:nvPr>
            <p:ph type="body" sz="quarter" idx="19"/>
          </p:nvPr>
        </p:nvSpPr>
        <p:spPr>
          <a:xfrm>
            <a:off x="8926286" y="1768940"/>
            <a:ext cx="2225902" cy="471487"/>
          </a:xfrm>
        </p:spPr>
        <p:txBody>
          <a:bodyPr>
            <a:normAutofit/>
          </a:bodyPr>
          <a:lstStyle>
            <a:lvl1pPr marL="0" indent="0">
              <a:buNone/>
              <a:defRPr sz="1800">
                <a:solidFill>
                  <a:schemeClr val="bg1"/>
                </a:solidFill>
              </a:defRPr>
            </a:lvl1pPr>
          </a:lstStyle>
          <a:p>
            <a:pPr lvl="0"/>
            <a:endParaRPr lang="en-AU" dirty="0"/>
          </a:p>
        </p:txBody>
      </p:sp>
      <p:sp>
        <p:nvSpPr>
          <p:cNvPr id="18" name="Text Placeholder 20"/>
          <p:cNvSpPr>
            <a:spLocks noGrp="1"/>
          </p:cNvSpPr>
          <p:nvPr>
            <p:ph type="body" sz="quarter" idx="20"/>
          </p:nvPr>
        </p:nvSpPr>
        <p:spPr>
          <a:xfrm>
            <a:off x="8926286" y="2254714"/>
            <a:ext cx="2225902" cy="2888785"/>
          </a:xfrm>
        </p:spPr>
        <p:txBody>
          <a:bodyPr>
            <a:normAutofit/>
          </a:bodyPr>
          <a:lstStyle>
            <a:lvl1pPr marL="0" indent="0">
              <a:buNone/>
              <a:defRPr sz="1200">
                <a:solidFill>
                  <a:schemeClr val="bg1"/>
                </a:solidFill>
                <a:latin typeface="Lato Light" panose="020F0302020204030203" pitchFamily="34" charset="0"/>
              </a:defRPr>
            </a:lvl1pPr>
          </a:lstStyle>
          <a:p>
            <a:pPr lvl="0"/>
            <a:endParaRPr lang="en-AU" dirty="0"/>
          </a:p>
        </p:txBody>
      </p:sp>
      <p:grpSp>
        <p:nvGrpSpPr>
          <p:cNvPr id="12" name="Group 11"/>
          <p:cNvGrpSpPr/>
          <p:nvPr userDrawn="1"/>
        </p:nvGrpSpPr>
        <p:grpSpPr>
          <a:xfrm>
            <a:off x="839788" y="3636424"/>
            <a:ext cx="462882" cy="462882"/>
            <a:chOff x="2018242" y="3429000"/>
            <a:chExt cx="462882" cy="462882"/>
          </a:xfrm>
        </p:grpSpPr>
        <p:sp>
          <p:nvSpPr>
            <p:cNvPr id="13" name="Rounded Rectangle 12"/>
            <p:cNvSpPr/>
            <p:nvPr/>
          </p:nvSpPr>
          <p:spPr>
            <a:xfrm>
              <a:off x="2018242" y="3429000"/>
              <a:ext cx="462882" cy="462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hape 546"/>
            <p:cNvSpPr/>
            <p:nvPr/>
          </p:nvSpPr>
          <p:spPr>
            <a:xfrm>
              <a:off x="2102354" y="3560952"/>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24" name="Group 23"/>
          <p:cNvGrpSpPr/>
          <p:nvPr userDrawn="1"/>
        </p:nvGrpSpPr>
        <p:grpSpPr>
          <a:xfrm>
            <a:off x="839788" y="4483100"/>
            <a:ext cx="462882" cy="462882"/>
            <a:chOff x="839788" y="4483100"/>
            <a:chExt cx="462882" cy="462882"/>
          </a:xfrm>
        </p:grpSpPr>
        <p:sp>
          <p:nvSpPr>
            <p:cNvPr id="25" name="Rounded Rectangle 24"/>
            <p:cNvSpPr/>
            <p:nvPr/>
          </p:nvSpPr>
          <p:spPr>
            <a:xfrm>
              <a:off x="839788" y="448310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hape 1807"/>
            <p:cNvSpPr/>
            <p:nvPr/>
          </p:nvSpPr>
          <p:spPr>
            <a:xfrm>
              <a:off x="942806" y="4580036"/>
              <a:ext cx="253669" cy="259585"/>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27" name="Group 26"/>
          <p:cNvGrpSpPr/>
          <p:nvPr userDrawn="1"/>
        </p:nvGrpSpPr>
        <p:grpSpPr>
          <a:xfrm>
            <a:off x="838200" y="5357020"/>
            <a:ext cx="462882" cy="462882"/>
            <a:chOff x="838200" y="5357020"/>
            <a:chExt cx="462882" cy="462882"/>
          </a:xfrm>
        </p:grpSpPr>
        <p:sp>
          <p:nvSpPr>
            <p:cNvPr id="28" name="Rounded Rectangle 27"/>
            <p:cNvSpPr/>
            <p:nvPr/>
          </p:nvSpPr>
          <p:spPr>
            <a:xfrm>
              <a:off x="838200" y="5357020"/>
              <a:ext cx="462882" cy="4628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90"/>
            <p:cNvSpPr>
              <a:spLocks noChangeAspect="1" noChangeArrowheads="1"/>
            </p:cNvSpPr>
            <p:nvPr/>
          </p:nvSpPr>
          <p:spPr bwMode="auto">
            <a:xfrm>
              <a:off x="935220" y="5493805"/>
              <a:ext cx="264095" cy="204551"/>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p>
              <a:pPr>
                <a:defRPr/>
              </a:pPr>
              <a:endParaRPr lang="en-US" sz="2400" dirty="0">
                <a:ea typeface="宋体" panose="02010600030101010101" pitchFamily="2" charset="-122"/>
              </a:endParaRPr>
            </a:p>
          </p:txBody>
        </p:sp>
      </p:grpSp>
      <p:sp>
        <p:nvSpPr>
          <p:cNvPr id="32" name="Text Placeholder 18"/>
          <p:cNvSpPr>
            <a:spLocks noGrp="1"/>
          </p:cNvSpPr>
          <p:nvPr>
            <p:ph type="body" sz="quarter" idx="21"/>
          </p:nvPr>
        </p:nvSpPr>
        <p:spPr>
          <a:xfrm>
            <a:off x="1616768" y="3636425"/>
            <a:ext cx="2225902" cy="330928"/>
          </a:xfrm>
        </p:spPr>
        <p:txBody>
          <a:bodyPr>
            <a:normAutofit/>
          </a:bodyPr>
          <a:lstStyle>
            <a:lvl1pPr marL="0" indent="0">
              <a:buNone/>
              <a:defRPr sz="1800"/>
            </a:lvl1pPr>
          </a:lstStyle>
          <a:p>
            <a:pPr lvl="0"/>
            <a:endParaRPr lang="en-AU" dirty="0"/>
          </a:p>
        </p:txBody>
      </p:sp>
      <p:sp>
        <p:nvSpPr>
          <p:cNvPr id="34" name="Text Placeholder 9"/>
          <p:cNvSpPr>
            <a:spLocks noGrp="1"/>
          </p:cNvSpPr>
          <p:nvPr>
            <p:ph type="body" sz="quarter" idx="22"/>
          </p:nvPr>
        </p:nvSpPr>
        <p:spPr>
          <a:xfrm>
            <a:off x="1616768" y="3939218"/>
            <a:ext cx="2225902" cy="455578"/>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37" name="Text Placeholder 18"/>
          <p:cNvSpPr>
            <a:spLocks noGrp="1"/>
          </p:cNvSpPr>
          <p:nvPr>
            <p:ph type="body" sz="quarter" idx="24"/>
          </p:nvPr>
        </p:nvSpPr>
        <p:spPr>
          <a:xfrm>
            <a:off x="1616768" y="4481839"/>
            <a:ext cx="2225902" cy="330928"/>
          </a:xfrm>
        </p:spPr>
        <p:txBody>
          <a:bodyPr>
            <a:normAutofit/>
          </a:bodyPr>
          <a:lstStyle>
            <a:lvl1pPr marL="0" indent="0">
              <a:buNone/>
              <a:defRPr sz="1800"/>
            </a:lvl1pPr>
          </a:lstStyle>
          <a:p>
            <a:pPr lvl="0"/>
            <a:endParaRPr lang="en-AU" dirty="0"/>
          </a:p>
        </p:txBody>
      </p:sp>
      <p:sp>
        <p:nvSpPr>
          <p:cNvPr id="42" name="Text Placeholder 18"/>
          <p:cNvSpPr>
            <a:spLocks noGrp="1"/>
          </p:cNvSpPr>
          <p:nvPr>
            <p:ph type="body" sz="quarter" idx="26"/>
          </p:nvPr>
        </p:nvSpPr>
        <p:spPr>
          <a:xfrm>
            <a:off x="1622450" y="5347059"/>
            <a:ext cx="2220220" cy="330928"/>
          </a:xfrm>
        </p:spPr>
        <p:txBody>
          <a:bodyPr>
            <a:normAutofit/>
          </a:bodyPr>
          <a:lstStyle>
            <a:lvl1pPr marL="0" indent="0">
              <a:buNone/>
              <a:defRPr sz="1800"/>
            </a:lvl1pPr>
          </a:lstStyle>
          <a:p>
            <a:pPr lvl="0"/>
            <a:endParaRPr lang="en-AU" dirty="0"/>
          </a:p>
        </p:txBody>
      </p:sp>
      <p:sp>
        <p:nvSpPr>
          <p:cNvPr id="45" name="Text Placeholder 9"/>
          <p:cNvSpPr>
            <a:spLocks noGrp="1"/>
          </p:cNvSpPr>
          <p:nvPr>
            <p:ph type="body" sz="quarter" idx="27"/>
          </p:nvPr>
        </p:nvSpPr>
        <p:spPr>
          <a:xfrm>
            <a:off x="1616768" y="4779894"/>
            <a:ext cx="2225902" cy="455578"/>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46" name="Text Placeholder 9"/>
          <p:cNvSpPr>
            <a:spLocks noGrp="1"/>
          </p:cNvSpPr>
          <p:nvPr>
            <p:ph type="body" sz="quarter" idx="28"/>
          </p:nvPr>
        </p:nvSpPr>
        <p:spPr>
          <a:xfrm>
            <a:off x="1616768" y="5642073"/>
            <a:ext cx="2225902" cy="455578"/>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22" presetClass="entr" presetSubtype="4" fill="hold" grpId="0" nodeType="afterEffect" nodePh="1">
                                  <p:stCondLst>
                                    <p:cond delay="0"/>
                                  </p:stCondLst>
                                  <p:endCondLst>
                                    <p:cond evt="begin" delay="0">
                                      <p:tn val="13"/>
                                    </p:cond>
                                  </p:end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wipe(down)">
                                      <p:cBhvr>
                                        <p:cTn id="15" dur="500"/>
                                        <p:tgtEl>
                                          <p:spTgt spid="8">
                                            <p:txEl>
                                              <p:pRg st="0" end="0"/>
                                            </p:txEl>
                                          </p:spTgt>
                                        </p:tgtEl>
                                      </p:cBhvr>
                                    </p:animEffect>
                                  </p:childTnLst>
                                </p:cTn>
                              </p:par>
                            </p:childTnLst>
                          </p:cTn>
                        </p:par>
                        <p:par>
                          <p:cTn id="16" fill="hold">
                            <p:stCondLst>
                              <p:cond delay="150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left)">
                                      <p:cBhvr>
                                        <p:cTn id="19" dur="500"/>
                                        <p:tgtEl>
                                          <p:spTgt spid="9">
                                            <p:txEl>
                                              <p:pRg st="0" end="0"/>
                                            </p:txEl>
                                          </p:spTgt>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500"/>
                            </p:stCondLst>
                            <p:childTnLst>
                              <p:par>
                                <p:cTn id="27" presetID="10" presetClass="entr" presetSubtype="0" fill="hold" grpId="0" nodeType="afterEffect" nodePh="1">
                                  <p:stCondLst>
                                    <p:cond delay="0"/>
                                  </p:stCondLst>
                                  <p:endCondLst>
                                    <p:cond evt="begin" delay="0">
                                      <p:tn val="27"/>
                                    </p:cond>
                                  </p:endCondLst>
                                  <p:childTnLst>
                                    <p:set>
                                      <p:cBhvr>
                                        <p:cTn id="28" dur="1" fill="hold">
                                          <p:stCondLst>
                                            <p:cond delay="0"/>
                                          </p:stCondLst>
                                        </p:cTn>
                                        <p:tgtEl>
                                          <p:spTgt spid="32">
                                            <p:txEl>
                                              <p:pRg st="0" end="0"/>
                                            </p:txEl>
                                          </p:spTgt>
                                        </p:tgtEl>
                                        <p:attrNameLst>
                                          <p:attrName>style.visibility</p:attrName>
                                        </p:attrNameLst>
                                      </p:cBhvr>
                                      <p:to>
                                        <p:strVal val="visible"/>
                                      </p:to>
                                    </p:set>
                                    <p:animEffect transition="in" filter="fade">
                                      <p:cBhvr>
                                        <p:cTn id="29" dur="500"/>
                                        <p:tgtEl>
                                          <p:spTgt spid="32">
                                            <p:txEl>
                                              <p:pRg st="0" end="0"/>
                                            </p:txEl>
                                          </p:spTgt>
                                        </p:tgtEl>
                                      </p:cBhvr>
                                    </p:animEffect>
                                  </p:childTnLst>
                                </p:cTn>
                              </p:par>
                            </p:childTnLst>
                          </p:cTn>
                        </p:par>
                        <p:par>
                          <p:cTn id="30" fill="hold">
                            <p:stCondLst>
                              <p:cond delay="3000"/>
                            </p:stCondLst>
                            <p:childTnLst>
                              <p:par>
                                <p:cTn id="31" presetID="22" presetClass="entr" presetSubtype="8" fill="hold" grpId="0" nodeType="afterEffect" nodePh="1">
                                  <p:stCondLst>
                                    <p:cond delay="0"/>
                                  </p:stCondLst>
                                  <p:endCondLst>
                                    <p:cond evt="begin" delay="0">
                                      <p:tn val="31"/>
                                    </p:cond>
                                  </p:endCondLst>
                                  <p:childTnLst>
                                    <p:set>
                                      <p:cBhvr>
                                        <p:cTn id="32" dur="1" fill="hold">
                                          <p:stCondLst>
                                            <p:cond delay="0"/>
                                          </p:stCondLst>
                                        </p:cTn>
                                        <p:tgtEl>
                                          <p:spTgt spid="34">
                                            <p:txEl>
                                              <p:pRg st="0" end="0"/>
                                            </p:txEl>
                                          </p:spTgt>
                                        </p:tgtEl>
                                        <p:attrNameLst>
                                          <p:attrName>style.visibility</p:attrName>
                                        </p:attrNameLst>
                                      </p:cBhvr>
                                      <p:to>
                                        <p:strVal val="visible"/>
                                      </p:to>
                                    </p:set>
                                    <p:animEffect transition="in" filter="wipe(left)">
                                      <p:cBhvr>
                                        <p:cTn id="33" dur="500"/>
                                        <p:tgtEl>
                                          <p:spTgt spid="34">
                                            <p:txEl>
                                              <p:pRg st="0" end="0"/>
                                            </p:txEl>
                                          </p:spTgt>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4000"/>
                            </p:stCondLst>
                            <p:childTnLst>
                              <p:par>
                                <p:cTn id="41" presetID="10" presetClass="entr" presetSubtype="0" fill="hold" grpId="0" nodeType="afterEffect" nodePh="1">
                                  <p:stCondLst>
                                    <p:cond delay="0"/>
                                  </p:stCondLst>
                                  <p:endCondLst>
                                    <p:cond evt="begin" delay="0">
                                      <p:tn val="41"/>
                                    </p:cond>
                                  </p:endCondLst>
                                  <p:childTnLst>
                                    <p:set>
                                      <p:cBhvr>
                                        <p:cTn id="42" dur="1" fill="hold">
                                          <p:stCondLst>
                                            <p:cond delay="0"/>
                                          </p:stCondLst>
                                        </p:cTn>
                                        <p:tgtEl>
                                          <p:spTgt spid="37">
                                            <p:txEl>
                                              <p:pRg st="0" end="0"/>
                                            </p:txEl>
                                          </p:spTgt>
                                        </p:tgtEl>
                                        <p:attrNameLst>
                                          <p:attrName>style.visibility</p:attrName>
                                        </p:attrNameLst>
                                      </p:cBhvr>
                                      <p:to>
                                        <p:strVal val="visible"/>
                                      </p:to>
                                    </p:set>
                                    <p:animEffect transition="in" filter="fade">
                                      <p:cBhvr>
                                        <p:cTn id="43" dur="500"/>
                                        <p:tgtEl>
                                          <p:spTgt spid="37">
                                            <p:txEl>
                                              <p:pRg st="0" end="0"/>
                                            </p:txEl>
                                          </p:spTgt>
                                        </p:tgtEl>
                                      </p:cBhvr>
                                    </p:animEffect>
                                  </p:childTnLst>
                                </p:cTn>
                              </p:par>
                            </p:childTnLst>
                          </p:cTn>
                        </p:par>
                        <p:par>
                          <p:cTn id="44" fill="hold">
                            <p:stCondLst>
                              <p:cond delay="4500"/>
                            </p:stCondLst>
                            <p:childTnLst>
                              <p:par>
                                <p:cTn id="45" presetID="22" presetClass="entr" presetSubtype="8" fill="hold" grpId="0" nodeType="afterEffect" nodePh="1">
                                  <p:stCondLst>
                                    <p:cond delay="0"/>
                                  </p:stCondLst>
                                  <p:endCondLst>
                                    <p:cond evt="begin" delay="0">
                                      <p:tn val="45"/>
                                    </p:cond>
                                  </p:endCondLst>
                                  <p:childTnLst>
                                    <p:set>
                                      <p:cBhvr>
                                        <p:cTn id="46" dur="1" fill="hold">
                                          <p:stCondLst>
                                            <p:cond delay="0"/>
                                          </p:stCondLst>
                                        </p:cTn>
                                        <p:tgtEl>
                                          <p:spTgt spid="45">
                                            <p:txEl>
                                              <p:pRg st="0" end="0"/>
                                            </p:txEl>
                                          </p:spTgt>
                                        </p:tgtEl>
                                        <p:attrNameLst>
                                          <p:attrName>style.visibility</p:attrName>
                                        </p:attrNameLst>
                                      </p:cBhvr>
                                      <p:to>
                                        <p:strVal val="visible"/>
                                      </p:to>
                                    </p:set>
                                    <p:animEffect transition="in" filter="wipe(left)">
                                      <p:cBhvr>
                                        <p:cTn id="47" dur="500"/>
                                        <p:tgtEl>
                                          <p:spTgt spid="45">
                                            <p:txEl>
                                              <p:pRg st="0" end="0"/>
                                            </p:txEl>
                                          </p:spTgt>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par>
                          <p:cTn id="54" fill="hold">
                            <p:stCondLst>
                              <p:cond delay="5500"/>
                            </p:stCondLst>
                            <p:childTnLst>
                              <p:par>
                                <p:cTn id="55" presetID="10" presetClass="entr" presetSubtype="0" fill="hold" grpId="0" nodeType="afterEffect" nodePh="1">
                                  <p:stCondLst>
                                    <p:cond delay="0"/>
                                  </p:stCondLst>
                                  <p:endCondLst>
                                    <p:cond evt="begin" delay="0">
                                      <p:tn val="55"/>
                                    </p:cond>
                                  </p:endCondLst>
                                  <p:childTnLst>
                                    <p:set>
                                      <p:cBhvr>
                                        <p:cTn id="56" dur="1" fill="hold">
                                          <p:stCondLst>
                                            <p:cond delay="0"/>
                                          </p:stCondLst>
                                        </p:cTn>
                                        <p:tgtEl>
                                          <p:spTgt spid="42">
                                            <p:txEl>
                                              <p:pRg st="0" end="0"/>
                                            </p:txEl>
                                          </p:spTgt>
                                        </p:tgtEl>
                                        <p:attrNameLst>
                                          <p:attrName>style.visibility</p:attrName>
                                        </p:attrNameLst>
                                      </p:cBhvr>
                                      <p:to>
                                        <p:strVal val="visible"/>
                                      </p:to>
                                    </p:set>
                                    <p:animEffect transition="in" filter="fade">
                                      <p:cBhvr>
                                        <p:cTn id="57" dur="500"/>
                                        <p:tgtEl>
                                          <p:spTgt spid="42">
                                            <p:txEl>
                                              <p:pRg st="0" end="0"/>
                                            </p:txEl>
                                          </p:spTgt>
                                        </p:tgtEl>
                                      </p:cBhvr>
                                    </p:animEffect>
                                  </p:childTnLst>
                                </p:cTn>
                              </p:par>
                            </p:childTnLst>
                          </p:cTn>
                        </p:par>
                        <p:par>
                          <p:cTn id="58" fill="hold">
                            <p:stCondLst>
                              <p:cond delay="6000"/>
                            </p:stCondLst>
                            <p:childTnLst>
                              <p:par>
                                <p:cTn id="59" presetID="22" presetClass="entr" presetSubtype="8" fill="hold" grpId="0" nodeType="afterEffect" nodePh="1">
                                  <p:stCondLst>
                                    <p:cond delay="0"/>
                                  </p:stCondLst>
                                  <p:endCondLst>
                                    <p:cond evt="begin" delay="0">
                                      <p:tn val="59"/>
                                    </p:cond>
                                  </p:endCondLst>
                                  <p:childTnLst>
                                    <p:set>
                                      <p:cBhvr>
                                        <p:cTn id="60" dur="1" fill="hold">
                                          <p:stCondLst>
                                            <p:cond delay="0"/>
                                          </p:stCondLst>
                                        </p:cTn>
                                        <p:tgtEl>
                                          <p:spTgt spid="46">
                                            <p:txEl>
                                              <p:pRg st="0" end="0"/>
                                            </p:txEl>
                                          </p:spTgt>
                                        </p:tgtEl>
                                        <p:attrNameLst>
                                          <p:attrName>style.visibility</p:attrName>
                                        </p:attrNameLst>
                                      </p:cBhvr>
                                      <p:to>
                                        <p:strVal val="visible"/>
                                      </p:to>
                                    </p:set>
                                    <p:animEffect transition="in" filter="wipe(left)">
                                      <p:cBhvr>
                                        <p:cTn id="61" dur="500"/>
                                        <p:tgtEl>
                                          <p:spTgt spid="46">
                                            <p:txEl>
                                              <p:pRg st="0" end="0"/>
                                            </p:txEl>
                                          </p:spTgt>
                                        </p:tgtEl>
                                      </p:cBhvr>
                                    </p:animEffect>
                                  </p:childTnLst>
                                </p:cTn>
                              </p:par>
                            </p:childTnLst>
                          </p:cTn>
                        </p:par>
                        <p:par>
                          <p:cTn id="62" fill="hold">
                            <p:stCondLst>
                              <p:cond delay="6500"/>
                            </p:stCondLst>
                            <p:childTnLst>
                              <p:par>
                                <p:cTn id="63" presetID="53" presetClass="entr" presetSubtype="16"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7500"/>
                            </p:stCondLst>
                            <p:childTnLst>
                              <p:par>
                                <p:cTn id="73" presetID="22" presetClass="entr" presetSubtype="4" fill="hold" grpId="0" nodeType="afterEffect" nodePh="1">
                                  <p:stCondLst>
                                    <p:cond delay="0"/>
                                  </p:stCondLst>
                                  <p:endCondLst>
                                    <p:cond evt="begin" delay="0">
                                      <p:tn val="73"/>
                                    </p:cond>
                                  </p:endCondLst>
                                  <p:childTnLst>
                                    <p:set>
                                      <p:cBhvr>
                                        <p:cTn id="74" dur="1" fill="hold">
                                          <p:stCondLst>
                                            <p:cond delay="0"/>
                                          </p:stCondLst>
                                        </p:cTn>
                                        <p:tgtEl>
                                          <p:spTgt spid="17">
                                            <p:txEl>
                                              <p:pRg st="0" end="0"/>
                                            </p:txEl>
                                          </p:spTgt>
                                        </p:tgtEl>
                                        <p:attrNameLst>
                                          <p:attrName>style.visibility</p:attrName>
                                        </p:attrNameLst>
                                      </p:cBhvr>
                                      <p:to>
                                        <p:strVal val="visible"/>
                                      </p:to>
                                    </p:set>
                                    <p:animEffect transition="in" filter="wipe(down)">
                                      <p:cBhvr>
                                        <p:cTn id="75" dur="500"/>
                                        <p:tgtEl>
                                          <p:spTgt spid="17">
                                            <p:txEl>
                                              <p:pRg st="0" end="0"/>
                                            </p:txEl>
                                          </p:spTgt>
                                        </p:tgtEl>
                                      </p:cBhvr>
                                    </p:animEffect>
                                  </p:childTnLst>
                                </p:cTn>
                              </p:par>
                            </p:childTnLst>
                          </p:cTn>
                        </p:par>
                        <p:par>
                          <p:cTn id="76" fill="hold">
                            <p:stCondLst>
                              <p:cond delay="800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18">
                                            <p:txEl>
                                              <p:pRg st="0" end="0"/>
                                            </p:txEl>
                                          </p:spTgt>
                                        </p:tgtEl>
                                        <p:attrNameLst>
                                          <p:attrName>style.visibility</p:attrName>
                                        </p:attrNameLst>
                                      </p:cBhvr>
                                      <p:to>
                                        <p:strVal val="visible"/>
                                      </p:to>
                                    </p:set>
                                    <p:animEffect transition="in" filter="wipe(left)">
                                      <p:cBhvr>
                                        <p:cTn id="79"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Effect transition="in" filter="wipe(down)">
                      <p:cBhvr>
                        <p:cTn dur="500"/>
                        <p:tgtEl>
                          <p:spTgt spid="8"/>
                        </p:tgtEl>
                      </p:cBhvr>
                    </p:animEffect>
                  </p:childTnLst>
                </p:cTn>
              </p:par>
            </p:tnLst>
          </p:tmpl>
        </p:tmplLst>
      </p:bldP>
      <p:bldP spid="9"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6" grpId="0" animBg="1"/>
      <p:bldP spid="17"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7"/>
                        </p:tgtEl>
                        <p:attrNameLst>
                          <p:attrName>style.visibility</p:attrName>
                        </p:attrNameLst>
                      </p:cBhvr>
                      <p:to>
                        <p:strVal val="visible"/>
                      </p:to>
                    </p:set>
                    <p:animEffect transition="in" filter="wipe(down)">
                      <p:cBhvr>
                        <p:cTn dur="500"/>
                        <p:tgtEl>
                          <p:spTgt spid="17"/>
                        </p:tgtEl>
                      </p:cBhvr>
                    </p:animEffect>
                  </p:childTnLst>
                </p:cTn>
              </p:par>
            </p:tnLst>
          </p:tmpl>
        </p:tmplLst>
      </p:bldP>
      <p:bldP spid="18"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32"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7"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2"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5"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12" name="Picture Placeholder 6"/>
          <p:cNvSpPr>
            <a:spLocks noGrp="1"/>
          </p:cNvSpPr>
          <p:nvPr>
            <p:ph type="pic" sz="quarter" idx="13"/>
          </p:nvPr>
        </p:nvSpPr>
        <p:spPr>
          <a:xfrm>
            <a:off x="0" y="0"/>
            <a:ext cx="12192000" cy="6858000"/>
          </a:xfrm>
          <a:solidFill>
            <a:schemeClr val="bg1">
              <a:lumMod val="85000"/>
            </a:schemeClr>
          </a:solidFill>
        </p:spPr>
        <p:txBody>
          <a:bodyPr/>
          <a:lstStyle/>
          <a:p>
            <a:endParaRPr lang="en-AU"/>
          </a:p>
        </p:txBody>
      </p:sp>
      <p:sp>
        <p:nvSpPr>
          <p:cNvPr id="13"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14"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5" name="Text Placeholder 7"/>
          <p:cNvSpPr>
            <a:spLocks noGrp="1"/>
          </p:cNvSpPr>
          <p:nvPr>
            <p:ph type="body" sz="quarter" idx="14"/>
          </p:nvPr>
        </p:nvSpPr>
        <p:spPr>
          <a:xfrm>
            <a:off x="838200" y="2004684"/>
            <a:ext cx="5256212" cy="471600"/>
          </a:xfrm>
        </p:spPr>
        <p:txBody>
          <a:bodyPr>
            <a:noAutofit/>
          </a:bodyPr>
          <a:lstStyle>
            <a:lvl1pPr marL="0" indent="0">
              <a:buNone/>
              <a:defRPr sz="2400"/>
            </a:lvl1pPr>
          </a:lstStyle>
          <a:p>
            <a:pPr lvl="0"/>
            <a:endParaRPr lang="en-AU" dirty="0"/>
          </a:p>
        </p:txBody>
      </p:sp>
      <p:sp>
        <p:nvSpPr>
          <p:cNvPr id="16" name="Text Placeholder 9"/>
          <p:cNvSpPr>
            <a:spLocks noGrp="1"/>
          </p:cNvSpPr>
          <p:nvPr>
            <p:ph type="body" sz="quarter" idx="15"/>
          </p:nvPr>
        </p:nvSpPr>
        <p:spPr>
          <a:xfrm>
            <a:off x="838200" y="2491523"/>
            <a:ext cx="5256212" cy="158517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7" name="Text Placeholder 18"/>
          <p:cNvSpPr>
            <a:spLocks noGrp="1"/>
          </p:cNvSpPr>
          <p:nvPr>
            <p:ph type="body" sz="quarter" idx="19"/>
          </p:nvPr>
        </p:nvSpPr>
        <p:spPr>
          <a:xfrm>
            <a:off x="839788" y="4597401"/>
            <a:ext cx="2225902" cy="471487"/>
          </a:xfrm>
        </p:spPr>
        <p:txBody>
          <a:bodyPr>
            <a:normAutofit/>
          </a:bodyPr>
          <a:lstStyle>
            <a:lvl1pPr marL="0" indent="0">
              <a:buNone/>
              <a:defRPr sz="1800"/>
            </a:lvl1pPr>
          </a:lstStyle>
          <a:p>
            <a:pPr lvl="0"/>
            <a:endParaRPr lang="en-AU" dirty="0"/>
          </a:p>
        </p:txBody>
      </p:sp>
      <p:sp>
        <p:nvSpPr>
          <p:cNvPr id="18" name="Text Placeholder 20"/>
          <p:cNvSpPr>
            <a:spLocks noGrp="1"/>
          </p:cNvSpPr>
          <p:nvPr>
            <p:ph type="body" sz="quarter" idx="20"/>
          </p:nvPr>
        </p:nvSpPr>
        <p:spPr>
          <a:xfrm>
            <a:off x="839788" y="5083176"/>
            <a:ext cx="2225902" cy="93821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7" name="SmartArt Placeholder 6"/>
          <p:cNvSpPr>
            <a:spLocks noGrp="1"/>
          </p:cNvSpPr>
          <p:nvPr>
            <p:ph type="pic" sz="quarter" idx="13"/>
          </p:nvPr>
        </p:nvSpPr>
        <p:spPr>
          <a:xfrm>
            <a:off x="8271164" y="2327275"/>
            <a:ext cx="3081049" cy="2078038"/>
          </a:xfrm>
        </p:spPr>
        <p:txBody>
          <a:bodyPr/>
          <a:lstStyle/>
          <a:p>
            <a:endParaRPr lang="en-AU"/>
          </a:p>
        </p:txBody>
      </p:sp>
      <p:sp>
        <p:nvSpPr>
          <p:cNvPr id="8"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9"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0" name="Text Placeholder 7"/>
          <p:cNvSpPr>
            <a:spLocks noGrp="1"/>
          </p:cNvSpPr>
          <p:nvPr>
            <p:ph type="body" sz="quarter" idx="14"/>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11" name="Text Placeholder 9"/>
          <p:cNvSpPr>
            <a:spLocks noGrp="1"/>
          </p:cNvSpPr>
          <p:nvPr>
            <p:ph type="body" sz="quarter" idx="15"/>
          </p:nvPr>
        </p:nvSpPr>
        <p:spPr>
          <a:xfrm>
            <a:off x="838200" y="2491523"/>
            <a:ext cx="5256212" cy="158517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2" name="Text Placeholder 18"/>
          <p:cNvSpPr>
            <a:spLocks noGrp="1"/>
          </p:cNvSpPr>
          <p:nvPr>
            <p:ph type="body" sz="quarter" idx="19"/>
          </p:nvPr>
        </p:nvSpPr>
        <p:spPr>
          <a:xfrm>
            <a:off x="838200" y="4597401"/>
            <a:ext cx="2225902" cy="471487"/>
          </a:xfrm>
        </p:spPr>
        <p:txBody>
          <a:bodyPr>
            <a:normAutofit/>
          </a:bodyPr>
          <a:lstStyle>
            <a:lvl1pPr marL="0" indent="0">
              <a:buNone/>
              <a:defRPr sz="1800"/>
            </a:lvl1pPr>
          </a:lstStyle>
          <a:p>
            <a:pPr lvl="0"/>
            <a:endParaRPr lang="en-AU" dirty="0"/>
          </a:p>
        </p:txBody>
      </p:sp>
      <p:sp>
        <p:nvSpPr>
          <p:cNvPr id="13" name="Text Placeholder 20"/>
          <p:cNvSpPr>
            <a:spLocks noGrp="1"/>
          </p:cNvSpPr>
          <p:nvPr>
            <p:ph type="body" sz="quarter" idx="20"/>
          </p:nvPr>
        </p:nvSpPr>
        <p:spPr>
          <a:xfrm>
            <a:off x="838200" y="5083176"/>
            <a:ext cx="2225902" cy="93821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AU"/>
          </a:p>
        </p:txBody>
      </p:sp>
      <p:sp>
        <p:nvSpPr>
          <p:cNvPr id="4" name="Date Placeholder 3"/>
          <p:cNvSpPr>
            <a:spLocks noGrp="1"/>
          </p:cNvSpPr>
          <p:nvPr>
            <p:ph type="dt" sz="half" idx="10"/>
          </p:nvPr>
        </p:nvSpPr>
        <p:spPr/>
        <p:txBody>
          <a:bodyPr/>
          <a:lstStyle/>
          <a:p>
            <a:fld id="{722F6D6F-DD99-46DF-A9EA-728D63EA6A31}" type="datetimeFigureOut">
              <a:rPr lang="en-AU" smtClean="0"/>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2F6D6F-DD99-46DF-A9EA-728D63EA6A31}" type="datetimeFigureOut">
              <a:rPr lang="en-AU" smtClean="0"/>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6" name="Rectangle 5"/>
          <p:cNvSpPr/>
          <p:nvPr userDrawn="1"/>
        </p:nvSpPr>
        <p:spPr>
          <a:xfrm>
            <a:off x="2190750" y="836613"/>
            <a:ext cx="7848600" cy="4859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 Placeholder 7"/>
          <p:cNvSpPr>
            <a:spLocks noGrp="1"/>
          </p:cNvSpPr>
          <p:nvPr>
            <p:ph type="body" sz="quarter" idx="13" hasCustomPrompt="1"/>
          </p:nvPr>
        </p:nvSpPr>
        <p:spPr>
          <a:xfrm>
            <a:off x="1206500" y="1739900"/>
            <a:ext cx="2832100" cy="2743200"/>
          </a:xfrm>
        </p:spPr>
        <p:txBody>
          <a:bodyPr/>
          <a:lstStyle>
            <a:lvl1pPr>
              <a:defRPr/>
            </a:lvl1pPr>
            <a:lvl5pPr>
              <a:defRPr/>
            </a:lvl5pPr>
          </a:lstStyle>
          <a:p>
            <a:pPr lvl="0"/>
            <a:r>
              <a:rPr lang="en-US" dirty="0" smtClean="0"/>
              <a:t>Click to edit M</a:t>
            </a:r>
            <a:r>
              <a:rPr lang="id-ID" dirty="0" smtClean="0"/>
              <a:t>afefa</a:t>
            </a:r>
            <a:r>
              <a:rPr lang="en-US" dirty="0" smtClean="0"/>
              <a:t>aster text styles</a:t>
            </a:r>
            <a:endParaRPr lang="en-US" dirty="0" smtClean="0"/>
          </a:p>
          <a:p>
            <a:pPr lvl="1"/>
            <a:r>
              <a:rPr lang="en-US" dirty="0" smtClean="0"/>
              <a:t>Second level</a:t>
            </a:r>
            <a:endParaRPr lang="en-US" dirty="0" smtClean="0"/>
          </a:p>
          <a:p>
            <a:pPr lvl="2"/>
            <a:r>
              <a:rPr lang="en-US" dirty="0" smtClean="0"/>
              <a:t>Third level</a:t>
            </a:r>
            <a:endParaRPr lang="en-US" dirty="0" smtClean="0"/>
          </a:p>
          <a:p>
            <a:pPr lvl="3"/>
            <a:r>
              <a:rPr lang="en-US" dirty="0" smtClean="0"/>
              <a:t>Fourth level</a:t>
            </a:r>
            <a:endParaRPr lang="en-US" dirty="0" smtClean="0"/>
          </a:p>
          <a:p>
            <a:pPr lvl="4"/>
            <a:r>
              <a:rPr lang="en-US" dirty="0" smtClean="0"/>
              <a:t>Fifth level</a:t>
            </a:r>
            <a:r>
              <a:rPr lang="id-ID" dirty="0" smtClean="0"/>
              <a:t>aera</a:t>
            </a:r>
            <a:endParaRPr lang="en-AU" dirty="0"/>
          </a:p>
        </p:txBody>
      </p:sp>
      <p:sp>
        <p:nvSpPr>
          <p:cNvPr id="9" name="Rectangle 8"/>
          <p:cNvSpPr/>
          <p:nvPr userDrawn="1"/>
        </p:nvSpPr>
        <p:spPr>
          <a:xfrm>
            <a:off x="5359400" y="304800"/>
            <a:ext cx="5207000" cy="464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arn(inVertical)">
                                      <p:cBhvr>
                                        <p:cTn id="10" dur="500"/>
                                        <p:tgtEl>
                                          <p:spTgt spid="8">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arn(inVertical)">
                                      <p:cBhvr>
                                        <p:cTn id="13" dur="500"/>
                                        <p:tgtEl>
                                          <p:spTgt spid="8">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barn(inVertical)">
                                      <p:cBhvr>
                                        <p:cTn id="16" dur="500"/>
                                        <p:tgtEl>
                                          <p:spTgt spid="8">
                                            <p:txEl>
                                              <p:pRg st="3" end="3"/>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barn(inVertical)">
                                      <p:cBhvr>
                                        <p:cTn id="19" dur="500"/>
                                        <p:tgtEl>
                                          <p:spTgt spid="8">
                                            <p:txEl>
                                              <p:pRg st="4" end="4"/>
                                            </p:txEl>
                                          </p:spTgt>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tmplLst>
          <p:tmpl lvl="1">
            <p:tnLst>
              <p:par>
                <p:cTn presetID="16" presetClass="entr" presetSubtype="21"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inVertical)">
                      <p:cBhvr>
                        <p:cTn dur="500"/>
                        <p:tgtEl>
                          <p:spTgt spid="8"/>
                        </p:tgtEl>
                      </p:cBhvr>
                    </p:animEffect>
                  </p:childTnLst>
                </p:cTn>
              </p:par>
            </p:tnLst>
          </p:tmpl>
          <p:tmpl lvl="2">
            <p:tnLst>
              <p:par>
                <p:cTn presetID="16" presetClass="entr" presetSubtype="21"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inVertical)">
                      <p:cBhvr>
                        <p:cTn dur="500"/>
                        <p:tgtEl>
                          <p:spTgt spid="8"/>
                        </p:tgtEl>
                      </p:cBhvr>
                    </p:animEffect>
                  </p:childTnLst>
                </p:cTn>
              </p:par>
            </p:tnLst>
          </p:tmpl>
          <p:tmpl lvl="3">
            <p:tnLst>
              <p:par>
                <p:cTn presetID="16" presetClass="entr" presetSubtype="21"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inVertical)">
                      <p:cBhvr>
                        <p:cTn dur="500"/>
                        <p:tgtEl>
                          <p:spTgt spid="8"/>
                        </p:tgtEl>
                      </p:cBhvr>
                    </p:animEffect>
                  </p:childTnLst>
                </p:cTn>
              </p:par>
            </p:tnLst>
          </p:tmpl>
          <p:tmpl lvl="4">
            <p:tnLst>
              <p:par>
                <p:cTn presetID="16" presetClass="entr" presetSubtype="21"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inVertical)">
                      <p:cBhvr>
                        <p:cTn dur="500"/>
                        <p:tgtEl>
                          <p:spTgt spid="8"/>
                        </p:tgtEl>
                      </p:cBhvr>
                    </p:animEffect>
                  </p:childTnLst>
                </p:cTn>
              </p:par>
            </p:tnLst>
          </p:tmpl>
          <p:tmpl lvl="5">
            <p:tnLst>
              <p:par>
                <p:cTn presetID="16" presetClass="entr" presetSubtype="21"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inVertical)">
                      <p:cBhvr>
                        <p:cTn dur="500"/>
                        <p:tgtEl>
                          <p:spTgt spid="8"/>
                        </p:tgtEl>
                      </p:cBhvr>
                    </p:animEffect>
                  </p:childTnLst>
                </p:cTn>
              </p:par>
            </p:tnLst>
          </p:tmpl>
        </p:tmplLst>
      </p:bldP>
      <p:bldP spid="9"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0" y="0"/>
            <a:ext cx="12192000" cy="6858000"/>
          </a:xfrm>
          <a:solidFill>
            <a:schemeClr val="bg1">
              <a:lumMod val="85000"/>
            </a:schemeClr>
          </a:solidFill>
        </p:spPr>
        <p:txBody>
          <a:bodyPr/>
          <a:lstStyle>
            <a:lvl1pPr>
              <a:defRPr/>
            </a:lvl1pPr>
          </a:lstStyle>
          <a:p>
            <a:r>
              <a:rPr lang="id-ID" dirty="0" smtClean="0"/>
              <a:t>Please insert image</a:t>
            </a:r>
            <a:endParaRPr lang="en-AU" dirty="0"/>
          </a:p>
        </p:txBody>
      </p:sp>
      <p:sp>
        <p:nvSpPr>
          <p:cNvPr id="8"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9"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Picture Placeholder 14"/>
          <p:cNvSpPr>
            <a:spLocks noGrp="1"/>
          </p:cNvSpPr>
          <p:nvPr>
            <p:ph type="pic" sz="quarter" idx="18" hasCustomPrompt="1"/>
          </p:nvPr>
        </p:nvSpPr>
        <p:spPr>
          <a:xfrm>
            <a:off x="838200" y="0"/>
            <a:ext cx="10514013" cy="6858000"/>
          </a:xfrm>
          <a:solidFill>
            <a:schemeClr val="bg1">
              <a:lumMod val="85000"/>
            </a:schemeClr>
          </a:solidFill>
        </p:spPr>
        <p:txBody>
          <a:bodyPr/>
          <a:lstStyle>
            <a:lvl1pPr>
              <a:defRPr/>
            </a:lvl1pPr>
          </a:lstStyle>
          <a:p>
            <a:r>
              <a:rPr lang="id-ID" dirty="0" smtClean="0"/>
              <a:t>Please insert image</a:t>
            </a:r>
            <a:endParaRPr lang="en-AU" dirty="0"/>
          </a:p>
        </p:txBody>
      </p:sp>
      <p:sp>
        <p:nvSpPr>
          <p:cNvPr id="7"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endParaRPr lang="en-AU" dirty="0"/>
          </a:p>
        </p:txBody>
      </p:sp>
      <p:sp>
        <p:nvSpPr>
          <p:cNvPr id="8" name="Subtitle 2"/>
          <p:cNvSpPr>
            <a:spLocks noGrp="1"/>
          </p:cNvSpPr>
          <p:nvPr>
            <p:ph type="subTitle" idx="1"/>
          </p:nvPr>
        </p:nvSpPr>
        <p:spPr>
          <a:xfrm>
            <a:off x="1524000" y="1223964"/>
            <a:ext cx="9144000" cy="374217"/>
          </a:xfrm>
        </p:spPr>
        <p:txBody>
          <a:bodyPr>
            <a:normAutofit/>
          </a:bodyPr>
          <a:lstStyle>
            <a:lvl1pPr marL="0" indent="0" algn="ctr">
              <a:buNone/>
              <a:defRPr sz="1400"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9" name="Text Placeholder 7"/>
          <p:cNvSpPr>
            <a:spLocks noGrp="1"/>
          </p:cNvSpPr>
          <p:nvPr>
            <p:ph type="body" sz="quarter" idx="13"/>
          </p:nvPr>
        </p:nvSpPr>
        <p:spPr>
          <a:xfrm>
            <a:off x="838200" y="2004684"/>
            <a:ext cx="5256212" cy="471600"/>
          </a:xfrm>
        </p:spPr>
        <p:txBody>
          <a:bodyPr>
            <a:noAutofit/>
          </a:bodyPr>
          <a:lstStyle>
            <a:lvl1pPr marL="0" indent="0">
              <a:buNone/>
              <a:defRPr sz="2400" baseline="0">
                <a:solidFill>
                  <a:schemeClr val="accent1"/>
                </a:solidFill>
              </a:defRPr>
            </a:lvl1pPr>
          </a:lstStyle>
          <a:p>
            <a:pPr lvl="0"/>
            <a:endParaRPr lang="en-AU" dirty="0"/>
          </a:p>
        </p:txBody>
      </p:sp>
      <p:sp>
        <p:nvSpPr>
          <p:cNvPr id="10" name="Text Placeholder 9"/>
          <p:cNvSpPr>
            <a:spLocks noGrp="1"/>
          </p:cNvSpPr>
          <p:nvPr>
            <p:ph type="body" sz="quarter" idx="14"/>
          </p:nvPr>
        </p:nvSpPr>
        <p:spPr>
          <a:xfrm>
            <a:off x="838200" y="2491524"/>
            <a:ext cx="5256212" cy="1759526"/>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1" name="Text Placeholder 11"/>
          <p:cNvSpPr>
            <a:spLocks noGrp="1"/>
          </p:cNvSpPr>
          <p:nvPr>
            <p:ph type="body" sz="quarter" idx="15"/>
          </p:nvPr>
        </p:nvSpPr>
        <p:spPr>
          <a:xfrm>
            <a:off x="839788" y="4383089"/>
            <a:ext cx="5254625" cy="493712"/>
          </a:xfrm>
        </p:spPr>
        <p:txBody>
          <a:bodyPr>
            <a:normAutofit/>
          </a:bodyPr>
          <a:lstStyle>
            <a:lvl1pPr marL="0" indent="0">
              <a:buNone/>
              <a:defRPr sz="1400" b="1" i="1">
                <a:latin typeface="Lato Light" panose="020F0302020204030203" pitchFamily="34" charset="0"/>
              </a:defRPr>
            </a:lvl1pPr>
          </a:lstStyle>
          <a:p>
            <a:pPr lvl="0"/>
            <a:endParaRPr lang="en-AU" dirty="0"/>
          </a:p>
        </p:txBody>
      </p:sp>
      <p:sp>
        <p:nvSpPr>
          <p:cNvPr id="12" name="Text Placeholder 13"/>
          <p:cNvSpPr>
            <a:spLocks noGrp="1"/>
          </p:cNvSpPr>
          <p:nvPr>
            <p:ph type="body" sz="quarter" idx="16"/>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3" name="Text Placeholder 15"/>
          <p:cNvSpPr>
            <a:spLocks noGrp="1"/>
          </p:cNvSpPr>
          <p:nvPr>
            <p:ph type="body" sz="quarter" idx="17"/>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7"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8" name="Date Placeholder 3"/>
          <p:cNvSpPr>
            <a:spLocks noGrp="1"/>
          </p:cNvSpPr>
          <p:nvPr>
            <p:ph type="dt" sz="half" idx="10"/>
          </p:nvPr>
        </p:nvSpPr>
        <p:spPr>
          <a:xfrm>
            <a:off x="838200" y="6356350"/>
            <a:ext cx="2743200" cy="365125"/>
          </a:xfrm>
        </p:spPr>
        <p:txBody>
          <a:bodyPr/>
          <a:lstStyle>
            <a:lvl1pPr>
              <a:defRPr>
                <a:latin typeface="Lato Light" panose="020F0302020204030203" pitchFamily="34" charset="0"/>
              </a:defRPr>
            </a:lvl1pPr>
          </a:lstStyle>
          <a:p>
            <a:fld id="{722F6D6F-DD99-46DF-A9EA-728D63EA6A31}" type="datetimeFigureOut">
              <a:rPr lang="en-AU" smtClean="0"/>
            </a:fld>
            <a:endParaRPr lang="en-AU" dirty="0"/>
          </a:p>
        </p:txBody>
      </p:sp>
      <p:sp>
        <p:nvSpPr>
          <p:cNvPr id="9" name="Footer Placeholder 4"/>
          <p:cNvSpPr>
            <a:spLocks noGrp="1"/>
          </p:cNvSpPr>
          <p:nvPr>
            <p:ph type="ftr" sz="quarter" idx="11"/>
          </p:nvPr>
        </p:nvSpPr>
        <p:spPr>
          <a:xfrm>
            <a:off x="4038600" y="6356350"/>
            <a:ext cx="4114800" cy="365125"/>
          </a:xfrm>
        </p:spPr>
        <p:txBody>
          <a:bodyPr/>
          <a:lstStyle>
            <a:lvl1pPr>
              <a:defRPr>
                <a:latin typeface="Lato Light" panose="020F0302020204030203" pitchFamily="34" charset="0"/>
              </a:defRPr>
            </a:lvl1pPr>
          </a:lstStyle>
          <a:p>
            <a:endParaRPr lang="en-AU" dirty="0"/>
          </a:p>
        </p:txBody>
      </p:sp>
      <p:sp>
        <p:nvSpPr>
          <p:cNvPr id="10" name="Slide Number Placeholder 5"/>
          <p:cNvSpPr>
            <a:spLocks noGrp="1"/>
          </p:cNvSpPr>
          <p:nvPr>
            <p:ph type="sldNum" sz="quarter" idx="12"/>
          </p:nvPr>
        </p:nvSpPr>
        <p:spPr>
          <a:xfrm>
            <a:off x="8610600" y="6356350"/>
            <a:ext cx="2743200" cy="365125"/>
          </a:xfrm>
        </p:spPr>
        <p:txBody>
          <a:bodyPr/>
          <a:lstStyle>
            <a:lvl1pPr>
              <a:defRPr>
                <a:latin typeface="Lato Light" panose="020F0302020204030203" pitchFamily="34" charset="0"/>
              </a:defRPr>
            </a:lvl1pPr>
          </a:lstStyle>
          <a:p>
            <a:fld id="{84AD2E7E-F7BA-4F6B-9D0C-0B2331C2AE06}" type="slidenum">
              <a:rPr lang="en-AU" smtClean="0"/>
            </a:fld>
            <a:endParaRPr lang="en-AU" dirty="0"/>
          </a:p>
        </p:txBody>
      </p:sp>
      <p:sp>
        <p:nvSpPr>
          <p:cNvPr id="11" name="Text Placeholder 7"/>
          <p:cNvSpPr>
            <a:spLocks noGrp="1"/>
          </p:cNvSpPr>
          <p:nvPr>
            <p:ph type="body" sz="quarter" idx="13"/>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12" name="Text Placeholder 9"/>
          <p:cNvSpPr>
            <a:spLocks noGrp="1"/>
          </p:cNvSpPr>
          <p:nvPr>
            <p:ph type="body" sz="quarter" idx="14"/>
          </p:nvPr>
        </p:nvSpPr>
        <p:spPr>
          <a:xfrm>
            <a:off x="838200" y="2491523"/>
            <a:ext cx="5256212" cy="2357567"/>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7" name="Picture Placeholder 16"/>
          <p:cNvSpPr>
            <a:spLocks noGrp="1"/>
          </p:cNvSpPr>
          <p:nvPr>
            <p:ph type="pic" sz="quarter" idx="15" hasCustomPrompt="1"/>
          </p:nvPr>
        </p:nvSpPr>
        <p:spPr>
          <a:xfrm>
            <a:off x="7447534" y="1980083"/>
            <a:ext cx="1703388" cy="3994366"/>
          </a:xfrm>
          <a:solidFill>
            <a:schemeClr val="bg1">
              <a:lumMod val="85000"/>
            </a:schemeClr>
          </a:solidFill>
          <a:ln w="101600">
            <a:solidFill>
              <a:schemeClr val="bg1"/>
            </a:solidFill>
          </a:ln>
        </p:spPr>
        <p:txBody>
          <a:bodyPr>
            <a:normAutofit/>
          </a:bodyPr>
          <a:lstStyle>
            <a:lvl1pPr>
              <a:defRPr sz="1000"/>
            </a:lvl1pPr>
          </a:lstStyle>
          <a:p>
            <a:r>
              <a:rPr lang="id-ID" dirty="0" smtClean="0"/>
              <a:t>Please insert image</a:t>
            </a:r>
            <a:endParaRPr lang="en-AU" dirty="0"/>
          </a:p>
        </p:txBody>
      </p:sp>
      <p:sp>
        <p:nvSpPr>
          <p:cNvPr id="19" name="Picture Placeholder 18"/>
          <p:cNvSpPr>
            <a:spLocks noGrp="1"/>
          </p:cNvSpPr>
          <p:nvPr>
            <p:ph type="pic" sz="quarter" idx="16" hasCustomPrompt="1"/>
          </p:nvPr>
        </p:nvSpPr>
        <p:spPr>
          <a:xfrm>
            <a:off x="9180220" y="836613"/>
            <a:ext cx="1703388" cy="3994367"/>
          </a:xfrm>
          <a:solidFill>
            <a:schemeClr val="bg1">
              <a:lumMod val="85000"/>
            </a:schemeClr>
          </a:solidFill>
          <a:ln w="101600">
            <a:solidFill>
              <a:schemeClr val="bg1"/>
            </a:solidFill>
          </a:ln>
        </p:spPr>
        <p:txBody>
          <a:bodyPr>
            <a:normAutofit/>
          </a:bodyPr>
          <a:lstStyle>
            <a:lvl1pPr>
              <a:defRPr sz="1000"/>
            </a:lvl1pPr>
          </a:lstStyle>
          <a:p>
            <a:r>
              <a:rPr lang="id-ID" dirty="0" smtClean="0"/>
              <a:t>Please insert image</a:t>
            </a:r>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000"/>
                            </p:stCondLst>
                            <p:childTnLst>
                              <p:par>
                                <p:cTn id="13" presetID="22" presetClass="entr" presetSubtype="4" fill="hold" grpId="0" nodeType="afterEffect" nodePh="1">
                                  <p:stCondLst>
                                    <p:cond delay="0"/>
                                  </p:stCondLst>
                                  <p:endCondLst>
                                    <p:cond evt="begin" delay="0">
                                      <p:tn val="13"/>
                                    </p:cond>
                                  </p:end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down)">
                                      <p:cBhvr>
                                        <p:cTn id="15" dur="500"/>
                                        <p:tgtEl>
                                          <p:spTgt spid="11">
                                            <p:txEl>
                                              <p:pRg st="0" end="0"/>
                                            </p:txEl>
                                          </p:spTgt>
                                        </p:tgtEl>
                                      </p:cBhvr>
                                    </p:animEffect>
                                  </p:childTnLst>
                                </p:cTn>
                              </p:par>
                            </p:childTnLst>
                          </p:cTn>
                        </p:par>
                        <p:par>
                          <p:cTn id="16" fill="hold">
                            <p:stCondLst>
                              <p:cond delay="150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left)">
                                      <p:cBhvr>
                                        <p:cTn id="19" dur="500"/>
                                        <p:tgtEl>
                                          <p:spTgt spid="12">
                                            <p:txEl>
                                              <p:pRg st="0" end="0"/>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11"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1"/>
                        </p:tgtEl>
                        <p:attrNameLst>
                          <p:attrName>style.visibility</p:attrName>
                        </p:attrNameLst>
                      </p:cBhvr>
                      <p:to>
                        <p:strVal val="visible"/>
                      </p:to>
                    </p:set>
                    <p:animEffect transition="in" filter="wipe(down)">
                      <p:cBhvr>
                        <p:cTn dur="500"/>
                        <p:tgtEl>
                          <p:spTgt spid="11"/>
                        </p:tgtEl>
                      </p:cBhvr>
                    </p:animEffect>
                  </p:childTnLst>
                </p:cTn>
              </p:par>
            </p:tnLst>
          </p:tmpl>
        </p:tmplLst>
      </p:bldP>
      <p:bldP spid="1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7" grpId="0" animBg="1"/>
      <p:bldP spid="19"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22F6D6F-DD99-46DF-A9EA-728D63EA6A31}" type="datetimeFigureOut">
              <a:rPr lang="en-AU" smtClean="0"/>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84AD2E7E-F7BA-4F6B-9D0C-0B2331C2AE06}" type="slidenum">
              <a:rPr lang="en-AU" smtClean="0"/>
            </a:fld>
            <a:endParaRPr lang="en-AU"/>
          </a:p>
        </p:txBody>
      </p:sp>
      <p:sp>
        <p:nvSpPr>
          <p:cNvPr id="7"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endParaRPr lang="en-AU" dirty="0"/>
          </a:p>
        </p:txBody>
      </p:sp>
      <p:sp>
        <p:nvSpPr>
          <p:cNvPr id="8" name="Subtitle 2"/>
          <p:cNvSpPr>
            <a:spLocks noGrp="1"/>
          </p:cNvSpPr>
          <p:nvPr>
            <p:ph type="subTitle" idx="1"/>
          </p:nvPr>
        </p:nvSpPr>
        <p:spPr>
          <a:xfrm>
            <a:off x="1524000" y="1223964"/>
            <a:ext cx="9144000" cy="374217"/>
          </a:xfrm>
        </p:spPr>
        <p:txBody>
          <a:bodyPr>
            <a:normAutofit/>
          </a:bodyPr>
          <a:lstStyle>
            <a:lvl1pPr marL="0" indent="0" algn="ctr">
              <a:buNone/>
              <a:defRPr sz="1400" baseline="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AU" dirty="0"/>
          </a:p>
        </p:txBody>
      </p:sp>
      <p:sp>
        <p:nvSpPr>
          <p:cNvPr id="10" name="Picture Placeholder 9"/>
          <p:cNvSpPr>
            <a:spLocks noGrp="1"/>
          </p:cNvSpPr>
          <p:nvPr>
            <p:ph type="pic" sz="quarter" idx="13" hasCustomPrompt="1"/>
          </p:nvPr>
        </p:nvSpPr>
        <p:spPr>
          <a:xfrm>
            <a:off x="6845300" y="2474913"/>
            <a:ext cx="4508500" cy="3546475"/>
          </a:xfrm>
          <a:solidFill>
            <a:schemeClr val="bg1">
              <a:lumMod val="85000"/>
            </a:schemeClr>
          </a:solidFill>
        </p:spPr>
        <p:txBody>
          <a:bodyPr>
            <a:normAutofit/>
          </a:bodyPr>
          <a:lstStyle>
            <a:lvl1pPr>
              <a:defRPr sz="1400"/>
            </a:lvl1pPr>
          </a:lstStyle>
          <a:p>
            <a:r>
              <a:rPr lang="id-ID" dirty="0" smtClean="0"/>
              <a:t>Please insert image</a:t>
            </a:r>
            <a:endParaRPr lang="en-AU" dirty="0"/>
          </a:p>
        </p:txBody>
      </p:sp>
      <p:sp>
        <p:nvSpPr>
          <p:cNvPr id="11" name="Text Placeholder 7"/>
          <p:cNvSpPr>
            <a:spLocks noGrp="1"/>
          </p:cNvSpPr>
          <p:nvPr>
            <p:ph type="body" sz="quarter" idx="14"/>
          </p:nvPr>
        </p:nvSpPr>
        <p:spPr>
          <a:xfrm>
            <a:off x="838200" y="2004684"/>
            <a:ext cx="5256212" cy="471600"/>
          </a:xfrm>
        </p:spPr>
        <p:txBody>
          <a:bodyPr>
            <a:noAutofit/>
          </a:bodyPr>
          <a:lstStyle>
            <a:lvl1pPr marL="0" indent="0">
              <a:buNone/>
              <a:defRPr sz="2400" baseline="0">
                <a:solidFill>
                  <a:schemeClr val="accent1"/>
                </a:solidFill>
              </a:defRPr>
            </a:lvl1pPr>
          </a:lstStyle>
          <a:p>
            <a:pPr lvl="0"/>
            <a:endParaRPr lang="en-AU" dirty="0"/>
          </a:p>
        </p:txBody>
      </p:sp>
      <p:sp>
        <p:nvSpPr>
          <p:cNvPr id="12" name="Text Placeholder 9"/>
          <p:cNvSpPr>
            <a:spLocks noGrp="1"/>
          </p:cNvSpPr>
          <p:nvPr>
            <p:ph type="body" sz="quarter" idx="15"/>
          </p:nvPr>
        </p:nvSpPr>
        <p:spPr>
          <a:xfrm>
            <a:off x="838200" y="2491524"/>
            <a:ext cx="5256212" cy="1759526"/>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3" name="Text Placeholder 11"/>
          <p:cNvSpPr>
            <a:spLocks noGrp="1"/>
          </p:cNvSpPr>
          <p:nvPr>
            <p:ph type="body" sz="quarter" idx="16"/>
          </p:nvPr>
        </p:nvSpPr>
        <p:spPr>
          <a:xfrm>
            <a:off x="839788" y="4383089"/>
            <a:ext cx="5254625" cy="493712"/>
          </a:xfrm>
        </p:spPr>
        <p:txBody>
          <a:bodyPr>
            <a:normAutofit/>
          </a:bodyPr>
          <a:lstStyle>
            <a:lvl1pPr marL="0" indent="0">
              <a:buNone/>
              <a:defRPr sz="1400" b="1" i="1">
                <a:latin typeface="Lato Light" panose="020F0302020204030203" pitchFamily="34" charset="0"/>
              </a:defRPr>
            </a:lvl1pPr>
          </a:lstStyle>
          <a:p>
            <a:pPr lvl="0"/>
            <a:endParaRPr lang="en-AU" dirty="0"/>
          </a:p>
        </p:txBody>
      </p:sp>
      <p:sp>
        <p:nvSpPr>
          <p:cNvPr id="14" name="Text Placeholder 13"/>
          <p:cNvSpPr>
            <a:spLocks noGrp="1"/>
          </p:cNvSpPr>
          <p:nvPr>
            <p:ph type="body" sz="quarter" idx="17"/>
          </p:nvPr>
        </p:nvSpPr>
        <p:spPr>
          <a:xfrm>
            <a:off x="839788" y="4876800"/>
            <a:ext cx="5254625" cy="493713"/>
          </a:xfrm>
        </p:spPr>
        <p:txBody>
          <a:bodyPr>
            <a:normAutofit/>
          </a:bodyPr>
          <a:lstStyle>
            <a:lvl1pPr marL="0" indent="0">
              <a:buNone/>
              <a:defRPr sz="1200" b="1">
                <a:latin typeface="Lato Light" panose="020F0302020204030203" pitchFamily="34" charset="0"/>
              </a:defRPr>
            </a:lvl1pPr>
          </a:lstStyle>
          <a:p>
            <a:pPr lvl="0"/>
            <a:endParaRPr lang="en-AU" dirty="0"/>
          </a:p>
        </p:txBody>
      </p:sp>
      <p:sp>
        <p:nvSpPr>
          <p:cNvPr id="15" name="Text Placeholder 15"/>
          <p:cNvSpPr>
            <a:spLocks noGrp="1"/>
          </p:cNvSpPr>
          <p:nvPr>
            <p:ph type="body" sz="quarter" idx="18"/>
          </p:nvPr>
        </p:nvSpPr>
        <p:spPr>
          <a:xfrm>
            <a:off x="839788" y="5370513"/>
            <a:ext cx="5256212" cy="360362"/>
          </a:xfrm>
        </p:spPr>
        <p:txBody>
          <a:bodyPr>
            <a:normAutofit/>
          </a:bodyPr>
          <a:lstStyle>
            <a:lvl1pPr marL="0" indent="0">
              <a:buNone/>
              <a:defRPr sz="120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150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left)">
                                      <p:cBhvr>
                                        <p:cTn id="19" dur="500"/>
                                        <p:tgtEl>
                                          <p:spTgt spid="12">
                                            <p:txEl>
                                              <p:pRg st="0" end="0"/>
                                            </p:txEl>
                                          </p:spTgt>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3">
                                            <p:txEl>
                                              <p:pRg st="0" end="0"/>
                                            </p:txEl>
                                          </p:spTgt>
                                        </p:tgtEl>
                                        <p:attrNameLst>
                                          <p:attrName>style.visibility</p:attrName>
                                        </p:attrNameLst>
                                      </p:cBhvr>
                                      <p:to>
                                        <p:strVal val="visible"/>
                                      </p:to>
                                    </p:set>
                                    <p:animEffect transition="in" filter="fade">
                                      <p:cBhvr>
                                        <p:cTn id="23" dur="500"/>
                                        <p:tgtEl>
                                          <p:spTgt spid="13">
                                            <p:txEl>
                                              <p:pRg st="0" end="0"/>
                                            </p:txEl>
                                          </p:spTgt>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par>
                          <p:cTn id="28" fill="hold">
                            <p:stCondLst>
                              <p:cond delay="3000"/>
                            </p:stCondLst>
                            <p:childTnLst>
                              <p:par>
                                <p:cTn id="29" presetID="10" presetClass="entr" presetSubtype="0" fill="hold" grpId="0" nodeType="afterEffect" nodePh="1">
                                  <p:stCondLst>
                                    <p:cond delay="0"/>
                                  </p:stCondLst>
                                  <p:endCondLst>
                                    <p:cond evt="begin" delay="0">
                                      <p:tn val="29"/>
                                    </p:cond>
                                  </p:end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fade">
                                      <p:cBhvr>
                                        <p:cTn id="31" dur="500"/>
                                        <p:tgtEl>
                                          <p:spTgt spid="15">
                                            <p:txEl>
                                              <p:pRg st="0" end="0"/>
                                            </p:txEl>
                                          </p:spTgt>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0" grpId="0" animBg="1"/>
      <p:bldP spid="11"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22F6D6F-DD99-46DF-A9EA-728D63EA6A31}" type="datetimeFigureOut">
              <a:rPr lang="en-AU" smtClean="0"/>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4AD2E7E-F7BA-4F6B-9D0C-0B2331C2AE06}" type="slidenum">
              <a:rPr lang="en-AU" smtClean="0"/>
            </a:fld>
            <a:endParaRPr lang="en-AU"/>
          </a:p>
        </p:txBody>
      </p:sp>
      <p:sp>
        <p:nvSpPr>
          <p:cNvPr id="12" name="Title 1"/>
          <p:cNvSpPr>
            <a:spLocks noGrp="1"/>
          </p:cNvSpPr>
          <p:nvPr>
            <p:ph type="ctrTitle"/>
          </p:nvPr>
        </p:nvSpPr>
        <p:spPr>
          <a:xfrm>
            <a:off x="839788" y="498764"/>
            <a:ext cx="5256212" cy="697490"/>
          </a:xfrm>
        </p:spPr>
        <p:txBody>
          <a:bodyPr anchor="b">
            <a:normAutofit/>
          </a:bodyPr>
          <a:lstStyle>
            <a:lvl1pPr algn="l">
              <a:defRPr sz="4000">
                <a:solidFill>
                  <a:schemeClr val="tx1">
                    <a:lumMod val="65000"/>
                    <a:lumOff val="35000"/>
                  </a:schemeClr>
                </a:solidFill>
              </a:defRPr>
            </a:lvl1pPr>
          </a:lstStyle>
          <a:p>
            <a:endParaRPr lang="en-AU" dirty="0"/>
          </a:p>
        </p:txBody>
      </p:sp>
      <p:sp>
        <p:nvSpPr>
          <p:cNvPr id="13" name="Subtitle 2"/>
          <p:cNvSpPr>
            <a:spLocks noGrp="1"/>
          </p:cNvSpPr>
          <p:nvPr>
            <p:ph type="subTitle" idx="1"/>
          </p:nvPr>
        </p:nvSpPr>
        <p:spPr>
          <a:xfrm>
            <a:off x="839788" y="1223964"/>
            <a:ext cx="5256212" cy="374217"/>
          </a:xfrm>
        </p:spPr>
        <p:txBody>
          <a:bodyPr>
            <a:norm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14" name="Text Placeholder 7"/>
          <p:cNvSpPr>
            <a:spLocks noGrp="1"/>
          </p:cNvSpPr>
          <p:nvPr>
            <p:ph type="body" sz="quarter" idx="13"/>
          </p:nvPr>
        </p:nvSpPr>
        <p:spPr>
          <a:xfrm>
            <a:off x="838200" y="2004684"/>
            <a:ext cx="5256212" cy="471600"/>
          </a:xfrm>
        </p:spPr>
        <p:txBody>
          <a:bodyPr>
            <a:noAutofit/>
          </a:bodyPr>
          <a:lstStyle>
            <a:lvl1pPr marL="0" indent="0">
              <a:buNone/>
              <a:defRPr sz="2400">
                <a:solidFill>
                  <a:schemeClr val="accent1"/>
                </a:solidFill>
              </a:defRPr>
            </a:lvl1pPr>
          </a:lstStyle>
          <a:p>
            <a:pPr lvl="0"/>
            <a:endParaRPr lang="en-AU" dirty="0"/>
          </a:p>
        </p:txBody>
      </p:sp>
      <p:sp>
        <p:nvSpPr>
          <p:cNvPr id="15" name="Text Placeholder 9"/>
          <p:cNvSpPr>
            <a:spLocks noGrp="1"/>
          </p:cNvSpPr>
          <p:nvPr>
            <p:ph type="body" sz="quarter" idx="14"/>
          </p:nvPr>
        </p:nvSpPr>
        <p:spPr>
          <a:xfrm>
            <a:off x="838200" y="2491523"/>
            <a:ext cx="5256212" cy="1526295"/>
          </a:xfrm>
        </p:spPr>
        <p:txBody>
          <a:bodyPr>
            <a:normAutofit/>
          </a:bodyPr>
          <a:lstStyle>
            <a:lvl1pPr marL="0" indent="0">
              <a:buNone/>
              <a:defRPr sz="1200">
                <a:latin typeface="Lato Light" panose="020F0302020204030203" pitchFamily="34" charset="0"/>
              </a:defRPr>
            </a:lvl1pPr>
          </a:lstStyle>
          <a:p>
            <a:pPr lvl="0"/>
            <a:endParaRPr lang="en-AU" dirty="0"/>
          </a:p>
        </p:txBody>
      </p:sp>
      <p:sp>
        <p:nvSpPr>
          <p:cNvPr id="17" name="Picture Placeholder 16"/>
          <p:cNvSpPr>
            <a:spLocks noGrp="1"/>
          </p:cNvSpPr>
          <p:nvPr>
            <p:ph type="pic" sz="quarter" idx="15"/>
          </p:nvPr>
        </p:nvSpPr>
        <p:spPr>
          <a:xfrm>
            <a:off x="839788" y="4294188"/>
            <a:ext cx="5256212" cy="1727200"/>
          </a:xfrm>
          <a:solidFill>
            <a:schemeClr val="bg1">
              <a:lumMod val="85000"/>
            </a:schemeClr>
          </a:solidFill>
        </p:spPr>
        <p:txBody>
          <a:bodyPr/>
          <a:lstStyle/>
          <a:p>
            <a:endParaRPr lang="en-AU"/>
          </a:p>
        </p:txBody>
      </p:sp>
      <p:sp>
        <p:nvSpPr>
          <p:cNvPr id="19" name="Text Placeholder 18"/>
          <p:cNvSpPr>
            <a:spLocks noGrp="1"/>
          </p:cNvSpPr>
          <p:nvPr>
            <p:ph type="body" sz="quarter" idx="16"/>
          </p:nvPr>
        </p:nvSpPr>
        <p:spPr>
          <a:xfrm>
            <a:off x="6807200" y="2005013"/>
            <a:ext cx="2184400" cy="344487"/>
          </a:xfrm>
        </p:spPr>
        <p:txBody>
          <a:bodyPr>
            <a:normAutofit/>
          </a:bodyPr>
          <a:lstStyle>
            <a:lvl1pPr marL="0" indent="0">
              <a:buNone/>
              <a:defRPr sz="1400"/>
            </a:lvl1pPr>
          </a:lstStyle>
          <a:p>
            <a:pPr lvl="0"/>
            <a:endParaRPr lang="en-AU" dirty="0"/>
          </a:p>
        </p:txBody>
      </p:sp>
      <p:sp>
        <p:nvSpPr>
          <p:cNvPr id="20" name="Text Placeholder 18"/>
          <p:cNvSpPr>
            <a:spLocks noGrp="1"/>
          </p:cNvSpPr>
          <p:nvPr>
            <p:ph type="body" sz="quarter" idx="17"/>
          </p:nvPr>
        </p:nvSpPr>
        <p:spPr>
          <a:xfrm>
            <a:off x="6807200" y="2349500"/>
            <a:ext cx="2184400" cy="344487"/>
          </a:xfrm>
        </p:spPr>
        <p:txBody>
          <a:bodyPr>
            <a:normAutofit/>
          </a:bodyPr>
          <a:lstStyle>
            <a:lvl1pPr marL="0" indent="0">
              <a:buNone/>
              <a:defRPr sz="1200" i="0">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fade">
                                      <p:cBhvr>
                                        <p:cTn id="11" dur="500"/>
                                        <p:tgtEl>
                                          <p:spTgt spid="13">
                                            <p:txEl>
                                              <p:pRg st="0" end="0"/>
                                            </p:txEl>
                                          </p:spTgt>
                                        </p:tgtEl>
                                      </p:cBhvr>
                                    </p:animEffect>
                                  </p:childTnLst>
                                </p:cTn>
                              </p:par>
                            </p:childTnLst>
                          </p:cTn>
                        </p:par>
                        <p:par>
                          <p:cTn id="12" fill="hold">
                            <p:stCondLst>
                              <p:cond delay="1000"/>
                            </p:stCondLst>
                            <p:childTnLst>
                              <p:par>
                                <p:cTn id="13" presetID="22" presetClass="entr" presetSubtype="4" fill="hold" grpId="0" nodeType="afterEffect" nodePh="1">
                                  <p:stCondLst>
                                    <p:cond delay="0"/>
                                  </p:stCondLst>
                                  <p:endCondLst>
                                    <p:cond evt="begin" delay="0">
                                      <p:tn val="13"/>
                                    </p:cond>
                                  </p:end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wipe(down)">
                                      <p:cBhvr>
                                        <p:cTn id="15" dur="500"/>
                                        <p:tgtEl>
                                          <p:spTgt spid="14">
                                            <p:txEl>
                                              <p:pRg st="0" end="0"/>
                                            </p:txEl>
                                          </p:spTgt>
                                        </p:tgtEl>
                                      </p:cBhvr>
                                    </p:animEffect>
                                  </p:childTnLst>
                                </p:cTn>
                              </p:par>
                            </p:childTnLst>
                          </p:cTn>
                        </p:par>
                        <p:par>
                          <p:cTn id="16" fill="hold">
                            <p:stCondLst>
                              <p:cond delay="1500"/>
                            </p:stCondLst>
                            <p:childTnLst>
                              <p:par>
                                <p:cTn id="17" presetID="22" presetClass="entr" presetSubtype="8" fill="hold" grpId="0" nodeType="afterEffect" nodePh="1">
                                  <p:stCondLst>
                                    <p:cond delay="0"/>
                                  </p:stCondLst>
                                  <p:endCondLst>
                                    <p:cond evt="begin" delay="0">
                                      <p:tn val="17"/>
                                    </p:cond>
                                  </p:endCondLst>
                                  <p:childTnLst>
                                    <p:set>
                                      <p:cBhvr>
                                        <p:cTn id="18" dur="1" fill="hold">
                                          <p:stCondLst>
                                            <p:cond delay="0"/>
                                          </p:stCondLst>
                                        </p:cTn>
                                        <p:tgtEl>
                                          <p:spTgt spid="15">
                                            <p:txEl>
                                              <p:pRg st="0" end="0"/>
                                            </p:txEl>
                                          </p:spTgt>
                                        </p:tgtEl>
                                        <p:attrNameLst>
                                          <p:attrName>style.visibility</p:attrName>
                                        </p:attrNameLst>
                                      </p:cBhvr>
                                      <p:to>
                                        <p:strVal val="visible"/>
                                      </p:to>
                                    </p:set>
                                    <p:animEffect transition="in" filter="wipe(left)">
                                      <p:cBhvr>
                                        <p:cTn id="19" dur="500"/>
                                        <p:tgtEl>
                                          <p:spTgt spid="15">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22" presetClass="entr" presetSubtype="4" fill="hold" nodeType="afterEffect" nodePh="1">
                  <p:stCondLst>
                    <p:cond delay="0"/>
                  </p:stCondLst>
                  <p:endCondLst>
                    <p:cond delay="0"/>
                  </p:endCondLst>
                  <p:childTnLst>
                    <p:set>
                      <p:cBhvr>
                        <p:cTn dur="1" fill="hold">
                          <p:stCondLst>
                            <p:cond delay="0"/>
                          </p:stCondLst>
                        </p:cTn>
                        <p:tgtEl>
                          <p:spTgt spid="14"/>
                        </p:tgtEl>
                        <p:attrNameLst>
                          <p:attrName>style.visibility</p:attrName>
                        </p:attrNameLst>
                      </p:cBhvr>
                      <p:to>
                        <p:strVal val="visible"/>
                      </p:to>
                    </p:set>
                    <p:animEffect transition="in" filter="wipe(down)">
                      <p:cBhvr>
                        <p:cTn dur="500"/>
                        <p:tgtEl>
                          <p:spTgt spid="14"/>
                        </p:tgtEl>
                      </p:cBhvr>
                    </p:animEffect>
                  </p:childTnLst>
                </p:cTn>
              </p:par>
            </p:tnLst>
          </p:tmpl>
        </p:tmplLst>
      </p:bldP>
      <p:bldP spid="15"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7"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22F6D6F-DD99-46DF-A9EA-728D63EA6A31}" type="datetimeFigureOut">
              <a:rPr lang="en-AU" smtClean="0"/>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4AD2E7E-F7BA-4F6B-9D0C-0B2331C2AE06}" type="slidenum">
              <a:rPr lang="en-AU" smtClean="0"/>
            </a:fld>
            <a:endParaRPr lang="en-AU"/>
          </a:p>
        </p:txBody>
      </p:sp>
      <p:sp>
        <p:nvSpPr>
          <p:cNvPr id="10" name="Title 1"/>
          <p:cNvSpPr>
            <a:spLocks noGrp="1"/>
          </p:cNvSpPr>
          <p:nvPr>
            <p:ph type="ctrTitle"/>
          </p:nvPr>
        </p:nvSpPr>
        <p:spPr>
          <a:xfrm>
            <a:off x="1524000" y="498764"/>
            <a:ext cx="9144000" cy="697490"/>
          </a:xfrm>
        </p:spPr>
        <p:txBody>
          <a:bodyPr anchor="b">
            <a:normAutofit/>
          </a:bodyPr>
          <a:lstStyle>
            <a:lvl1pPr algn="ctr">
              <a:defRPr sz="4000">
                <a:solidFill>
                  <a:schemeClr val="tx1">
                    <a:lumMod val="65000"/>
                    <a:lumOff val="35000"/>
                  </a:schemeClr>
                </a:solidFill>
              </a:defRPr>
            </a:lvl1pPr>
          </a:lstStyle>
          <a:p>
            <a:r>
              <a:rPr lang="en-US" dirty="0" smtClean="0"/>
              <a:t>Click to edit Master title style</a:t>
            </a:r>
            <a:endParaRPr lang="en-AU" dirty="0"/>
          </a:p>
        </p:txBody>
      </p:sp>
      <p:sp>
        <p:nvSpPr>
          <p:cNvPr id="11" name="Subtitle 2"/>
          <p:cNvSpPr>
            <a:spLocks noGrp="1"/>
          </p:cNvSpPr>
          <p:nvPr>
            <p:ph type="subTitle" idx="1"/>
          </p:nvPr>
        </p:nvSpPr>
        <p:spPr>
          <a:xfrm>
            <a:off x="1524000" y="1223964"/>
            <a:ext cx="9144000" cy="374217"/>
          </a:xfrm>
        </p:spPr>
        <p:txBody>
          <a:bodyPr>
            <a:normAutofit/>
          </a:bodyPr>
          <a:lstStyle>
            <a:lvl1pPr marL="0" indent="0" algn="ctr">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25" name="Picture Placeholder 24"/>
          <p:cNvSpPr>
            <a:spLocks noGrp="1"/>
          </p:cNvSpPr>
          <p:nvPr>
            <p:ph type="pic" sz="quarter" idx="13"/>
          </p:nvPr>
        </p:nvSpPr>
        <p:spPr>
          <a:xfrm>
            <a:off x="801688" y="2176850"/>
            <a:ext cx="2166842" cy="2166842"/>
          </a:xfrm>
          <a:custGeom>
            <a:avLst/>
            <a:gdLst>
              <a:gd name="connsiteX0" fmla="*/ 1342864 w 2685728"/>
              <a:gd name="connsiteY0" fmla="*/ 0 h 2685728"/>
              <a:gd name="connsiteX1" fmla="*/ 1590895 w 2685728"/>
              <a:gd name="connsiteY1" fmla="*/ 102738 h 2685728"/>
              <a:gd name="connsiteX2" fmla="*/ 2582990 w 2685728"/>
              <a:gd name="connsiteY2" fmla="*/ 1094833 h 2685728"/>
              <a:gd name="connsiteX3" fmla="*/ 2582990 w 2685728"/>
              <a:gd name="connsiteY3" fmla="*/ 1590895 h 2685728"/>
              <a:gd name="connsiteX4" fmla="*/ 1590895 w 2685728"/>
              <a:gd name="connsiteY4" fmla="*/ 2582990 h 2685728"/>
              <a:gd name="connsiteX5" fmla="*/ 1094833 w 2685728"/>
              <a:gd name="connsiteY5" fmla="*/ 2582990 h 2685728"/>
              <a:gd name="connsiteX6" fmla="*/ 102738 w 2685728"/>
              <a:gd name="connsiteY6" fmla="*/ 1590895 h 2685728"/>
              <a:gd name="connsiteX7" fmla="*/ 102738 w 2685728"/>
              <a:gd name="connsiteY7" fmla="*/ 1094833 h 2685728"/>
              <a:gd name="connsiteX8" fmla="*/ 1094833 w 2685728"/>
              <a:gd name="connsiteY8" fmla="*/ 102738 h 2685728"/>
              <a:gd name="connsiteX9" fmla="*/ 1342864 w 2685728"/>
              <a:gd name="connsiteY9" fmla="*/ 0 h 268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5728" h="2685728">
                <a:moveTo>
                  <a:pt x="1342864" y="0"/>
                </a:moveTo>
                <a:cubicBezTo>
                  <a:pt x="1432634" y="0"/>
                  <a:pt x="1522403" y="34246"/>
                  <a:pt x="1590895" y="102738"/>
                </a:cubicBezTo>
                <a:lnTo>
                  <a:pt x="2582990" y="1094833"/>
                </a:lnTo>
                <a:cubicBezTo>
                  <a:pt x="2719974" y="1231817"/>
                  <a:pt x="2719974" y="1453912"/>
                  <a:pt x="2582990" y="1590895"/>
                </a:cubicBezTo>
                <a:lnTo>
                  <a:pt x="1590895" y="2582990"/>
                </a:lnTo>
                <a:cubicBezTo>
                  <a:pt x="1453912" y="2719974"/>
                  <a:pt x="1231817" y="2719974"/>
                  <a:pt x="1094833" y="2582990"/>
                </a:cubicBezTo>
                <a:lnTo>
                  <a:pt x="102738" y="1590895"/>
                </a:lnTo>
                <a:cubicBezTo>
                  <a:pt x="-34246" y="1453912"/>
                  <a:pt x="-34246" y="1231817"/>
                  <a:pt x="102738" y="1094833"/>
                </a:cubicBezTo>
                <a:lnTo>
                  <a:pt x="1094833" y="102738"/>
                </a:lnTo>
                <a:cubicBezTo>
                  <a:pt x="1163325" y="34246"/>
                  <a:pt x="1253094" y="0"/>
                  <a:pt x="1342864" y="0"/>
                </a:cubicBezTo>
                <a:close/>
              </a:path>
            </a:pathLst>
          </a:custGeom>
          <a:solidFill>
            <a:schemeClr val="bg1">
              <a:lumMod val="85000"/>
            </a:schemeClr>
          </a:solidFill>
          <a:ln w="76200">
            <a:solidFill>
              <a:schemeClr val="bg1"/>
            </a:solidFill>
          </a:ln>
          <a:effectLst>
            <a:outerShdw blurRad="50800" dist="38100" dir="2700000" algn="tl" rotWithShape="0">
              <a:prstClr val="black">
                <a:alpha val="40000"/>
              </a:prstClr>
            </a:outerShdw>
          </a:effectLst>
        </p:spPr>
        <p:txBody>
          <a:bodyPr wrap="square">
            <a:noAutofit/>
          </a:bodyPr>
          <a:lstStyle/>
          <a:p>
            <a:endParaRPr lang="en-AU"/>
          </a:p>
        </p:txBody>
      </p:sp>
      <p:sp>
        <p:nvSpPr>
          <p:cNvPr id="28" name="Picture Placeholder 27"/>
          <p:cNvSpPr>
            <a:spLocks noGrp="1"/>
          </p:cNvSpPr>
          <p:nvPr>
            <p:ph type="pic" sz="quarter" idx="14"/>
          </p:nvPr>
        </p:nvSpPr>
        <p:spPr>
          <a:xfrm>
            <a:off x="3601356" y="2176850"/>
            <a:ext cx="2166842" cy="2166842"/>
          </a:xfrm>
          <a:custGeom>
            <a:avLst/>
            <a:gdLst>
              <a:gd name="connsiteX0" fmla="*/ 1342864 w 2685728"/>
              <a:gd name="connsiteY0" fmla="*/ 0 h 2685728"/>
              <a:gd name="connsiteX1" fmla="*/ 1590895 w 2685728"/>
              <a:gd name="connsiteY1" fmla="*/ 102738 h 2685728"/>
              <a:gd name="connsiteX2" fmla="*/ 2582990 w 2685728"/>
              <a:gd name="connsiteY2" fmla="*/ 1094833 h 2685728"/>
              <a:gd name="connsiteX3" fmla="*/ 2582990 w 2685728"/>
              <a:gd name="connsiteY3" fmla="*/ 1590895 h 2685728"/>
              <a:gd name="connsiteX4" fmla="*/ 1590895 w 2685728"/>
              <a:gd name="connsiteY4" fmla="*/ 2582990 h 2685728"/>
              <a:gd name="connsiteX5" fmla="*/ 1094833 w 2685728"/>
              <a:gd name="connsiteY5" fmla="*/ 2582990 h 2685728"/>
              <a:gd name="connsiteX6" fmla="*/ 102738 w 2685728"/>
              <a:gd name="connsiteY6" fmla="*/ 1590895 h 2685728"/>
              <a:gd name="connsiteX7" fmla="*/ 102738 w 2685728"/>
              <a:gd name="connsiteY7" fmla="*/ 1094833 h 2685728"/>
              <a:gd name="connsiteX8" fmla="*/ 1094833 w 2685728"/>
              <a:gd name="connsiteY8" fmla="*/ 102738 h 2685728"/>
              <a:gd name="connsiteX9" fmla="*/ 1342864 w 2685728"/>
              <a:gd name="connsiteY9" fmla="*/ 0 h 268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5728" h="2685728">
                <a:moveTo>
                  <a:pt x="1342864" y="0"/>
                </a:moveTo>
                <a:cubicBezTo>
                  <a:pt x="1432634" y="0"/>
                  <a:pt x="1522403" y="34246"/>
                  <a:pt x="1590895" y="102738"/>
                </a:cubicBezTo>
                <a:lnTo>
                  <a:pt x="2582990" y="1094833"/>
                </a:lnTo>
                <a:cubicBezTo>
                  <a:pt x="2719974" y="1231817"/>
                  <a:pt x="2719974" y="1453912"/>
                  <a:pt x="2582990" y="1590895"/>
                </a:cubicBezTo>
                <a:lnTo>
                  <a:pt x="1590895" y="2582990"/>
                </a:lnTo>
                <a:cubicBezTo>
                  <a:pt x="1453912" y="2719974"/>
                  <a:pt x="1231817" y="2719974"/>
                  <a:pt x="1094833" y="2582990"/>
                </a:cubicBezTo>
                <a:lnTo>
                  <a:pt x="102738" y="1590895"/>
                </a:lnTo>
                <a:cubicBezTo>
                  <a:pt x="-34246" y="1453912"/>
                  <a:pt x="-34246" y="1231817"/>
                  <a:pt x="102738" y="1094833"/>
                </a:cubicBezTo>
                <a:lnTo>
                  <a:pt x="1094833" y="102738"/>
                </a:lnTo>
                <a:cubicBezTo>
                  <a:pt x="1163325" y="34246"/>
                  <a:pt x="1253094" y="0"/>
                  <a:pt x="1342864" y="0"/>
                </a:cubicBezTo>
                <a:close/>
              </a:path>
            </a:pathLst>
          </a:custGeom>
          <a:solidFill>
            <a:schemeClr val="bg1">
              <a:lumMod val="85000"/>
            </a:schemeClr>
          </a:solidFill>
          <a:ln w="76200">
            <a:solidFill>
              <a:schemeClr val="bg1"/>
            </a:solidFill>
          </a:ln>
          <a:effectLst>
            <a:outerShdw blurRad="50800" dist="38100" dir="2700000" algn="tl" rotWithShape="0">
              <a:prstClr val="black">
                <a:alpha val="40000"/>
              </a:prstClr>
            </a:outerShdw>
          </a:effectLst>
        </p:spPr>
        <p:txBody>
          <a:bodyPr wrap="square">
            <a:noAutofit/>
          </a:bodyPr>
          <a:lstStyle/>
          <a:p>
            <a:endParaRPr lang="en-AU"/>
          </a:p>
        </p:txBody>
      </p:sp>
      <p:sp>
        <p:nvSpPr>
          <p:cNvPr id="29" name="Picture Placeholder 28"/>
          <p:cNvSpPr>
            <a:spLocks noGrp="1"/>
          </p:cNvSpPr>
          <p:nvPr>
            <p:ph type="pic" sz="quarter" idx="15"/>
          </p:nvPr>
        </p:nvSpPr>
        <p:spPr>
          <a:xfrm>
            <a:off x="6405658" y="2176850"/>
            <a:ext cx="2166842" cy="2166842"/>
          </a:xfrm>
          <a:custGeom>
            <a:avLst/>
            <a:gdLst>
              <a:gd name="connsiteX0" fmla="*/ 1342864 w 2685728"/>
              <a:gd name="connsiteY0" fmla="*/ 0 h 2685728"/>
              <a:gd name="connsiteX1" fmla="*/ 1590895 w 2685728"/>
              <a:gd name="connsiteY1" fmla="*/ 102738 h 2685728"/>
              <a:gd name="connsiteX2" fmla="*/ 2582990 w 2685728"/>
              <a:gd name="connsiteY2" fmla="*/ 1094833 h 2685728"/>
              <a:gd name="connsiteX3" fmla="*/ 2582990 w 2685728"/>
              <a:gd name="connsiteY3" fmla="*/ 1590895 h 2685728"/>
              <a:gd name="connsiteX4" fmla="*/ 1590895 w 2685728"/>
              <a:gd name="connsiteY4" fmla="*/ 2582990 h 2685728"/>
              <a:gd name="connsiteX5" fmla="*/ 1094833 w 2685728"/>
              <a:gd name="connsiteY5" fmla="*/ 2582990 h 2685728"/>
              <a:gd name="connsiteX6" fmla="*/ 102738 w 2685728"/>
              <a:gd name="connsiteY6" fmla="*/ 1590895 h 2685728"/>
              <a:gd name="connsiteX7" fmla="*/ 102738 w 2685728"/>
              <a:gd name="connsiteY7" fmla="*/ 1094833 h 2685728"/>
              <a:gd name="connsiteX8" fmla="*/ 1094833 w 2685728"/>
              <a:gd name="connsiteY8" fmla="*/ 102738 h 2685728"/>
              <a:gd name="connsiteX9" fmla="*/ 1342864 w 2685728"/>
              <a:gd name="connsiteY9" fmla="*/ 0 h 268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5728" h="2685728">
                <a:moveTo>
                  <a:pt x="1342864" y="0"/>
                </a:moveTo>
                <a:cubicBezTo>
                  <a:pt x="1432634" y="0"/>
                  <a:pt x="1522403" y="34246"/>
                  <a:pt x="1590895" y="102738"/>
                </a:cubicBezTo>
                <a:lnTo>
                  <a:pt x="2582990" y="1094833"/>
                </a:lnTo>
                <a:cubicBezTo>
                  <a:pt x="2719974" y="1231817"/>
                  <a:pt x="2719974" y="1453912"/>
                  <a:pt x="2582990" y="1590895"/>
                </a:cubicBezTo>
                <a:lnTo>
                  <a:pt x="1590895" y="2582990"/>
                </a:lnTo>
                <a:cubicBezTo>
                  <a:pt x="1453912" y="2719974"/>
                  <a:pt x="1231817" y="2719974"/>
                  <a:pt x="1094833" y="2582990"/>
                </a:cubicBezTo>
                <a:lnTo>
                  <a:pt x="102738" y="1590895"/>
                </a:lnTo>
                <a:cubicBezTo>
                  <a:pt x="-34246" y="1453912"/>
                  <a:pt x="-34246" y="1231817"/>
                  <a:pt x="102738" y="1094833"/>
                </a:cubicBezTo>
                <a:lnTo>
                  <a:pt x="1094833" y="102738"/>
                </a:lnTo>
                <a:cubicBezTo>
                  <a:pt x="1163325" y="34246"/>
                  <a:pt x="1253094" y="0"/>
                  <a:pt x="1342864" y="0"/>
                </a:cubicBezTo>
                <a:close/>
              </a:path>
            </a:pathLst>
          </a:custGeom>
          <a:solidFill>
            <a:schemeClr val="bg1">
              <a:lumMod val="85000"/>
            </a:schemeClr>
          </a:solidFill>
          <a:ln w="76200">
            <a:solidFill>
              <a:schemeClr val="bg1"/>
            </a:solidFill>
          </a:ln>
          <a:effectLst>
            <a:outerShdw blurRad="50800" dist="38100" dir="2700000" algn="tl" rotWithShape="0">
              <a:prstClr val="black">
                <a:alpha val="40000"/>
              </a:prstClr>
            </a:outerShdw>
          </a:effectLst>
        </p:spPr>
        <p:txBody>
          <a:bodyPr wrap="square">
            <a:noAutofit/>
          </a:bodyPr>
          <a:lstStyle/>
          <a:p>
            <a:endParaRPr lang="en-AU"/>
          </a:p>
        </p:txBody>
      </p:sp>
      <p:sp>
        <p:nvSpPr>
          <p:cNvPr id="30" name="Picture Placeholder 29"/>
          <p:cNvSpPr>
            <a:spLocks noGrp="1"/>
          </p:cNvSpPr>
          <p:nvPr>
            <p:ph type="pic" sz="quarter" idx="16"/>
          </p:nvPr>
        </p:nvSpPr>
        <p:spPr>
          <a:xfrm>
            <a:off x="9209960" y="2176850"/>
            <a:ext cx="2166842" cy="2166842"/>
          </a:xfrm>
          <a:custGeom>
            <a:avLst/>
            <a:gdLst>
              <a:gd name="connsiteX0" fmla="*/ 1342864 w 2685728"/>
              <a:gd name="connsiteY0" fmla="*/ 0 h 2685728"/>
              <a:gd name="connsiteX1" fmla="*/ 1590895 w 2685728"/>
              <a:gd name="connsiteY1" fmla="*/ 102738 h 2685728"/>
              <a:gd name="connsiteX2" fmla="*/ 2582990 w 2685728"/>
              <a:gd name="connsiteY2" fmla="*/ 1094833 h 2685728"/>
              <a:gd name="connsiteX3" fmla="*/ 2582990 w 2685728"/>
              <a:gd name="connsiteY3" fmla="*/ 1590895 h 2685728"/>
              <a:gd name="connsiteX4" fmla="*/ 1590895 w 2685728"/>
              <a:gd name="connsiteY4" fmla="*/ 2582990 h 2685728"/>
              <a:gd name="connsiteX5" fmla="*/ 1094833 w 2685728"/>
              <a:gd name="connsiteY5" fmla="*/ 2582990 h 2685728"/>
              <a:gd name="connsiteX6" fmla="*/ 102738 w 2685728"/>
              <a:gd name="connsiteY6" fmla="*/ 1590895 h 2685728"/>
              <a:gd name="connsiteX7" fmla="*/ 102738 w 2685728"/>
              <a:gd name="connsiteY7" fmla="*/ 1094833 h 2685728"/>
              <a:gd name="connsiteX8" fmla="*/ 1094833 w 2685728"/>
              <a:gd name="connsiteY8" fmla="*/ 102738 h 2685728"/>
              <a:gd name="connsiteX9" fmla="*/ 1342864 w 2685728"/>
              <a:gd name="connsiteY9" fmla="*/ 0 h 2685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85728" h="2685728">
                <a:moveTo>
                  <a:pt x="1342864" y="0"/>
                </a:moveTo>
                <a:cubicBezTo>
                  <a:pt x="1432634" y="0"/>
                  <a:pt x="1522403" y="34246"/>
                  <a:pt x="1590895" y="102738"/>
                </a:cubicBezTo>
                <a:lnTo>
                  <a:pt x="2582990" y="1094833"/>
                </a:lnTo>
                <a:cubicBezTo>
                  <a:pt x="2719974" y="1231817"/>
                  <a:pt x="2719974" y="1453912"/>
                  <a:pt x="2582990" y="1590895"/>
                </a:cubicBezTo>
                <a:lnTo>
                  <a:pt x="1590895" y="2582990"/>
                </a:lnTo>
                <a:cubicBezTo>
                  <a:pt x="1453912" y="2719974"/>
                  <a:pt x="1231817" y="2719974"/>
                  <a:pt x="1094833" y="2582990"/>
                </a:cubicBezTo>
                <a:lnTo>
                  <a:pt x="102738" y="1590895"/>
                </a:lnTo>
                <a:cubicBezTo>
                  <a:pt x="-34246" y="1453912"/>
                  <a:pt x="-34246" y="1231817"/>
                  <a:pt x="102738" y="1094833"/>
                </a:cubicBezTo>
                <a:lnTo>
                  <a:pt x="1094833" y="102738"/>
                </a:lnTo>
                <a:cubicBezTo>
                  <a:pt x="1163325" y="34246"/>
                  <a:pt x="1253094" y="0"/>
                  <a:pt x="1342864" y="0"/>
                </a:cubicBezTo>
                <a:close/>
              </a:path>
            </a:pathLst>
          </a:custGeom>
          <a:solidFill>
            <a:schemeClr val="bg1">
              <a:lumMod val="85000"/>
            </a:schemeClr>
          </a:solidFill>
          <a:ln w="76200">
            <a:solidFill>
              <a:schemeClr val="bg1"/>
            </a:solidFill>
          </a:ln>
          <a:effectLst>
            <a:outerShdw blurRad="50800" dist="38100" dir="2700000" algn="tl" rotWithShape="0">
              <a:prstClr val="black">
                <a:alpha val="40000"/>
              </a:prstClr>
            </a:outerShdw>
          </a:effectLst>
        </p:spPr>
        <p:txBody>
          <a:bodyPr wrap="square">
            <a:noAutofit/>
          </a:bodyPr>
          <a:lstStyle/>
          <a:p>
            <a:endParaRPr lang="en-AU"/>
          </a:p>
        </p:txBody>
      </p:sp>
      <p:sp>
        <p:nvSpPr>
          <p:cNvPr id="31" name="Text Placeholder 18"/>
          <p:cNvSpPr>
            <a:spLocks noGrp="1"/>
          </p:cNvSpPr>
          <p:nvPr>
            <p:ph type="body" sz="quarter" idx="18"/>
          </p:nvPr>
        </p:nvSpPr>
        <p:spPr>
          <a:xfrm>
            <a:off x="801689" y="4648687"/>
            <a:ext cx="2166842" cy="471487"/>
          </a:xfrm>
        </p:spPr>
        <p:txBody>
          <a:bodyPr>
            <a:normAutofit/>
          </a:bodyPr>
          <a:lstStyle>
            <a:lvl1pPr marL="0" indent="0" algn="ctr">
              <a:buNone/>
              <a:defRPr sz="1800">
                <a:solidFill>
                  <a:schemeClr val="bg1"/>
                </a:solidFill>
              </a:defRPr>
            </a:lvl1pPr>
          </a:lstStyle>
          <a:p>
            <a:pPr lvl="0"/>
            <a:endParaRPr lang="en-AU" dirty="0"/>
          </a:p>
        </p:txBody>
      </p:sp>
      <p:sp>
        <p:nvSpPr>
          <p:cNvPr id="32" name="Text Placeholder 20"/>
          <p:cNvSpPr>
            <a:spLocks noGrp="1"/>
          </p:cNvSpPr>
          <p:nvPr>
            <p:ph type="body" sz="quarter" idx="19"/>
          </p:nvPr>
        </p:nvSpPr>
        <p:spPr>
          <a:xfrm>
            <a:off x="801689" y="5134462"/>
            <a:ext cx="2166842" cy="938212"/>
          </a:xfrm>
        </p:spPr>
        <p:txBody>
          <a:bodyPr>
            <a:normAutofit/>
          </a:bodyPr>
          <a:lstStyle>
            <a:lvl1pPr marL="0" indent="0" algn="ctr">
              <a:buNone/>
              <a:defRPr sz="1200">
                <a:solidFill>
                  <a:schemeClr val="bg1"/>
                </a:solidFill>
                <a:latin typeface="Lato Light" panose="020F0302020204030203" pitchFamily="34" charset="0"/>
              </a:defRPr>
            </a:lvl1pPr>
          </a:lstStyle>
          <a:p>
            <a:pPr lvl="0"/>
            <a:endParaRPr lang="en-AU" dirty="0"/>
          </a:p>
        </p:txBody>
      </p:sp>
      <p:sp>
        <p:nvSpPr>
          <p:cNvPr id="33" name="Text Placeholder 18"/>
          <p:cNvSpPr>
            <a:spLocks noGrp="1"/>
          </p:cNvSpPr>
          <p:nvPr>
            <p:ph type="body" sz="quarter" idx="20"/>
          </p:nvPr>
        </p:nvSpPr>
        <p:spPr>
          <a:xfrm>
            <a:off x="3601356" y="4648687"/>
            <a:ext cx="2166842" cy="471487"/>
          </a:xfrm>
        </p:spPr>
        <p:txBody>
          <a:bodyPr>
            <a:normAutofit/>
          </a:bodyPr>
          <a:lstStyle>
            <a:lvl1pPr marL="0" indent="0" algn="ctr">
              <a:buNone/>
              <a:defRPr sz="1800">
                <a:solidFill>
                  <a:schemeClr val="bg1"/>
                </a:solidFill>
              </a:defRPr>
            </a:lvl1pPr>
          </a:lstStyle>
          <a:p>
            <a:pPr lvl="0"/>
            <a:endParaRPr lang="en-AU" dirty="0"/>
          </a:p>
        </p:txBody>
      </p:sp>
      <p:sp>
        <p:nvSpPr>
          <p:cNvPr id="34" name="Text Placeholder 20"/>
          <p:cNvSpPr>
            <a:spLocks noGrp="1"/>
          </p:cNvSpPr>
          <p:nvPr>
            <p:ph type="body" sz="quarter" idx="21"/>
          </p:nvPr>
        </p:nvSpPr>
        <p:spPr>
          <a:xfrm>
            <a:off x="3601356" y="5134462"/>
            <a:ext cx="2166842" cy="938212"/>
          </a:xfrm>
        </p:spPr>
        <p:txBody>
          <a:bodyPr>
            <a:normAutofit/>
          </a:bodyPr>
          <a:lstStyle>
            <a:lvl1pPr marL="0" indent="0" algn="ctr">
              <a:buNone/>
              <a:defRPr sz="1200">
                <a:solidFill>
                  <a:schemeClr val="bg1"/>
                </a:solidFill>
                <a:latin typeface="Lato Light" panose="020F0302020204030203" pitchFamily="34" charset="0"/>
              </a:defRPr>
            </a:lvl1pPr>
          </a:lstStyle>
          <a:p>
            <a:pPr lvl="0"/>
            <a:endParaRPr lang="en-AU" dirty="0"/>
          </a:p>
        </p:txBody>
      </p:sp>
      <p:sp>
        <p:nvSpPr>
          <p:cNvPr id="35" name="Text Placeholder 18"/>
          <p:cNvSpPr>
            <a:spLocks noGrp="1"/>
          </p:cNvSpPr>
          <p:nvPr>
            <p:ph type="body" sz="quarter" idx="22"/>
          </p:nvPr>
        </p:nvSpPr>
        <p:spPr>
          <a:xfrm>
            <a:off x="6401023" y="4648687"/>
            <a:ext cx="2166842" cy="471487"/>
          </a:xfrm>
        </p:spPr>
        <p:txBody>
          <a:bodyPr>
            <a:normAutofit/>
          </a:bodyPr>
          <a:lstStyle>
            <a:lvl1pPr marL="0" indent="0" algn="ctr">
              <a:buNone/>
              <a:defRPr sz="1800">
                <a:solidFill>
                  <a:schemeClr val="bg1"/>
                </a:solidFill>
              </a:defRPr>
            </a:lvl1pPr>
          </a:lstStyle>
          <a:p>
            <a:pPr lvl="0"/>
            <a:endParaRPr lang="en-AU" dirty="0"/>
          </a:p>
        </p:txBody>
      </p:sp>
      <p:sp>
        <p:nvSpPr>
          <p:cNvPr id="36" name="Text Placeholder 20"/>
          <p:cNvSpPr>
            <a:spLocks noGrp="1"/>
          </p:cNvSpPr>
          <p:nvPr>
            <p:ph type="body" sz="quarter" idx="23"/>
          </p:nvPr>
        </p:nvSpPr>
        <p:spPr>
          <a:xfrm>
            <a:off x="6401023" y="5134462"/>
            <a:ext cx="2166842" cy="938212"/>
          </a:xfrm>
        </p:spPr>
        <p:txBody>
          <a:bodyPr>
            <a:normAutofit/>
          </a:bodyPr>
          <a:lstStyle>
            <a:lvl1pPr marL="0" indent="0" algn="ctr">
              <a:buNone/>
              <a:defRPr sz="1200">
                <a:solidFill>
                  <a:schemeClr val="bg1"/>
                </a:solidFill>
                <a:latin typeface="Lato Light" panose="020F0302020204030203" pitchFamily="34" charset="0"/>
              </a:defRPr>
            </a:lvl1pPr>
          </a:lstStyle>
          <a:p>
            <a:pPr lvl="0"/>
            <a:endParaRPr lang="en-AU" dirty="0"/>
          </a:p>
        </p:txBody>
      </p:sp>
      <p:sp>
        <p:nvSpPr>
          <p:cNvPr id="37" name="Text Placeholder 18"/>
          <p:cNvSpPr>
            <a:spLocks noGrp="1"/>
          </p:cNvSpPr>
          <p:nvPr>
            <p:ph type="body" sz="quarter" idx="24"/>
          </p:nvPr>
        </p:nvSpPr>
        <p:spPr>
          <a:xfrm>
            <a:off x="9209960" y="4648687"/>
            <a:ext cx="2166842" cy="471487"/>
          </a:xfrm>
        </p:spPr>
        <p:txBody>
          <a:bodyPr>
            <a:normAutofit/>
          </a:bodyPr>
          <a:lstStyle>
            <a:lvl1pPr marL="0" indent="0" algn="ctr">
              <a:buNone/>
              <a:defRPr sz="1800">
                <a:solidFill>
                  <a:schemeClr val="bg1"/>
                </a:solidFill>
              </a:defRPr>
            </a:lvl1pPr>
          </a:lstStyle>
          <a:p>
            <a:pPr lvl="0"/>
            <a:endParaRPr lang="en-AU" dirty="0"/>
          </a:p>
        </p:txBody>
      </p:sp>
      <p:sp>
        <p:nvSpPr>
          <p:cNvPr id="38" name="Text Placeholder 20"/>
          <p:cNvSpPr>
            <a:spLocks noGrp="1"/>
          </p:cNvSpPr>
          <p:nvPr>
            <p:ph type="body" sz="quarter" idx="25"/>
          </p:nvPr>
        </p:nvSpPr>
        <p:spPr>
          <a:xfrm>
            <a:off x="9209960" y="5134462"/>
            <a:ext cx="2166842" cy="938212"/>
          </a:xfrm>
        </p:spPr>
        <p:txBody>
          <a:bodyPr>
            <a:normAutofit/>
          </a:bodyPr>
          <a:lstStyle>
            <a:lvl1pPr marL="0" indent="0" algn="ctr">
              <a:buNone/>
              <a:defRPr sz="1200">
                <a:solidFill>
                  <a:schemeClr val="bg1"/>
                </a:solidFill>
                <a:latin typeface="Lato Light" panose="020F0302020204030203" pitchFamily="34" charset="0"/>
              </a:defRPr>
            </a:lvl1pPr>
          </a:lstStyle>
          <a:p>
            <a:pPr lvl="0"/>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childTnLst>
                          </p:cTn>
                        </p:par>
                        <p:par>
                          <p:cTn id="36" fill="hold">
                            <p:stCondLst>
                              <p:cond delay="3000"/>
                            </p:stCondLst>
                            <p:childTnLst>
                              <p:par>
                                <p:cTn id="37" presetID="10" presetClass="entr" presetSubtype="0" fill="hold" grpId="0" nodeType="afterEffect" nodePh="1">
                                  <p:stCondLst>
                                    <p:cond delay="0"/>
                                  </p:stCondLst>
                                  <p:endCondLst>
                                    <p:cond evt="begin" delay="0">
                                      <p:tn val="37"/>
                                    </p:cond>
                                  </p:end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childTnLst>
                          </p:cTn>
                        </p:par>
                        <p:par>
                          <p:cTn id="40" fill="hold">
                            <p:stCondLst>
                              <p:cond delay="350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32">
                                            <p:txEl>
                                              <p:pRg st="0" end="0"/>
                                            </p:txEl>
                                          </p:spTgt>
                                        </p:tgtEl>
                                        <p:attrNameLst>
                                          <p:attrName>style.visibility</p:attrName>
                                        </p:attrNameLst>
                                      </p:cBhvr>
                                      <p:to>
                                        <p:strVal val="visible"/>
                                      </p:to>
                                    </p:set>
                                    <p:animEffect transition="in" filter="wipe(left)">
                                      <p:cBhvr>
                                        <p:cTn id="43" dur="500"/>
                                        <p:tgtEl>
                                          <p:spTgt spid="32">
                                            <p:txEl>
                                              <p:pRg st="0" end="0"/>
                                            </p:txEl>
                                          </p:spTgt>
                                        </p:tgtEl>
                                      </p:cBhvr>
                                    </p:animEffect>
                                  </p:childTnLst>
                                </p:cTn>
                              </p:par>
                            </p:childTnLst>
                          </p:cTn>
                        </p:par>
                        <p:par>
                          <p:cTn id="44" fill="hold">
                            <p:stCondLst>
                              <p:cond delay="4000"/>
                            </p:stCondLst>
                            <p:childTnLst>
                              <p:par>
                                <p:cTn id="45" presetID="10" presetClass="entr" presetSubtype="0" fill="hold" grpId="0" nodeType="afterEffect" nodePh="1">
                                  <p:stCondLst>
                                    <p:cond delay="0"/>
                                  </p:stCondLst>
                                  <p:endCondLst>
                                    <p:cond evt="begin" delay="0">
                                      <p:tn val="45"/>
                                    </p:cond>
                                  </p:endCondLst>
                                  <p:childTnLst>
                                    <p:set>
                                      <p:cBhvr>
                                        <p:cTn id="46" dur="1" fill="hold">
                                          <p:stCondLst>
                                            <p:cond delay="0"/>
                                          </p:stCondLst>
                                        </p:cTn>
                                        <p:tgtEl>
                                          <p:spTgt spid="33">
                                            <p:txEl>
                                              <p:pRg st="0" end="0"/>
                                            </p:txEl>
                                          </p:spTgt>
                                        </p:tgtEl>
                                        <p:attrNameLst>
                                          <p:attrName>style.visibility</p:attrName>
                                        </p:attrNameLst>
                                      </p:cBhvr>
                                      <p:to>
                                        <p:strVal val="visible"/>
                                      </p:to>
                                    </p:set>
                                    <p:animEffect transition="in" filter="fade">
                                      <p:cBhvr>
                                        <p:cTn id="47" dur="500"/>
                                        <p:tgtEl>
                                          <p:spTgt spid="33">
                                            <p:txEl>
                                              <p:pRg st="0" end="0"/>
                                            </p:txEl>
                                          </p:spTgt>
                                        </p:tgtEl>
                                      </p:cBhvr>
                                    </p:animEffect>
                                  </p:childTnLst>
                                </p:cTn>
                              </p:par>
                            </p:childTnLst>
                          </p:cTn>
                        </p:par>
                        <p:par>
                          <p:cTn id="48" fill="hold">
                            <p:stCondLst>
                              <p:cond delay="4500"/>
                            </p:stCondLst>
                            <p:childTnLst>
                              <p:par>
                                <p:cTn id="49" presetID="22" presetClass="entr" presetSubtype="8" fill="hold" grpId="0" nodeType="afterEffect" nodePh="1">
                                  <p:stCondLst>
                                    <p:cond delay="0"/>
                                  </p:stCondLst>
                                  <p:endCondLst>
                                    <p:cond evt="begin" delay="0">
                                      <p:tn val="49"/>
                                    </p:cond>
                                  </p:endCondLst>
                                  <p:childTnLst>
                                    <p:set>
                                      <p:cBhvr>
                                        <p:cTn id="50" dur="1" fill="hold">
                                          <p:stCondLst>
                                            <p:cond delay="0"/>
                                          </p:stCondLst>
                                        </p:cTn>
                                        <p:tgtEl>
                                          <p:spTgt spid="34">
                                            <p:txEl>
                                              <p:pRg st="0" end="0"/>
                                            </p:txEl>
                                          </p:spTgt>
                                        </p:tgtEl>
                                        <p:attrNameLst>
                                          <p:attrName>style.visibility</p:attrName>
                                        </p:attrNameLst>
                                      </p:cBhvr>
                                      <p:to>
                                        <p:strVal val="visible"/>
                                      </p:to>
                                    </p:set>
                                    <p:animEffect transition="in" filter="wipe(left)">
                                      <p:cBhvr>
                                        <p:cTn id="51" dur="500"/>
                                        <p:tgtEl>
                                          <p:spTgt spid="34">
                                            <p:txEl>
                                              <p:pRg st="0" end="0"/>
                                            </p:txEl>
                                          </p:spTgt>
                                        </p:tgtEl>
                                      </p:cBhvr>
                                    </p:animEffect>
                                  </p:childTnLst>
                                </p:cTn>
                              </p:par>
                            </p:childTnLst>
                          </p:cTn>
                        </p:par>
                        <p:par>
                          <p:cTn id="52" fill="hold">
                            <p:stCondLst>
                              <p:cond delay="5000"/>
                            </p:stCondLst>
                            <p:childTnLst>
                              <p:par>
                                <p:cTn id="53" presetID="10" presetClass="entr" presetSubtype="0" fill="hold" grpId="0" nodeType="afterEffect" nodePh="1">
                                  <p:stCondLst>
                                    <p:cond delay="0"/>
                                  </p:stCondLst>
                                  <p:endCondLst>
                                    <p:cond evt="begin" delay="0">
                                      <p:tn val="53"/>
                                    </p:cond>
                                  </p:end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childTnLst>
                          </p:cTn>
                        </p:par>
                        <p:par>
                          <p:cTn id="56" fill="hold">
                            <p:stCondLst>
                              <p:cond delay="5500"/>
                            </p:stCondLst>
                            <p:childTnLst>
                              <p:par>
                                <p:cTn id="57" presetID="22" presetClass="entr" presetSubtype="8" fill="hold" grpId="0" nodeType="afterEffect" nodePh="1">
                                  <p:stCondLst>
                                    <p:cond delay="0"/>
                                  </p:stCondLst>
                                  <p:endCondLst>
                                    <p:cond evt="begin" delay="0">
                                      <p:tn val="57"/>
                                    </p:cond>
                                  </p:endCondLst>
                                  <p:childTnLst>
                                    <p:set>
                                      <p:cBhvr>
                                        <p:cTn id="58" dur="1" fill="hold">
                                          <p:stCondLst>
                                            <p:cond delay="0"/>
                                          </p:stCondLst>
                                        </p:cTn>
                                        <p:tgtEl>
                                          <p:spTgt spid="36">
                                            <p:txEl>
                                              <p:pRg st="0" end="0"/>
                                            </p:txEl>
                                          </p:spTgt>
                                        </p:tgtEl>
                                        <p:attrNameLst>
                                          <p:attrName>style.visibility</p:attrName>
                                        </p:attrNameLst>
                                      </p:cBhvr>
                                      <p:to>
                                        <p:strVal val="visible"/>
                                      </p:to>
                                    </p:set>
                                    <p:animEffect transition="in" filter="wipe(left)">
                                      <p:cBhvr>
                                        <p:cTn id="59" dur="500"/>
                                        <p:tgtEl>
                                          <p:spTgt spid="36">
                                            <p:txEl>
                                              <p:pRg st="0" end="0"/>
                                            </p:txEl>
                                          </p:spTgt>
                                        </p:tgtEl>
                                      </p:cBhvr>
                                    </p:animEffect>
                                  </p:childTnLst>
                                </p:cTn>
                              </p:par>
                            </p:childTnLst>
                          </p:cTn>
                        </p:par>
                        <p:par>
                          <p:cTn id="60" fill="hold">
                            <p:stCondLst>
                              <p:cond delay="6000"/>
                            </p:stCondLst>
                            <p:childTnLst>
                              <p:par>
                                <p:cTn id="61" presetID="10" presetClass="entr" presetSubtype="0" fill="hold" grpId="0" nodeType="afterEffect" nodePh="1">
                                  <p:stCondLst>
                                    <p:cond delay="0"/>
                                  </p:stCondLst>
                                  <p:endCondLst>
                                    <p:cond evt="begin" delay="0">
                                      <p:tn val="61"/>
                                    </p:cond>
                                  </p:end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fade">
                                      <p:cBhvr>
                                        <p:cTn id="63" dur="500"/>
                                        <p:tgtEl>
                                          <p:spTgt spid="37">
                                            <p:txEl>
                                              <p:pRg st="0" end="0"/>
                                            </p:txEl>
                                          </p:spTgt>
                                        </p:tgtEl>
                                      </p:cBhvr>
                                    </p:animEffect>
                                  </p:childTnLst>
                                </p:cTn>
                              </p:par>
                            </p:childTnLst>
                          </p:cTn>
                        </p:par>
                        <p:par>
                          <p:cTn id="64" fill="hold">
                            <p:stCondLst>
                              <p:cond delay="6500"/>
                            </p:stCondLst>
                            <p:childTnLst>
                              <p:par>
                                <p:cTn id="65" presetID="22" presetClass="entr" presetSubtype="8" fill="hold" grpId="0" nodeType="afterEffect" nodePh="1">
                                  <p:stCondLst>
                                    <p:cond delay="0"/>
                                  </p:stCondLst>
                                  <p:endCondLst>
                                    <p:cond evt="begin" delay="0">
                                      <p:tn val="65"/>
                                    </p:cond>
                                  </p:endCondLst>
                                  <p:childTnLst>
                                    <p:set>
                                      <p:cBhvr>
                                        <p:cTn id="66" dur="1" fill="hold">
                                          <p:stCondLst>
                                            <p:cond delay="0"/>
                                          </p:stCondLst>
                                        </p:cTn>
                                        <p:tgtEl>
                                          <p:spTgt spid="38">
                                            <p:txEl>
                                              <p:pRg st="0" end="0"/>
                                            </p:txEl>
                                          </p:spTgt>
                                        </p:tgtEl>
                                        <p:attrNameLst>
                                          <p:attrName>style.visibility</p:attrName>
                                        </p:attrNameLst>
                                      </p:cBhvr>
                                      <p:to>
                                        <p:strVal val="visible"/>
                                      </p:to>
                                    </p:set>
                                    <p:animEffect transition="in" filter="wipe(left)">
                                      <p:cBhvr>
                                        <p:cTn id="67"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25" grpId="0" animBg="1"/>
      <p:bldP spid="28" grpId="0" animBg="1"/>
      <p:bldP spid="29" grpId="0" animBg="1"/>
      <p:bldP spid="30" grpId="0" animBg="1"/>
      <p:bldP spid="31"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10" presetClass="entr" presetSubtype="0" fill="hold" nodeType="afterEffect" nodePh="1">
                  <p:stCondLst>
                    <p:cond delay="0"/>
                  </p:stCondLst>
                  <p:endCondLst>
                    <p:cond delay="0"/>
                  </p:end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22" presetClass="entr" presetSubtype="8" fill="hold" nodeType="afterEffect" nodePh="1">
                  <p:stCondLst>
                    <p:cond delay="0"/>
                  </p:stCondLst>
                  <p:endCondLst>
                    <p:cond delay="0"/>
                  </p:end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7" Type="http://schemas.openxmlformats.org/officeDocument/2006/relationships/theme" Target="../theme/theme1.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endParaRPr lang="en-US" dirty="0" smtClean="0"/>
          </a:p>
          <a:p>
            <a:pPr lvl="1"/>
            <a:r>
              <a:rPr lang="en-US" dirty="0" smtClean="0"/>
              <a:t>Second level</a:t>
            </a:r>
            <a:endParaRPr lang="en-US" dirty="0" smtClean="0"/>
          </a:p>
          <a:p>
            <a:pPr lvl="2"/>
            <a:r>
              <a:rPr lang="en-US" dirty="0" smtClean="0"/>
              <a:t>Third level</a:t>
            </a:r>
            <a:endParaRPr lang="en-US" dirty="0" smtClean="0"/>
          </a:p>
          <a:p>
            <a:pPr lvl="3"/>
            <a:r>
              <a:rPr lang="en-US" dirty="0" smtClean="0"/>
              <a:t>Fourth level</a:t>
            </a:r>
            <a:endParaRPr lang="en-US" dirty="0" smtClean="0"/>
          </a:p>
          <a:p>
            <a:pPr lvl="4"/>
            <a:r>
              <a:rPr lang="en-US" dirty="0" smtClean="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latin typeface="Lato Light" panose="020F0302020204030203" pitchFamily="34" charset="0"/>
              </a:defRPr>
            </a:lvl1pPr>
          </a:lstStyle>
          <a:p>
            <a:fld id="{722F6D6F-DD99-46DF-A9EA-728D63EA6A31}" type="datetimeFigureOut">
              <a:rPr lang="en-AU" smtClean="0"/>
            </a:fld>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latin typeface="Lato Light" panose="020F0302020204030203" pitchFamily="34" charset="0"/>
              </a:defRPr>
            </a:lvl1pPr>
          </a:lstStyle>
          <a:p>
            <a:endParaRPr lang="en-AU"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latin typeface="Lato Light" panose="020F0302020204030203" pitchFamily="34" charset="0"/>
              </a:defRPr>
            </a:lvl1pPr>
          </a:lstStyle>
          <a:p>
            <a:fld id="{84AD2E7E-F7BA-4F6B-9D0C-0B2331C2AE06}" type="slidenum">
              <a:rPr lang="en-AU" smtClean="0"/>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image" Target="../media/image14.jpeg"/><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9" Type="http://schemas.openxmlformats.org/officeDocument/2006/relationships/image" Target="../media/image23.jpeg"/><Relationship Id="rId8" Type="http://schemas.openxmlformats.org/officeDocument/2006/relationships/image" Target="../media/image22.png"/><Relationship Id="rId7" Type="http://schemas.openxmlformats.org/officeDocument/2006/relationships/image" Target="../media/image21.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6" Type="http://schemas.openxmlformats.org/officeDocument/2006/relationships/slideLayout" Target="../slideLayouts/slideLayout2.xml"/><Relationship Id="rId15" Type="http://schemas.openxmlformats.org/officeDocument/2006/relationships/image" Target="../media/image29.png"/><Relationship Id="rId14" Type="http://schemas.openxmlformats.org/officeDocument/2006/relationships/image" Target="../media/image28.png"/><Relationship Id="rId13" Type="http://schemas.openxmlformats.org/officeDocument/2006/relationships/image" Target="../media/image27.png"/><Relationship Id="rId12" Type="http://schemas.openxmlformats.org/officeDocument/2006/relationships/image" Target="../media/image26.jpeg"/><Relationship Id="rId11" Type="http://schemas.openxmlformats.org/officeDocument/2006/relationships/image" Target="../media/image25.png"/><Relationship Id="rId10" Type="http://schemas.openxmlformats.org/officeDocument/2006/relationships/image" Target="../media/image24.png"/><Relationship Id="rId1"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chart" Target="../charts/chart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5.jpe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chart" Target="../charts/char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7.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3.jpeg"/><Relationship Id="rId1" Type="http://schemas.openxmlformats.org/officeDocument/2006/relationships/chart" Target="../charts/chart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image" Target="../media/image3.jpeg"/><Relationship Id="rId1" Type="http://schemas.openxmlformats.org/officeDocument/2006/relationships/chart" Target="../charts/chart10.xml"/></Relationships>
</file>

<file path=ppt/slides/_rels/slide65.xml.rels><?xml version="1.0" encoding="UTF-8" standalone="yes"?>
<Relationships xmlns="http://schemas.openxmlformats.org/package/2006/relationships"><Relationship Id="rId5" Type="http://schemas.openxmlformats.org/officeDocument/2006/relationships/slideLayout" Target="../slideLayouts/slideLayout33.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6.jpe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image" Target="../media/image32.jpeg"/><Relationship Id="rId1" Type="http://schemas.openxmlformats.org/officeDocument/2006/relationships/image" Target="../media/image31.jpe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image" Target="../media/image3.jpeg"/></Relationships>
</file>

<file path=ppt/slides/_rels/slide69.xml.rels><?xml version="1.0" encoding="UTF-8" standalone="yes"?>
<Relationships xmlns="http://schemas.openxmlformats.org/package/2006/relationships"><Relationship Id="rId5" Type="http://schemas.openxmlformats.org/officeDocument/2006/relationships/slideLayout" Target="../slideLayouts/slideLayout29.xml"/><Relationship Id="rId4" Type="http://schemas.openxmlformats.org/officeDocument/2006/relationships/image" Target="../media/image6.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chart" Target="../charts/chart11.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9.xml"/><Relationship Id="rId4" Type="http://schemas.openxmlformats.org/officeDocument/2006/relationships/image" Target="../media/image9.jpeg"/><Relationship Id="rId3" Type="http://schemas.openxmlformats.org/officeDocument/2006/relationships/image" Target="../media/image3.jpeg"/><Relationship Id="rId2" Type="http://schemas.openxmlformats.org/officeDocument/2006/relationships/image" Target="../media/image8.jpeg"/><Relationship Id="rId1" Type="http://schemas.openxmlformats.org/officeDocument/2006/relationships/image" Target="../media/image7.jpeg"/></Relationships>
</file>

<file path=ppt/slides/_rels/slide70.xml.rels><?xml version="1.0" encoding="UTF-8" standalone="yes"?>
<Relationships xmlns="http://schemas.openxmlformats.org/package/2006/relationships"><Relationship Id="rId4" Type="http://schemas.openxmlformats.org/officeDocument/2006/relationships/slideLayout" Target="../slideLayouts/slideLayout30.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jpe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31.xml"/><Relationship Id="rId1" Type="http://schemas.openxmlformats.org/officeDocument/2006/relationships/image" Target="../media/image6.jpeg"/></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4" name="Title 3"/>
          <p:cNvSpPr>
            <a:spLocks noGrp="1"/>
          </p:cNvSpPr>
          <p:nvPr>
            <p:ph type="ctrTitle"/>
          </p:nvPr>
        </p:nvSpPr>
        <p:spPr>
          <a:xfrm>
            <a:off x="839788" y="4921971"/>
            <a:ext cx="5256212" cy="697490"/>
          </a:xfrm>
        </p:spPr>
        <p:txBody>
          <a:bodyPr>
            <a:normAutofit fontScale="90000"/>
          </a:bodyPr>
          <a:lstStyle/>
          <a:p>
            <a:pPr algn="l"/>
            <a:r>
              <a:rPr lang="zh-CN" altLang="en-US" dirty="0" smtClean="0">
                <a:solidFill>
                  <a:schemeClr val="bg1"/>
                </a:solidFill>
                <a:latin typeface="造字工房力黑（非商用）常规体" pitchFamily="50" charset="-122"/>
                <a:ea typeface="造字工房力黑（非商用）常规体" pitchFamily="50" charset="-122"/>
              </a:rPr>
              <a:t>天天向上</a:t>
            </a:r>
            <a:br>
              <a:rPr lang="en-US" altLang="zh-CN" dirty="0" smtClean="0">
                <a:solidFill>
                  <a:schemeClr val="bg1"/>
                </a:solidFill>
                <a:latin typeface="造字工房力黑（非商用）常规体" pitchFamily="50" charset="-122"/>
                <a:ea typeface="造字工房力黑（非商用）常规体" pitchFamily="50" charset="-122"/>
              </a:rPr>
            </a:br>
            <a:r>
              <a:rPr lang="zh-CN" altLang="en-US" dirty="0" smtClean="0">
                <a:solidFill>
                  <a:schemeClr val="bg1"/>
                </a:solidFill>
                <a:latin typeface="造字工房力黑（非商用）常规体" pitchFamily="50" charset="-122"/>
                <a:ea typeface="造字工房力黑（非商用）常规体" pitchFamily="50" charset="-122"/>
              </a:rPr>
              <a:t>幻灯片演示</a:t>
            </a:r>
            <a:endParaRPr lang="en-AU" dirty="0">
              <a:solidFill>
                <a:schemeClr val="bg1"/>
              </a:solidFill>
              <a:latin typeface="造字工房力黑（非商用）常规体" pitchFamily="50" charset="-122"/>
              <a:ea typeface="造字工房力黑（非商用）常规体" pitchFamily="50" charset="-122"/>
            </a:endParaRPr>
          </a:p>
        </p:txBody>
      </p:sp>
      <p:sp>
        <p:nvSpPr>
          <p:cNvPr id="5" name="Subtitle 4"/>
          <p:cNvSpPr>
            <a:spLocks noGrp="1"/>
          </p:cNvSpPr>
          <p:nvPr>
            <p:ph type="subTitle" idx="1"/>
          </p:nvPr>
        </p:nvSpPr>
        <p:spPr>
          <a:xfrm>
            <a:off x="839788" y="5647171"/>
            <a:ext cx="5256212" cy="374217"/>
          </a:xfrm>
        </p:spPr>
        <p:txBody>
          <a:bodyPr/>
          <a:lstStyle/>
          <a:p>
            <a:pPr algn="l"/>
            <a:r>
              <a:rPr lang="zh-CN" altLang="en-US" b="1" dirty="0">
                <a:solidFill>
                  <a:srgbClr val="FFFF00"/>
                </a:solidFill>
                <a:latin typeface="微软雅黑" panose="020B0503020204020204" pitchFamily="34" charset="-122"/>
                <a:ea typeface="微软雅黑" panose="020B0503020204020204" pitchFamily="34" charset="-122"/>
              </a:rPr>
              <a:t>总是让你简单和快速</a:t>
            </a:r>
            <a:endParaRPr lang="zh-CN" altLang="en-US" b="1" dirty="0">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20"/>
          </p:nvPr>
        </p:nvSpPr>
        <p:spPr/>
      </p:sp>
      <p:sp>
        <p:nvSpPr>
          <p:cNvPr id="7" name="Picture Placeholder 6"/>
          <p:cNvSpPr>
            <a:spLocks noGrp="1"/>
          </p:cNvSpPr>
          <p:nvPr>
            <p:ph type="pic" sz="quarter" idx="29"/>
          </p:nvPr>
        </p:nvSpPr>
        <p:spPr>
          <a:xfrm>
            <a:off x="8258629" y="0"/>
            <a:ext cx="3920325" cy="6858000"/>
          </a:xfrm>
          <a:solidFill>
            <a:schemeClr val="accent1">
              <a:alpha val="75000"/>
            </a:schemeClr>
          </a:solidFill>
        </p:spPr>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
        <p:nvSpPr>
          <p:cNvPr id="23" name="Title 20"/>
          <p:cNvSpPr>
            <a:spLocks noGrp="1"/>
          </p:cNvSpPr>
          <p:nvPr>
            <p:ph type="ctrTitle"/>
          </p:nvPr>
        </p:nvSpPr>
        <p:spPr/>
        <p:txBody>
          <a:bodyPr>
            <a:normAutofit/>
          </a:bodyPr>
          <a:lstStyle/>
          <a:p>
            <a:pPr algn="l"/>
            <a:r>
              <a:rPr lang="zh-CN" altLang="en-US" b="1" dirty="0" smtClean="0">
                <a:latin typeface="微软雅黑" panose="020B0503020204020204" pitchFamily="34" charset="-122"/>
                <a:ea typeface="微软雅黑" panose="020B0503020204020204" pitchFamily="34" charset="-122"/>
              </a:rPr>
              <a:t>应用开发</a:t>
            </a:r>
            <a:endParaRPr lang="en-AU" b="1" dirty="0">
              <a:latin typeface="微软雅黑" panose="020B0503020204020204" pitchFamily="34" charset="-122"/>
              <a:ea typeface="微软雅黑" panose="020B0503020204020204" pitchFamily="34" charset="-122"/>
            </a:endParaRPr>
          </a:p>
        </p:txBody>
      </p:sp>
      <p:sp>
        <p:nvSpPr>
          <p:cNvPr id="24" name="Subtitle 21"/>
          <p:cNvSpPr>
            <a:spLocks noGrp="1"/>
          </p:cNvSpPr>
          <p:nvPr>
            <p:ph type="subTitle" idx="1"/>
          </p:nvPr>
        </p:nvSpPr>
        <p:spPr/>
        <p:txBody>
          <a:bodyPr/>
          <a:lstStyle/>
          <a:p>
            <a:pPr algn="l"/>
            <a:r>
              <a:rPr lang="zh-CN" altLang="en-US" dirty="0">
                <a:latin typeface="微软雅黑" panose="020B0503020204020204" pitchFamily="34" charset="-122"/>
                <a:ea typeface="微软雅黑" panose="020B0503020204020204" pitchFamily="34" charset="-122"/>
              </a:rPr>
              <a:t>许多公司信赖我们的技能</a:t>
            </a:r>
            <a:endParaRPr lang="en-AU" altLang="zh-CN" dirty="0">
              <a:latin typeface="微软雅黑" panose="020B0503020204020204" pitchFamily="34" charset="-122"/>
              <a:ea typeface="微软雅黑" panose="020B0503020204020204" pitchFamily="34" charset="-122"/>
            </a:endParaRPr>
          </a:p>
        </p:txBody>
      </p:sp>
      <p:sp>
        <p:nvSpPr>
          <p:cNvPr id="30" name="Text Placeholder 8"/>
          <p:cNvSpPr>
            <a:spLocks noGrp="1"/>
          </p:cNvSpPr>
          <p:nvPr>
            <p:ph type="body" sz="quarter" idx="22"/>
          </p:nvPr>
        </p:nvSpPr>
        <p:spPr/>
        <p:txBody>
          <a:bodyPr>
            <a:normAutofit/>
          </a:bodyPr>
          <a:lstStyle/>
          <a:p>
            <a:pPr algn="ctr"/>
            <a:r>
              <a:rPr lang="zh-CN" altLang="en-US" dirty="0" smtClean="0"/>
              <a:t>概念</a:t>
            </a:r>
            <a:endParaRPr lang="en-AU" dirty="0"/>
          </a:p>
        </p:txBody>
      </p:sp>
      <p:sp>
        <p:nvSpPr>
          <p:cNvPr id="32" name="Text Placeholder 8"/>
          <p:cNvSpPr>
            <a:spLocks noGrp="1"/>
          </p:cNvSpPr>
          <p:nvPr>
            <p:ph type="body" sz="quarter" idx="24"/>
          </p:nvPr>
        </p:nvSpPr>
        <p:spPr/>
        <p:txBody>
          <a:bodyPr>
            <a:normAutofit/>
          </a:bodyPr>
          <a:lstStyle/>
          <a:p>
            <a:pPr algn="ctr"/>
            <a:r>
              <a:rPr lang="zh-CN" altLang="en-US" dirty="0" smtClean="0"/>
              <a:t>建设</a:t>
            </a:r>
            <a:endParaRPr lang="en-AU" dirty="0"/>
          </a:p>
        </p:txBody>
      </p:sp>
      <p:sp>
        <p:nvSpPr>
          <p:cNvPr id="34" name="Text Placeholder 8"/>
          <p:cNvSpPr>
            <a:spLocks noGrp="1"/>
          </p:cNvSpPr>
          <p:nvPr>
            <p:ph type="body" sz="quarter" idx="26"/>
          </p:nvPr>
        </p:nvSpPr>
        <p:spPr/>
        <p:txBody>
          <a:bodyPr>
            <a:normAutofit/>
          </a:bodyPr>
          <a:lstStyle/>
          <a:p>
            <a:pPr algn="ctr"/>
            <a:r>
              <a:rPr lang="zh-CN" altLang="en-US" dirty="0" smtClean="0"/>
              <a:t>维修</a:t>
            </a:r>
            <a:endParaRPr lang="en-AU" dirty="0"/>
          </a:p>
        </p:txBody>
      </p:sp>
      <p:sp>
        <p:nvSpPr>
          <p:cNvPr id="36" name="Text Placeholder 8"/>
          <p:cNvSpPr>
            <a:spLocks noGrp="1"/>
          </p:cNvSpPr>
          <p:nvPr>
            <p:ph type="body" sz="quarter" idx="28"/>
          </p:nvPr>
        </p:nvSpPr>
        <p:spPr/>
        <p:txBody>
          <a:bodyPr>
            <a:normAutofit/>
          </a:bodyPr>
          <a:lstStyle/>
          <a:p>
            <a:pPr algn="ctr"/>
            <a:r>
              <a:rPr lang="zh-CN" altLang="en-US" dirty="0" smtClean="0"/>
              <a:t>保持</a:t>
            </a:r>
            <a:endParaRPr lang="en-AU" dirty="0"/>
          </a:p>
        </p:txBody>
      </p:sp>
      <p:sp>
        <p:nvSpPr>
          <p:cNvPr id="60" name="Text Placeholder 5"/>
          <p:cNvSpPr>
            <a:spLocks noGrp="1"/>
          </p:cNvSpPr>
          <p:nvPr>
            <p:ph type="body" sz="quarter" idx="15"/>
          </p:nvPr>
        </p:nvSpPr>
        <p:spPr>
          <a:xfrm>
            <a:off x="8494948" y="4936583"/>
            <a:ext cx="3684006" cy="493712"/>
          </a:xfrm>
        </p:spPr>
        <p:txBody>
          <a:bodyPr>
            <a:noAutofit/>
          </a:bodyPr>
          <a:lstStyle/>
          <a:p>
            <a:r>
              <a:rPr lang="id-ID" sz="1400" i="0" dirty="0" smtClean="0">
                <a:solidFill>
                  <a:schemeClr val="bg1"/>
                </a:solidFill>
                <a:latin typeface="微软雅黑" panose="020B0503020204020204" pitchFamily="34" charset="-122"/>
                <a:ea typeface="微软雅黑" panose="020B0503020204020204" pitchFamily="34" charset="-122"/>
              </a:rPr>
              <a:t>“</a:t>
            </a:r>
            <a:r>
              <a:rPr lang="zh-CN" altLang="en-US" sz="1400" i="0" dirty="0" smtClean="0">
                <a:solidFill>
                  <a:schemeClr val="bg1"/>
                </a:solidFill>
                <a:latin typeface="微软雅黑" panose="020B0503020204020204" pitchFamily="34" charset="-122"/>
                <a:ea typeface="微软雅黑" panose="020B0503020204020204" pitchFamily="34" charset="-122"/>
              </a:rPr>
              <a:t>从尝试和错误的努力与技能，获得了良好的选择</a:t>
            </a:r>
            <a:r>
              <a:rPr lang="id-ID" altLang="zh-CN" sz="1400" i="0" dirty="0">
                <a:solidFill>
                  <a:schemeClr val="bg1"/>
                </a:solidFill>
                <a:latin typeface="微软雅黑" panose="020B0503020204020204" pitchFamily="34" charset="-122"/>
                <a:ea typeface="微软雅黑" panose="020B0503020204020204" pitchFamily="34" charset="-122"/>
              </a:rPr>
              <a:t>”</a:t>
            </a:r>
            <a:endParaRPr lang="en-AU" altLang="zh-CN" sz="1400" i="0" dirty="0">
              <a:solidFill>
                <a:schemeClr val="bg1"/>
              </a:solidFill>
              <a:latin typeface="微软雅黑" panose="020B0503020204020204" pitchFamily="34" charset="-122"/>
              <a:ea typeface="微软雅黑" panose="020B0503020204020204" pitchFamily="34" charset="-122"/>
            </a:endParaRPr>
          </a:p>
          <a:p>
            <a:endParaRPr lang="zh-CN" altLang="en-US" sz="1400" i="0" dirty="0" smtClean="0">
              <a:solidFill>
                <a:schemeClr val="bg1"/>
              </a:solidFill>
              <a:latin typeface="微软雅黑" panose="020B0503020204020204" pitchFamily="34" charset="-122"/>
              <a:ea typeface="微软雅黑" panose="020B0503020204020204" pitchFamily="34" charset="-122"/>
            </a:endParaRPr>
          </a:p>
        </p:txBody>
      </p:sp>
      <p:sp>
        <p:nvSpPr>
          <p:cNvPr id="61" name="Text Placeholder 6"/>
          <p:cNvSpPr>
            <a:spLocks noGrp="1"/>
          </p:cNvSpPr>
          <p:nvPr>
            <p:ph type="body" sz="quarter" idx="16"/>
          </p:nvPr>
        </p:nvSpPr>
        <p:spPr>
          <a:xfrm>
            <a:off x="8600177" y="5502276"/>
            <a:ext cx="3235036" cy="267201"/>
          </a:xfrm>
        </p:spPr>
        <p:txBody>
          <a:bodyPr/>
          <a:lstStyle/>
          <a:p>
            <a:r>
              <a:rPr lang="id-ID" dirty="0" smtClean="0">
                <a:solidFill>
                  <a:schemeClr val="bg1"/>
                </a:solidFill>
              </a:rPr>
              <a:t>Norah James</a:t>
            </a:r>
            <a:endParaRPr lang="en-AU" dirty="0">
              <a:solidFill>
                <a:schemeClr val="bg1"/>
              </a:solidFill>
            </a:endParaRPr>
          </a:p>
        </p:txBody>
      </p:sp>
      <p:sp>
        <p:nvSpPr>
          <p:cNvPr id="62" name="Text Placeholder 7"/>
          <p:cNvSpPr>
            <a:spLocks noGrp="1"/>
          </p:cNvSpPr>
          <p:nvPr>
            <p:ph type="body" sz="quarter" idx="17"/>
          </p:nvPr>
        </p:nvSpPr>
        <p:spPr>
          <a:xfrm>
            <a:off x="8600177" y="5773195"/>
            <a:ext cx="3236013" cy="248193"/>
          </a:xfrm>
        </p:spPr>
        <p:txBody>
          <a:bodyPr>
            <a:normAutofit lnSpcReduction="10000"/>
          </a:bodyPr>
          <a:lstStyle/>
          <a:p>
            <a:r>
              <a:rPr lang="zh-CN" altLang="en-US" dirty="0" smtClean="0">
                <a:solidFill>
                  <a:schemeClr val="bg1"/>
                </a:solidFill>
              </a:rPr>
              <a:t>设计师</a:t>
            </a:r>
            <a:endParaRPr lang="en-AU" dirty="0">
              <a:solidFill>
                <a:schemeClr val="bg1"/>
              </a:solidFill>
            </a:endParaRPr>
          </a:p>
        </p:txBody>
      </p:sp>
      <p:sp>
        <p:nvSpPr>
          <p:cNvPr id="25" name="TextBox 61"/>
          <p:cNvSpPr txBox="1"/>
          <p:nvPr/>
        </p:nvSpPr>
        <p:spPr>
          <a:xfrm>
            <a:off x="5672989" y="2192880"/>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26" name="TextBox 61"/>
          <p:cNvSpPr txBox="1"/>
          <p:nvPr/>
        </p:nvSpPr>
        <p:spPr>
          <a:xfrm>
            <a:off x="5581684" y="3262208"/>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27" name="TextBox 61"/>
          <p:cNvSpPr txBox="1"/>
          <p:nvPr/>
        </p:nvSpPr>
        <p:spPr>
          <a:xfrm>
            <a:off x="5581684" y="4482702"/>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28" name="TextBox 61"/>
          <p:cNvSpPr txBox="1"/>
          <p:nvPr/>
        </p:nvSpPr>
        <p:spPr>
          <a:xfrm>
            <a:off x="5581684" y="5430295"/>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细节特征</a:t>
            </a:r>
            <a:endParaRPr lang="zh-CN" altLang="en-US" b="1" dirty="0">
              <a:latin typeface="微软雅黑" panose="020B0503020204020204" pitchFamily="34" charset="-122"/>
              <a:ea typeface="微软雅黑" panose="020B0503020204020204" pitchFamily="34" charset="-122"/>
            </a:endParaRPr>
          </a:p>
        </p:txBody>
      </p:sp>
      <p:sp>
        <p:nvSpPr>
          <p:cNvPr id="20"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建立好的应用</a:t>
            </a:r>
            <a:endParaRPr lang="zh-CN" altLang="en-US" dirty="0">
              <a:latin typeface="微软雅黑" panose="020B0503020204020204" pitchFamily="34" charset="-122"/>
              <a:ea typeface="微软雅黑" panose="020B0503020204020204" pitchFamily="34" charset="-122"/>
            </a:endParaRPr>
          </a:p>
        </p:txBody>
      </p:sp>
      <p:sp>
        <p:nvSpPr>
          <p:cNvPr id="25" name="Isosceles Triangle 24"/>
          <p:cNvSpPr/>
          <p:nvPr/>
        </p:nvSpPr>
        <p:spPr>
          <a:xfrm rot="10800000">
            <a:off x="5011510" y="2667000"/>
            <a:ext cx="2168979" cy="1489826"/>
          </a:xfrm>
          <a:prstGeom prst="triangle">
            <a:avLst/>
          </a:prstGeom>
          <a:ln w="6477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Oval 25"/>
          <p:cNvSpPr/>
          <p:nvPr/>
        </p:nvSpPr>
        <p:spPr>
          <a:xfrm>
            <a:off x="5667375" y="2792153"/>
            <a:ext cx="857250" cy="8572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Freeform 5"/>
          <p:cNvSpPr>
            <a:spLocks noEditPoints="1"/>
          </p:cNvSpPr>
          <p:nvPr/>
        </p:nvSpPr>
        <p:spPr bwMode="auto">
          <a:xfrm>
            <a:off x="5851433" y="3048087"/>
            <a:ext cx="489133" cy="345381"/>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accent1"/>
          </a:solidFill>
          <a:ln>
            <a:noFill/>
          </a:ln>
        </p:spPr>
        <p:txBody>
          <a:bodyPr vert="horz" wrap="square" lIns="121920" tIns="60960" rIns="121920" bIns="60960" numCol="1" anchor="t" anchorCtr="0" compatLnSpc="1"/>
          <a:lstStyle/>
          <a:p>
            <a:endParaRPr lang="id-ID" sz="2400"/>
          </a:p>
        </p:txBody>
      </p:sp>
      <p:sp>
        <p:nvSpPr>
          <p:cNvPr id="39" name="Text Placeholder 8"/>
          <p:cNvSpPr>
            <a:spLocks noGrp="1"/>
          </p:cNvSpPr>
          <p:nvPr>
            <p:ph type="body" sz="quarter" idx="4294967295"/>
          </p:nvPr>
        </p:nvSpPr>
        <p:spPr>
          <a:xfrm>
            <a:off x="1447133" y="2174672"/>
            <a:ext cx="2471225" cy="401926"/>
          </a:xfrm>
          <a:prstGeom prst="rect">
            <a:avLst/>
          </a:prstGeom>
        </p:spPr>
        <p:txBody>
          <a:bodyPr>
            <a:normAutofit fontScale="92500" lnSpcReduction="20000"/>
          </a:bodyPr>
          <a:lstStyle/>
          <a:p>
            <a:pPr marL="0" indent="0" algn="ctr">
              <a:buNone/>
            </a:pPr>
            <a:r>
              <a:rPr lang="id-ID" dirty="0" smtClean="0"/>
              <a:t>Phyton</a:t>
            </a:r>
            <a:endParaRPr lang="en-AU" dirty="0"/>
          </a:p>
        </p:txBody>
      </p:sp>
      <p:sp>
        <p:nvSpPr>
          <p:cNvPr id="41" name="Text Placeholder 8"/>
          <p:cNvSpPr>
            <a:spLocks noGrp="1"/>
          </p:cNvSpPr>
          <p:nvPr>
            <p:ph type="body" sz="quarter" idx="4294967295"/>
          </p:nvPr>
        </p:nvSpPr>
        <p:spPr>
          <a:xfrm>
            <a:off x="4754922" y="5133567"/>
            <a:ext cx="2471225" cy="401926"/>
          </a:xfrm>
          <a:prstGeom prst="rect">
            <a:avLst/>
          </a:prstGeom>
        </p:spPr>
        <p:txBody>
          <a:bodyPr>
            <a:normAutofit fontScale="92500" lnSpcReduction="20000"/>
          </a:bodyPr>
          <a:lstStyle/>
          <a:p>
            <a:pPr marL="0" indent="0" algn="ctr">
              <a:buNone/>
            </a:pPr>
            <a:r>
              <a:rPr lang="id-ID" dirty="0" smtClean="0"/>
              <a:t>Java</a:t>
            </a:r>
            <a:endParaRPr lang="en-AU" dirty="0"/>
          </a:p>
        </p:txBody>
      </p:sp>
      <p:sp>
        <p:nvSpPr>
          <p:cNvPr id="43" name="Text Placeholder 8"/>
          <p:cNvSpPr>
            <a:spLocks noGrp="1"/>
          </p:cNvSpPr>
          <p:nvPr>
            <p:ph type="body" sz="quarter" idx="4294967295"/>
          </p:nvPr>
        </p:nvSpPr>
        <p:spPr>
          <a:xfrm>
            <a:off x="8273640" y="2154480"/>
            <a:ext cx="2471225" cy="401926"/>
          </a:xfrm>
          <a:prstGeom prst="rect">
            <a:avLst/>
          </a:prstGeom>
        </p:spPr>
        <p:txBody>
          <a:bodyPr>
            <a:normAutofit fontScale="92500" lnSpcReduction="20000"/>
          </a:bodyPr>
          <a:lstStyle/>
          <a:p>
            <a:pPr marL="0" indent="0" algn="ctr">
              <a:buNone/>
            </a:pPr>
            <a:r>
              <a:rPr lang="id-ID" dirty="0" smtClean="0"/>
              <a:t>MySQL</a:t>
            </a:r>
            <a:endParaRPr lang="en-AU" dirty="0"/>
          </a:p>
        </p:txBody>
      </p:sp>
      <p:grpSp>
        <p:nvGrpSpPr>
          <p:cNvPr id="48" name="Group 47"/>
          <p:cNvGrpSpPr/>
          <p:nvPr/>
        </p:nvGrpSpPr>
        <p:grpSpPr>
          <a:xfrm>
            <a:off x="7079796" y="2190837"/>
            <a:ext cx="857250" cy="857250"/>
            <a:chOff x="7079796" y="2190837"/>
            <a:chExt cx="857250" cy="857250"/>
          </a:xfrm>
        </p:grpSpPr>
        <p:sp>
          <p:nvSpPr>
            <p:cNvPr id="33" name="Oval 32"/>
            <p:cNvSpPr/>
            <p:nvPr/>
          </p:nvSpPr>
          <p:spPr>
            <a:xfrm>
              <a:off x="7079796" y="2190837"/>
              <a:ext cx="857250" cy="857250"/>
            </a:xfrm>
            <a:prstGeom prst="ellipse">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44" name="Group 43"/>
            <p:cNvGrpSpPr/>
            <p:nvPr/>
          </p:nvGrpSpPr>
          <p:grpSpPr>
            <a:xfrm>
              <a:off x="7226147" y="2446770"/>
              <a:ext cx="562939" cy="357074"/>
              <a:chOff x="6351" y="0"/>
              <a:chExt cx="490538" cy="311150"/>
            </a:xfrm>
            <a:solidFill>
              <a:schemeClr val="bg1"/>
            </a:solidFill>
          </p:grpSpPr>
          <p:sp>
            <p:nvSpPr>
              <p:cNvPr id="45" name="Freeform 144"/>
              <p:cNvSpPr>
                <a:spLocks noEditPoints="1"/>
              </p:cNvSpPr>
              <p:nvPr/>
            </p:nvSpPr>
            <p:spPr bwMode="auto">
              <a:xfrm>
                <a:off x="6351" y="0"/>
                <a:ext cx="490538" cy="311150"/>
              </a:xfrm>
              <a:custGeom>
                <a:avLst/>
                <a:gdLst>
                  <a:gd name="T0" fmla="*/ 128 w 128"/>
                  <a:gd name="T1" fmla="*/ 39 h 80"/>
                  <a:gd name="T2" fmla="*/ 128 w 128"/>
                  <a:gd name="T3" fmla="*/ 39 h 80"/>
                  <a:gd name="T4" fmla="*/ 127 w 128"/>
                  <a:gd name="T5" fmla="*/ 38 h 80"/>
                  <a:gd name="T6" fmla="*/ 127 w 128"/>
                  <a:gd name="T7" fmla="*/ 38 h 80"/>
                  <a:gd name="T8" fmla="*/ 64 w 128"/>
                  <a:gd name="T9" fmla="*/ 0 h 80"/>
                  <a:gd name="T10" fmla="*/ 0 w 128"/>
                  <a:gd name="T11" fmla="*/ 38 h 80"/>
                  <a:gd name="T12" fmla="*/ 0 w 128"/>
                  <a:gd name="T13" fmla="*/ 38 h 80"/>
                  <a:gd name="T14" fmla="*/ 0 w 128"/>
                  <a:gd name="T15" fmla="*/ 39 h 80"/>
                  <a:gd name="T16" fmla="*/ 0 w 128"/>
                  <a:gd name="T17" fmla="*/ 39 h 80"/>
                  <a:gd name="T18" fmla="*/ 0 w 128"/>
                  <a:gd name="T19" fmla="*/ 40 h 80"/>
                  <a:gd name="T20" fmla="*/ 0 w 128"/>
                  <a:gd name="T21" fmla="*/ 41 h 80"/>
                  <a:gd name="T22" fmla="*/ 0 w 128"/>
                  <a:gd name="T23" fmla="*/ 41 h 80"/>
                  <a:gd name="T24" fmla="*/ 0 w 128"/>
                  <a:gd name="T25" fmla="*/ 42 h 80"/>
                  <a:gd name="T26" fmla="*/ 0 w 128"/>
                  <a:gd name="T27" fmla="*/ 42 h 80"/>
                  <a:gd name="T28" fmla="*/ 64 w 128"/>
                  <a:gd name="T29" fmla="*/ 80 h 80"/>
                  <a:gd name="T30" fmla="*/ 127 w 128"/>
                  <a:gd name="T31" fmla="*/ 42 h 80"/>
                  <a:gd name="T32" fmla="*/ 127 w 128"/>
                  <a:gd name="T33" fmla="*/ 42 h 80"/>
                  <a:gd name="T34" fmla="*/ 128 w 128"/>
                  <a:gd name="T35" fmla="*/ 41 h 80"/>
                  <a:gd name="T36" fmla="*/ 128 w 128"/>
                  <a:gd name="T37" fmla="*/ 41 h 80"/>
                  <a:gd name="T38" fmla="*/ 128 w 128"/>
                  <a:gd name="T39" fmla="*/ 40 h 80"/>
                  <a:gd name="T40" fmla="*/ 128 w 128"/>
                  <a:gd name="T41" fmla="*/ 39 h 80"/>
                  <a:gd name="T42" fmla="*/ 64 w 128"/>
                  <a:gd name="T43" fmla="*/ 72 h 80"/>
                  <a:gd name="T44" fmla="*/ 9 w 128"/>
                  <a:gd name="T45" fmla="*/ 40 h 80"/>
                  <a:gd name="T46" fmla="*/ 64 w 128"/>
                  <a:gd name="T47" fmla="*/ 8 h 80"/>
                  <a:gd name="T48" fmla="*/ 119 w 128"/>
                  <a:gd name="T49" fmla="*/ 40 h 80"/>
                  <a:gd name="T50" fmla="*/ 64 w 128"/>
                  <a:gd name="T51"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80">
                    <a:moveTo>
                      <a:pt x="128" y="39"/>
                    </a:moveTo>
                    <a:cubicBezTo>
                      <a:pt x="128" y="39"/>
                      <a:pt x="128" y="39"/>
                      <a:pt x="128" y="39"/>
                    </a:cubicBezTo>
                    <a:cubicBezTo>
                      <a:pt x="128" y="39"/>
                      <a:pt x="128" y="38"/>
                      <a:pt x="127" y="38"/>
                    </a:cubicBezTo>
                    <a:cubicBezTo>
                      <a:pt x="127" y="38"/>
                      <a:pt x="127" y="38"/>
                      <a:pt x="127" y="38"/>
                    </a:cubicBezTo>
                    <a:cubicBezTo>
                      <a:pt x="116" y="16"/>
                      <a:pt x="91" y="0"/>
                      <a:pt x="64" y="0"/>
                    </a:cubicBezTo>
                    <a:cubicBezTo>
                      <a:pt x="37" y="0"/>
                      <a:pt x="12" y="16"/>
                      <a:pt x="0" y="38"/>
                    </a:cubicBezTo>
                    <a:cubicBezTo>
                      <a:pt x="0" y="38"/>
                      <a:pt x="0" y="38"/>
                      <a:pt x="0" y="38"/>
                    </a:cubicBezTo>
                    <a:cubicBezTo>
                      <a:pt x="0" y="38"/>
                      <a:pt x="0" y="38"/>
                      <a:pt x="0" y="39"/>
                    </a:cubicBezTo>
                    <a:cubicBezTo>
                      <a:pt x="0" y="39"/>
                      <a:pt x="0" y="39"/>
                      <a:pt x="0" y="39"/>
                    </a:cubicBezTo>
                    <a:cubicBezTo>
                      <a:pt x="0" y="39"/>
                      <a:pt x="0" y="40"/>
                      <a:pt x="0" y="40"/>
                    </a:cubicBezTo>
                    <a:cubicBezTo>
                      <a:pt x="0" y="40"/>
                      <a:pt x="0" y="41"/>
                      <a:pt x="0" y="41"/>
                    </a:cubicBezTo>
                    <a:cubicBezTo>
                      <a:pt x="0" y="41"/>
                      <a:pt x="0" y="41"/>
                      <a:pt x="0" y="41"/>
                    </a:cubicBezTo>
                    <a:cubicBezTo>
                      <a:pt x="0" y="41"/>
                      <a:pt x="0" y="41"/>
                      <a:pt x="0" y="42"/>
                    </a:cubicBezTo>
                    <a:cubicBezTo>
                      <a:pt x="0" y="42"/>
                      <a:pt x="0" y="42"/>
                      <a:pt x="0" y="42"/>
                    </a:cubicBezTo>
                    <a:cubicBezTo>
                      <a:pt x="12" y="64"/>
                      <a:pt x="37" y="80"/>
                      <a:pt x="64" y="80"/>
                    </a:cubicBezTo>
                    <a:cubicBezTo>
                      <a:pt x="91" y="80"/>
                      <a:pt x="116" y="64"/>
                      <a:pt x="127" y="42"/>
                    </a:cubicBezTo>
                    <a:cubicBezTo>
                      <a:pt x="127" y="42"/>
                      <a:pt x="127" y="42"/>
                      <a:pt x="127" y="42"/>
                    </a:cubicBezTo>
                    <a:cubicBezTo>
                      <a:pt x="128" y="41"/>
                      <a:pt x="128" y="41"/>
                      <a:pt x="128" y="41"/>
                    </a:cubicBezTo>
                    <a:cubicBezTo>
                      <a:pt x="128" y="41"/>
                      <a:pt x="128" y="41"/>
                      <a:pt x="128" y="41"/>
                    </a:cubicBezTo>
                    <a:cubicBezTo>
                      <a:pt x="128" y="41"/>
                      <a:pt x="128" y="40"/>
                      <a:pt x="128" y="40"/>
                    </a:cubicBezTo>
                    <a:cubicBezTo>
                      <a:pt x="128" y="40"/>
                      <a:pt x="128" y="39"/>
                      <a:pt x="128" y="39"/>
                    </a:cubicBezTo>
                    <a:close/>
                    <a:moveTo>
                      <a:pt x="64" y="72"/>
                    </a:moveTo>
                    <a:cubicBezTo>
                      <a:pt x="41" y="72"/>
                      <a:pt x="19" y="59"/>
                      <a:pt x="9" y="40"/>
                    </a:cubicBezTo>
                    <a:cubicBezTo>
                      <a:pt x="20" y="21"/>
                      <a:pt x="41" y="8"/>
                      <a:pt x="64" y="8"/>
                    </a:cubicBezTo>
                    <a:cubicBezTo>
                      <a:pt x="86" y="8"/>
                      <a:pt x="108" y="21"/>
                      <a:pt x="119" y="40"/>
                    </a:cubicBezTo>
                    <a:cubicBezTo>
                      <a:pt x="108" y="59"/>
                      <a:pt x="86" y="72"/>
                      <a:pt x="64" y="72"/>
                    </a:cubicBezTo>
                    <a:close/>
                  </a:path>
                </a:pathLst>
              </a:custGeom>
              <a:grpFill/>
              <a:ln>
                <a:noFill/>
              </a:ln>
            </p:spPr>
            <p:txBody>
              <a:bodyPr vert="horz" wrap="square" lIns="91440" tIns="45720" rIns="91440" bIns="45720" numCol="1" anchor="t" anchorCtr="0" compatLnSpc="1"/>
              <a:lstStyle/>
              <a:p>
                <a:endParaRPr lang="id-ID"/>
              </a:p>
            </p:txBody>
          </p:sp>
          <p:sp>
            <p:nvSpPr>
              <p:cNvPr id="46" name="Freeform 145"/>
              <p:cNvSpPr/>
              <p:nvPr/>
            </p:nvSpPr>
            <p:spPr bwMode="auto">
              <a:xfrm>
                <a:off x="190501" y="93663"/>
                <a:ext cx="68263" cy="69850"/>
              </a:xfrm>
              <a:custGeom>
                <a:avLst/>
                <a:gdLst>
                  <a:gd name="T0" fmla="*/ 16 w 18"/>
                  <a:gd name="T1" fmla="*/ 0 h 18"/>
                  <a:gd name="T2" fmla="*/ 16 w 18"/>
                  <a:gd name="T3" fmla="*/ 0 h 18"/>
                  <a:gd name="T4" fmla="*/ 0 w 18"/>
                  <a:gd name="T5" fmla="*/ 16 h 18"/>
                  <a:gd name="T6" fmla="*/ 2 w 18"/>
                  <a:gd name="T7" fmla="*/ 18 h 18"/>
                  <a:gd name="T8" fmla="*/ 4 w 18"/>
                  <a:gd name="T9" fmla="*/ 16 h 18"/>
                  <a:gd name="T10" fmla="*/ 16 w 18"/>
                  <a:gd name="T11" fmla="*/ 4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16" y="0"/>
                      <a:pt x="16" y="0"/>
                      <a:pt x="16" y="0"/>
                    </a:cubicBezTo>
                    <a:cubicBezTo>
                      <a:pt x="7" y="0"/>
                      <a:pt x="0" y="7"/>
                      <a:pt x="0" y="16"/>
                    </a:cubicBezTo>
                    <a:cubicBezTo>
                      <a:pt x="0" y="17"/>
                      <a:pt x="1" y="18"/>
                      <a:pt x="2" y="18"/>
                    </a:cubicBezTo>
                    <a:cubicBezTo>
                      <a:pt x="3" y="18"/>
                      <a:pt x="4" y="17"/>
                      <a:pt x="4" y="16"/>
                    </a:cubicBezTo>
                    <a:cubicBezTo>
                      <a:pt x="4" y="9"/>
                      <a:pt x="9" y="4"/>
                      <a:pt x="16" y="4"/>
                    </a:cubicBezTo>
                    <a:cubicBezTo>
                      <a:pt x="16" y="4"/>
                      <a:pt x="16" y="4"/>
                      <a:pt x="16" y="4"/>
                    </a:cubicBezTo>
                    <a:cubicBezTo>
                      <a:pt x="17" y="4"/>
                      <a:pt x="18" y="3"/>
                      <a:pt x="18" y="2"/>
                    </a:cubicBezTo>
                    <a:cubicBezTo>
                      <a:pt x="18" y="1"/>
                      <a:pt x="17" y="0"/>
                      <a:pt x="16" y="0"/>
                    </a:cubicBezTo>
                    <a:close/>
                  </a:path>
                </a:pathLst>
              </a:custGeom>
              <a:grpFill/>
              <a:ln>
                <a:noFill/>
              </a:ln>
            </p:spPr>
            <p:txBody>
              <a:bodyPr vert="horz" wrap="square" lIns="91440" tIns="45720" rIns="91440" bIns="45720" numCol="1" anchor="t" anchorCtr="0" compatLnSpc="1"/>
              <a:lstStyle/>
              <a:p>
                <a:endParaRPr lang="id-ID"/>
              </a:p>
            </p:txBody>
          </p:sp>
          <p:sp>
            <p:nvSpPr>
              <p:cNvPr id="47" name="Freeform 146"/>
              <p:cNvSpPr>
                <a:spLocks noEditPoints="1"/>
              </p:cNvSpPr>
              <p:nvPr/>
            </p:nvSpPr>
            <p:spPr bwMode="auto">
              <a:xfrm>
                <a:off x="144463" y="46038"/>
                <a:ext cx="214313" cy="219075"/>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4 w 56"/>
                  <a:gd name="T13" fmla="*/ 28 h 56"/>
                  <a:gd name="T14" fmla="*/ 28 w 56"/>
                  <a:gd name="T15" fmla="*/ 4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3"/>
                      <a:pt x="0" y="28"/>
                    </a:cubicBezTo>
                    <a:cubicBezTo>
                      <a:pt x="0" y="43"/>
                      <a:pt x="12" y="56"/>
                      <a:pt x="28" y="56"/>
                    </a:cubicBezTo>
                    <a:cubicBezTo>
                      <a:pt x="43" y="56"/>
                      <a:pt x="56" y="43"/>
                      <a:pt x="56" y="28"/>
                    </a:cubicBezTo>
                    <a:cubicBezTo>
                      <a:pt x="56" y="13"/>
                      <a:pt x="43" y="0"/>
                      <a:pt x="28" y="0"/>
                    </a:cubicBezTo>
                    <a:close/>
                    <a:moveTo>
                      <a:pt x="28" y="52"/>
                    </a:moveTo>
                    <a:cubicBezTo>
                      <a:pt x="15" y="52"/>
                      <a:pt x="4" y="41"/>
                      <a:pt x="4" y="28"/>
                    </a:cubicBezTo>
                    <a:cubicBezTo>
                      <a:pt x="4" y="15"/>
                      <a:pt x="15" y="4"/>
                      <a:pt x="28" y="4"/>
                    </a:cubicBezTo>
                    <a:cubicBezTo>
                      <a:pt x="41" y="4"/>
                      <a:pt x="52" y="15"/>
                      <a:pt x="52" y="28"/>
                    </a:cubicBezTo>
                    <a:cubicBezTo>
                      <a:pt x="52" y="41"/>
                      <a:pt x="41" y="52"/>
                      <a:pt x="28" y="52"/>
                    </a:cubicBezTo>
                    <a:close/>
                  </a:path>
                </a:pathLst>
              </a:custGeom>
              <a:grpFill/>
              <a:ln>
                <a:noFill/>
              </a:ln>
            </p:spPr>
            <p:txBody>
              <a:bodyPr vert="horz" wrap="square" lIns="91440" tIns="45720" rIns="91440" bIns="45720" numCol="1" anchor="t" anchorCtr="0" compatLnSpc="1"/>
              <a:lstStyle/>
              <a:p>
                <a:endParaRPr lang="id-ID"/>
              </a:p>
            </p:txBody>
          </p:sp>
        </p:grpSp>
      </p:grpSp>
      <p:grpSp>
        <p:nvGrpSpPr>
          <p:cNvPr id="52" name="Group 51"/>
          <p:cNvGrpSpPr/>
          <p:nvPr/>
        </p:nvGrpSpPr>
        <p:grpSpPr>
          <a:xfrm>
            <a:off x="5667374" y="3984135"/>
            <a:ext cx="857250" cy="857250"/>
            <a:chOff x="5667374" y="3984135"/>
            <a:chExt cx="857250" cy="857250"/>
          </a:xfrm>
        </p:grpSpPr>
        <p:sp>
          <p:nvSpPr>
            <p:cNvPr id="36" name="Oval 35"/>
            <p:cNvSpPr/>
            <p:nvPr/>
          </p:nvSpPr>
          <p:spPr>
            <a:xfrm>
              <a:off x="5667374" y="3984135"/>
              <a:ext cx="857250" cy="857250"/>
            </a:xfrm>
            <a:prstGeom prst="ellipse">
              <a:avLst/>
            </a:prstGeom>
            <a:solidFill>
              <a:schemeClr val="accent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49" name="Group 48"/>
            <p:cNvGrpSpPr/>
            <p:nvPr/>
          </p:nvGrpSpPr>
          <p:grpSpPr>
            <a:xfrm>
              <a:off x="5862985" y="4194050"/>
              <a:ext cx="474996" cy="416581"/>
              <a:chOff x="3175" y="-1587"/>
              <a:chExt cx="490538" cy="430212"/>
            </a:xfrm>
            <a:solidFill>
              <a:schemeClr val="bg1"/>
            </a:solidFill>
          </p:grpSpPr>
          <p:sp>
            <p:nvSpPr>
              <p:cNvPr id="5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p:spPr>
            <p:txBody>
              <a:bodyPr vert="horz" wrap="square" lIns="91440" tIns="45720" rIns="91440" bIns="45720" numCol="1" anchor="t" anchorCtr="0" compatLnSpc="1"/>
              <a:lstStyle/>
              <a:p>
                <a:endParaRPr lang="id-ID"/>
              </a:p>
            </p:txBody>
          </p:sp>
          <p:sp>
            <p:nvSpPr>
              <p:cNvPr id="5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p:spPr>
            <p:txBody>
              <a:bodyPr vert="horz" wrap="square" lIns="91440" tIns="45720" rIns="91440" bIns="45720" numCol="1" anchor="t" anchorCtr="0" compatLnSpc="1"/>
              <a:lstStyle/>
              <a:p>
                <a:endParaRPr lang="id-ID"/>
              </a:p>
            </p:txBody>
          </p:sp>
        </p:grpSp>
      </p:grpSp>
      <p:grpSp>
        <p:nvGrpSpPr>
          <p:cNvPr id="69" name="Group 68"/>
          <p:cNvGrpSpPr/>
          <p:nvPr/>
        </p:nvGrpSpPr>
        <p:grpSpPr>
          <a:xfrm>
            <a:off x="4289471" y="2190836"/>
            <a:ext cx="857250" cy="857250"/>
            <a:chOff x="4289471" y="2190836"/>
            <a:chExt cx="857250" cy="857250"/>
          </a:xfrm>
        </p:grpSpPr>
        <p:sp>
          <p:nvSpPr>
            <p:cNvPr id="30" name="Oval 29"/>
            <p:cNvSpPr/>
            <p:nvPr/>
          </p:nvSpPr>
          <p:spPr>
            <a:xfrm>
              <a:off x="4289471" y="2190836"/>
              <a:ext cx="857250" cy="857250"/>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5" name="Group 54"/>
            <p:cNvGrpSpPr/>
            <p:nvPr/>
          </p:nvGrpSpPr>
          <p:grpSpPr>
            <a:xfrm>
              <a:off x="4508078" y="2424840"/>
              <a:ext cx="420036" cy="420036"/>
              <a:chOff x="4763" y="6350"/>
              <a:chExt cx="2921000" cy="2921000"/>
            </a:xfrm>
            <a:solidFill>
              <a:schemeClr val="bg1"/>
            </a:solidFill>
          </p:grpSpPr>
          <p:sp>
            <p:nvSpPr>
              <p:cNvPr id="56" name="Freeform 17"/>
              <p:cNvSpPr>
                <a:spLocks noEditPoints="1"/>
              </p:cNvSpPr>
              <p:nvPr/>
            </p:nvSpPr>
            <p:spPr bwMode="auto">
              <a:xfrm>
                <a:off x="4763" y="6350"/>
                <a:ext cx="2921000" cy="2921000"/>
              </a:xfrm>
              <a:custGeom>
                <a:avLst/>
                <a:gdLst>
                  <a:gd name="T0" fmla="*/ 703 w 776"/>
                  <a:gd name="T1" fmla="*/ 0 h 776"/>
                  <a:gd name="T2" fmla="*/ 170 w 776"/>
                  <a:gd name="T3" fmla="*/ 0 h 776"/>
                  <a:gd name="T4" fmla="*/ 97 w 776"/>
                  <a:gd name="T5" fmla="*/ 73 h 776"/>
                  <a:gd name="T6" fmla="*/ 97 w 776"/>
                  <a:gd name="T7" fmla="*/ 121 h 776"/>
                  <a:gd name="T8" fmla="*/ 73 w 776"/>
                  <a:gd name="T9" fmla="*/ 121 h 776"/>
                  <a:gd name="T10" fmla="*/ 0 w 776"/>
                  <a:gd name="T11" fmla="*/ 194 h 776"/>
                  <a:gd name="T12" fmla="*/ 0 w 776"/>
                  <a:gd name="T13" fmla="*/ 679 h 776"/>
                  <a:gd name="T14" fmla="*/ 97 w 776"/>
                  <a:gd name="T15" fmla="*/ 776 h 776"/>
                  <a:gd name="T16" fmla="*/ 679 w 776"/>
                  <a:gd name="T17" fmla="*/ 776 h 776"/>
                  <a:gd name="T18" fmla="*/ 776 w 776"/>
                  <a:gd name="T19" fmla="*/ 679 h 776"/>
                  <a:gd name="T20" fmla="*/ 776 w 776"/>
                  <a:gd name="T21" fmla="*/ 73 h 776"/>
                  <a:gd name="T22" fmla="*/ 703 w 776"/>
                  <a:gd name="T23" fmla="*/ 0 h 776"/>
                  <a:gd name="T24" fmla="*/ 728 w 776"/>
                  <a:gd name="T25" fmla="*/ 679 h 776"/>
                  <a:gd name="T26" fmla="*/ 679 w 776"/>
                  <a:gd name="T27" fmla="*/ 728 h 776"/>
                  <a:gd name="T28" fmla="*/ 97 w 776"/>
                  <a:gd name="T29" fmla="*/ 728 h 776"/>
                  <a:gd name="T30" fmla="*/ 49 w 776"/>
                  <a:gd name="T31" fmla="*/ 679 h 776"/>
                  <a:gd name="T32" fmla="*/ 49 w 776"/>
                  <a:gd name="T33" fmla="*/ 194 h 776"/>
                  <a:gd name="T34" fmla="*/ 73 w 776"/>
                  <a:gd name="T35" fmla="*/ 170 h 776"/>
                  <a:gd name="T36" fmla="*/ 97 w 776"/>
                  <a:gd name="T37" fmla="*/ 170 h 776"/>
                  <a:gd name="T38" fmla="*/ 97 w 776"/>
                  <a:gd name="T39" fmla="*/ 655 h 776"/>
                  <a:gd name="T40" fmla="*/ 121 w 776"/>
                  <a:gd name="T41" fmla="*/ 679 h 776"/>
                  <a:gd name="T42" fmla="*/ 146 w 776"/>
                  <a:gd name="T43" fmla="*/ 655 h 776"/>
                  <a:gd name="T44" fmla="*/ 146 w 776"/>
                  <a:gd name="T45" fmla="*/ 73 h 776"/>
                  <a:gd name="T46" fmla="*/ 170 w 776"/>
                  <a:gd name="T47" fmla="*/ 48 h 776"/>
                  <a:gd name="T48" fmla="*/ 703 w 776"/>
                  <a:gd name="T49" fmla="*/ 48 h 776"/>
                  <a:gd name="T50" fmla="*/ 728 w 776"/>
                  <a:gd name="T51" fmla="*/ 73 h 776"/>
                  <a:gd name="T52" fmla="*/ 728 w 776"/>
                  <a:gd name="T53" fmla="*/ 679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76" h="776">
                    <a:moveTo>
                      <a:pt x="703" y="0"/>
                    </a:moveTo>
                    <a:cubicBezTo>
                      <a:pt x="170" y="0"/>
                      <a:pt x="170" y="0"/>
                      <a:pt x="170" y="0"/>
                    </a:cubicBezTo>
                    <a:cubicBezTo>
                      <a:pt x="130" y="0"/>
                      <a:pt x="97" y="33"/>
                      <a:pt x="97" y="73"/>
                    </a:cubicBezTo>
                    <a:cubicBezTo>
                      <a:pt x="97" y="121"/>
                      <a:pt x="97" y="121"/>
                      <a:pt x="97" y="121"/>
                    </a:cubicBezTo>
                    <a:cubicBezTo>
                      <a:pt x="73" y="121"/>
                      <a:pt x="73" y="121"/>
                      <a:pt x="73" y="121"/>
                    </a:cubicBezTo>
                    <a:cubicBezTo>
                      <a:pt x="33" y="121"/>
                      <a:pt x="0" y="154"/>
                      <a:pt x="0" y="194"/>
                    </a:cubicBezTo>
                    <a:cubicBezTo>
                      <a:pt x="0" y="679"/>
                      <a:pt x="0" y="679"/>
                      <a:pt x="0" y="679"/>
                    </a:cubicBezTo>
                    <a:cubicBezTo>
                      <a:pt x="0" y="733"/>
                      <a:pt x="43" y="776"/>
                      <a:pt x="97" y="776"/>
                    </a:cubicBezTo>
                    <a:cubicBezTo>
                      <a:pt x="679" y="776"/>
                      <a:pt x="679" y="776"/>
                      <a:pt x="679" y="776"/>
                    </a:cubicBezTo>
                    <a:cubicBezTo>
                      <a:pt x="733" y="776"/>
                      <a:pt x="776" y="733"/>
                      <a:pt x="776" y="679"/>
                    </a:cubicBezTo>
                    <a:cubicBezTo>
                      <a:pt x="776" y="73"/>
                      <a:pt x="776" y="73"/>
                      <a:pt x="776" y="73"/>
                    </a:cubicBezTo>
                    <a:cubicBezTo>
                      <a:pt x="776" y="33"/>
                      <a:pt x="743" y="0"/>
                      <a:pt x="703" y="0"/>
                    </a:cubicBezTo>
                    <a:close/>
                    <a:moveTo>
                      <a:pt x="728" y="679"/>
                    </a:moveTo>
                    <a:cubicBezTo>
                      <a:pt x="728" y="706"/>
                      <a:pt x="706" y="728"/>
                      <a:pt x="679" y="728"/>
                    </a:cubicBezTo>
                    <a:cubicBezTo>
                      <a:pt x="97" y="728"/>
                      <a:pt x="97" y="728"/>
                      <a:pt x="97" y="728"/>
                    </a:cubicBezTo>
                    <a:cubicBezTo>
                      <a:pt x="70" y="728"/>
                      <a:pt x="49" y="706"/>
                      <a:pt x="49" y="679"/>
                    </a:cubicBezTo>
                    <a:cubicBezTo>
                      <a:pt x="49" y="194"/>
                      <a:pt x="49" y="194"/>
                      <a:pt x="49" y="194"/>
                    </a:cubicBezTo>
                    <a:cubicBezTo>
                      <a:pt x="49" y="181"/>
                      <a:pt x="59" y="170"/>
                      <a:pt x="73" y="170"/>
                    </a:cubicBezTo>
                    <a:cubicBezTo>
                      <a:pt x="97" y="170"/>
                      <a:pt x="97" y="170"/>
                      <a:pt x="97" y="170"/>
                    </a:cubicBezTo>
                    <a:cubicBezTo>
                      <a:pt x="97" y="655"/>
                      <a:pt x="97" y="655"/>
                      <a:pt x="97" y="655"/>
                    </a:cubicBezTo>
                    <a:cubicBezTo>
                      <a:pt x="97" y="668"/>
                      <a:pt x="108" y="679"/>
                      <a:pt x="121" y="679"/>
                    </a:cubicBezTo>
                    <a:cubicBezTo>
                      <a:pt x="135" y="679"/>
                      <a:pt x="146" y="668"/>
                      <a:pt x="146" y="655"/>
                    </a:cubicBezTo>
                    <a:cubicBezTo>
                      <a:pt x="146" y="73"/>
                      <a:pt x="146" y="73"/>
                      <a:pt x="146" y="73"/>
                    </a:cubicBezTo>
                    <a:cubicBezTo>
                      <a:pt x="146" y="59"/>
                      <a:pt x="156" y="48"/>
                      <a:pt x="170" y="48"/>
                    </a:cubicBezTo>
                    <a:cubicBezTo>
                      <a:pt x="703" y="48"/>
                      <a:pt x="703" y="48"/>
                      <a:pt x="703" y="48"/>
                    </a:cubicBezTo>
                    <a:cubicBezTo>
                      <a:pt x="717" y="48"/>
                      <a:pt x="728" y="59"/>
                      <a:pt x="728" y="73"/>
                    </a:cubicBezTo>
                    <a:lnTo>
                      <a:pt x="728" y="679"/>
                    </a:lnTo>
                    <a:close/>
                  </a:path>
                </a:pathLst>
              </a:custGeom>
              <a:grpFill/>
              <a:ln>
                <a:noFill/>
              </a:ln>
            </p:spPr>
            <p:txBody>
              <a:bodyPr vert="horz" wrap="square" lIns="91440" tIns="45720" rIns="91440" bIns="45720" numCol="1" anchor="t" anchorCtr="0" compatLnSpc="1"/>
              <a:lstStyle/>
              <a:p>
                <a:endParaRPr lang="id-ID"/>
              </a:p>
            </p:txBody>
          </p:sp>
          <p:sp>
            <p:nvSpPr>
              <p:cNvPr id="57" name="Freeform 18"/>
              <p:cNvSpPr/>
              <p:nvPr/>
            </p:nvSpPr>
            <p:spPr bwMode="auto">
              <a:xfrm>
                <a:off x="1739901" y="1101725"/>
                <a:ext cx="820738" cy="90488"/>
              </a:xfrm>
              <a:custGeom>
                <a:avLst/>
                <a:gdLst>
                  <a:gd name="T0" fmla="*/ 12 w 218"/>
                  <a:gd name="T1" fmla="*/ 24 h 24"/>
                  <a:gd name="T2" fmla="*/ 206 w 218"/>
                  <a:gd name="T3" fmla="*/ 24 h 24"/>
                  <a:gd name="T4" fmla="*/ 218 w 218"/>
                  <a:gd name="T5" fmla="*/ 12 h 24"/>
                  <a:gd name="T6" fmla="*/ 206 w 218"/>
                  <a:gd name="T7" fmla="*/ 0 h 24"/>
                  <a:gd name="T8" fmla="*/ 12 w 218"/>
                  <a:gd name="T9" fmla="*/ 0 h 24"/>
                  <a:gd name="T10" fmla="*/ 0 w 218"/>
                  <a:gd name="T11" fmla="*/ 12 h 24"/>
                  <a:gd name="T12" fmla="*/ 12 w 2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12" y="24"/>
                    </a:moveTo>
                    <a:cubicBezTo>
                      <a:pt x="206" y="24"/>
                      <a:pt x="206" y="24"/>
                      <a:pt x="206" y="24"/>
                    </a:cubicBezTo>
                    <a:cubicBezTo>
                      <a:pt x="213" y="24"/>
                      <a:pt x="218" y="19"/>
                      <a:pt x="218" y="12"/>
                    </a:cubicBezTo>
                    <a:cubicBezTo>
                      <a:pt x="218" y="6"/>
                      <a:pt x="213" y="0"/>
                      <a:pt x="206" y="0"/>
                    </a:cubicBezTo>
                    <a:cubicBezTo>
                      <a:pt x="12" y="0"/>
                      <a:pt x="12" y="0"/>
                      <a:pt x="12" y="0"/>
                    </a:cubicBezTo>
                    <a:cubicBezTo>
                      <a:pt x="5" y="0"/>
                      <a:pt x="0" y="6"/>
                      <a:pt x="0" y="12"/>
                    </a:cubicBezTo>
                    <a:cubicBezTo>
                      <a:pt x="0" y="19"/>
                      <a:pt x="5" y="24"/>
                      <a:pt x="12" y="24"/>
                    </a:cubicBezTo>
                    <a:close/>
                  </a:path>
                </a:pathLst>
              </a:custGeom>
              <a:grpFill/>
              <a:ln>
                <a:noFill/>
              </a:ln>
            </p:spPr>
            <p:txBody>
              <a:bodyPr vert="horz" wrap="square" lIns="91440" tIns="45720" rIns="91440" bIns="45720" numCol="1" anchor="t" anchorCtr="0" compatLnSpc="1"/>
              <a:lstStyle/>
              <a:p>
                <a:endParaRPr lang="id-ID"/>
              </a:p>
            </p:txBody>
          </p:sp>
          <p:sp>
            <p:nvSpPr>
              <p:cNvPr id="58" name="Freeform 19"/>
              <p:cNvSpPr/>
              <p:nvPr/>
            </p:nvSpPr>
            <p:spPr bwMode="auto">
              <a:xfrm>
                <a:off x="1739901" y="827088"/>
                <a:ext cx="820738" cy="93663"/>
              </a:xfrm>
              <a:custGeom>
                <a:avLst/>
                <a:gdLst>
                  <a:gd name="T0" fmla="*/ 12 w 218"/>
                  <a:gd name="T1" fmla="*/ 25 h 25"/>
                  <a:gd name="T2" fmla="*/ 206 w 218"/>
                  <a:gd name="T3" fmla="*/ 25 h 25"/>
                  <a:gd name="T4" fmla="*/ 218 w 218"/>
                  <a:gd name="T5" fmla="*/ 13 h 25"/>
                  <a:gd name="T6" fmla="*/ 206 w 218"/>
                  <a:gd name="T7" fmla="*/ 0 h 25"/>
                  <a:gd name="T8" fmla="*/ 12 w 218"/>
                  <a:gd name="T9" fmla="*/ 0 h 25"/>
                  <a:gd name="T10" fmla="*/ 0 w 218"/>
                  <a:gd name="T11" fmla="*/ 13 h 25"/>
                  <a:gd name="T12" fmla="*/ 12 w 218"/>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12" y="25"/>
                    </a:moveTo>
                    <a:cubicBezTo>
                      <a:pt x="206" y="25"/>
                      <a:pt x="206" y="25"/>
                      <a:pt x="206" y="25"/>
                    </a:cubicBezTo>
                    <a:cubicBezTo>
                      <a:pt x="213" y="25"/>
                      <a:pt x="218" y="19"/>
                      <a:pt x="218" y="13"/>
                    </a:cubicBezTo>
                    <a:cubicBezTo>
                      <a:pt x="218" y="6"/>
                      <a:pt x="213" y="0"/>
                      <a:pt x="206" y="0"/>
                    </a:cubicBezTo>
                    <a:cubicBezTo>
                      <a:pt x="12" y="0"/>
                      <a:pt x="12" y="0"/>
                      <a:pt x="12" y="0"/>
                    </a:cubicBezTo>
                    <a:cubicBezTo>
                      <a:pt x="5" y="0"/>
                      <a:pt x="0" y="6"/>
                      <a:pt x="0" y="13"/>
                    </a:cubicBezTo>
                    <a:cubicBezTo>
                      <a:pt x="0" y="19"/>
                      <a:pt x="5" y="25"/>
                      <a:pt x="12" y="25"/>
                    </a:cubicBezTo>
                    <a:close/>
                  </a:path>
                </a:pathLst>
              </a:custGeom>
              <a:grpFill/>
              <a:ln>
                <a:noFill/>
              </a:ln>
            </p:spPr>
            <p:txBody>
              <a:bodyPr vert="horz" wrap="square" lIns="91440" tIns="45720" rIns="91440" bIns="45720" numCol="1" anchor="t" anchorCtr="0" compatLnSpc="1"/>
              <a:lstStyle/>
              <a:p>
                <a:endParaRPr lang="id-ID"/>
              </a:p>
            </p:txBody>
          </p:sp>
          <p:sp>
            <p:nvSpPr>
              <p:cNvPr id="59" name="Freeform 20"/>
              <p:cNvSpPr/>
              <p:nvPr/>
            </p:nvSpPr>
            <p:spPr bwMode="auto">
              <a:xfrm>
                <a:off x="1739901" y="557213"/>
                <a:ext cx="820738" cy="88900"/>
              </a:xfrm>
              <a:custGeom>
                <a:avLst/>
                <a:gdLst>
                  <a:gd name="T0" fmla="*/ 12 w 218"/>
                  <a:gd name="T1" fmla="*/ 24 h 24"/>
                  <a:gd name="T2" fmla="*/ 206 w 218"/>
                  <a:gd name="T3" fmla="*/ 24 h 24"/>
                  <a:gd name="T4" fmla="*/ 218 w 218"/>
                  <a:gd name="T5" fmla="*/ 12 h 24"/>
                  <a:gd name="T6" fmla="*/ 206 w 218"/>
                  <a:gd name="T7" fmla="*/ 0 h 24"/>
                  <a:gd name="T8" fmla="*/ 12 w 218"/>
                  <a:gd name="T9" fmla="*/ 0 h 24"/>
                  <a:gd name="T10" fmla="*/ 0 w 218"/>
                  <a:gd name="T11" fmla="*/ 12 h 24"/>
                  <a:gd name="T12" fmla="*/ 12 w 2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12" y="24"/>
                    </a:moveTo>
                    <a:cubicBezTo>
                      <a:pt x="206" y="24"/>
                      <a:pt x="206" y="24"/>
                      <a:pt x="206" y="24"/>
                    </a:cubicBezTo>
                    <a:cubicBezTo>
                      <a:pt x="213" y="24"/>
                      <a:pt x="218" y="18"/>
                      <a:pt x="218" y="12"/>
                    </a:cubicBezTo>
                    <a:cubicBezTo>
                      <a:pt x="218" y="5"/>
                      <a:pt x="213" y="0"/>
                      <a:pt x="206" y="0"/>
                    </a:cubicBezTo>
                    <a:cubicBezTo>
                      <a:pt x="12" y="0"/>
                      <a:pt x="12" y="0"/>
                      <a:pt x="12" y="0"/>
                    </a:cubicBezTo>
                    <a:cubicBezTo>
                      <a:pt x="5" y="0"/>
                      <a:pt x="0" y="5"/>
                      <a:pt x="0" y="12"/>
                    </a:cubicBezTo>
                    <a:cubicBezTo>
                      <a:pt x="0" y="18"/>
                      <a:pt x="5" y="24"/>
                      <a:pt x="12" y="24"/>
                    </a:cubicBezTo>
                    <a:close/>
                  </a:path>
                </a:pathLst>
              </a:custGeom>
              <a:grpFill/>
              <a:ln>
                <a:noFill/>
              </a:ln>
            </p:spPr>
            <p:txBody>
              <a:bodyPr vert="horz" wrap="square" lIns="91440" tIns="45720" rIns="91440" bIns="45720" numCol="1" anchor="t" anchorCtr="0" compatLnSpc="1"/>
              <a:lstStyle/>
              <a:p>
                <a:endParaRPr lang="id-ID"/>
              </a:p>
            </p:txBody>
          </p:sp>
          <p:sp>
            <p:nvSpPr>
              <p:cNvPr id="60" name="Freeform 21"/>
              <p:cNvSpPr/>
              <p:nvPr/>
            </p:nvSpPr>
            <p:spPr bwMode="auto">
              <a:xfrm>
                <a:off x="735013" y="2471738"/>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5"/>
                      <a:pt x="0" y="12"/>
                    </a:cubicBezTo>
                    <a:cubicBezTo>
                      <a:pt x="0" y="19"/>
                      <a:pt x="5" y="24"/>
                      <a:pt x="12" y="24"/>
                    </a:cubicBezTo>
                    <a:cubicBezTo>
                      <a:pt x="206" y="24"/>
                      <a:pt x="206" y="24"/>
                      <a:pt x="206" y="24"/>
                    </a:cubicBezTo>
                    <a:cubicBezTo>
                      <a:pt x="213" y="24"/>
                      <a:pt x="218" y="19"/>
                      <a:pt x="218" y="12"/>
                    </a:cubicBezTo>
                    <a:cubicBezTo>
                      <a:pt x="218" y="5"/>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1" name="Freeform 22"/>
              <p:cNvSpPr/>
              <p:nvPr/>
            </p:nvSpPr>
            <p:spPr bwMode="auto">
              <a:xfrm>
                <a:off x="735013" y="2197100"/>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6"/>
                      <a:pt x="0" y="12"/>
                    </a:cubicBezTo>
                    <a:cubicBezTo>
                      <a:pt x="0" y="19"/>
                      <a:pt x="5" y="24"/>
                      <a:pt x="12" y="24"/>
                    </a:cubicBezTo>
                    <a:cubicBezTo>
                      <a:pt x="206" y="24"/>
                      <a:pt x="206" y="24"/>
                      <a:pt x="206" y="24"/>
                    </a:cubicBezTo>
                    <a:cubicBezTo>
                      <a:pt x="213" y="24"/>
                      <a:pt x="218" y="19"/>
                      <a:pt x="218" y="12"/>
                    </a:cubicBezTo>
                    <a:cubicBezTo>
                      <a:pt x="218" y="6"/>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2" name="Freeform 23"/>
              <p:cNvSpPr/>
              <p:nvPr/>
            </p:nvSpPr>
            <p:spPr bwMode="auto">
              <a:xfrm>
                <a:off x="735013" y="1922463"/>
                <a:ext cx="820738" cy="93663"/>
              </a:xfrm>
              <a:custGeom>
                <a:avLst/>
                <a:gdLst>
                  <a:gd name="T0" fmla="*/ 206 w 218"/>
                  <a:gd name="T1" fmla="*/ 0 h 25"/>
                  <a:gd name="T2" fmla="*/ 12 w 218"/>
                  <a:gd name="T3" fmla="*/ 0 h 25"/>
                  <a:gd name="T4" fmla="*/ 0 w 218"/>
                  <a:gd name="T5" fmla="*/ 12 h 25"/>
                  <a:gd name="T6" fmla="*/ 12 w 218"/>
                  <a:gd name="T7" fmla="*/ 25 h 25"/>
                  <a:gd name="T8" fmla="*/ 206 w 218"/>
                  <a:gd name="T9" fmla="*/ 25 h 25"/>
                  <a:gd name="T10" fmla="*/ 218 w 218"/>
                  <a:gd name="T11" fmla="*/ 12 h 25"/>
                  <a:gd name="T12" fmla="*/ 206 w 2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206" y="0"/>
                    </a:moveTo>
                    <a:cubicBezTo>
                      <a:pt x="12" y="0"/>
                      <a:pt x="12" y="0"/>
                      <a:pt x="12" y="0"/>
                    </a:cubicBezTo>
                    <a:cubicBezTo>
                      <a:pt x="5" y="0"/>
                      <a:pt x="0" y="6"/>
                      <a:pt x="0" y="12"/>
                    </a:cubicBezTo>
                    <a:cubicBezTo>
                      <a:pt x="0" y="19"/>
                      <a:pt x="5" y="25"/>
                      <a:pt x="12" y="25"/>
                    </a:cubicBezTo>
                    <a:cubicBezTo>
                      <a:pt x="206" y="25"/>
                      <a:pt x="206" y="25"/>
                      <a:pt x="206" y="25"/>
                    </a:cubicBezTo>
                    <a:cubicBezTo>
                      <a:pt x="213" y="25"/>
                      <a:pt x="218" y="19"/>
                      <a:pt x="218" y="12"/>
                    </a:cubicBezTo>
                    <a:cubicBezTo>
                      <a:pt x="218" y="6"/>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3" name="Freeform 24"/>
              <p:cNvSpPr/>
              <p:nvPr/>
            </p:nvSpPr>
            <p:spPr bwMode="auto">
              <a:xfrm>
                <a:off x="1739901" y="2471738"/>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5"/>
                      <a:pt x="0" y="12"/>
                    </a:cubicBezTo>
                    <a:cubicBezTo>
                      <a:pt x="0" y="19"/>
                      <a:pt x="5" y="24"/>
                      <a:pt x="12" y="24"/>
                    </a:cubicBezTo>
                    <a:cubicBezTo>
                      <a:pt x="206" y="24"/>
                      <a:pt x="206" y="24"/>
                      <a:pt x="206" y="24"/>
                    </a:cubicBezTo>
                    <a:cubicBezTo>
                      <a:pt x="213" y="24"/>
                      <a:pt x="218" y="19"/>
                      <a:pt x="218" y="12"/>
                    </a:cubicBezTo>
                    <a:cubicBezTo>
                      <a:pt x="218" y="5"/>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4" name="Freeform 25"/>
              <p:cNvSpPr/>
              <p:nvPr/>
            </p:nvSpPr>
            <p:spPr bwMode="auto">
              <a:xfrm>
                <a:off x="1739901" y="2197100"/>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6"/>
                      <a:pt x="0" y="12"/>
                    </a:cubicBezTo>
                    <a:cubicBezTo>
                      <a:pt x="0" y="19"/>
                      <a:pt x="5" y="24"/>
                      <a:pt x="12" y="24"/>
                    </a:cubicBezTo>
                    <a:cubicBezTo>
                      <a:pt x="206" y="24"/>
                      <a:pt x="206" y="24"/>
                      <a:pt x="206" y="24"/>
                    </a:cubicBezTo>
                    <a:cubicBezTo>
                      <a:pt x="213" y="24"/>
                      <a:pt x="218" y="19"/>
                      <a:pt x="218" y="12"/>
                    </a:cubicBezTo>
                    <a:cubicBezTo>
                      <a:pt x="218" y="6"/>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5" name="Freeform 26"/>
              <p:cNvSpPr/>
              <p:nvPr/>
            </p:nvSpPr>
            <p:spPr bwMode="auto">
              <a:xfrm>
                <a:off x="1739901" y="1922463"/>
                <a:ext cx="820738" cy="93663"/>
              </a:xfrm>
              <a:custGeom>
                <a:avLst/>
                <a:gdLst>
                  <a:gd name="T0" fmla="*/ 206 w 218"/>
                  <a:gd name="T1" fmla="*/ 0 h 25"/>
                  <a:gd name="T2" fmla="*/ 12 w 218"/>
                  <a:gd name="T3" fmla="*/ 0 h 25"/>
                  <a:gd name="T4" fmla="*/ 0 w 218"/>
                  <a:gd name="T5" fmla="*/ 12 h 25"/>
                  <a:gd name="T6" fmla="*/ 12 w 218"/>
                  <a:gd name="T7" fmla="*/ 25 h 25"/>
                  <a:gd name="T8" fmla="*/ 206 w 218"/>
                  <a:gd name="T9" fmla="*/ 25 h 25"/>
                  <a:gd name="T10" fmla="*/ 218 w 218"/>
                  <a:gd name="T11" fmla="*/ 12 h 25"/>
                  <a:gd name="T12" fmla="*/ 206 w 2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206" y="0"/>
                    </a:moveTo>
                    <a:cubicBezTo>
                      <a:pt x="12" y="0"/>
                      <a:pt x="12" y="0"/>
                      <a:pt x="12" y="0"/>
                    </a:cubicBezTo>
                    <a:cubicBezTo>
                      <a:pt x="5" y="0"/>
                      <a:pt x="0" y="6"/>
                      <a:pt x="0" y="12"/>
                    </a:cubicBezTo>
                    <a:cubicBezTo>
                      <a:pt x="0" y="19"/>
                      <a:pt x="5" y="25"/>
                      <a:pt x="12" y="25"/>
                    </a:cubicBezTo>
                    <a:cubicBezTo>
                      <a:pt x="206" y="25"/>
                      <a:pt x="206" y="25"/>
                      <a:pt x="206" y="25"/>
                    </a:cubicBezTo>
                    <a:cubicBezTo>
                      <a:pt x="213" y="25"/>
                      <a:pt x="218" y="19"/>
                      <a:pt x="218" y="12"/>
                    </a:cubicBezTo>
                    <a:cubicBezTo>
                      <a:pt x="218" y="6"/>
                      <a:pt x="213" y="0"/>
                      <a:pt x="206" y="0"/>
                    </a:cubicBezTo>
                    <a:close/>
                  </a:path>
                </a:pathLst>
              </a:custGeom>
              <a:grpFill/>
              <a:ln>
                <a:noFill/>
              </a:ln>
            </p:spPr>
            <p:txBody>
              <a:bodyPr vert="horz" wrap="square" lIns="91440" tIns="45720" rIns="91440" bIns="45720" numCol="1" anchor="t" anchorCtr="0" compatLnSpc="1"/>
              <a:lstStyle/>
              <a:p>
                <a:endParaRPr lang="id-ID"/>
              </a:p>
            </p:txBody>
          </p:sp>
          <p:sp>
            <p:nvSpPr>
              <p:cNvPr id="66" name="Freeform 27"/>
              <p:cNvSpPr/>
              <p:nvPr/>
            </p:nvSpPr>
            <p:spPr bwMode="auto">
              <a:xfrm>
                <a:off x="735013" y="1376363"/>
                <a:ext cx="1825625" cy="90488"/>
              </a:xfrm>
              <a:custGeom>
                <a:avLst/>
                <a:gdLst>
                  <a:gd name="T0" fmla="*/ 473 w 485"/>
                  <a:gd name="T1" fmla="*/ 0 h 24"/>
                  <a:gd name="T2" fmla="*/ 12 w 485"/>
                  <a:gd name="T3" fmla="*/ 0 h 24"/>
                  <a:gd name="T4" fmla="*/ 0 w 485"/>
                  <a:gd name="T5" fmla="*/ 12 h 24"/>
                  <a:gd name="T6" fmla="*/ 12 w 485"/>
                  <a:gd name="T7" fmla="*/ 24 h 24"/>
                  <a:gd name="T8" fmla="*/ 473 w 485"/>
                  <a:gd name="T9" fmla="*/ 24 h 24"/>
                  <a:gd name="T10" fmla="*/ 485 w 485"/>
                  <a:gd name="T11" fmla="*/ 12 h 24"/>
                  <a:gd name="T12" fmla="*/ 473 w 4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5" h="24">
                    <a:moveTo>
                      <a:pt x="473" y="0"/>
                    </a:moveTo>
                    <a:cubicBezTo>
                      <a:pt x="12" y="0"/>
                      <a:pt x="12" y="0"/>
                      <a:pt x="12" y="0"/>
                    </a:cubicBezTo>
                    <a:cubicBezTo>
                      <a:pt x="5" y="0"/>
                      <a:pt x="0" y="5"/>
                      <a:pt x="0" y="12"/>
                    </a:cubicBezTo>
                    <a:cubicBezTo>
                      <a:pt x="0" y="19"/>
                      <a:pt x="5" y="24"/>
                      <a:pt x="12" y="24"/>
                    </a:cubicBezTo>
                    <a:cubicBezTo>
                      <a:pt x="473" y="24"/>
                      <a:pt x="473" y="24"/>
                      <a:pt x="473" y="24"/>
                    </a:cubicBezTo>
                    <a:cubicBezTo>
                      <a:pt x="480" y="24"/>
                      <a:pt x="485" y="19"/>
                      <a:pt x="485" y="12"/>
                    </a:cubicBezTo>
                    <a:cubicBezTo>
                      <a:pt x="485" y="5"/>
                      <a:pt x="480" y="0"/>
                      <a:pt x="473" y="0"/>
                    </a:cubicBezTo>
                    <a:close/>
                  </a:path>
                </a:pathLst>
              </a:custGeom>
              <a:grpFill/>
              <a:ln>
                <a:noFill/>
              </a:ln>
            </p:spPr>
            <p:txBody>
              <a:bodyPr vert="horz" wrap="square" lIns="91440" tIns="45720" rIns="91440" bIns="45720" numCol="1" anchor="t" anchorCtr="0" compatLnSpc="1"/>
              <a:lstStyle/>
              <a:p>
                <a:endParaRPr lang="id-ID"/>
              </a:p>
            </p:txBody>
          </p:sp>
          <p:sp>
            <p:nvSpPr>
              <p:cNvPr id="67" name="Freeform 28"/>
              <p:cNvSpPr/>
              <p:nvPr/>
            </p:nvSpPr>
            <p:spPr bwMode="auto">
              <a:xfrm>
                <a:off x="735013" y="1651000"/>
                <a:ext cx="1825625" cy="90488"/>
              </a:xfrm>
              <a:custGeom>
                <a:avLst/>
                <a:gdLst>
                  <a:gd name="T0" fmla="*/ 473 w 485"/>
                  <a:gd name="T1" fmla="*/ 0 h 24"/>
                  <a:gd name="T2" fmla="*/ 12 w 485"/>
                  <a:gd name="T3" fmla="*/ 0 h 24"/>
                  <a:gd name="T4" fmla="*/ 0 w 485"/>
                  <a:gd name="T5" fmla="*/ 12 h 24"/>
                  <a:gd name="T6" fmla="*/ 12 w 485"/>
                  <a:gd name="T7" fmla="*/ 24 h 24"/>
                  <a:gd name="T8" fmla="*/ 473 w 485"/>
                  <a:gd name="T9" fmla="*/ 24 h 24"/>
                  <a:gd name="T10" fmla="*/ 485 w 485"/>
                  <a:gd name="T11" fmla="*/ 12 h 24"/>
                  <a:gd name="T12" fmla="*/ 473 w 4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5" h="24">
                    <a:moveTo>
                      <a:pt x="473" y="0"/>
                    </a:moveTo>
                    <a:cubicBezTo>
                      <a:pt x="12" y="0"/>
                      <a:pt x="12" y="0"/>
                      <a:pt x="12" y="0"/>
                    </a:cubicBezTo>
                    <a:cubicBezTo>
                      <a:pt x="5" y="0"/>
                      <a:pt x="0" y="5"/>
                      <a:pt x="0" y="12"/>
                    </a:cubicBezTo>
                    <a:cubicBezTo>
                      <a:pt x="0" y="18"/>
                      <a:pt x="5" y="24"/>
                      <a:pt x="12" y="24"/>
                    </a:cubicBezTo>
                    <a:cubicBezTo>
                      <a:pt x="473" y="24"/>
                      <a:pt x="473" y="24"/>
                      <a:pt x="473" y="24"/>
                    </a:cubicBezTo>
                    <a:cubicBezTo>
                      <a:pt x="480" y="24"/>
                      <a:pt x="485" y="18"/>
                      <a:pt x="485" y="12"/>
                    </a:cubicBezTo>
                    <a:cubicBezTo>
                      <a:pt x="485" y="5"/>
                      <a:pt x="480" y="0"/>
                      <a:pt x="473" y="0"/>
                    </a:cubicBezTo>
                    <a:close/>
                  </a:path>
                </a:pathLst>
              </a:custGeom>
              <a:grpFill/>
              <a:ln>
                <a:noFill/>
              </a:ln>
            </p:spPr>
            <p:txBody>
              <a:bodyPr vert="horz" wrap="square" lIns="91440" tIns="45720" rIns="91440" bIns="45720" numCol="1" anchor="t" anchorCtr="0" compatLnSpc="1"/>
              <a:lstStyle/>
              <a:p>
                <a:endParaRPr lang="id-ID"/>
              </a:p>
            </p:txBody>
          </p:sp>
          <p:sp>
            <p:nvSpPr>
              <p:cNvPr id="68" name="Freeform 29"/>
              <p:cNvSpPr>
                <a:spLocks noEditPoints="1"/>
              </p:cNvSpPr>
              <p:nvPr/>
            </p:nvSpPr>
            <p:spPr bwMode="auto">
              <a:xfrm>
                <a:off x="735013" y="371475"/>
                <a:ext cx="820738" cy="820738"/>
              </a:xfrm>
              <a:custGeom>
                <a:avLst/>
                <a:gdLst>
                  <a:gd name="T0" fmla="*/ 24 w 218"/>
                  <a:gd name="T1" fmla="*/ 218 h 218"/>
                  <a:gd name="T2" fmla="*/ 194 w 218"/>
                  <a:gd name="T3" fmla="*/ 218 h 218"/>
                  <a:gd name="T4" fmla="*/ 218 w 218"/>
                  <a:gd name="T5" fmla="*/ 194 h 218"/>
                  <a:gd name="T6" fmla="*/ 218 w 218"/>
                  <a:gd name="T7" fmla="*/ 24 h 218"/>
                  <a:gd name="T8" fmla="*/ 194 w 218"/>
                  <a:gd name="T9" fmla="*/ 0 h 218"/>
                  <a:gd name="T10" fmla="*/ 24 w 218"/>
                  <a:gd name="T11" fmla="*/ 0 h 218"/>
                  <a:gd name="T12" fmla="*/ 0 w 218"/>
                  <a:gd name="T13" fmla="*/ 24 h 218"/>
                  <a:gd name="T14" fmla="*/ 0 w 218"/>
                  <a:gd name="T15" fmla="*/ 194 h 218"/>
                  <a:gd name="T16" fmla="*/ 24 w 218"/>
                  <a:gd name="T17" fmla="*/ 218 h 218"/>
                  <a:gd name="T18" fmla="*/ 49 w 218"/>
                  <a:gd name="T19" fmla="*/ 48 h 218"/>
                  <a:gd name="T20" fmla="*/ 170 w 218"/>
                  <a:gd name="T21" fmla="*/ 48 h 218"/>
                  <a:gd name="T22" fmla="*/ 170 w 218"/>
                  <a:gd name="T23" fmla="*/ 170 h 218"/>
                  <a:gd name="T24" fmla="*/ 49 w 218"/>
                  <a:gd name="T25" fmla="*/ 170 h 218"/>
                  <a:gd name="T26" fmla="*/ 49 w 218"/>
                  <a:gd name="T27" fmla="*/ 4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8" h="218">
                    <a:moveTo>
                      <a:pt x="24" y="218"/>
                    </a:moveTo>
                    <a:cubicBezTo>
                      <a:pt x="194" y="218"/>
                      <a:pt x="194" y="218"/>
                      <a:pt x="194" y="218"/>
                    </a:cubicBezTo>
                    <a:cubicBezTo>
                      <a:pt x="207" y="218"/>
                      <a:pt x="218" y="207"/>
                      <a:pt x="218" y="194"/>
                    </a:cubicBezTo>
                    <a:cubicBezTo>
                      <a:pt x="218" y="24"/>
                      <a:pt x="218" y="24"/>
                      <a:pt x="218" y="24"/>
                    </a:cubicBezTo>
                    <a:cubicBezTo>
                      <a:pt x="218" y="11"/>
                      <a:pt x="207" y="0"/>
                      <a:pt x="194" y="0"/>
                    </a:cubicBezTo>
                    <a:cubicBezTo>
                      <a:pt x="24" y="0"/>
                      <a:pt x="24" y="0"/>
                      <a:pt x="24" y="0"/>
                    </a:cubicBezTo>
                    <a:cubicBezTo>
                      <a:pt x="11" y="0"/>
                      <a:pt x="0" y="11"/>
                      <a:pt x="0" y="24"/>
                    </a:cubicBezTo>
                    <a:cubicBezTo>
                      <a:pt x="0" y="194"/>
                      <a:pt x="0" y="194"/>
                      <a:pt x="0" y="194"/>
                    </a:cubicBezTo>
                    <a:cubicBezTo>
                      <a:pt x="0" y="207"/>
                      <a:pt x="11" y="218"/>
                      <a:pt x="24" y="218"/>
                    </a:cubicBezTo>
                    <a:close/>
                    <a:moveTo>
                      <a:pt x="49" y="48"/>
                    </a:moveTo>
                    <a:cubicBezTo>
                      <a:pt x="170" y="48"/>
                      <a:pt x="170" y="48"/>
                      <a:pt x="170" y="48"/>
                    </a:cubicBezTo>
                    <a:cubicBezTo>
                      <a:pt x="170" y="170"/>
                      <a:pt x="170" y="170"/>
                      <a:pt x="170" y="170"/>
                    </a:cubicBezTo>
                    <a:cubicBezTo>
                      <a:pt x="49" y="170"/>
                      <a:pt x="49" y="170"/>
                      <a:pt x="49" y="170"/>
                    </a:cubicBezTo>
                    <a:lnTo>
                      <a:pt x="49" y="48"/>
                    </a:lnTo>
                    <a:close/>
                  </a:path>
                </a:pathLst>
              </a:custGeom>
              <a:grpFill/>
              <a:ln>
                <a:noFill/>
              </a:ln>
            </p:spPr>
            <p:txBody>
              <a:bodyPr vert="horz" wrap="square" lIns="91440" tIns="45720" rIns="91440" bIns="45720" numCol="1" anchor="t" anchorCtr="0" compatLnSpc="1"/>
              <a:lstStyle/>
              <a:p>
                <a:endParaRPr lang="id-ID"/>
              </a:p>
            </p:txBody>
          </p:sp>
        </p:grpSp>
      </p:grpSp>
      <p:grpSp>
        <p:nvGrpSpPr>
          <p:cNvPr id="76" name="Group 75"/>
          <p:cNvGrpSpPr/>
          <p:nvPr/>
        </p:nvGrpSpPr>
        <p:grpSpPr>
          <a:xfrm>
            <a:off x="8836159" y="4052216"/>
            <a:ext cx="2582180" cy="2342976"/>
            <a:chOff x="859362" y="1276350"/>
            <a:chExt cx="3179238" cy="2884724"/>
          </a:xfrm>
        </p:grpSpPr>
        <p:pic>
          <p:nvPicPr>
            <p:cNvPr id="77" name="Picture 76"/>
            <p:cNvPicPr>
              <a:picLocks noChangeAspect="1"/>
            </p:cNvPicPr>
            <p:nvPr/>
          </p:nvPicPr>
          <p:blipFill rotWithShape="1">
            <a:blip r:embed="rId1" cstate="print">
              <a:extLst>
                <a:ext uri="{28A0092B-C50C-407E-A947-70E740481C1C}">
                  <a14:useLocalDpi xmlns:a14="http://schemas.microsoft.com/office/drawing/2010/main" val="0"/>
                </a:ext>
              </a:extLst>
            </a:blip>
            <a:srcRect l="22134" t="10550" r="21733" b="13050"/>
            <a:stretch>
              <a:fillRect/>
            </a:stretch>
          </p:blipFill>
          <p:spPr>
            <a:xfrm>
              <a:off x="859362" y="1276350"/>
              <a:ext cx="3179238" cy="2884724"/>
            </a:xfrm>
            <a:prstGeom prst="rect">
              <a:avLst/>
            </a:prstGeom>
          </p:spPr>
        </p:pic>
        <p:sp>
          <p:nvSpPr>
            <p:cNvPr id="78" name="Rectangle 77"/>
            <p:cNvSpPr/>
            <p:nvPr/>
          </p:nvSpPr>
          <p:spPr>
            <a:xfrm>
              <a:off x="1063624" y="1597642"/>
              <a:ext cx="2743407" cy="1712197"/>
            </a:xfrm>
            <a:prstGeom prst="rect">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pic>
        <p:nvPicPr>
          <p:cNvPr id="79" name="Picture 7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991922"/>
            <a:ext cx="2766272" cy="2961612"/>
          </a:xfrm>
          <a:prstGeom prst="rect">
            <a:avLst/>
          </a:prstGeom>
          <a:effectLst>
            <a:outerShdw blurRad="177800" dist="228600" dir="4680000" sx="99000" sy="99000" algn="t" rotWithShape="0">
              <a:prstClr val="black">
                <a:alpha val="11000"/>
              </a:prstClr>
            </a:outerShdw>
          </a:effectLst>
        </p:spPr>
      </p:pic>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53" name="TextBox 61"/>
          <p:cNvSpPr txBox="1"/>
          <p:nvPr/>
        </p:nvSpPr>
        <p:spPr>
          <a:xfrm>
            <a:off x="1634998" y="2553089"/>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54" name="TextBox 61"/>
          <p:cNvSpPr txBox="1"/>
          <p:nvPr/>
        </p:nvSpPr>
        <p:spPr>
          <a:xfrm>
            <a:off x="5020236" y="5469623"/>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70" name="TextBox 61"/>
          <p:cNvSpPr txBox="1"/>
          <p:nvPr/>
        </p:nvSpPr>
        <p:spPr>
          <a:xfrm>
            <a:off x="8504481" y="2536355"/>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heel(1)">
                                      <p:cBhvr>
                                        <p:cTn id="18" dur="2000"/>
                                        <p:tgtEl>
                                          <p:spTgt spid="25"/>
                                        </p:tgtEl>
                                      </p:cBhvr>
                                    </p:animEffect>
                                  </p:childTnLst>
                                </p:cTn>
                              </p:par>
                            </p:childTnLst>
                          </p:cTn>
                        </p:par>
                        <p:par>
                          <p:cTn id="19" fill="hold">
                            <p:stCondLst>
                              <p:cond delay="3000"/>
                            </p:stCondLst>
                            <p:childTnLst>
                              <p:par>
                                <p:cTn id="20" presetID="22" presetClass="entr" presetSubtype="2"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par>
                          <p:cTn id="23" fill="hold">
                            <p:stCondLst>
                              <p:cond delay="3500"/>
                            </p:stCondLst>
                            <p:childTnLst>
                              <p:par>
                                <p:cTn id="24" presetID="53" presetClass="entr" presetSubtype="16"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p:cTn id="26" dur="500" fill="hold"/>
                                        <p:tgtEl>
                                          <p:spTgt spid="69"/>
                                        </p:tgtEl>
                                        <p:attrNameLst>
                                          <p:attrName>ppt_w</p:attrName>
                                        </p:attrNameLst>
                                      </p:cBhvr>
                                      <p:tavLst>
                                        <p:tav tm="0">
                                          <p:val>
                                            <p:fltVal val="0"/>
                                          </p:val>
                                        </p:tav>
                                        <p:tav tm="100000">
                                          <p:val>
                                            <p:strVal val="#ppt_w"/>
                                          </p:val>
                                        </p:tav>
                                      </p:tavLst>
                                    </p:anim>
                                    <p:anim calcmode="lin" valueType="num">
                                      <p:cBhvr>
                                        <p:cTn id="27" dur="500" fill="hold"/>
                                        <p:tgtEl>
                                          <p:spTgt spid="69"/>
                                        </p:tgtEl>
                                        <p:attrNameLst>
                                          <p:attrName>ppt_h</p:attrName>
                                        </p:attrNameLst>
                                      </p:cBhvr>
                                      <p:tavLst>
                                        <p:tav tm="0">
                                          <p:val>
                                            <p:fltVal val="0"/>
                                          </p:val>
                                        </p:tav>
                                        <p:tav tm="100000">
                                          <p:val>
                                            <p:strVal val="#ppt_h"/>
                                          </p:val>
                                        </p:tav>
                                      </p:tavLst>
                                    </p:anim>
                                    <p:animEffect transition="in" filter="fade">
                                      <p:cBhvr>
                                        <p:cTn id="28" dur="500"/>
                                        <p:tgtEl>
                                          <p:spTgt spid="69"/>
                                        </p:tgtEl>
                                      </p:cBhvr>
                                    </p:animEffect>
                                  </p:childTnLst>
                                </p:cTn>
                              </p:par>
                            </p:childTnLst>
                          </p:cTn>
                        </p:par>
                        <p:par>
                          <p:cTn id="29" fill="hold">
                            <p:stCondLst>
                              <p:cond delay="4000"/>
                            </p:stCondLst>
                            <p:childTnLst>
                              <p:par>
                                <p:cTn id="30" presetID="22" presetClass="entr" presetSubtype="4"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wipe(down)">
                                      <p:cBhvr>
                                        <p:cTn id="32" dur="500"/>
                                        <p:tgtEl>
                                          <p:spTgt spid="39">
                                            <p:txEl>
                                              <p:pRg st="0" end="0"/>
                                            </p:txEl>
                                          </p:spTgt>
                                        </p:tgtEl>
                                      </p:cBhvr>
                                    </p:animEffect>
                                  </p:childTnLst>
                                </p:cTn>
                              </p:par>
                            </p:childTnLst>
                          </p:cTn>
                        </p:par>
                        <p:par>
                          <p:cTn id="33" fill="hold">
                            <p:stCondLst>
                              <p:cond delay="4500"/>
                            </p:stCondLst>
                            <p:childTnLst>
                              <p:par>
                                <p:cTn id="34" presetID="22" presetClass="entr" presetSubtype="8"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500"/>
                                        <p:tgtEl>
                                          <p:spTgt spid="79"/>
                                        </p:tgtEl>
                                      </p:cBhvr>
                                    </p:animEffect>
                                  </p:childTnLst>
                                </p:cTn>
                              </p:par>
                            </p:childTnLst>
                          </p:cTn>
                        </p:par>
                        <p:par>
                          <p:cTn id="37" fill="hold">
                            <p:stCondLst>
                              <p:cond delay="5000"/>
                            </p:stCondLst>
                            <p:childTnLst>
                              <p:par>
                                <p:cTn id="38" presetID="53" presetClass="entr" presetSubtype="16"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childTnLst>
                          </p:cTn>
                        </p:par>
                        <p:par>
                          <p:cTn id="43" fill="hold">
                            <p:stCondLst>
                              <p:cond delay="5500"/>
                            </p:stCondLst>
                            <p:childTnLst>
                              <p:par>
                                <p:cTn id="44" presetID="22" presetClass="entr" presetSubtype="4" fill="hold" grpId="0" nodeType="afterEffect">
                                  <p:stCondLst>
                                    <p:cond delay="0"/>
                                  </p:stCondLst>
                                  <p:childTnLst>
                                    <p:set>
                                      <p:cBhvr>
                                        <p:cTn id="45" dur="1" fill="hold">
                                          <p:stCondLst>
                                            <p:cond delay="0"/>
                                          </p:stCondLst>
                                        </p:cTn>
                                        <p:tgtEl>
                                          <p:spTgt spid="41">
                                            <p:txEl>
                                              <p:pRg st="0" end="0"/>
                                            </p:txEl>
                                          </p:spTgt>
                                        </p:tgtEl>
                                        <p:attrNameLst>
                                          <p:attrName>style.visibility</p:attrName>
                                        </p:attrNameLst>
                                      </p:cBhvr>
                                      <p:to>
                                        <p:strVal val="visible"/>
                                      </p:to>
                                    </p:set>
                                    <p:animEffect transition="in" filter="wipe(down)">
                                      <p:cBhvr>
                                        <p:cTn id="46" dur="500"/>
                                        <p:tgtEl>
                                          <p:spTgt spid="41">
                                            <p:txEl>
                                              <p:pRg st="0" end="0"/>
                                            </p:txEl>
                                          </p:spTgt>
                                        </p:tgtEl>
                                      </p:cBhvr>
                                    </p:animEffect>
                                  </p:childTnLst>
                                </p:cTn>
                              </p:par>
                            </p:childTnLst>
                          </p:cTn>
                        </p:par>
                        <p:par>
                          <p:cTn id="47" fill="hold">
                            <p:stCondLst>
                              <p:cond delay="6000"/>
                            </p:stCondLst>
                            <p:childTnLst>
                              <p:par>
                                <p:cTn id="48" presetID="53" presetClass="entr" presetSubtype="16"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p:cTn id="50" dur="500" fill="hold"/>
                                        <p:tgtEl>
                                          <p:spTgt spid="48"/>
                                        </p:tgtEl>
                                        <p:attrNameLst>
                                          <p:attrName>ppt_w</p:attrName>
                                        </p:attrNameLst>
                                      </p:cBhvr>
                                      <p:tavLst>
                                        <p:tav tm="0">
                                          <p:val>
                                            <p:fltVal val="0"/>
                                          </p:val>
                                        </p:tav>
                                        <p:tav tm="100000">
                                          <p:val>
                                            <p:strVal val="#ppt_w"/>
                                          </p:val>
                                        </p:tav>
                                      </p:tavLst>
                                    </p:anim>
                                    <p:anim calcmode="lin" valueType="num">
                                      <p:cBhvr>
                                        <p:cTn id="51" dur="500" fill="hold"/>
                                        <p:tgtEl>
                                          <p:spTgt spid="48"/>
                                        </p:tgtEl>
                                        <p:attrNameLst>
                                          <p:attrName>ppt_h</p:attrName>
                                        </p:attrNameLst>
                                      </p:cBhvr>
                                      <p:tavLst>
                                        <p:tav tm="0">
                                          <p:val>
                                            <p:fltVal val="0"/>
                                          </p:val>
                                        </p:tav>
                                        <p:tav tm="100000">
                                          <p:val>
                                            <p:strVal val="#ppt_h"/>
                                          </p:val>
                                        </p:tav>
                                      </p:tavLst>
                                    </p:anim>
                                    <p:animEffect transition="in" filter="fade">
                                      <p:cBhvr>
                                        <p:cTn id="52" dur="500"/>
                                        <p:tgtEl>
                                          <p:spTgt spid="48"/>
                                        </p:tgtEl>
                                      </p:cBhvr>
                                    </p:animEffect>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43">
                                            <p:txEl>
                                              <p:pRg st="0" end="0"/>
                                            </p:txEl>
                                          </p:spTgt>
                                        </p:tgtEl>
                                        <p:attrNameLst>
                                          <p:attrName>style.visibility</p:attrName>
                                        </p:attrNameLst>
                                      </p:cBhvr>
                                      <p:to>
                                        <p:strVal val="visible"/>
                                      </p:to>
                                    </p:set>
                                    <p:animEffect transition="in" filter="wipe(down)">
                                      <p:cBhvr>
                                        <p:cTn id="56" dur="500"/>
                                        <p:tgtEl>
                                          <p:spTgt spid="43">
                                            <p:txEl>
                                              <p:pRg st="0" end="0"/>
                                            </p:txEl>
                                          </p:spTgt>
                                        </p:tgtEl>
                                      </p:cBhvr>
                                    </p:animEffect>
                                  </p:childTnLst>
                                </p:cTn>
                              </p:par>
                            </p:childTnLst>
                          </p:cTn>
                        </p:par>
                        <p:par>
                          <p:cTn id="57" fill="hold">
                            <p:stCondLst>
                              <p:cond delay="7000"/>
                            </p:stCondLst>
                            <p:childTnLst>
                              <p:par>
                                <p:cTn id="58" presetID="53" presetClass="entr" presetSubtype="16" fill="hold" nodeType="after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p:cTn id="60" dur="500" fill="hold"/>
                                        <p:tgtEl>
                                          <p:spTgt spid="76"/>
                                        </p:tgtEl>
                                        <p:attrNameLst>
                                          <p:attrName>ppt_w</p:attrName>
                                        </p:attrNameLst>
                                      </p:cBhvr>
                                      <p:tavLst>
                                        <p:tav tm="0">
                                          <p:val>
                                            <p:fltVal val="0"/>
                                          </p:val>
                                        </p:tav>
                                        <p:tav tm="100000">
                                          <p:val>
                                            <p:strVal val="#ppt_w"/>
                                          </p:val>
                                        </p:tav>
                                      </p:tavLst>
                                    </p:anim>
                                    <p:anim calcmode="lin" valueType="num">
                                      <p:cBhvr>
                                        <p:cTn id="61" dur="500" fill="hold"/>
                                        <p:tgtEl>
                                          <p:spTgt spid="76"/>
                                        </p:tgtEl>
                                        <p:attrNameLst>
                                          <p:attrName>ppt_h</p:attrName>
                                        </p:attrNameLst>
                                      </p:cBhvr>
                                      <p:tavLst>
                                        <p:tav tm="0">
                                          <p:val>
                                            <p:fltVal val="0"/>
                                          </p:val>
                                        </p:tav>
                                        <p:tav tm="100000">
                                          <p:val>
                                            <p:strVal val="#ppt_h"/>
                                          </p:val>
                                        </p:tav>
                                      </p:tavLst>
                                    </p:anim>
                                    <p:animEffect transition="in" filter="fade">
                                      <p:cBhvr>
                                        <p:cTn id="62"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bldP spid="25" grpId="0" animBg="1"/>
      <p:bldP spid="26" grpId="0" animBg="1"/>
      <p:bldP spid="27" grpId="0" animBg="1"/>
      <p:bldP spid="39" grpId="0" build="p"/>
      <p:bldP spid="41" grpId="0" build="p"/>
      <p:bldP spid="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我们的报价</a:t>
            </a:r>
            <a:endParaRPr lang="zh-CN" altLang="en-US" b="1" dirty="0">
              <a:latin typeface="微软雅黑" panose="020B0503020204020204" pitchFamily="34" charset="-122"/>
              <a:ea typeface="微软雅黑" panose="020B0503020204020204" pitchFamily="34" charset="-122"/>
            </a:endParaRPr>
          </a:p>
        </p:txBody>
      </p:sp>
      <p:sp>
        <p:nvSpPr>
          <p:cNvPr id="36" name="Subtitle 2"/>
          <p:cNvSpPr>
            <a:spLocks noGrp="1"/>
          </p:cNvSpPr>
          <p:nvPr>
            <p:ph type="subTitle" idx="1"/>
          </p:nvPr>
        </p:nvSpPr>
        <p:spPr/>
        <p:txBody>
          <a:bodyPr/>
          <a:lstStyle/>
          <a:p>
            <a:r>
              <a:rPr lang="zh-CN" altLang="en-US" dirty="0" smtClean="0">
                <a:latin typeface="微软雅黑" panose="020B0503020204020204" pitchFamily="34" charset="-122"/>
                <a:ea typeface="微软雅黑" panose="020B0503020204020204" pitchFamily="34" charset="-122"/>
              </a:rPr>
              <a:t>核对我们的报价</a:t>
            </a:r>
            <a:endParaRPr lang="en-AU" dirty="0">
              <a:latin typeface="微软雅黑" panose="020B0503020204020204" pitchFamily="34" charset="-122"/>
              <a:ea typeface="微软雅黑" panose="020B0503020204020204" pitchFamily="34" charset="-122"/>
            </a:endParaRPr>
          </a:p>
        </p:txBody>
      </p:sp>
      <p:grpSp>
        <p:nvGrpSpPr>
          <p:cNvPr id="37" name="Group 36"/>
          <p:cNvGrpSpPr/>
          <p:nvPr/>
        </p:nvGrpSpPr>
        <p:grpSpPr>
          <a:xfrm>
            <a:off x="2130674" y="2073811"/>
            <a:ext cx="2349500" cy="4267200"/>
            <a:chOff x="2657475" y="1428750"/>
            <a:chExt cx="1762125" cy="3200400"/>
          </a:xfrm>
        </p:grpSpPr>
        <p:sp>
          <p:nvSpPr>
            <p:cNvPr id="38" name="Rounded Rectangle 37"/>
            <p:cNvSpPr/>
            <p:nvPr/>
          </p:nvSpPr>
          <p:spPr>
            <a:xfrm>
              <a:off x="2657475" y="4019550"/>
              <a:ext cx="1762125" cy="609600"/>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9" name="Rounded Rectangle 38"/>
            <p:cNvSpPr/>
            <p:nvPr/>
          </p:nvSpPr>
          <p:spPr>
            <a:xfrm>
              <a:off x="2657475" y="1428750"/>
              <a:ext cx="1762125" cy="838200"/>
            </a:xfrm>
            <a:prstGeom prst="roundRect">
              <a:avLst>
                <a:gd name="adj" fmla="val 833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0" name="Rectangle 39"/>
            <p:cNvSpPr/>
            <p:nvPr/>
          </p:nvSpPr>
          <p:spPr>
            <a:xfrm>
              <a:off x="2657475" y="1847850"/>
              <a:ext cx="1762125" cy="49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Rectangle 40"/>
            <p:cNvSpPr/>
            <p:nvPr/>
          </p:nvSpPr>
          <p:spPr>
            <a:xfrm>
              <a:off x="2657475" y="2343150"/>
              <a:ext cx="1762125" cy="173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pPr>
              <a:endParaRPr lang="en-US" sz="1335" dirty="0">
                <a:solidFill>
                  <a:schemeClr val="tx1">
                    <a:lumMod val="65000"/>
                    <a:lumOff val="35000"/>
                  </a:schemeClr>
                </a:solidFill>
                <a:latin typeface="Open Sans" pitchFamily="34" charset="0"/>
                <a:ea typeface="Open Sans" pitchFamily="34" charset="0"/>
                <a:cs typeface="Open Sans" pitchFamily="34" charset="0"/>
              </a:endParaRPr>
            </a:p>
          </p:txBody>
        </p:sp>
      </p:grpSp>
      <p:grpSp>
        <p:nvGrpSpPr>
          <p:cNvPr id="42" name="Group 41"/>
          <p:cNvGrpSpPr/>
          <p:nvPr/>
        </p:nvGrpSpPr>
        <p:grpSpPr>
          <a:xfrm>
            <a:off x="4806363" y="1839375"/>
            <a:ext cx="2579274" cy="4684517"/>
            <a:chOff x="4638674" y="1428750"/>
            <a:chExt cx="1762126" cy="3200400"/>
          </a:xfrm>
        </p:grpSpPr>
        <p:sp>
          <p:nvSpPr>
            <p:cNvPr id="43" name="Rounded Rectangle 42"/>
            <p:cNvSpPr/>
            <p:nvPr/>
          </p:nvSpPr>
          <p:spPr>
            <a:xfrm>
              <a:off x="4638675" y="4019550"/>
              <a:ext cx="1762125" cy="609600"/>
            </a:xfrm>
            <a:prstGeom prst="roundRect">
              <a:avLst>
                <a:gd name="adj" fmla="val 83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4" name="Rounded Rectangle 43"/>
            <p:cNvSpPr/>
            <p:nvPr/>
          </p:nvSpPr>
          <p:spPr>
            <a:xfrm>
              <a:off x="4638675" y="1428750"/>
              <a:ext cx="1762125" cy="838200"/>
            </a:xfrm>
            <a:prstGeom prst="roundRect">
              <a:avLst>
                <a:gd name="adj" fmla="val 833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5" name="Rectangle 44"/>
            <p:cNvSpPr/>
            <p:nvPr/>
          </p:nvSpPr>
          <p:spPr>
            <a:xfrm>
              <a:off x="4638675" y="1847850"/>
              <a:ext cx="1762125" cy="495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6" name="Rectangle 45"/>
            <p:cNvSpPr/>
            <p:nvPr/>
          </p:nvSpPr>
          <p:spPr>
            <a:xfrm>
              <a:off x="4638674" y="2343150"/>
              <a:ext cx="1762125" cy="173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pPr>
              <a:endParaRPr lang="en-US" sz="1335" dirty="0">
                <a:solidFill>
                  <a:schemeClr val="tx1">
                    <a:lumMod val="65000"/>
                    <a:lumOff val="35000"/>
                  </a:schemeClr>
                </a:solidFill>
                <a:latin typeface="Open Sans" pitchFamily="34" charset="0"/>
                <a:ea typeface="Open Sans" pitchFamily="34" charset="0"/>
                <a:cs typeface="Open Sans" pitchFamily="34" charset="0"/>
              </a:endParaRPr>
            </a:p>
          </p:txBody>
        </p:sp>
      </p:grpSp>
      <p:grpSp>
        <p:nvGrpSpPr>
          <p:cNvPr id="47" name="Group 46"/>
          <p:cNvGrpSpPr/>
          <p:nvPr/>
        </p:nvGrpSpPr>
        <p:grpSpPr>
          <a:xfrm>
            <a:off x="7711825" y="2073811"/>
            <a:ext cx="2349501" cy="4267200"/>
            <a:chOff x="6619874" y="1428750"/>
            <a:chExt cx="1762126" cy="3200400"/>
          </a:xfrm>
        </p:grpSpPr>
        <p:sp>
          <p:nvSpPr>
            <p:cNvPr id="48" name="Rounded Rectangle 47"/>
            <p:cNvSpPr/>
            <p:nvPr/>
          </p:nvSpPr>
          <p:spPr>
            <a:xfrm>
              <a:off x="6619875" y="4019550"/>
              <a:ext cx="1762125" cy="609600"/>
            </a:xfrm>
            <a:prstGeom prst="roundRect">
              <a:avLst>
                <a:gd name="adj" fmla="val 833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9" name="Rounded Rectangle 48"/>
            <p:cNvSpPr/>
            <p:nvPr/>
          </p:nvSpPr>
          <p:spPr>
            <a:xfrm>
              <a:off x="6619875" y="1428750"/>
              <a:ext cx="1762125" cy="838200"/>
            </a:xfrm>
            <a:prstGeom prst="roundRect">
              <a:avLst>
                <a:gd name="adj" fmla="val 833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0" name="Rectangle 49"/>
            <p:cNvSpPr/>
            <p:nvPr/>
          </p:nvSpPr>
          <p:spPr>
            <a:xfrm>
              <a:off x="6619875" y="1847850"/>
              <a:ext cx="1762125" cy="4953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1" name="Rectangle 50"/>
            <p:cNvSpPr/>
            <p:nvPr/>
          </p:nvSpPr>
          <p:spPr>
            <a:xfrm>
              <a:off x="6619874" y="2343150"/>
              <a:ext cx="1762125" cy="173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pPr>
              <a:endParaRPr lang="en-US" sz="1335" dirty="0">
                <a:solidFill>
                  <a:schemeClr val="tx1">
                    <a:lumMod val="65000"/>
                    <a:lumOff val="35000"/>
                  </a:schemeClr>
                </a:solidFill>
                <a:latin typeface="Open Sans" pitchFamily="34" charset="0"/>
                <a:ea typeface="Open Sans" pitchFamily="34" charset="0"/>
                <a:cs typeface="Open Sans" pitchFamily="34" charset="0"/>
              </a:endParaRPr>
            </a:p>
          </p:txBody>
        </p:sp>
      </p:grpSp>
      <p:sp>
        <p:nvSpPr>
          <p:cNvPr id="52" name="Text Placeholder 8"/>
          <p:cNvSpPr>
            <a:spLocks noGrp="1"/>
          </p:cNvSpPr>
          <p:nvPr>
            <p:ph type="body" sz="quarter" idx="18"/>
          </p:nvPr>
        </p:nvSpPr>
        <p:spPr>
          <a:xfrm>
            <a:off x="2130674" y="2777867"/>
            <a:ext cx="2349500" cy="369887"/>
          </a:xfrm>
        </p:spPr>
        <p:txBody>
          <a:bodyPr/>
          <a:lstStyle/>
          <a:p>
            <a:pPr algn="ctr"/>
            <a:r>
              <a:rPr lang="zh-CN" altLang="en-US" dirty="0" smtClean="0">
                <a:solidFill>
                  <a:schemeClr val="bg1"/>
                </a:solidFill>
              </a:rPr>
              <a:t>基础</a:t>
            </a:r>
            <a:endParaRPr lang="en-AU" dirty="0">
              <a:solidFill>
                <a:schemeClr val="bg1"/>
              </a:solidFill>
            </a:endParaRPr>
          </a:p>
        </p:txBody>
      </p:sp>
      <p:sp>
        <p:nvSpPr>
          <p:cNvPr id="53" name="Text Placeholder 4"/>
          <p:cNvSpPr>
            <a:spLocks noGrp="1"/>
          </p:cNvSpPr>
          <p:nvPr>
            <p:ph type="body" sz="quarter" idx="14"/>
          </p:nvPr>
        </p:nvSpPr>
        <p:spPr>
          <a:xfrm>
            <a:off x="5010149" y="3298136"/>
            <a:ext cx="2171700" cy="2333466"/>
          </a:xfrm>
        </p:spPr>
        <p:txBody>
          <a:bodyPr/>
          <a:lstStyle/>
          <a:p>
            <a:r>
              <a:rPr lang="zh-CN" altLang="en-US" sz="1200" dirty="0">
                <a:latin typeface="微软雅黑" panose="020B0503020204020204" pitchFamily="34" charset="-122"/>
                <a:ea typeface="微软雅黑" panose="020B0503020204020204" pitchFamily="34" charset="-122"/>
              </a:rPr>
              <a:t>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a:t>
            </a:r>
            <a:r>
              <a:rPr lang="zh-CN" altLang="en-US" sz="1200" dirty="0" smtClean="0">
                <a:latin typeface="微软雅黑" panose="020B0503020204020204" pitchFamily="34" charset="-122"/>
                <a:ea typeface="微软雅黑" panose="020B0503020204020204" pitchFamily="34" charset="-122"/>
              </a:rPr>
              <a:t>。是</a:t>
            </a:r>
            <a:r>
              <a:rPr lang="zh-CN" altLang="en-US" sz="1200" dirty="0">
                <a:latin typeface="微软雅黑" panose="020B0503020204020204" pitchFamily="34" charset="-122"/>
                <a:ea typeface="微软雅黑" panose="020B0503020204020204" pitchFamily="34" charset="-122"/>
              </a:rPr>
              <a:t>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endParaRPr lang="zh-CN" altLang="en-US" sz="1200" dirty="0">
              <a:latin typeface="微软雅黑" panose="020B0503020204020204" pitchFamily="34" charset="-122"/>
              <a:ea typeface="微软雅黑" panose="020B0503020204020204" pitchFamily="34" charset="-122"/>
            </a:endParaRPr>
          </a:p>
          <a:p>
            <a:pPr marL="285750" indent="-285750">
              <a:buFontTx/>
              <a:buChar char="-"/>
            </a:pPr>
            <a:r>
              <a:rPr lang="id-ID" dirty="0" smtClean="0"/>
              <a:t>Profesiona</a:t>
            </a:r>
            <a:endParaRPr lang="id-ID" dirty="0" smtClean="0"/>
          </a:p>
          <a:p>
            <a:pPr marL="285750" indent="-285750">
              <a:buFontTx/>
              <a:buChar char="-"/>
            </a:pPr>
            <a:r>
              <a:rPr lang="id-ID" dirty="0" smtClean="0"/>
              <a:t>Ferqui modern</a:t>
            </a:r>
            <a:endParaRPr lang="id-ID" dirty="0" smtClean="0"/>
          </a:p>
          <a:p>
            <a:pPr marL="285750" indent="-285750">
              <a:buFontTx/>
              <a:buChar char="-"/>
            </a:pPr>
            <a:r>
              <a:rPr lang="id-ID" dirty="0" smtClean="0"/>
              <a:t>Sentatu</a:t>
            </a:r>
            <a:endParaRPr lang="id-ID" dirty="0" smtClean="0"/>
          </a:p>
          <a:p>
            <a:pPr marL="285750" indent="-285750">
              <a:buFontTx/>
              <a:buChar char="-"/>
            </a:pPr>
            <a:r>
              <a:rPr lang="id-ID" dirty="0" smtClean="0"/>
              <a:t>Intermediate</a:t>
            </a:r>
            <a:endParaRPr lang="id-ID" dirty="0" smtClean="0"/>
          </a:p>
        </p:txBody>
      </p:sp>
      <p:sp>
        <p:nvSpPr>
          <p:cNvPr id="54" name="Text Placeholder 3"/>
          <p:cNvSpPr>
            <a:spLocks noGrp="1"/>
          </p:cNvSpPr>
          <p:nvPr>
            <p:ph type="body" sz="quarter" idx="13"/>
          </p:nvPr>
        </p:nvSpPr>
        <p:spPr>
          <a:xfrm>
            <a:off x="4806363" y="2652101"/>
            <a:ext cx="2579273" cy="288048"/>
          </a:xfrm>
        </p:spPr>
        <p:txBody>
          <a:bodyPr/>
          <a:lstStyle/>
          <a:p>
            <a:pPr algn="ctr"/>
            <a:r>
              <a:rPr lang="zh-CN" altLang="en-US" dirty="0" smtClean="0">
                <a:solidFill>
                  <a:schemeClr val="bg1"/>
                </a:solidFill>
              </a:rPr>
              <a:t>溢价</a:t>
            </a:r>
            <a:endParaRPr lang="en-AU" dirty="0">
              <a:solidFill>
                <a:schemeClr val="bg1"/>
              </a:solidFill>
            </a:endParaRPr>
          </a:p>
        </p:txBody>
      </p:sp>
      <p:sp>
        <p:nvSpPr>
          <p:cNvPr id="55" name="Text Placeholder 3"/>
          <p:cNvSpPr>
            <a:spLocks noGrp="1"/>
          </p:cNvSpPr>
          <p:nvPr>
            <p:ph type="body" sz="quarter" idx="13"/>
          </p:nvPr>
        </p:nvSpPr>
        <p:spPr>
          <a:xfrm>
            <a:off x="2130674" y="5802765"/>
            <a:ext cx="2350749" cy="318104"/>
          </a:xfrm>
        </p:spPr>
        <p:txBody>
          <a:bodyPr/>
          <a:lstStyle/>
          <a:p>
            <a:pPr algn="ctr"/>
            <a:r>
              <a:rPr lang="id-ID" dirty="0" smtClean="0">
                <a:solidFill>
                  <a:schemeClr val="bg1"/>
                </a:solidFill>
              </a:rPr>
              <a:t>$1200</a:t>
            </a:r>
            <a:endParaRPr lang="en-AU" dirty="0">
              <a:solidFill>
                <a:schemeClr val="bg1"/>
              </a:solidFill>
            </a:endParaRPr>
          </a:p>
        </p:txBody>
      </p:sp>
      <p:sp>
        <p:nvSpPr>
          <p:cNvPr id="56" name="Text Placeholder 8"/>
          <p:cNvSpPr>
            <a:spLocks noGrp="1"/>
          </p:cNvSpPr>
          <p:nvPr>
            <p:ph type="body" sz="quarter" idx="18"/>
          </p:nvPr>
        </p:nvSpPr>
        <p:spPr>
          <a:xfrm>
            <a:off x="7711825" y="2777867"/>
            <a:ext cx="2349500" cy="369887"/>
          </a:xfrm>
        </p:spPr>
        <p:txBody>
          <a:bodyPr/>
          <a:lstStyle/>
          <a:p>
            <a:pPr algn="ctr"/>
            <a:r>
              <a:rPr lang="zh-CN" altLang="en-US" dirty="0" smtClean="0">
                <a:solidFill>
                  <a:schemeClr val="bg1"/>
                </a:solidFill>
              </a:rPr>
              <a:t>专业</a:t>
            </a:r>
            <a:endParaRPr lang="en-AU" dirty="0">
              <a:solidFill>
                <a:schemeClr val="bg1"/>
              </a:solidFill>
            </a:endParaRPr>
          </a:p>
        </p:txBody>
      </p:sp>
      <p:sp>
        <p:nvSpPr>
          <p:cNvPr id="57" name="Text Placeholder 3"/>
          <p:cNvSpPr>
            <a:spLocks noGrp="1"/>
          </p:cNvSpPr>
          <p:nvPr>
            <p:ph type="body" sz="quarter" idx="13"/>
          </p:nvPr>
        </p:nvSpPr>
        <p:spPr>
          <a:xfrm>
            <a:off x="4806363" y="5862336"/>
            <a:ext cx="2580521" cy="318104"/>
          </a:xfrm>
        </p:spPr>
        <p:txBody>
          <a:bodyPr/>
          <a:lstStyle/>
          <a:p>
            <a:pPr algn="ctr"/>
            <a:r>
              <a:rPr lang="id-ID" sz="3200" dirty="0" smtClean="0">
                <a:solidFill>
                  <a:schemeClr val="bg1"/>
                </a:solidFill>
              </a:rPr>
              <a:t>$2200</a:t>
            </a:r>
            <a:endParaRPr lang="en-AU" sz="3200" dirty="0">
              <a:solidFill>
                <a:schemeClr val="bg1"/>
              </a:solidFill>
            </a:endParaRPr>
          </a:p>
        </p:txBody>
      </p:sp>
      <p:sp>
        <p:nvSpPr>
          <p:cNvPr id="58" name="Text Placeholder 3"/>
          <p:cNvSpPr>
            <a:spLocks noGrp="1"/>
          </p:cNvSpPr>
          <p:nvPr>
            <p:ph type="body" sz="quarter" idx="13"/>
          </p:nvPr>
        </p:nvSpPr>
        <p:spPr>
          <a:xfrm>
            <a:off x="7711200" y="5775559"/>
            <a:ext cx="2350749" cy="318104"/>
          </a:xfrm>
        </p:spPr>
        <p:txBody>
          <a:bodyPr/>
          <a:lstStyle/>
          <a:p>
            <a:pPr algn="ctr"/>
            <a:r>
              <a:rPr lang="id-ID" dirty="0" smtClean="0">
                <a:solidFill>
                  <a:schemeClr val="bg1"/>
                </a:solidFill>
              </a:rPr>
              <a:t>$3200</a:t>
            </a:r>
            <a:endParaRPr lang="en-AU" dirty="0">
              <a:solidFill>
                <a:schemeClr val="bg1"/>
              </a:solidFill>
            </a:endParaRPr>
          </a:p>
        </p:txBody>
      </p:sp>
      <p:sp>
        <p:nvSpPr>
          <p:cNvPr id="59" name="Text Placeholder 9"/>
          <p:cNvSpPr>
            <a:spLocks noGrp="1"/>
          </p:cNvSpPr>
          <p:nvPr>
            <p:ph type="body" sz="quarter" idx="19"/>
          </p:nvPr>
        </p:nvSpPr>
        <p:spPr>
          <a:xfrm>
            <a:off x="2228849" y="3369813"/>
            <a:ext cx="2152651" cy="2158397"/>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a:t>
            </a:r>
            <a:r>
              <a:rPr lang="zh-CN" altLang="en-US" dirty="0" smtClean="0">
                <a:latin typeface="微软雅黑" panose="020B0503020204020204" pitchFamily="34" charset="-122"/>
                <a:ea typeface="微软雅黑" panose="020B0503020204020204" pitchFamily="34" charset="-122"/>
              </a:rPr>
              <a:t>。是</a:t>
            </a:r>
            <a:r>
              <a:rPr lang="zh-CN" altLang="en-US" dirty="0">
                <a:latin typeface="微软雅黑" panose="020B0503020204020204" pitchFamily="34" charset="-122"/>
                <a:ea typeface="微软雅黑" panose="020B0503020204020204" pitchFamily="34" charset="-122"/>
              </a:rPr>
              <a:t>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zh-CN" altLang="en-US" dirty="0">
              <a:latin typeface="微软雅黑" panose="020B0503020204020204" pitchFamily="34" charset="-122"/>
              <a:ea typeface="微软雅黑" panose="020B0503020204020204" pitchFamily="34" charset="-122"/>
            </a:endParaRPr>
          </a:p>
          <a:p>
            <a:pPr marL="171450" indent="-171450">
              <a:buFontTx/>
              <a:buChar char="-"/>
            </a:pPr>
            <a:r>
              <a:rPr lang="id-ID" dirty="0" smtClean="0"/>
              <a:t>Kurata yui</a:t>
            </a:r>
            <a:endParaRPr lang="id-ID" dirty="0" smtClean="0"/>
          </a:p>
          <a:p>
            <a:pPr marL="171450" indent="-171450">
              <a:buFontTx/>
              <a:buChar char="-"/>
            </a:pPr>
            <a:r>
              <a:rPr lang="id-ID" dirty="0" smtClean="0"/>
              <a:t>Sertya UIX</a:t>
            </a:r>
            <a:endParaRPr lang="id-ID" dirty="0" smtClean="0"/>
          </a:p>
          <a:p>
            <a:pPr marL="171450" indent="-171450">
              <a:buFontTx/>
              <a:buChar char="-"/>
            </a:pPr>
            <a:r>
              <a:rPr lang="id-ID" dirty="0" smtClean="0"/>
              <a:t> FX terrabit</a:t>
            </a:r>
            <a:endParaRPr lang="id-ID" dirty="0" smtClean="0"/>
          </a:p>
          <a:p>
            <a:pPr marL="171450" indent="-171450">
              <a:buFontTx/>
              <a:buChar char="-"/>
            </a:pPr>
            <a:r>
              <a:rPr lang="id-ID" dirty="0" smtClean="0"/>
              <a:t>Basic SOP</a:t>
            </a:r>
            <a:endParaRPr lang="en-AU" dirty="0"/>
          </a:p>
        </p:txBody>
      </p:sp>
      <p:sp>
        <p:nvSpPr>
          <p:cNvPr id="60" name="Text Placeholder 9"/>
          <p:cNvSpPr>
            <a:spLocks noGrp="1"/>
          </p:cNvSpPr>
          <p:nvPr>
            <p:ph type="body" sz="quarter" idx="19"/>
          </p:nvPr>
        </p:nvSpPr>
        <p:spPr>
          <a:xfrm>
            <a:off x="7810248" y="3369813"/>
            <a:ext cx="2152651" cy="2158397"/>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a:t>
            </a:r>
            <a:r>
              <a:rPr lang="zh-CN" altLang="en-US" dirty="0" smtClean="0">
                <a:latin typeface="微软雅黑" panose="020B0503020204020204" pitchFamily="34" charset="-122"/>
                <a:ea typeface="微软雅黑" panose="020B0503020204020204" pitchFamily="34" charset="-122"/>
              </a:rPr>
              <a:t>。是</a:t>
            </a:r>
            <a:r>
              <a:rPr lang="zh-CN" altLang="en-US" dirty="0">
                <a:latin typeface="微软雅黑" panose="020B0503020204020204" pitchFamily="34" charset="-122"/>
                <a:ea typeface="微软雅黑" panose="020B0503020204020204" pitchFamily="34" charset="-122"/>
              </a:rPr>
              <a:t>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zh-CN" altLang="en-US" dirty="0">
              <a:latin typeface="微软雅黑" panose="020B0503020204020204" pitchFamily="34" charset="-122"/>
              <a:ea typeface="微软雅黑" panose="020B0503020204020204" pitchFamily="34" charset="-122"/>
            </a:endParaRPr>
          </a:p>
          <a:p>
            <a:pPr marL="171450" indent="-171450">
              <a:buFontTx/>
              <a:buChar char="-"/>
            </a:pPr>
            <a:r>
              <a:rPr lang="id-ID" dirty="0" smtClean="0"/>
              <a:t>Erirtraef ui</a:t>
            </a:r>
            <a:endParaRPr lang="id-ID" dirty="0" smtClean="0"/>
          </a:p>
          <a:p>
            <a:pPr marL="171450" indent="-171450">
              <a:buFontTx/>
              <a:buChar char="-"/>
            </a:pPr>
            <a:r>
              <a:rPr lang="id-ID" dirty="0" smtClean="0"/>
              <a:t>Slorema UIX</a:t>
            </a:r>
            <a:endParaRPr lang="id-ID" dirty="0" smtClean="0"/>
          </a:p>
          <a:p>
            <a:pPr marL="171450" indent="-171450">
              <a:buFontTx/>
              <a:buChar char="-"/>
            </a:pPr>
            <a:r>
              <a:rPr lang="id-ID" dirty="0" smtClean="0"/>
              <a:t> FX petabit</a:t>
            </a:r>
            <a:endParaRPr lang="id-ID" dirty="0" smtClean="0"/>
          </a:p>
          <a:p>
            <a:pPr marL="171450" indent="-171450">
              <a:buFontTx/>
              <a:buChar char="-"/>
            </a:pPr>
            <a:r>
              <a:rPr lang="id-ID" dirty="0" smtClean="0"/>
              <a:t>Professional SOP</a:t>
            </a:r>
            <a:endParaRPr lang="en-AU" dirty="0"/>
          </a:p>
        </p:txBody>
      </p:sp>
      <p:sp>
        <p:nvSpPr>
          <p:cNvPr id="61" name="Text Placeholder 3"/>
          <p:cNvSpPr>
            <a:spLocks noGrp="1"/>
          </p:cNvSpPr>
          <p:nvPr>
            <p:ph type="body" sz="quarter" idx="13"/>
          </p:nvPr>
        </p:nvSpPr>
        <p:spPr>
          <a:xfrm>
            <a:off x="4806363" y="1901293"/>
            <a:ext cx="2580521" cy="318104"/>
          </a:xfrm>
        </p:spPr>
        <p:txBody>
          <a:bodyPr/>
          <a:lstStyle/>
          <a:p>
            <a:pPr algn="ctr"/>
            <a:r>
              <a:rPr lang="id-ID" sz="3200" dirty="0" smtClean="0">
                <a:solidFill>
                  <a:schemeClr val="tx1">
                    <a:lumMod val="65000"/>
                    <a:lumOff val="35000"/>
                  </a:schemeClr>
                </a:solidFill>
              </a:rPr>
              <a:t>√</a:t>
            </a:r>
            <a:endParaRPr lang="en-AU" sz="3200" dirty="0">
              <a:solidFill>
                <a:schemeClr val="tx1">
                  <a:lumMod val="65000"/>
                  <a:lumOff val="35000"/>
                </a:schemeClr>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animEffect transition="in" filter="fade">
                                      <p:cBhvr>
                                        <p:cTn id="11" dur="500"/>
                                        <p:tgtEl>
                                          <p:spTgt spid="36">
                                            <p:txEl>
                                              <p:pRg st="0" end="0"/>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ppt_x"/>
                                          </p:val>
                                        </p:tav>
                                        <p:tav tm="100000">
                                          <p:val>
                                            <p:strVal val="#ppt_x"/>
                                          </p:val>
                                        </p:tav>
                                      </p:tavLst>
                                    </p:anim>
                                    <p:anim calcmode="lin" valueType="num">
                                      <p:cBhvr additive="base">
                                        <p:cTn id="16" dur="500" fill="hold"/>
                                        <p:tgtEl>
                                          <p:spTgt spid="3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400"/>
                                  </p:stCondLst>
                                  <p:childTnLst>
                                    <p:set>
                                      <p:cBhvr>
                                        <p:cTn id="19" dur="1" fill="hold">
                                          <p:stCondLst>
                                            <p:cond delay="0"/>
                                          </p:stCondLst>
                                        </p:cTn>
                                        <p:tgtEl>
                                          <p:spTgt spid="52">
                                            <p:txEl>
                                              <p:pRg st="0" end="0"/>
                                            </p:txEl>
                                          </p:spTgt>
                                        </p:tgtEl>
                                        <p:attrNameLst>
                                          <p:attrName>style.visibility</p:attrName>
                                        </p:attrNameLst>
                                      </p:cBhvr>
                                      <p:to>
                                        <p:strVal val="visible"/>
                                      </p:to>
                                    </p:set>
                                    <p:animEffect transition="in" filter="fade">
                                      <p:cBhvr>
                                        <p:cTn id="20" dur="100"/>
                                        <p:tgtEl>
                                          <p:spTgt spid="52">
                                            <p:txEl>
                                              <p:pRg st="0" end="0"/>
                                            </p:txEl>
                                          </p:spTgt>
                                        </p:tgtEl>
                                      </p:cBhvr>
                                    </p:animEffect>
                                  </p:childTnLst>
                                </p:cTn>
                              </p:par>
                            </p:childTnLst>
                          </p:cTn>
                        </p:par>
                        <p:par>
                          <p:cTn id="21" fill="hold">
                            <p:stCondLst>
                              <p:cond delay="2400"/>
                            </p:stCondLst>
                            <p:childTnLst>
                              <p:par>
                                <p:cTn id="22" presetID="10" presetClass="entr" presetSubtype="0" fill="hold" grpId="0" nodeType="afterEffect">
                                  <p:stCondLst>
                                    <p:cond delay="0"/>
                                  </p:stCondLst>
                                  <p:childTnLst>
                                    <p:set>
                                      <p:cBhvr>
                                        <p:cTn id="23" dur="1" fill="hold">
                                          <p:stCondLst>
                                            <p:cond delay="0"/>
                                          </p:stCondLst>
                                        </p:cTn>
                                        <p:tgtEl>
                                          <p:spTgt spid="59">
                                            <p:txEl>
                                              <p:pRg st="0" end="0"/>
                                            </p:txEl>
                                          </p:spTgt>
                                        </p:tgtEl>
                                        <p:attrNameLst>
                                          <p:attrName>style.visibility</p:attrName>
                                        </p:attrNameLst>
                                      </p:cBhvr>
                                      <p:to>
                                        <p:strVal val="visible"/>
                                      </p:to>
                                    </p:set>
                                    <p:animEffect transition="in" filter="fade">
                                      <p:cBhvr>
                                        <p:cTn id="24" dur="500"/>
                                        <p:tgtEl>
                                          <p:spTgt spid="59">
                                            <p:txEl>
                                              <p:pRg st="0" end="0"/>
                                            </p:txEl>
                                          </p:spTgt>
                                        </p:tgtEl>
                                      </p:cBhvr>
                                    </p:animEffect>
                                  </p:childTnLst>
                                </p:cTn>
                              </p:par>
                            </p:childTnLst>
                          </p:cTn>
                        </p:par>
                        <p:par>
                          <p:cTn id="25" fill="hold">
                            <p:stCondLst>
                              <p:cond delay="2900"/>
                            </p:stCondLst>
                            <p:childTnLst>
                              <p:par>
                                <p:cTn id="26" presetID="10" presetClass="entr" presetSubtype="0" fill="hold" grpId="0" nodeType="afterEffect">
                                  <p:stCondLst>
                                    <p:cond delay="0"/>
                                  </p:stCondLst>
                                  <p:childTnLst>
                                    <p:set>
                                      <p:cBhvr>
                                        <p:cTn id="27" dur="1" fill="hold">
                                          <p:stCondLst>
                                            <p:cond delay="0"/>
                                          </p:stCondLst>
                                        </p:cTn>
                                        <p:tgtEl>
                                          <p:spTgt spid="59">
                                            <p:txEl>
                                              <p:pRg st="1" end="1"/>
                                            </p:txEl>
                                          </p:spTgt>
                                        </p:tgtEl>
                                        <p:attrNameLst>
                                          <p:attrName>style.visibility</p:attrName>
                                        </p:attrNameLst>
                                      </p:cBhvr>
                                      <p:to>
                                        <p:strVal val="visible"/>
                                      </p:to>
                                    </p:set>
                                    <p:animEffect transition="in" filter="fade">
                                      <p:cBhvr>
                                        <p:cTn id="28" dur="500"/>
                                        <p:tgtEl>
                                          <p:spTgt spid="59">
                                            <p:txEl>
                                              <p:pRg st="1" end="1"/>
                                            </p:txEl>
                                          </p:spTgt>
                                        </p:tgtEl>
                                      </p:cBhvr>
                                    </p:animEffect>
                                  </p:childTnLst>
                                </p:cTn>
                              </p:par>
                            </p:childTnLst>
                          </p:cTn>
                        </p:par>
                        <p:par>
                          <p:cTn id="29" fill="hold">
                            <p:stCondLst>
                              <p:cond delay="3400"/>
                            </p:stCondLst>
                            <p:childTnLst>
                              <p:par>
                                <p:cTn id="30" presetID="10" presetClass="entr" presetSubtype="0" fill="hold" grpId="0" nodeType="afterEffect">
                                  <p:stCondLst>
                                    <p:cond delay="0"/>
                                  </p:stCondLst>
                                  <p:childTnLst>
                                    <p:set>
                                      <p:cBhvr>
                                        <p:cTn id="31" dur="1" fill="hold">
                                          <p:stCondLst>
                                            <p:cond delay="0"/>
                                          </p:stCondLst>
                                        </p:cTn>
                                        <p:tgtEl>
                                          <p:spTgt spid="59">
                                            <p:txEl>
                                              <p:pRg st="2" end="2"/>
                                            </p:txEl>
                                          </p:spTgt>
                                        </p:tgtEl>
                                        <p:attrNameLst>
                                          <p:attrName>style.visibility</p:attrName>
                                        </p:attrNameLst>
                                      </p:cBhvr>
                                      <p:to>
                                        <p:strVal val="visible"/>
                                      </p:to>
                                    </p:set>
                                    <p:animEffect transition="in" filter="fade">
                                      <p:cBhvr>
                                        <p:cTn id="32" dur="500"/>
                                        <p:tgtEl>
                                          <p:spTgt spid="59">
                                            <p:txEl>
                                              <p:pRg st="2" end="2"/>
                                            </p:txEl>
                                          </p:spTgt>
                                        </p:tgtEl>
                                      </p:cBhvr>
                                    </p:animEffect>
                                  </p:childTnLst>
                                </p:cTn>
                              </p:par>
                            </p:childTnLst>
                          </p:cTn>
                        </p:par>
                        <p:par>
                          <p:cTn id="33" fill="hold">
                            <p:stCondLst>
                              <p:cond delay="3900"/>
                            </p:stCondLst>
                            <p:childTnLst>
                              <p:par>
                                <p:cTn id="34" presetID="10" presetClass="entr" presetSubtype="0" fill="hold" grpId="0" nodeType="afterEffect">
                                  <p:stCondLst>
                                    <p:cond delay="0"/>
                                  </p:stCondLst>
                                  <p:childTnLst>
                                    <p:set>
                                      <p:cBhvr>
                                        <p:cTn id="35" dur="1" fill="hold">
                                          <p:stCondLst>
                                            <p:cond delay="0"/>
                                          </p:stCondLst>
                                        </p:cTn>
                                        <p:tgtEl>
                                          <p:spTgt spid="59">
                                            <p:txEl>
                                              <p:pRg st="3" end="3"/>
                                            </p:txEl>
                                          </p:spTgt>
                                        </p:tgtEl>
                                        <p:attrNameLst>
                                          <p:attrName>style.visibility</p:attrName>
                                        </p:attrNameLst>
                                      </p:cBhvr>
                                      <p:to>
                                        <p:strVal val="visible"/>
                                      </p:to>
                                    </p:set>
                                    <p:animEffect transition="in" filter="fade">
                                      <p:cBhvr>
                                        <p:cTn id="36" dur="500"/>
                                        <p:tgtEl>
                                          <p:spTgt spid="59">
                                            <p:txEl>
                                              <p:pRg st="3" end="3"/>
                                            </p:txEl>
                                          </p:spTgt>
                                        </p:tgtEl>
                                      </p:cBhvr>
                                    </p:animEffect>
                                  </p:childTnLst>
                                </p:cTn>
                              </p:par>
                            </p:childTnLst>
                          </p:cTn>
                        </p:par>
                        <p:par>
                          <p:cTn id="37" fill="hold">
                            <p:stCondLst>
                              <p:cond delay="4400"/>
                            </p:stCondLst>
                            <p:childTnLst>
                              <p:par>
                                <p:cTn id="38" presetID="10" presetClass="entr" presetSubtype="0" fill="hold" grpId="0" nodeType="afterEffect">
                                  <p:stCondLst>
                                    <p:cond delay="0"/>
                                  </p:stCondLst>
                                  <p:childTnLst>
                                    <p:set>
                                      <p:cBhvr>
                                        <p:cTn id="39" dur="1" fill="hold">
                                          <p:stCondLst>
                                            <p:cond delay="0"/>
                                          </p:stCondLst>
                                        </p:cTn>
                                        <p:tgtEl>
                                          <p:spTgt spid="59">
                                            <p:txEl>
                                              <p:pRg st="4" end="4"/>
                                            </p:txEl>
                                          </p:spTgt>
                                        </p:tgtEl>
                                        <p:attrNameLst>
                                          <p:attrName>style.visibility</p:attrName>
                                        </p:attrNameLst>
                                      </p:cBhvr>
                                      <p:to>
                                        <p:strVal val="visible"/>
                                      </p:to>
                                    </p:set>
                                    <p:animEffect transition="in" filter="fade">
                                      <p:cBhvr>
                                        <p:cTn id="40" dur="500"/>
                                        <p:tgtEl>
                                          <p:spTgt spid="59">
                                            <p:txEl>
                                              <p:pRg st="4" end="4"/>
                                            </p:txEl>
                                          </p:spTgt>
                                        </p:tgtEl>
                                      </p:cBhvr>
                                    </p:animEffect>
                                  </p:childTnLst>
                                </p:cTn>
                              </p:par>
                            </p:childTnLst>
                          </p:cTn>
                        </p:par>
                        <p:par>
                          <p:cTn id="41" fill="hold">
                            <p:stCondLst>
                              <p:cond delay="4900"/>
                            </p:stCondLst>
                            <p:childTnLst>
                              <p:par>
                                <p:cTn id="42" presetID="53" presetClass="entr" presetSubtype="16" fill="hold" grpId="0" nodeType="afterEffect">
                                  <p:stCondLst>
                                    <p:cond delay="0"/>
                                  </p:stCondLst>
                                  <p:childTnLst>
                                    <p:set>
                                      <p:cBhvr>
                                        <p:cTn id="43" dur="1" fill="hold">
                                          <p:stCondLst>
                                            <p:cond delay="0"/>
                                          </p:stCondLst>
                                        </p:cTn>
                                        <p:tgtEl>
                                          <p:spTgt spid="55">
                                            <p:txEl>
                                              <p:pRg st="0" end="0"/>
                                            </p:txEl>
                                          </p:spTgt>
                                        </p:tgtEl>
                                        <p:attrNameLst>
                                          <p:attrName>style.visibility</p:attrName>
                                        </p:attrNameLst>
                                      </p:cBhvr>
                                      <p:to>
                                        <p:strVal val="visible"/>
                                      </p:to>
                                    </p:set>
                                    <p:anim calcmode="lin" valueType="num">
                                      <p:cBhvr>
                                        <p:cTn id="44"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45"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46" dur="500"/>
                                        <p:tgtEl>
                                          <p:spTgt spid="55">
                                            <p:txEl>
                                              <p:pRg st="0" end="0"/>
                                            </p:txEl>
                                          </p:spTgt>
                                        </p:tgtEl>
                                      </p:cBhvr>
                                    </p:animEffect>
                                  </p:childTnLst>
                                </p:cTn>
                              </p:par>
                            </p:childTnLst>
                          </p:cTn>
                        </p:par>
                        <p:par>
                          <p:cTn id="47" fill="hold">
                            <p:stCondLst>
                              <p:cond delay="5400"/>
                            </p:stCondLst>
                            <p:childTnLst>
                              <p:par>
                                <p:cTn id="48" presetID="2" presetClass="entr" presetSubtype="4"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childTnLst>
                          </p:cTn>
                        </p:par>
                        <p:par>
                          <p:cTn id="52" fill="hold">
                            <p:stCondLst>
                              <p:cond delay="590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400"/>
                            </p:stCondLst>
                            <p:childTnLst>
                              <p:par>
                                <p:cTn id="57" presetID="10" presetClass="entr" presetSubtype="0" fill="hold" grpId="0" nodeType="afterEffect">
                                  <p:stCondLst>
                                    <p:cond delay="0"/>
                                  </p:stCondLst>
                                  <p:childTnLst>
                                    <p:set>
                                      <p:cBhvr>
                                        <p:cTn id="58" dur="1" fill="hold">
                                          <p:stCondLst>
                                            <p:cond delay="0"/>
                                          </p:stCondLst>
                                        </p:cTn>
                                        <p:tgtEl>
                                          <p:spTgt spid="53">
                                            <p:txEl>
                                              <p:pRg st="0" end="0"/>
                                            </p:txEl>
                                          </p:spTgt>
                                        </p:tgtEl>
                                        <p:attrNameLst>
                                          <p:attrName>style.visibility</p:attrName>
                                        </p:attrNameLst>
                                      </p:cBhvr>
                                      <p:to>
                                        <p:strVal val="visible"/>
                                      </p:to>
                                    </p:set>
                                    <p:animEffect transition="in" filter="fade">
                                      <p:cBhvr>
                                        <p:cTn id="59" dur="500"/>
                                        <p:tgtEl>
                                          <p:spTgt spid="53">
                                            <p:txEl>
                                              <p:pRg st="0" end="0"/>
                                            </p:txEl>
                                          </p:spTgt>
                                        </p:tgtEl>
                                      </p:cBhvr>
                                    </p:animEffect>
                                  </p:childTnLst>
                                </p:cTn>
                              </p:par>
                            </p:childTnLst>
                          </p:cTn>
                        </p:par>
                        <p:par>
                          <p:cTn id="60" fill="hold">
                            <p:stCondLst>
                              <p:cond delay="6900"/>
                            </p:stCondLst>
                            <p:childTnLst>
                              <p:par>
                                <p:cTn id="61" presetID="10" presetClass="entr" presetSubtype="0" fill="hold" grpId="0" nodeType="afterEffect">
                                  <p:stCondLst>
                                    <p:cond delay="0"/>
                                  </p:stCondLst>
                                  <p:childTnLst>
                                    <p:set>
                                      <p:cBhvr>
                                        <p:cTn id="62" dur="1" fill="hold">
                                          <p:stCondLst>
                                            <p:cond delay="0"/>
                                          </p:stCondLst>
                                        </p:cTn>
                                        <p:tgtEl>
                                          <p:spTgt spid="53">
                                            <p:txEl>
                                              <p:pRg st="1" end="1"/>
                                            </p:txEl>
                                          </p:spTgt>
                                        </p:tgtEl>
                                        <p:attrNameLst>
                                          <p:attrName>style.visibility</p:attrName>
                                        </p:attrNameLst>
                                      </p:cBhvr>
                                      <p:to>
                                        <p:strVal val="visible"/>
                                      </p:to>
                                    </p:set>
                                    <p:animEffect transition="in" filter="fade">
                                      <p:cBhvr>
                                        <p:cTn id="63" dur="500"/>
                                        <p:tgtEl>
                                          <p:spTgt spid="53">
                                            <p:txEl>
                                              <p:pRg st="1" end="1"/>
                                            </p:txEl>
                                          </p:spTgt>
                                        </p:tgtEl>
                                      </p:cBhvr>
                                    </p:animEffect>
                                  </p:childTnLst>
                                </p:cTn>
                              </p:par>
                            </p:childTnLst>
                          </p:cTn>
                        </p:par>
                        <p:par>
                          <p:cTn id="64" fill="hold">
                            <p:stCondLst>
                              <p:cond delay="7400"/>
                            </p:stCondLst>
                            <p:childTnLst>
                              <p:par>
                                <p:cTn id="65" presetID="10" presetClass="entr" presetSubtype="0" fill="hold" grpId="0" nodeType="afterEffect">
                                  <p:stCondLst>
                                    <p:cond delay="0"/>
                                  </p:stCondLst>
                                  <p:childTnLst>
                                    <p:set>
                                      <p:cBhvr>
                                        <p:cTn id="66" dur="1" fill="hold">
                                          <p:stCondLst>
                                            <p:cond delay="0"/>
                                          </p:stCondLst>
                                        </p:cTn>
                                        <p:tgtEl>
                                          <p:spTgt spid="53">
                                            <p:txEl>
                                              <p:pRg st="2" end="2"/>
                                            </p:txEl>
                                          </p:spTgt>
                                        </p:tgtEl>
                                        <p:attrNameLst>
                                          <p:attrName>style.visibility</p:attrName>
                                        </p:attrNameLst>
                                      </p:cBhvr>
                                      <p:to>
                                        <p:strVal val="visible"/>
                                      </p:to>
                                    </p:set>
                                    <p:animEffect transition="in" filter="fade">
                                      <p:cBhvr>
                                        <p:cTn id="67" dur="500"/>
                                        <p:tgtEl>
                                          <p:spTgt spid="53">
                                            <p:txEl>
                                              <p:pRg st="2" end="2"/>
                                            </p:txEl>
                                          </p:spTgt>
                                        </p:tgtEl>
                                      </p:cBhvr>
                                    </p:animEffect>
                                  </p:childTnLst>
                                </p:cTn>
                              </p:par>
                            </p:childTnLst>
                          </p:cTn>
                        </p:par>
                        <p:par>
                          <p:cTn id="68" fill="hold">
                            <p:stCondLst>
                              <p:cond delay="7900"/>
                            </p:stCondLst>
                            <p:childTnLst>
                              <p:par>
                                <p:cTn id="69" presetID="10" presetClass="entr" presetSubtype="0" fill="hold" grpId="0" nodeType="afterEffect">
                                  <p:stCondLst>
                                    <p:cond delay="0"/>
                                  </p:stCondLst>
                                  <p:childTnLst>
                                    <p:set>
                                      <p:cBhvr>
                                        <p:cTn id="70" dur="1" fill="hold">
                                          <p:stCondLst>
                                            <p:cond delay="0"/>
                                          </p:stCondLst>
                                        </p:cTn>
                                        <p:tgtEl>
                                          <p:spTgt spid="53">
                                            <p:txEl>
                                              <p:pRg st="3" end="3"/>
                                            </p:txEl>
                                          </p:spTgt>
                                        </p:tgtEl>
                                        <p:attrNameLst>
                                          <p:attrName>style.visibility</p:attrName>
                                        </p:attrNameLst>
                                      </p:cBhvr>
                                      <p:to>
                                        <p:strVal val="visible"/>
                                      </p:to>
                                    </p:set>
                                    <p:animEffect transition="in" filter="fade">
                                      <p:cBhvr>
                                        <p:cTn id="71" dur="500"/>
                                        <p:tgtEl>
                                          <p:spTgt spid="53">
                                            <p:txEl>
                                              <p:pRg st="3" end="3"/>
                                            </p:txEl>
                                          </p:spTgt>
                                        </p:tgtEl>
                                      </p:cBhvr>
                                    </p:animEffect>
                                  </p:childTnLst>
                                </p:cTn>
                              </p:par>
                            </p:childTnLst>
                          </p:cTn>
                        </p:par>
                        <p:par>
                          <p:cTn id="72" fill="hold">
                            <p:stCondLst>
                              <p:cond delay="8400"/>
                            </p:stCondLst>
                            <p:childTnLst>
                              <p:par>
                                <p:cTn id="73" presetID="10" presetClass="entr" presetSubtype="0" fill="hold" grpId="0" nodeType="afterEffect">
                                  <p:stCondLst>
                                    <p:cond delay="0"/>
                                  </p:stCondLst>
                                  <p:childTnLst>
                                    <p:set>
                                      <p:cBhvr>
                                        <p:cTn id="74" dur="1" fill="hold">
                                          <p:stCondLst>
                                            <p:cond delay="0"/>
                                          </p:stCondLst>
                                        </p:cTn>
                                        <p:tgtEl>
                                          <p:spTgt spid="53">
                                            <p:txEl>
                                              <p:pRg st="4" end="4"/>
                                            </p:txEl>
                                          </p:spTgt>
                                        </p:tgtEl>
                                        <p:attrNameLst>
                                          <p:attrName>style.visibility</p:attrName>
                                        </p:attrNameLst>
                                      </p:cBhvr>
                                      <p:to>
                                        <p:strVal val="visible"/>
                                      </p:to>
                                    </p:set>
                                    <p:animEffect transition="in" filter="fade">
                                      <p:cBhvr>
                                        <p:cTn id="75" dur="500"/>
                                        <p:tgtEl>
                                          <p:spTgt spid="53">
                                            <p:txEl>
                                              <p:pRg st="4" end="4"/>
                                            </p:txEl>
                                          </p:spTgt>
                                        </p:tgtEl>
                                      </p:cBhvr>
                                    </p:animEffect>
                                  </p:childTnLst>
                                </p:cTn>
                              </p:par>
                            </p:childTnLst>
                          </p:cTn>
                        </p:par>
                        <p:par>
                          <p:cTn id="76" fill="hold">
                            <p:stCondLst>
                              <p:cond delay="8900"/>
                            </p:stCondLst>
                            <p:childTnLst>
                              <p:par>
                                <p:cTn id="77" presetID="53" presetClass="entr" presetSubtype="16" fill="hold" grpId="0" nodeType="afterEffect">
                                  <p:stCondLst>
                                    <p:cond delay="0"/>
                                  </p:stCondLst>
                                  <p:childTnLst>
                                    <p:set>
                                      <p:cBhvr>
                                        <p:cTn id="78" dur="1" fill="hold">
                                          <p:stCondLst>
                                            <p:cond delay="0"/>
                                          </p:stCondLst>
                                        </p:cTn>
                                        <p:tgtEl>
                                          <p:spTgt spid="57">
                                            <p:txEl>
                                              <p:pRg st="0" end="0"/>
                                            </p:txEl>
                                          </p:spTgt>
                                        </p:tgtEl>
                                        <p:attrNameLst>
                                          <p:attrName>style.visibility</p:attrName>
                                        </p:attrNameLst>
                                      </p:cBhvr>
                                      <p:to>
                                        <p:strVal val="visible"/>
                                      </p:to>
                                    </p:set>
                                    <p:anim calcmode="lin" valueType="num">
                                      <p:cBhvr>
                                        <p:cTn id="79"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57">
                                            <p:txEl>
                                              <p:pRg st="0" end="0"/>
                                            </p:txEl>
                                          </p:spTgt>
                                        </p:tgtEl>
                                      </p:cBhvr>
                                    </p:animEffect>
                                  </p:childTnLst>
                                </p:cTn>
                              </p:par>
                            </p:childTnLst>
                          </p:cTn>
                        </p:par>
                        <p:par>
                          <p:cTn id="82" fill="hold">
                            <p:stCondLst>
                              <p:cond delay="9400"/>
                            </p:stCondLst>
                            <p:childTnLst>
                              <p:par>
                                <p:cTn id="83" presetID="2" presetClass="entr" presetSubtype="4" fill="hold"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ppt_x"/>
                                          </p:val>
                                        </p:tav>
                                        <p:tav tm="100000">
                                          <p:val>
                                            <p:strVal val="#ppt_x"/>
                                          </p:val>
                                        </p:tav>
                                      </p:tavLst>
                                    </p:anim>
                                    <p:anim calcmode="lin" valueType="num">
                                      <p:cBhvr additive="base">
                                        <p:cTn id="86" dur="500" fill="hold"/>
                                        <p:tgtEl>
                                          <p:spTgt spid="47"/>
                                        </p:tgtEl>
                                        <p:attrNameLst>
                                          <p:attrName>ppt_y</p:attrName>
                                        </p:attrNameLst>
                                      </p:cBhvr>
                                      <p:tavLst>
                                        <p:tav tm="0">
                                          <p:val>
                                            <p:strVal val="1+#ppt_h/2"/>
                                          </p:val>
                                        </p:tav>
                                        <p:tav tm="100000">
                                          <p:val>
                                            <p:strVal val="#ppt_y"/>
                                          </p:val>
                                        </p:tav>
                                      </p:tavLst>
                                    </p:anim>
                                  </p:childTnLst>
                                </p:cTn>
                              </p:par>
                            </p:childTnLst>
                          </p:cTn>
                        </p:par>
                        <p:par>
                          <p:cTn id="87" fill="hold">
                            <p:stCondLst>
                              <p:cond delay="9900"/>
                            </p:stCondLst>
                            <p:childTnLst>
                              <p:par>
                                <p:cTn id="88" presetID="10" presetClass="entr" presetSubtype="0" fill="hold" grpId="0" nodeType="afterEffect">
                                  <p:stCondLst>
                                    <p:cond delay="0"/>
                                  </p:stCondLst>
                                  <p:childTnLst>
                                    <p:set>
                                      <p:cBhvr>
                                        <p:cTn id="89" dur="1" fill="hold">
                                          <p:stCondLst>
                                            <p:cond delay="0"/>
                                          </p:stCondLst>
                                        </p:cTn>
                                        <p:tgtEl>
                                          <p:spTgt spid="56">
                                            <p:txEl>
                                              <p:pRg st="0" end="0"/>
                                            </p:txEl>
                                          </p:spTgt>
                                        </p:tgtEl>
                                        <p:attrNameLst>
                                          <p:attrName>style.visibility</p:attrName>
                                        </p:attrNameLst>
                                      </p:cBhvr>
                                      <p:to>
                                        <p:strVal val="visible"/>
                                      </p:to>
                                    </p:set>
                                    <p:animEffect transition="in" filter="fade">
                                      <p:cBhvr>
                                        <p:cTn id="90" dur="500"/>
                                        <p:tgtEl>
                                          <p:spTgt spid="56">
                                            <p:txEl>
                                              <p:pRg st="0" end="0"/>
                                            </p:txEl>
                                          </p:spTgt>
                                        </p:tgtEl>
                                      </p:cBhvr>
                                    </p:animEffect>
                                  </p:childTnLst>
                                </p:cTn>
                              </p:par>
                            </p:childTnLst>
                          </p:cTn>
                        </p:par>
                        <p:par>
                          <p:cTn id="91" fill="hold">
                            <p:stCondLst>
                              <p:cond delay="10400"/>
                            </p:stCondLst>
                            <p:childTnLst>
                              <p:par>
                                <p:cTn id="92" presetID="10" presetClass="entr" presetSubtype="0" fill="hold" grpId="0" nodeType="afterEffect">
                                  <p:stCondLst>
                                    <p:cond delay="0"/>
                                  </p:stCondLst>
                                  <p:childTnLst>
                                    <p:set>
                                      <p:cBhvr>
                                        <p:cTn id="93" dur="1" fill="hold">
                                          <p:stCondLst>
                                            <p:cond delay="0"/>
                                          </p:stCondLst>
                                        </p:cTn>
                                        <p:tgtEl>
                                          <p:spTgt spid="60">
                                            <p:txEl>
                                              <p:pRg st="0" end="0"/>
                                            </p:txEl>
                                          </p:spTgt>
                                        </p:tgtEl>
                                        <p:attrNameLst>
                                          <p:attrName>style.visibility</p:attrName>
                                        </p:attrNameLst>
                                      </p:cBhvr>
                                      <p:to>
                                        <p:strVal val="visible"/>
                                      </p:to>
                                    </p:set>
                                    <p:animEffect transition="in" filter="fade">
                                      <p:cBhvr>
                                        <p:cTn id="94" dur="500"/>
                                        <p:tgtEl>
                                          <p:spTgt spid="60">
                                            <p:txEl>
                                              <p:pRg st="0" end="0"/>
                                            </p:txEl>
                                          </p:spTgt>
                                        </p:tgtEl>
                                      </p:cBhvr>
                                    </p:animEffect>
                                  </p:childTnLst>
                                </p:cTn>
                              </p:par>
                            </p:childTnLst>
                          </p:cTn>
                        </p:par>
                        <p:par>
                          <p:cTn id="95" fill="hold">
                            <p:stCondLst>
                              <p:cond delay="10900"/>
                            </p:stCondLst>
                            <p:childTnLst>
                              <p:par>
                                <p:cTn id="96" presetID="10" presetClass="entr" presetSubtype="0" fill="hold" grpId="0" nodeType="afterEffect">
                                  <p:stCondLst>
                                    <p:cond delay="0"/>
                                  </p:stCondLst>
                                  <p:childTnLst>
                                    <p:set>
                                      <p:cBhvr>
                                        <p:cTn id="97" dur="1" fill="hold">
                                          <p:stCondLst>
                                            <p:cond delay="0"/>
                                          </p:stCondLst>
                                        </p:cTn>
                                        <p:tgtEl>
                                          <p:spTgt spid="60">
                                            <p:txEl>
                                              <p:pRg st="1" end="1"/>
                                            </p:txEl>
                                          </p:spTgt>
                                        </p:tgtEl>
                                        <p:attrNameLst>
                                          <p:attrName>style.visibility</p:attrName>
                                        </p:attrNameLst>
                                      </p:cBhvr>
                                      <p:to>
                                        <p:strVal val="visible"/>
                                      </p:to>
                                    </p:set>
                                    <p:animEffect transition="in" filter="fade">
                                      <p:cBhvr>
                                        <p:cTn id="98" dur="500"/>
                                        <p:tgtEl>
                                          <p:spTgt spid="60">
                                            <p:txEl>
                                              <p:pRg st="1" end="1"/>
                                            </p:txEl>
                                          </p:spTgt>
                                        </p:tgtEl>
                                      </p:cBhvr>
                                    </p:animEffect>
                                  </p:childTnLst>
                                </p:cTn>
                              </p:par>
                            </p:childTnLst>
                          </p:cTn>
                        </p:par>
                        <p:par>
                          <p:cTn id="99" fill="hold">
                            <p:stCondLst>
                              <p:cond delay="11400"/>
                            </p:stCondLst>
                            <p:childTnLst>
                              <p:par>
                                <p:cTn id="100" presetID="10" presetClass="entr" presetSubtype="0" fill="hold" grpId="0" nodeType="afterEffect">
                                  <p:stCondLst>
                                    <p:cond delay="0"/>
                                  </p:stCondLst>
                                  <p:childTnLst>
                                    <p:set>
                                      <p:cBhvr>
                                        <p:cTn id="101" dur="1" fill="hold">
                                          <p:stCondLst>
                                            <p:cond delay="0"/>
                                          </p:stCondLst>
                                        </p:cTn>
                                        <p:tgtEl>
                                          <p:spTgt spid="60">
                                            <p:txEl>
                                              <p:pRg st="2" end="2"/>
                                            </p:txEl>
                                          </p:spTgt>
                                        </p:tgtEl>
                                        <p:attrNameLst>
                                          <p:attrName>style.visibility</p:attrName>
                                        </p:attrNameLst>
                                      </p:cBhvr>
                                      <p:to>
                                        <p:strVal val="visible"/>
                                      </p:to>
                                    </p:set>
                                    <p:animEffect transition="in" filter="fade">
                                      <p:cBhvr>
                                        <p:cTn id="102" dur="500"/>
                                        <p:tgtEl>
                                          <p:spTgt spid="60">
                                            <p:txEl>
                                              <p:pRg st="2" end="2"/>
                                            </p:txEl>
                                          </p:spTgt>
                                        </p:tgtEl>
                                      </p:cBhvr>
                                    </p:animEffect>
                                  </p:childTnLst>
                                </p:cTn>
                              </p:par>
                            </p:childTnLst>
                          </p:cTn>
                        </p:par>
                        <p:par>
                          <p:cTn id="103" fill="hold">
                            <p:stCondLst>
                              <p:cond delay="11900"/>
                            </p:stCondLst>
                            <p:childTnLst>
                              <p:par>
                                <p:cTn id="104" presetID="10" presetClass="entr" presetSubtype="0" fill="hold" grpId="0" nodeType="afterEffect">
                                  <p:stCondLst>
                                    <p:cond delay="0"/>
                                  </p:stCondLst>
                                  <p:childTnLst>
                                    <p:set>
                                      <p:cBhvr>
                                        <p:cTn id="105" dur="1" fill="hold">
                                          <p:stCondLst>
                                            <p:cond delay="0"/>
                                          </p:stCondLst>
                                        </p:cTn>
                                        <p:tgtEl>
                                          <p:spTgt spid="60">
                                            <p:txEl>
                                              <p:pRg st="3" end="3"/>
                                            </p:txEl>
                                          </p:spTgt>
                                        </p:tgtEl>
                                        <p:attrNameLst>
                                          <p:attrName>style.visibility</p:attrName>
                                        </p:attrNameLst>
                                      </p:cBhvr>
                                      <p:to>
                                        <p:strVal val="visible"/>
                                      </p:to>
                                    </p:set>
                                    <p:animEffect transition="in" filter="fade">
                                      <p:cBhvr>
                                        <p:cTn id="106" dur="500"/>
                                        <p:tgtEl>
                                          <p:spTgt spid="60">
                                            <p:txEl>
                                              <p:pRg st="3" end="3"/>
                                            </p:txEl>
                                          </p:spTgt>
                                        </p:tgtEl>
                                      </p:cBhvr>
                                    </p:animEffect>
                                  </p:childTnLst>
                                </p:cTn>
                              </p:par>
                            </p:childTnLst>
                          </p:cTn>
                        </p:par>
                        <p:par>
                          <p:cTn id="107" fill="hold">
                            <p:stCondLst>
                              <p:cond delay="12400"/>
                            </p:stCondLst>
                            <p:childTnLst>
                              <p:par>
                                <p:cTn id="108" presetID="10" presetClass="entr" presetSubtype="0" fill="hold" grpId="0" nodeType="afterEffect">
                                  <p:stCondLst>
                                    <p:cond delay="0"/>
                                  </p:stCondLst>
                                  <p:childTnLst>
                                    <p:set>
                                      <p:cBhvr>
                                        <p:cTn id="109" dur="1" fill="hold">
                                          <p:stCondLst>
                                            <p:cond delay="0"/>
                                          </p:stCondLst>
                                        </p:cTn>
                                        <p:tgtEl>
                                          <p:spTgt spid="60">
                                            <p:txEl>
                                              <p:pRg st="4" end="4"/>
                                            </p:txEl>
                                          </p:spTgt>
                                        </p:tgtEl>
                                        <p:attrNameLst>
                                          <p:attrName>style.visibility</p:attrName>
                                        </p:attrNameLst>
                                      </p:cBhvr>
                                      <p:to>
                                        <p:strVal val="visible"/>
                                      </p:to>
                                    </p:set>
                                    <p:animEffect transition="in" filter="fade">
                                      <p:cBhvr>
                                        <p:cTn id="110" dur="500"/>
                                        <p:tgtEl>
                                          <p:spTgt spid="60">
                                            <p:txEl>
                                              <p:pRg st="4" end="4"/>
                                            </p:txEl>
                                          </p:spTgt>
                                        </p:tgtEl>
                                      </p:cBhvr>
                                    </p:animEffect>
                                  </p:childTnLst>
                                </p:cTn>
                              </p:par>
                            </p:childTnLst>
                          </p:cTn>
                        </p:par>
                        <p:par>
                          <p:cTn id="111" fill="hold">
                            <p:stCondLst>
                              <p:cond delay="12900"/>
                            </p:stCondLst>
                            <p:childTnLst>
                              <p:par>
                                <p:cTn id="112" presetID="53" presetClass="entr" presetSubtype="16" fill="hold" grpId="0" nodeType="afterEffect">
                                  <p:stCondLst>
                                    <p:cond delay="0"/>
                                  </p:stCondLst>
                                  <p:childTnLst>
                                    <p:set>
                                      <p:cBhvr>
                                        <p:cTn id="113" dur="1" fill="hold">
                                          <p:stCondLst>
                                            <p:cond delay="0"/>
                                          </p:stCondLst>
                                        </p:cTn>
                                        <p:tgtEl>
                                          <p:spTgt spid="58">
                                            <p:txEl>
                                              <p:pRg st="0" end="0"/>
                                            </p:txEl>
                                          </p:spTgt>
                                        </p:tgtEl>
                                        <p:attrNameLst>
                                          <p:attrName>style.visibility</p:attrName>
                                        </p:attrNameLst>
                                      </p:cBhvr>
                                      <p:to>
                                        <p:strVal val="visible"/>
                                      </p:to>
                                    </p:set>
                                    <p:anim calcmode="lin" valueType="num">
                                      <p:cBhvr>
                                        <p:cTn id="114"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58">
                                            <p:txEl>
                                              <p:pRg st="0" end="0"/>
                                            </p:txEl>
                                          </p:spTgt>
                                        </p:tgtEl>
                                      </p:cBhvr>
                                    </p:animEffect>
                                  </p:childTnLst>
                                </p:cTn>
                              </p:par>
                            </p:childTnLst>
                          </p:cTn>
                        </p:par>
                        <p:par>
                          <p:cTn id="117" fill="hold">
                            <p:stCondLst>
                              <p:cond delay="13400"/>
                            </p:stCondLst>
                            <p:childTnLst>
                              <p:par>
                                <p:cTn id="118" presetID="53" presetClass="entr" presetSubtype="16" fill="hold" grpId="0" nodeType="afterEffect">
                                  <p:stCondLst>
                                    <p:cond delay="0"/>
                                  </p:stCondLst>
                                  <p:childTnLst>
                                    <p:set>
                                      <p:cBhvr>
                                        <p:cTn id="119" dur="1" fill="hold">
                                          <p:stCondLst>
                                            <p:cond delay="0"/>
                                          </p:stCondLst>
                                        </p:cTn>
                                        <p:tgtEl>
                                          <p:spTgt spid="61">
                                            <p:txEl>
                                              <p:pRg st="0" end="0"/>
                                            </p:txEl>
                                          </p:spTgt>
                                        </p:tgtEl>
                                        <p:attrNameLst>
                                          <p:attrName>style.visibility</p:attrName>
                                        </p:attrNameLst>
                                      </p:cBhvr>
                                      <p:to>
                                        <p:strVal val="visible"/>
                                      </p:to>
                                    </p:set>
                                    <p:anim calcmode="lin" valueType="num">
                                      <p:cBhvr>
                                        <p:cTn id="120"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21"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22" dur="5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产品销售</a:t>
            </a:r>
            <a:endParaRPr lang="en-AU" b="1" dirty="0">
              <a:latin typeface="微软雅黑" panose="020B0503020204020204" pitchFamily="34" charset="-122"/>
              <a:ea typeface="微软雅黑" panose="020B0503020204020204" pitchFamily="34" charset="-122"/>
            </a:endParaRPr>
          </a:p>
        </p:txBody>
      </p:sp>
      <p:sp>
        <p:nvSpPr>
          <p:cNvPr id="3"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许多公司信赖我们的技能</a:t>
            </a:r>
            <a:endParaRPr lang="en-AU" altLang="zh-CN" dirty="0">
              <a:latin typeface="微软雅黑" panose="020B0503020204020204" pitchFamily="34" charset="-122"/>
              <a:ea typeface="微软雅黑" panose="020B0503020204020204" pitchFamily="34" charset="-122"/>
            </a:endParaRPr>
          </a:p>
        </p:txBody>
      </p:sp>
      <p:sp>
        <p:nvSpPr>
          <p:cNvPr id="23" name="Text Placeholder 22"/>
          <p:cNvSpPr>
            <a:spLocks noGrp="1"/>
          </p:cNvSpPr>
          <p:nvPr>
            <p:ph type="body" sz="quarter" idx="13"/>
          </p:nvPr>
        </p:nvSpPr>
        <p:spPr/>
        <p:txBody>
          <a:bodyPr>
            <a:norm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rPr>
              <a:t>迫在眉睫的是崛起</a:t>
            </a:r>
            <a:endParaRPr lang="en-AU" b="1" dirty="0">
              <a:solidFill>
                <a:schemeClr val="accent1"/>
              </a:solidFill>
              <a:latin typeface="微软雅黑" panose="020B0503020204020204" pitchFamily="34" charset="-122"/>
              <a:ea typeface="微软雅黑" panose="020B0503020204020204" pitchFamily="34" charset="-122"/>
            </a:endParaRPr>
          </a:p>
        </p:txBody>
      </p:sp>
      <p:sp>
        <p:nvSpPr>
          <p:cNvPr id="24" name="Text Placeholder 23"/>
          <p:cNvSpPr>
            <a:spLocks noGrp="1"/>
          </p:cNvSpPr>
          <p:nvPr>
            <p:ph type="body" sz="quarter" idx="14"/>
          </p:nvPr>
        </p:nvSpPr>
        <p:spPr>
          <a:xfrm>
            <a:off x="838200" y="2710598"/>
            <a:ext cx="5256212" cy="3529865"/>
          </a:xfrm>
        </p:spPr>
        <p:txBody>
          <a:bodyPr>
            <a:normAutofit/>
          </a:bodyPr>
          <a:lstStyle/>
          <a:p>
            <a:r>
              <a:rPr lang="zh-CN" altLang="en-US" b="1" dirty="0" smtClean="0"/>
              <a:t>季度</a:t>
            </a:r>
            <a:r>
              <a:rPr lang="id-ID" b="1" dirty="0" smtClean="0"/>
              <a:t> 1 </a:t>
            </a:r>
            <a:r>
              <a:rPr lang="id-ID" dirty="0" smtClean="0"/>
              <a:t>-</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a:t>
            </a:r>
            <a:r>
              <a:rPr lang="zh-CN" altLang="en-US" dirty="0" smtClean="0">
                <a:latin typeface="微软雅黑" panose="020B0503020204020204" pitchFamily="34" charset="-122"/>
                <a:ea typeface="微软雅黑" panose="020B0503020204020204" pitchFamily="34" charset="-122"/>
              </a:rPr>
              <a:t>。是</a:t>
            </a:r>
            <a:r>
              <a:rPr lang="zh-CN" altLang="en-US" dirty="0">
                <a:latin typeface="微软雅黑" panose="020B0503020204020204" pitchFamily="34" charset="-122"/>
                <a:ea typeface="微软雅黑" panose="020B0503020204020204" pitchFamily="34" charset="-122"/>
              </a:rPr>
              <a:t>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zh-CN" altLang="en-US" dirty="0"/>
          </a:p>
          <a:p>
            <a:r>
              <a:rPr lang="zh-CN" altLang="en-US" b="1" dirty="0" smtClean="0"/>
              <a:t>季度 </a:t>
            </a:r>
            <a:r>
              <a:rPr lang="id-ID" b="1" dirty="0" smtClean="0"/>
              <a:t>2 -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zh-CN" altLang="en-US" dirty="0"/>
          </a:p>
          <a:p>
            <a:r>
              <a:rPr lang="zh-CN" altLang="en-US" b="1" dirty="0" smtClean="0"/>
              <a:t>季度 </a:t>
            </a:r>
            <a:r>
              <a:rPr lang="id-ID" b="1" dirty="0" smtClean="0"/>
              <a:t>3 -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zh-CN" altLang="en-US" dirty="0"/>
          </a:p>
          <a:p>
            <a:r>
              <a:rPr lang="zh-CN" altLang="en-US" b="1" dirty="0" smtClean="0"/>
              <a:t>季度 </a:t>
            </a:r>
            <a:r>
              <a:rPr lang="id-ID" b="1" dirty="0" smtClean="0"/>
              <a:t>4 -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zh-CN" altLang="en-US" dirty="0"/>
          </a:p>
          <a:p>
            <a:endParaRPr lang="id-ID" dirty="0" smtClean="0"/>
          </a:p>
          <a:p>
            <a:endParaRPr lang="en-AU" dirty="0"/>
          </a:p>
        </p:txBody>
      </p:sp>
      <p:graphicFrame>
        <p:nvGraphicFramePr>
          <p:cNvPr id="20" name="Chart Placeholder 19"/>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2" name="Footer Placeholder 1"/>
          <p:cNvSpPr>
            <a:spLocks noGrp="1"/>
          </p:cNvSpPr>
          <p:nvPr>
            <p:ph type="ftr" sz="quarter" idx="11"/>
          </p:nvPr>
        </p:nvSpPr>
        <p:spPr/>
        <p:txBody>
          <a:bodyPr/>
          <a:lstStyle/>
          <a:p>
            <a:r>
              <a:rPr lang="en-AU" smtClean="0"/>
              <a:t>Business Presentation</a:t>
            </a:r>
            <a:endParaRPr lang="en-AU"/>
          </a:p>
        </p:txBody>
      </p:sp>
      <p:sp>
        <p:nvSpPr>
          <p:cNvPr id="4" name="Slide Number Placeholder 3"/>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down)">
                                      <p:cBhvr>
                                        <p:cTn id="15" dur="500"/>
                                        <p:tgtEl>
                                          <p:spTgt spid="23">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Effect transition="in" filter="wipe(down)">
                                      <p:cBhvr>
                                        <p:cTn id="19" dur="500"/>
                                        <p:tgtEl>
                                          <p:spTgt spid="24">
                                            <p:txEl>
                                              <p:pRg st="0" end="0"/>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4">
                                            <p:txEl>
                                              <p:pRg st="2" end="2"/>
                                            </p:txEl>
                                          </p:spTgt>
                                        </p:tgtEl>
                                        <p:attrNameLst>
                                          <p:attrName>style.visibility</p:attrName>
                                        </p:attrNameLst>
                                      </p:cBhvr>
                                      <p:to>
                                        <p:strVal val="visible"/>
                                      </p:to>
                                    </p:set>
                                    <p:animEffect transition="in" filter="wipe(down)">
                                      <p:cBhvr>
                                        <p:cTn id="23" dur="500"/>
                                        <p:tgtEl>
                                          <p:spTgt spid="24">
                                            <p:txEl>
                                              <p:pRg st="2" end="2"/>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4">
                                            <p:txEl>
                                              <p:pRg st="4" end="4"/>
                                            </p:txEl>
                                          </p:spTgt>
                                        </p:tgtEl>
                                        <p:attrNameLst>
                                          <p:attrName>style.visibility</p:attrName>
                                        </p:attrNameLst>
                                      </p:cBhvr>
                                      <p:to>
                                        <p:strVal val="visible"/>
                                      </p:to>
                                    </p:set>
                                    <p:animEffect transition="in" filter="wipe(down)">
                                      <p:cBhvr>
                                        <p:cTn id="27" dur="500"/>
                                        <p:tgtEl>
                                          <p:spTgt spid="24">
                                            <p:txEl>
                                              <p:pRg st="4" end="4"/>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4">
                                            <p:txEl>
                                              <p:pRg st="6" end="6"/>
                                            </p:txEl>
                                          </p:spTgt>
                                        </p:tgtEl>
                                        <p:attrNameLst>
                                          <p:attrName>style.visibility</p:attrName>
                                        </p:attrNameLst>
                                      </p:cBhvr>
                                      <p:to>
                                        <p:strVal val="visible"/>
                                      </p:to>
                                    </p:set>
                                    <p:animEffect transition="in" filter="wipe(down)">
                                      <p:cBhvr>
                                        <p:cTn id="31" dur="500"/>
                                        <p:tgtEl>
                                          <p:spTgt spid="24">
                                            <p:txEl>
                                              <p:pRg st="6" end="6"/>
                                            </p:txEl>
                                          </p:spTgt>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0">
                                            <p:graphicEl>
                                              <a:chart seriesIdx="-3" categoryIdx="-3" bldStep="gridLegend"/>
                                            </p:graphicEl>
                                          </p:spTgt>
                                        </p:tgtEl>
                                        <p:attrNameLst>
                                          <p:attrName>style.visibility</p:attrName>
                                        </p:attrNameLst>
                                      </p:cBhvr>
                                      <p:to>
                                        <p:strVal val="visible"/>
                                      </p:to>
                                    </p:set>
                                    <p:animEffect transition="in" filter="wipe(up)">
                                      <p:cBhvr>
                                        <p:cTn id="35" dur="500"/>
                                        <p:tgtEl>
                                          <p:spTgt spid="20">
                                            <p:graphicEl>
                                              <a:chart seriesIdx="-3" categoryIdx="-3" bldStep="gridLegend"/>
                                            </p:graphicEl>
                                          </p:spTgt>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20">
                                            <p:graphicEl>
                                              <a:chart seriesIdx="-4" categoryIdx="0" bldStep="category"/>
                                            </p:graphicEl>
                                          </p:spTgt>
                                        </p:tgtEl>
                                        <p:attrNameLst>
                                          <p:attrName>style.visibility</p:attrName>
                                        </p:attrNameLst>
                                      </p:cBhvr>
                                      <p:to>
                                        <p:strVal val="visible"/>
                                      </p:to>
                                    </p:set>
                                    <p:animEffect transition="in" filter="wipe(up)">
                                      <p:cBhvr>
                                        <p:cTn id="39" dur="500"/>
                                        <p:tgtEl>
                                          <p:spTgt spid="20">
                                            <p:graphicEl>
                                              <a:chart seriesIdx="-4" categoryIdx="0" bldStep="category"/>
                                            </p:graphicEl>
                                          </p:spTgt>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0">
                                            <p:graphicEl>
                                              <a:chart seriesIdx="-4" categoryIdx="1" bldStep="category"/>
                                            </p:graphicEl>
                                          </p:spTgt>
                                        </p:tgtEl>
                                        <p:attrNameLst>
                                          <p:attrName>style.visibility</p:attrName>
                                        </p:attrNameLst>
                                      </p:cBhvr>
                                      <p:to>
                                        <p:strVal val="visible"/>
                                      </p:to>
                                    </p:set>
                                    <p:animEffect transition="in" filter="wipe(up)">
                                      <p:cBhvr>
                                        <p:cTn id="43" dur="500"/>
                                        <p:tgtEl>
                                          <p:spTgt spid="20">
                                            <p:graphicEl>
                                              <a:chart seriesIdx="-4" categoryIdx="1" bldStep="category"/>
                                            </p:graphicEl>
                                          </p:spTgt>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0">
                                            <p:graphicEl>
                                              <a:chart seriesIdx="-4" categoryIdx="2" bldStep="category"/>
                                            </p:graphicEl>
                                          </p:spTgt>
                                        </p:tgtEl>
                                        <p:attrNameLst>
                                          <p:attrName>style.visibility</p:attrName>
                                        </p:attrNameLst>
                                      </p:cBhvr>
                                      <p:to>
                                        <p:strVal val="visible"/>
                                      </p:to>
                                    </p:set>
                                    <p:animEffect transition="in" filter="wipe(up)">
                                      <p:cBhvr>
                                        <p:cTn id="47" dur="500"/>
                                        <p:tgtEl>
                                          <p:spTgt spid="20">
                                            <p:graphicEl>
                                              <a:chart seriesIdx="-4" categoryIdx="2" bldStep="category"/>
                                            </p:graphicEl>
                                          </p:spTgt>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0">
                                            <p:graphicEl>
                                              <a:chart seriesIdx="-4" categoryIdx="3" bldStep="category"/>
                                            </p:graphicEl>
                                          </p:spTgt>
                                        </p:tgtEl>
                                        <p:attrNameLst>
                                          <p:attrName>style.visibility</p:attrName>
                                        </p:attrNameLst>
                                      </p:cBhvr>
                                      <p:to>
                                        <p:strVal val="visible"/>
                                      </p:to>
                                    </p:set>
                                    <p:animEffect transition="in" filter="wipe(up)">
                                      <p:cBhvr>
                                        <p:cTn id="51" dur="500"/>
                                        <p:tgtEl>
                                          <p:spTgt spid="20">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build="p"/>
      <p:bldP spid="23" grpId="0" build="p"/>
      <p:bldP spid="24" grpId="0" build="p"/>
      <p:bldGraphic spid="20" grpId="0">
        <p:bldSub>
          <a:bldChart bld="category"/>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20"/>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产品需求</a:t>
            </a:r>
            <a:endParaRPr lang="en-AU" b="1" dirty="0">
              <a:latin typeface="微软雅黑" panose="020B0503020204020204" pitchFamily="34" charset="-122"/>
              <a:ea typeface="微软雅黑" panose="020B0503020204020204" pitchFamily="34" charset="-122"/>
            </a:endParaRPr>
          </a:p>
        </p:txBody>
      </p:sp>
      <p:sp>
        <p:nvSpPr>
          <p:cNvPr id="18" name="Subtitle 21"/>
          <p:cNvSpPr>
            <a:spLocks noGrp="1"/>
          </p:cNvSpPr>
          <p:nvPr>
            <p:ph type="subTitle" idx="1"/>
          </p:nvPr>
        </p:nvSpPr>
        <p:spPr/>
        <p:txBody>
          <a:bodyPr>
            <a:normAutofit/>
          </a:bodyPr>
          <a:lstStyle/>
          <a:p>
            <a:r>
              <a:rPr lang="zh-CN" altLang="en-US" dirty="0" smtClean="0">
                <a:latin typeface="微软雅黑" panose="020B0503020204020204" pitchFamily="34" charset="-122"/>
                <a:ea typeface="微软雅黑" panose="020B0503020204020204" pitchFamily="34" charset="-122"/>
              </a:rPr>
              <a:t>许多公司相信我们的技能</a:t>
            </a:r>
            <a:endParaRPr lang="en-AU" dirty="0">
              <a:latin typeface="微软雅黑" panose="020B0503020204020204" pitchFamily="34" charset="-122"/>
              <a:ea typeface="微软雅黑" panose="020B0503020204020204" pitchFamily="34" charset="-122"/>
            </a:endParaRPr>
          </a:p>
        </p:txBody>
      </p:sp>
      <p:sp>
        <p:nvSpPr>
          <p:cNvPr id="19" name="Text Placeholder 22"/>
          <p:cNvSpPr>
            <a:spLocks noGrp="1"/>
          </p:cNvSpPr>
          <p:nvPr>
            <p:ph type="body" sz="quarter" idx="13"/>
          </p:nvPr>
        </p:nvSpPr>
        <p:spPr/>
        <p:txBody>
          <a:bodyPr>
            <a:norm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rPr>
              <a:t>伟大的工作</a:t>
            </a:r>
            <a:endParaRPr lang="en-AU" b="1" dirty="0">
              <a:solidFill>
                <a:schemeClr val="accent1"/>
              </a:solidFill>
              <a:latin typeface="微软雅黑" panose="020B0503020204020204" pitchFamily="34" charset="-122"/>
              <a:ea typeface="微软雅黑" panose="020B0503020204020204" pitchFamily="34" charset="-122"/>
            </a:endParaRPr>
          </a:p>
        </p:txBody>
      </p:sp>
      <p:sp>
        <p:nvSpPr>
          <p:cNvPr id="20" name="Text Placeholder 23"/>
          <p:cNvSpPr>
            <a:spLocks noGrp="1"/>
          </p:cNvSpPr>
          <p:nvPr>
            <p:ph type="body" sz="quarter" idx="14"/>
          </p:nvPr>
        </p:nvSpPr>
        <p:spPr>
          <a:xfrm>
            <a:off x="838200" y="2491523"/>
            <a:ext cx="5256212" cy="3529865"/>
          </a:xfrm>
        </p:spPr>
        <p:txBody>
          <a:bodyPr>
            <a:normAutofit/>
          </a:bodyPr>
          <a:lstStyle/>
          <a:p>
            <a:r>
              <a:rPr lang="zh-CN" altLang="en-US" b="1" dirty="0" smtClean="0"/>
              <a:t>设计</a:t>
            </a:r>
            <a:r>
              <a:rPr lang="id-ID" b="1" dirty="0" smtClean="0"/>
              <a:t> </a:t>
            </a:r>
            <a:r>
              <a:rPr lang="id-ID" dirty="0" smtClean="0"/>
              <a:t>-</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b="1" dirty="0" smtClean="0"/>
              <a:t>顾客</a:t>
            </a:r>
            <a:r>
              <a:rPr lang="id-ID" b="1" dirty="0" smtClean="0"/>
              <a:t>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b="1" dirty="0" smtClean="0"/>
              <a:t>支持</a:t>
            </a:r>
            <a:r>
              <a:rPr lang="id-ID" b="1" dirty="0" smtClean="0"/>
              <a:t>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b="1" dirty="0" smtClean="0"/>
              <a:t>查询</a:t>
            </a:r>
            <a:r>
              <a:rPr lang="id-ID" b="1" dirty="0" smtClean="0"/>
              <a:t> -</a:t>
            </a:r>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en-US" altLang="zh-CN" dirty="0">
              <a:latin typeface="微软雅黑" panose="020B0503020204020204" pitchFamily="34" charset="-122"/>
              <a:ea typeface="微软雅黑" panose="020B0503020204020204" pitchFamily="34" charset="-122"/>
            </a:endParaRPr>
          </a:p>
          <a:p>
            <a:endParaRPr lang="id-ID" dirty="0" smtClean="0"/>
          </a:p>
          <a:p>
            <a:endParaRPr lang="en-AU" dirty="0"/>
          </a:p>
        </p:txBody>
      </p:sp>
      <p:graphicFrame>
        <p:nvGraphicFramePr>
          <p:cNvPr id="40" name="Chart Placeholder 39"/>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fade">
                                      <p:cBhvr>
                                        <p:cTn id="11" dur="500"/>
                                        <p:tgtEl>
                                          <p:spTgt spid="18">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down)">
                                      <p:cBhvr>
                                        <p:cTn id="15" dur="500"/>
                                        <p:tgtEl>
                                          <p:spTgt spid="19">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wipe(down)">
                                      <p:cBhvr>
                                        <p:cTn id="19" dur="500"/>
                                        <p:tgtEl>
                                          <p:spTgt spid="20">
                                            <p:txEl>
                                              <p:pRg st="0" end="0"/>
                                            </p:tx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0">
                                            <p:txEl>
                                              <p:pRg st="2" end="2"/>
                                            </p:txEl>
                                          </p:spTgt>
                                        </p:tgtEl>
                                        <p:attrNameLst>
                                          <p:attrName>style.visibility</p:attrName>
                                        </p:attrNameLst>
                                      </p:cBhvr>
                                      <p:to>
                                        <p:strVal val="visible"/>
                                      </p:to>
                                    </p:set>
                                    <p:animEffect transition="in" filter="wipe(down)">
                                      <p:cBhvr>
                                        <p:cTn id="23" dur="500"/>
                                        <p:tgtEl>
                                          <p:spTgt spid="20">
                                            <p:txEl>
                                              <p:pRg st="2" end="2"/>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animEffect transition="in" filter="wipe(down)">
                                      <p:cBhvr>
                                        <p:cTn id="27" dur="500"/>
                                        <p:tgtEl>
                                          <p:spTgt spid="20">
                                            <p:txEl>
                                              <p:pRg st="4" end="4"/>
                                            </p:tx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0">
                                            <p:txEl>
                                              <p:pRg st="6" end="6"/>
                                            </p:txEl>
                                          </p:spTgt>
                                        </p:tgtEl>
                                        <p:attrNameLst>
                                          <p:attrName>style.visibility</p:attrName>
                                        </p:attrNameLst>
                                      </p:cBhvr>
                                      <p:to>
                                        <p:strVal val="visible"/>
                                      </p:to>
                                    </p:set>
                                    <p:animEffect transition="in" filter="wipe(down)">
                                      <p:cBhvr>
                                        <p:cTn id="31" dur="500"/>
                                        <p:tgtEl>
                                          <p:spTgt spid="20">
                                            <p:txEl>
                                              <p:pRg st="6" end="6"/>
                                            </p:tx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0">
                                            <p:graphicEl>
                                              <a:chart seriesIdx="-3" categoryIdx="-3" bldStep="gridLegend"/>
                                            </p:graphicEl>
                                          </p:spTgt>
                                        </p:tgtEl>
                                        <p:attrNameLst>
                                          <p:attrName>style.visibility</p:attrName>
                                        </p:attrNameLst>
                                      </p:cBhvr>
                                      <p:to>
                                        <p:strVal val="visible"/>
                                      </p:to>
                                    </p:set>
                                    <p:animEffect transition="in" filter="wipe(down)">
                                      <p:cBhvr>
                                        <p:cTn id="35" dur="500"/>
                                        <p:tgtEl>
                                          <p:spTgt spid="40">
                                            <p:graphicEl>
                                              <a:chart seriesIdx="-3" categoryIdx="-3" bldStep="gridLegend"/>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40">
                                            <p:graphicEl>
                                              <a:chart seriesIdx="0" categoryIdx="0" bldStep="ptInCategory"/>
                                            </p:graphicEl>
                                          </p:spTgt>
                                        </p:tgtEl>
                                        <p:attrNameLst>
                                          <p:attrName>style.visibility</p:attrName>
                                        </p:attrNameLst>
                                      </p:cBhvr>
                                      <p:to>
                                        <p:strVal val="visible"/>
                                      </p:to>
                                    </p:set>
                                    <p:animEffect transition="in" filter="wipe(down)">
                                      <p:cBhvr>
                                        <p:cTn id="39" dur="500"/>
                                        <p:tgtEl>
                                          <p:spTgt spid="40">
                                            <p:graphicEl>
                                              <a:chart seriesIdx="0" categoryIdx="0" bldStep="ptInCategory"/>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0">
                                            <p:graphicEl>
                                              <a:chart seriesIdx="1" categoryIdx="0" bldStep="ptInCategory"/>
                                            </p:graphicEl>
                                          </p:spTgt>
                                        </p:tgtEl>
                                        <p:attrNameLst>
                                          <p:attrName>style.visibility</p:attrName>
                                        </p:attrNameLst>
                                      </p:cBhvr>
                                      <p:to>
                                        <p:strVal val="visible"/>
                                      </p:to>
                                    </p:set>
                                    <p:animEffect transition="in" filter="wipe(down)">
                                      <p:cBhvr>
                                        <p:cTn id="43" dur="500"/>
                                        <p:tgtEl>
                                          <p:spTgt spid="40">
                                            <p:graphicEl>
                                              <a:chart seriesIdx="1" categoryIdx="0" bldStep="ptInCategory"/>
                                            </p:graphic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0">
                                            <p:graphicEl>
                                              <a:chart seriesIdx="2" categoryIdx="0" bldStep="ptInCategory"/>
                                            </p:graphicEl>
                                          </p:spTgt>
                                        </p:tgtEl>
                                        <p:attrNameLst>
                                          <p:attrName>style.visibility</p:attrName>
                                        </p:attrNameLst>
                                      </p:cBhvr>
                                      <p:to>
                                        <p:strVal val="visible"/>
                                      </p:to>
                                    </p:set>
                                    <p:animEffect transition="in" filter="wipe(down)">
                                      <p:cBhvr>
                                        <p:cTn id="47" dur="500"/>
                                        <p:tgtEl>
                                          <p:spTgt spid="40">
                                            <p:graphicEl>
                                              <a:chart seriesIdx="2" categoryIdx="0" bldStep="ptInCategory"/>
                                            </p:graphic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40">
                                            <p:graphicEl>
                                              <a:chart seriesIdx="0" categoryIdx="1" bldStep="ptInCategory"/>
                                            </p:graphicEl>
                                          </p:spTgt>
                                        </p:tgtEl>
                                        <p:attrNameLst>
                                          <p:attrName>style.visibility</p:attrName>
                                        </p:attrNameLst>
                                      </p:cBhvr>
                                      <p:to>
                                        <p:strVal val="visible"/>
                                      </p:to>
                                    </p:set>
                                    <p:animEffect transition="in" filter="wipe(down)">
                                      <p:cBhvr>
                                        <p:cTn id="51" dur="500"/>
                                        <p:tgtEl>
                                          <p:spTgt spid="40">
                                            <p:graphicEl>
                                              <a:chart seriesIdx="0" categoryIdx="1" bldStep="ptInCategory"/>
                                            </p:graphic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0">
                                            <p:graphicEl>
                                              <a:chart seriesIdx="1" categoryIdx="1" bldStep="ptInCategory"/>
                                            </p:graphicEl>
                                          </p:spTgt>
                                        </p:tgtEl>
                                        <p:attrNameLst>
                                          <p:attrName>style.visibility</p:attrName>
                                        </p:attrNameLst>
                                      </p:cBhvr>
                                      <p:to>
                                        <p:strVal val="visible"/>
                                      </p:to>
                                    </p:set>
                                    <p:animEffect transition="in" filter="wipe(down)">
                                      <p:cBhvr>
                                        <p:cTn id="55" dur="500"/>
                                        <p:tgtEl>
                                          <p:spTgt spid="40">
                                            <p:graphicEl>
                                              <a:chart seriesIdx="1" categoryIdx="1" bldStep="ptInCategory"/>
                                            </p:graphic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40">
                                            <p:graphicEl>
                                              <a:chart seriesIdx="2" categoryIdx="1" bldStep="ptInCategory"/>
                                            </p:graphicEl>
                                          </p:spTgt>
                                        </p:tgtEl>
                                        <p:attrNameLst>
                                          <p:attrName>style.visibility</p:attrName>
                                        </p:attrNameLst>
                                      </p:cBhvr>
                                      <p:to>
                                        <p:strVal val="visible"/>
                                      </p:to>
                                    </p:set>
                                    <p:animEffect transition="in" filter="wipe(down)">
                                      <p:cBhvr>
                                        <p:cTn id="59" dur="500"/>
                                        <p:tgtEl>
                                          <p:spTgt spid="40">
                                            <p:graphicEl>
                                              <a:chart seriesIdx="2" categoryIdx="1" bldStep="ptInCategory"/>
                                            </p:graphicEl>
                                          </p:spTgt>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40">
                                            <p:graphicEl>
                                              <a:chart seriesIdx="0" categoryIdx="2" bldStep="ptInCategory"/>
                                            </p:graphicEl>
                                          </p:spTgt>
                                        </p:tgtEl>
                                        <p:attrNameLst>
                                          <p:attrName>style.visibility</p:attrName>
                                        </p:attrNameLst>
                                      </p:cBhvr>
                                      <p:to>
                                        <p:strVal val="visible"/>
                                      </p:to>
                                    </p:set>
                                    <p:animEffect transition="in" filter="wipe(down)">
                                      <p:cBhvr>
                                        <p:cTn id="63" dur="500"/>
                                        <p:tgtEl>
                                          <p:spTgt spid="40">
                                            <p:graphicEl>
                                              <a:chart seriesIdx="0" categoryIdx="2" bldStep="ptInCategory"/>
                                            </p:graphicEl>
                                          </p:spTgt>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40">
                                            <p:graphicEl>
                                              <a:chart seriesIdx="1" categoryIdx="2" bldStep="ptInCategory"/>
                                            </p:graphicEl>
                                          </p:spTgt>
                                        </p:tgtEl>
                                        <p:attrNameLst>
                                          <p:attrName>style.visibility</p:attrName>
                                        </p:attrNameLst>
                                      </p:cBhvr>
                                      <p:to>
                                        <p:strVal val="visible"/>
                                      </p:to>
                                    </p:set>
                                    <p:animEffect transition="in" filter="wipe(down)">
                                      <p:cBhvr>
                                        <p:cTn id="67" dur="500"/>
                                        <p:tgtEl>
                                          <p:spTgt spid="40">
                                            <p:graphicEl>
                                              <a:chart seriesIdx="1" categoryIdx="2" bldStep="ptInCategory"/>
                                            </p:graphicEl>
                                          </p:spTgt>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0">
                                            <p:graphicEl>
                                              <a:chart seriesIdx="2" categoryIdx="2" bldStep="ptInCategory"/>
                                            </p:graphicEl>
                                          </p:spTgt>
                                        </p:tgtEl>
                                        <p:attrNameLst>
                                          <p:attrName>style.visibility</p:attrName>
                                        </p:attrNameLst>
                                      </p:cBhvr>
                                      <p:to>
                                        <p:strVal val="visible"/>
                                      </p:to>
                                    </p:set>
                                    <p:animEffect transition="in" filter="wipe(down)">
                                      <p:cBhvr>
                                        <p:cTn id="71" dur="500"/>
                                        <p:tgtEl>
                                          <p:spTgt spid="40">
                                            <p:graphicEl>
                                              <a:chart seriesIdx="2" categoryIdx="2" bldStep="ptInCategory"/>
                                            </p:graphic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0">
                                            <p:graphicEl>
                                              <a:chart seriesIdx="0" categoryIdx="3" bldStep="ptInCategory"/>
                                            </p:graphicEl>
                                          </p:spTgt>
                                        </p:tgtEl>
                                        <p:attrNameLst>
                                          <p:attrName>style.visibility</p:attrName>
                                        </p:attrNameLst>
                                      </p:cBhvr>
                                      <p:to>
                                        <p:strVal val="visible"/>
                                      </p:to>
                                    </p:set>
                                    <p:animEffect transition="in" filter="wipe(down)">
                                      <p:cBhvr>
                                        <p:cTn id="75" dur="500"/>
                                        <p:tgtEl>
                                          <p:spTgt spid="40">
                                            <p:graphicEl>
                                              <a:chart seriesIdx="0" categoryIdx="3" bldStep="ptInCategory"/>
                                            </p:graphic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0">
                                            <p:graphicEl>
                                              <a:chart seriesIdx="1" categoryIdx="3" bldStep="ptInCategory"/>
                                            </p:graphicEl>
                                          </p:spTgt>
                                        </p:tgtEl>
                                        <p:attrNameLst>
                                          <p:attrName>style.visibility</p:attrName>
                                        </p:attrNameLst>
                                      </p:cBhvr>
                                      <p:to>
                                        <p:strVal val="visible"/>
                                      </p:to>
                                    </p:set>
                                    <p:animEffect transition="in" filter="wipe(down)">
                                      <p:cBhvr>
                                        <p:cTn id="79" dur="500"/>
                                        <p:tgtEl>
                                          <p:spTgt spid="40">
                                            <p:graphicEl>
                                              <a:chart seriesIdx="1" categoryIdx="3" bldStep="ptInCategory"/>
                                            </p:graphic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0">
                                            <p:graphicEl>
                                              <a:chart seriesIdx="2" categoryIdx="3" bldStep="ptInCategory"/>
                                            </p:graphicEl>
                                          </p:spTgt>
                                        </p:tgtEl>
                                        <p:attrNameLst>
                                          <p:attrName>style.visibility</p:attrName>
                                        </p:attrNameLst>
                                      </p:cBhvr>
                                      <p:to>
                                        <p:strVal val="visible"/>
                                      </p:to>
                                    </p:set>
                                    <p:animEffect transition="in" filter="wipe(down)">
                                      <p:cBhvr>
                                        <p:cTn id="83" dur="500"/>
                                        <p:tgtEl>
                                          <p:spTgt spid="40">
                                            <p:graphicEl>
                                              <a:chart seriesIdx="2" categoryIdx="3"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build="p"/>
      <p:bldP spid="19" grpId="0" build="p"/>
      <p:bldP spid="20" grpId="0" build="p"/>
      <p:bldGraphic spid="40" grpId="0">
        <p:bldSub>
          <a:bldChart bld="categoryEl"/>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84" y="4120681"/>
            <a:ext cx="12190816" cy="2747947"/>
            <a:chOff x="1184" y="4120681"/>
            <a:chExt cx="12190816" cy="2747947"/>
          </a:xfrm>
        </p:grpSpPr>
        <p:sp>
          <p:nvSpPr>
            <p:cNvPr id="8" name="Freeform 13"/>
            <p:cNvSpPr/>
            <p:nvPr/>
          </p:nvSpPr>
          <p:spPr bwMode="auto">
            <a:xfrm>
              <a:off x="10162130" y="5375511"/>
              <a:ext cx="2029870" cy="1482489"/>
            </a:xfrm>
            <a:custGeom>
              <a:avLst/>
              <a:gdLst>
                <a:gd name="T0" fmla="*/ 1230 w 1276"/>
                <a:gd name="T1" fmla="*/ 748 h 933"/>
                <a:gd name="T2" fmla="*/ 1221 w 1276"/>
                <a:gd name="T3" fmla="*/ 748 h 933"/>
                <a:gd name="T4" fmla="*/ 1206 w 1276"/>
                <a:gd name="T5" fmla="*/ 748 h 933"/>
                <a:gd name="T6" fmla="*/ 1211 w 1276"/>
                <a:gd name="T7" fmla="*/ 216 h 933"/>
                <a:gd name="T8" fmla="*/ 1218 w 1276"/>
                <a:gd name="T9" fmla="*/ 216 h 933"/>
                <a:gd name="T10" fmla="*/ 1221 w 1276"/>
                <a:gd name="T11" fmla="*/ 214 h 933"/>
                <a:gd name="T12" fmla="*/ 1218 w 1276"/>
                <a:gd name="T13" fmla="*/ 185 h 933"/>
                <a:gd name="T14" fmla="*/ 1206 w 1276"/>
                <a:gd name="T15" fmla="*/ 182 h 933"/>
                <a:gd name="T16" fmla="*/ 1192 w 1276"/>
                <a:gd name="T17" fmla="*/ 180 h 933"/>
                <a:gd name="T18" fmla="*/ 1182 w 1276"/>
                <a:gd name="T19" fmla="*/ 0 h 933"/>
                <a:gd name="T20" fmla="*/ 1172 w 1276"/>
                <a:gd name="T21" fmla="*/ 180 h 933"/>
                <a:gd name="T22" fmla="*/ 1158 w 1276"/>
                <a:gd name="T23" fmla="*/ 180 h 933"/>
                <a:gd name="T24" fmla="*/ 1143 w 1276"/>
                <a:gd name="T25" fmla="*/ 182 h 933"/>
                <a:gd name="T26" fmla="*/ 1141 w 1276"/>
                <a:gd name="T27" fmla="*/ 212 h 933"/>
                <a:gd name="T28" fmla="*/ 1143 w 1276"/>
                <a:gd name="T29" fmla="*/ 214 h 933"/>
                <a:gd name="T30" fmla="*/ 1151 w 1276"/>
                <a:gd name="T31" fmla="*/ 214 h 933"/>
                <a:gd name="T32" fmla="*/ 1071 w 1276"/>
                <a:gd name="T33" fmla="*/ 659 h 933"/>
                <a:gd name="T34" fmla="*/ 659 w 1276"/>
                <a:gd name="T35" fmla="*/ 496 h 933"/>
                <a:gd name="T36" fmla="*/ 666 w 1276"/>
                <a:gd name="T37" fmla="*/ 491 h 933"/>
                <a:gd name="T38" fmla="*/ 611 w 1276"/>
                <a:gd name="T39" fmla="*/ 430 h 933"/>
                <a:gd name="T40" fmla="*/ 620 w 1276"/>
                <a:gd name="T41" fmla="*/ 425 h 933"/>
                <a:gd name="T42" fmla="*/ 606 w 1276"/>
                <a:gd name="T43" fmla="*/ 420 h 933"/>
                <a:gd name="T44" fmla="*/ 608 w 1276"/>
                <a:gd name="T45" fmla="*/ 406 h 933"/>
                <a:gd name="T46" fmla="*/ 606 w 1276"/>
                <a:gd name="T47" fmla="*/ 389 h 933"/>
                <a:gd name="T48" fmla="*/ 594 w 1276"/>
                <a:gd name="T49" fmla="*/ 379 h 933"/>
                <a:gd name="T50" fmla="*/ 586 w 1276"/>
                <a:gd name="T51" fmla="*/ 377 h 933"/>
                <a:gd name="T52" fmla="*/ 569 w 1276"/>
                <a:gd name="T53" fmla="*/ 377 h 933"/>
                <a:gd name="T54" fmla="*/ 562 w 1276"/>
                <a:gd name="T55" fmla="*/ 379 h 933"/>
                <a:gd name="T56" fmla="*/ 552 w 1276"/>
                <a:gd name="T57" fmla="*/ 391 h 933"/>
                <a:gd name="T58" fmla="*/ 548 w 1276"/>
                <a:gd name="T59" fmla="*/ 399 h 933"/>
                <a:gd name="T60" fmla="*/ 548 w 1276"/>
                <a:gd name="T61" fmla="*/ 413 h 933"/>
                <a:gd name="T62" fmla="*/ 552 w 1276"/>
                <a:gd name="T63" fmla="*/ 423 h 933"/>
                <a:gd name="T64" fmla="*/ 538 w 1276"/>
                <a:gd name="T65" fmla="*/ 425 h 933"/>
                <a:gd name="T66" fmla="*/ 548 w 1276"/>
                <a:gd name="T67" fmla="*/ 430 h 933"/>
                <a:gd name="T68" fmla="*/ 519 w 1276"/>
                <a:gd name="T69" fmla="*/ 491 h 933"/>
                <a:gd name="T70" fmla="*/ 412 w 1276"/>
                <a:gd name="T71" fmla="*/ 491 h 933"/>
                <a:gd name="T72" fmla="*/ 402 w 1276"/>
                <a:gd name="T73" fmla="*/ 491 h 933"/>
                <a:gd name="T74" fmla="*/ 359 w 1276"/>
                <a:gd name="T75" fmla="*/ 464 h 933"/>
                <a:gd name="T76" fmla="*/ 366 w 1276"/>
                <a:gd name="T77" fmla="*/ 459 h 933"/>
                <a:gd name="T78" fmla="*/ 204 w 1276"/>
                <a:gd name="T79" fmla="*/ 447 h 933"/>
                <a:gd name="T80" fmla="*/ 194 w 1276"/>
                <a:gd name="T81" fmla="*/ 416 h 933"/>
                <a:gd name="T82" fmla="*/ 177 w 1276"/>
                <a:gd name="T83" fmla="*/ 391 h 933"/>
                <a:gd name="T84" fmla="*/ 155 w 1276"/>
                <a:gd name="T85" fmla="*/ 369 h 933"/>
                <a:gd name="T86" fmla="*/ 141 w 1276"/>
                <a:gd name="T87" fmla="*/ 360 h 933"/>
                <a:gd name="T88" fmla="*/ 114 w 1276"/>
                <a:gd name="T89" fmla="*/ 350 h 933"/>
                <a:gd name="T90" fmla="*/ 112 w 1276"/>
                <a:gd name="T91" fmla="*/ 348 h 933"/>
                <a:gd name="T92" fmla="*/ 97 w 1276"/>
                <a:gd name="T93" fmla="*/ 345 h 933"/>
                <a:gd name="T94" fmla="*/ 92 w 1276"/>
                <a:gd name="T95" fmla="*/ 345 h 933"/>
                <a:gd name="T96" fmla="*/ 88 w 1276"/>
                <a:gd name="T97" fmla="*/ 345 h 933"/>
                <a:gd name="T98" fmla="*/ 78 w 1276"/>
                <a:gd name="T99" fmla="*/ 263 h 933"/>
                <a:gd name="T100" fmla="*/ 73 w 1276"/>
                <a:gd name="T101" fmla="*/ 345 h 933"/>
                <a:gd name="T102" fmla="*/ 68 w 1276"/>
                <a:gd name="T103" fmla="*/ 345 h 933"/>
                <a:gd name="T104" fmla="*/ 51 w 1276"/>
                <a:gd name="T105" fmla="*/ 348 h 933"/>
                <a:gd name="T106" fmla="*/ 51 w 1276"/>
                <a:gd name="T107" fmla="*/ 348 h 933"/>
                <a:gd name="T108" fmla="*/ 37 w 1276"/>
                <a:gd name="T109" fmla="*/ 355 h 933"/>
                <a:gd name="T110" fmla="*/ 22 w 1276"/>
                <a:gd name="T111" fmla="*/ 360 h 933"/>
                <a:gd name="T112" fmla="*/ 0 w 1276"/>
                <a:gd name="T113" fmla="*/ 374 h 933"/>
                <a:gd name="T114" fmla="*/ 1276 w 1276"/>
                <a:gd name="T115" fmla="*/ 933 h 933"/>
                <a:gd name="T116" fmla="*/ 1233 w 1276"/>
                <a:gd name="T117" fmla="*/ 739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6" h="933">
                  <a:moveTo>
                    <a:pt x="1233" y="746"/>
                  </a:moveTo>
                  <a:lnTo>
                    <a:pt x="1230" y="748"/>
                  </a:lnTo>
                  <a:lnTo>
                    <a:pt x="1228" y="748"/>
                  </a:lnTo>
                  <a:lnTo>
                    <a:pt x="1221" y="748"/>
                  </a:lnTo>
                  <a:lnTo>
                    <a:pt x="1216" y="748"/>
                  </a:lnTo>
                  <a:lnTo>
                    <a:pt x="1206" y="748"/>
                  </a:lnTo>
                  <a:lnTo>
                    <a:pt x="1206" y="741"/>
                  </a:lnTo>
                  <a:lnTo>
                    <a:pt x="1211" y="216"/>
                  </a:lnTo>
                  <a:lnTo>
                    <a:pt x="1213" y="216"/>
                  </a:lnTo>
                  <a:lnTo>
                    <a:pt x="1218" y="216"/>
                  </a:lnTo>
                  <a:lnTo>
                    <a:pt x="1221" y="214"/>
                  </a:lnTo>
                  <a:lnTo>
                    <a:pt x="1221" y="214"/>
                  </a:lnTo>
                  <a:lnTo>
                    <a:pt x="1221" y="185"/>
                  </a:lnTo>
                  <a:lnTo>
                    <a:pt x="1218" y="185"/>
                  </a:lnTo>
                  <a:lnTo>
                    <a:pt x="1213" y="182"/>
                  </a:lnTo>
                  <a:lnTo>
                    <a:pt x="1206" y="182"/>
                  </a:lnTo>
                  <a:lnTo>
                    <a:pt x="1197" y="180"/>
                  </a:lnTo>
                  <a:lnTo>
                    <a:pt x="1192" y="180"/>
                  </a:lnTo>
                  <a:lnTo>
                    <a:pt x="1192" y="93"/>
                  </a:lnTo>
                  <a:lnTo>
                    <a:pt x="1182" y="0"/>
                  </a:lnTo>
                  <a:lnTo>
                    <a:pt x="1175" y="90"/>
                  </a:lnTo>
                  <a:lnTo>
                    <a:pt x="1172" y="180"/>
                  </a:lnTo>
                  <a:lnTo>
                    <a:pt x="1165" y="180"/>
                  </a:lnTo>
                  <a:lnTo>
                    <a:pt x="1158" y="180"/>
                  </a:lnTo>
                  <a:lnTo>
                    <a:pt x="1151" y="180"/>
                  </a:lnTo>
                  <a:lnTo>
                    <a:pt x="1143" y="182"/>
                  </a:lnTo>
                  <a:lnTo>
                    <a:pt x="1141" y="182"/>
                  </a:lnTo>
                  <a:lnTo>
                    <a:pt x="1141" y="212"/>
                  </a:lnTo>
                  <a:lnTo>
                    <a:pt x="1141" y="212"/>
                  </a:lnTo>
                  <a:lnTo>
                    <a:pt x="1143" y="214"/>
                  </a:lnTo>
                  <a:lnTo>
                    <a:pt x="1148" y="214"/>
                  </a:lnTo>
                  <a:lnTo>
                    <a:pt x="1151" y="214"/>
                  </a:lnTo>
                  <a:lnTo>
                    <a:pt x="1146" y="714"/>
                  </a:lnTo>
                  <a:lnTo>
                    <a:pt x="1071" y="659"/>
                  </a:lnTo>
                  <a:lnTo>
                    <a:pt x="661" y="651"/>
                  </a:lnTo>
                  <a:lnTo>
                    <a:pt x="659" y="496"/>
                  </a:lnTo>
                  <a:lnTo>
                    <a:pt x="666" y="496"/>
                  </a:lnTo>
                  <a:lnTo>
                    <a:pt x="666" y="491"/>
                  </a:lnTo>
                  <a:lnTo>
                    <a:pt x="611" y="491"/>
                  </a:lnTo>
                  <a:lnTo>
                    <a:pt x="611" y="430"/>
                  </a:lnTo>
                  <a:lnTo>
                    <a:pt x="620" y="428"/>
                  </a:lnTo>
                  <a:lnTo>
                    <a:pt x="620" y="425"/>
                  </a:lnTo>
                  <a:lnTo>
                    <a:pt x="603" y="423"/>
                  </a:lnTo>
                  <a:lnTo>
                    <a:pt x="606" y="420"/>
                  </a:lnTo>
                  <a:lnTo>
                    <a:pt x="608" y="413"/>
                  </a:lnTo>
                  <a:lnTo>
                    <a:pt x="608" y="406"/>
                  </a:lnTo>
                  <a:lnTo>
                    <a:pt x="608" y="399"/>
                  </a:lnTo>
                  <a:lnTo>
                    <a:pt x="606" y="389"/>
                  </a:lnTo>
                  <a:lnTo>
                    <a:pt x="601" y="384"/>
                  </a:lnTo>
                  <a:lnTo>
                    <a:pt x="594" y="379"/>
                  </a:lnTo>
                  <a:lnTo>
                    <a:pt x="586" y="377"/>
                  </a:lnTo>
                  <a:lnTo>
                    <a:pt x="586" y="377"/>
                  </a:lnTo>
                  <a:lnTo>
                    <a:pt x="577" y="374"/>
                  </a:lnTo>
                  <a:lnTo>
                    <a:pt x="569" y="377"/>
                  </a:lnTo>
                  <a:lnTo>
                    <a:pt x="569" y="377"/>
                  </a:lnTo>
                  <a:lnTo>
                    <a:pt x="562" y="379"/>
                  </a:lnTo>
                  <a:lnTo>
                    <a:pt x="557" y="384"/>
                  </a:lnTo>
                  <a:lnTo>
                    <a:pt x="552" y="391"/>
                  </a:lnTo>
                  <a:lnTo>
                    <a:pt x="548" y="399"/>
                  </a:lnTo>
                  <a:lnTo>
                    <a:pt x="548" y="399"/>
                  </a:lnTo>
                  <a:lnTo>
                    <a:pt x="548" y="406"/>
                  </a:lnTo>
                  <a:lnTo>
                    <a:pt x="548" y="413"/>
                  </a:lnTo>
                  <a:lnTo>
                    <a:pt x="552" y="420"/>
                  </a:lnTo>
                  <a:lnTo>
                    <a:pt x="552" y="423"/>
                  </a:lnTo>
                  <a:lnTo>
                    <a:pt x="552" y="423"/>
                  </a:lnTo>
                  <a:lnTo>
                    <a:pt x="538" y="425"/>
                  </a:lnTo>
                  <a:lnTo>
                    <a:pt x="538" y="430"/>
                  </a:lnTo>
                  <a:lnTo>
                    <a:pt x="548" y="430"/>
                  </a:lnTo>
                  <a:lnTo>
                    <a:pt x="550" y="491"/>
                  </a:lnTo>
                  <a:lnTo>
                    <a:pt x="519" y="491"/>
                  </a:lnTo>
                  <a:lnTo>
                    <a:pt x="509" y="491"/>
                  </a:lnTo>
                  <a:lnTo>
                    <a:pt x="412" y="491"/>
                  </a:lnTo>
                  <a:lnTo>
                    <a:pt x="412" y="491"/>
                  </a:lnTo>
                  <a:lnTo>
                    <a:pt x="402" y="491"/>
                  </a:lnTo>
                  <a:lnTo>
                    <a:pt x="359" y="491"/>
                  </a:lnTo>
                  <a:lnTo>
                    <a:pt x="359" y="464"/>
                  </a:lnTo>
                  <a:lnTo>
                    <a:pt x="366" y="464"/>
                  </a:lnTo>
                  <a:lnTo>
                    <a:pt x="366" y="459"/>
                  </a:lnTo>
                  <a:lnTo>
                    <a:pt x="206" y="459"/>
                  </a:lnTo>
                  <a:lnTo>
                    <a:pt x="204" y="447"/>
                  </a:lnTo>
                  <a:lnTo>
                    <a:pt x="201" y="430"/>
                  </a:lnTo>
                  <a:lnTo>
                    <a:pt x="194" y="416"/>
                  </a:lnTo>
                  <a:lnTo>
                    <a:pt x="187" y="403"/>
                  </a:lnTo>
                  <a:lnTo>
                    <a:pt x="177" y="391"/>
                  </a:lnTo>
                  <a:lnTo>
                    <a:pt x="167" y="379"/>
                  </a:lnTo>
                  <a:lnTo>
                    <a:pt x="155" y="369"/>
                  </a:lnTo>
                  <a:lnTo>
                    <a:pt x="141" y="362"/>
                  </a:lnTo>
                  <a:lnTo>
                    <a:pt x="141" y="360"/>
                  </a:lnTo>
                  <a:lnTo>
                    <a:pt x="126" y="355"/>
                  </a:lnTo>
                  <a:lnTo>
                    <a:pt x="114" y="350"/>
                  </a:lnTo>
                  <a:lnTo>
                    <a:pt x="114" y="348"/>
                  </a:lnTo>
                  <a:lnTo>
                    <a:pt x="112" y="348"/>
                  </a:lnTo>
                  <a:lnTo>
                    <a:pt x="112" y="348"/>
                  </a:lnTo>
                  <a:lnTo>
                    <a:pt x="97" y="345"/>
                  </a:lnTo>
                  <a:lnTo>
                    <a:pt x="95" y="345"/>
                  </a:lnTo>
                  <a:lnTo>
                    <a:pt x="92" y="345"/>
                  </a:lnTo>
                  <a:lnTo>
                    <a:pt x="90" y="345"/>
                  </a:lnTo>
                  <a:lnTo>
                    <a:pt x="88" y="345"/>
                  </a:lnTo>
                  <a:lnTo>
                    <a:pt x="90" y="263"/>
                  </a:lnTo>
                  <a:lnTo>
                    <a:pt x="78" y="263"/>
                  </a:lnTo>
                  <a:lnTo>
                    <a:pt x="75" y="345"/>
                  </a:lnTo>
                  <a:lnTo>
                    <a:pt x="73" y="345"/>
                  </a:lnTo>
                  <a:lnTo>
                    <a:pt x="71" y="345"/>
                  </a:lnTo>
                  <a:lnTo>
                    <a:pt x="68" y="345"/>
                  </a:lnTo>
                  <a:lnTo>
                    <a:pt x="54" y="348"/>
                  </a:lnTo>
                  <a:lnTo>
                    <a:pt x="51" y="348"/>
                  </a:lnTo>
                  <a:lnTo>
                    <a:pt x="51" y="348"/>
                  </a:lnTo>
                  <a:lnTo>
                    <a:pt x="51" y="348"/>
                  </a:lnTo>
                  <a:lnTo>
                    <a:pt x="51" y="350"/>
                  </a:lnTo>
                  <a:lnTo>
                    <a:pt x="37" y="355"/>
                  </a:lnTo>
                  <a:lnTo>
                    <a:pt x="22" y="360"/>
                  </a:lnTo>
                  <a:lnTo>
                    <a:pt x="22" y="360"/>
                  </a:lnTo>
                  <a:lnTo>
                    <a:pt x="8" y="369"/>
                  </a:lnTo>
                  <a:lnTo>
                    <a:pt x="0" y="374"/>
                  </a:lnTo>
                  <a:lnTo>
                    <a:pt x="0" y="933"/>
                  </a:lnTo>
                  <a:lnTo>
                    <a:pt x="1276" y="933"/>
                  </a:lnTo>
                  <a:lnTo>
                    <a:pt x="1276" y="739"/>
                  </a:lnTo>
                  <a:lnTo>
                    <a:pt x="1233" y="739"/>
                  </a:lnTo>
                  <a:lnTo>
                    <a:pt x="1233" y="74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9" name="Freeform 15"/>
            <p:cNvSpPr/>
            <p:nvPr/>
          </p:nvSpPr>
          <p:spPr bwMode="auto">
            <a:xfrm>
              <a:off x="8106277" y="4969180"/>
              <a:ext cx="2055853" cy="1895615"/>
            </a:xfrm>
            <a:custGeom>
              <a:avLst/>
              <a:gdLst>
                <a:gd name="T0" fmla="*/ 1278 w 1278"/>
                <a:gd name="T1" fmla="*/ 836 h 1193"/>
                <a:gd name="T2" fmla="*/ 1271 w 1278"/>
                <a:gd name="T3" fmla="*/ 819 h 1193"/>
                <a:gd name="T4" fmla="*/ 1252 w 1278"/>
                <a:gd name="T5" fmla="*/ 821 h 1193"/>
                <a:gd name="T6" fmla="*/ 1242 w 1278"/>
                <a:gd name="T7" fmla="*/ 807 h 1193"/>
                <a:gd name="T8" fmla="*/ 1206 w 1278"/>
                <a:gd name="T9" fmla="*/ 700 h 1193"/>
                <a:gd name="T10" fmla="*/ 1167 w 1278"/>
                <a:gd name="T11" fmla="*/ 693 h 1193"/>
                <a:gd name="T12" fmla="*/ 1126 w 1278"/>
                <a:gd name="T13" fmla="*/ 651 h 1193"/>
                <a:gd name="T14" fmla="*/ 1075 w 1278"/>
                <a:gd name="T15" fmla="*/ 598 h 1193"/>
                <a:gd name="T16" fmla="*/ 1068 w 1278"/>
                <a:gd name="T17" fmla="*/ 586 h 1193"/>
                <a:gd name="T18" fmla="*/ 1053 w 1278"/>
                <a:gd name="T19" fmla="*/ 566 h 1193"/>
                <a:gd name="T20" fmla="*/ 1048 w 1278"/>
                <a:gd name="T21" fmla="*/ 581 h 1193"/>
                <a:gd name="T22" fmla="*/ 1034 w 1278"/>
                <a:gd name="T23" fmla="*/ 593 h 1193"/>
                <a:gd name="T24" fmla="*/ 1034 w 1278"/>
                <a:gd name="T25" fmla="*/ 625 h 1193"/>
                <a:gd name="T26" fmla="*/ 956 w 1278"/>
                <a:gd name="T27" fmla="*/ 685 h 1193"/>
                <a:gd name="T28" fmla="*/ 925 w 1278"/>
                <a:gd name="T29" fmla="*/ 695 h 1193"/>
                <a:gd name="T30" fmla="*/ 884 w 1278"/>
                <a:gd name="T31" fmla="*/ 824 h 1193"/>
                <a:gd name="T32" fmla="*/ 864 w 1278"/>
                <a:gd name="T33" fmla="*/ 807 h 1193"/>
                <a:gd name="T34" fmla="*/ 850 w 1278"/>
                <a:gd name="T35" fmla="*/ 838 h 1193"/>
                <a:gd name="T36" fmla="*/ 833 w 1278"/>
                <a:gd name="T37" fmla="*/ 819 h 1193"/>
                <a:gd name="T38" fmla="*/ 814 w 1278"/>
                <a:gd name="T39" fmla="*/ 841 h 1193"/>
                <a:gd name="T40" fmla="*/ 751 w 1278"/>
                <a:gd name="T41" fmla="*/ 32 h 1193"/>
                <a:gd name="T42" fmla="*/ 445 w 1278"/>
                <a:gd name="T43" fmla="*/ 855 h 1193"/>
                <a:gd name="T44" fmla="*/ 431 w 1278"/>
                <a:gd name="T45" fmla="*/ 739 h 1193"/>
                <a:gd name="T46" fmla="*/ 404 w 1278"/>
                <a:gd name="T47" fmla="*/ 756 h 1193"/>
                <a:gd name="T48" fmla="*/ 378 w 1278"/>
                <a:gd name="T49" fmla="*/ 561 h 1193"/>
                <a:gd name="T50" fmla="*/ 375 w 1278"/>
                <a:gd name="T51" fmla="*/ 547 h 1193"/>
                <a:gd name="T52" fmla="*/ 368 w 1278"/>
                <a:gd name="T53" fmla="*/ 569 h 1193"/>
                <a:gd name="T54" fmla="*/ 351 w 1278"/>
                <a:gd name="T55" fmla="*/ 479 h 1193"/>
                <a:gd name="T56" fmla="*/ 341 w 1278"/>
                <a:gd name="T57" fmla="*/ 348 h 1193"/>
                <a:gd name="T58" fmla="*/ 324 w 1278"/>
                <a:gd name="T59" fmla="*/ 372 h 1193"/>
                <a:gd name="T60" fmla="*/ 312 w 1278"/>
                <a:gd name="T61" fmla="*/ 479 h 1193"/>
                <a:gd name="T62" fmla="*/ 295 w 1278"/>
                <a:gd name="T63" fmla="*/ 561 h 1193"/>
                <a:gd name="T64" fmla="*/ 290 w 1278"/>
                <a:gd name="T65" fmla="*/ 547 h 1193"/>
                <a:gd name="T66" fmla="*/ 288 w 1278"/>
                <a:gd name="T67" fmla="*/ 569 h 1193"/>
                <a:gd name="T68" fmla="*/ 269 w 1278"/>
                <a:gd name="T69" fmla="*/ 693 h 1193"/>
                <a:gd name="T70" fmla="*/ 269 w 1278"/>
                <a:gd name="T71" fmla="*/ 695 h 1193"/>
                <a:gd name="T72" fmla="*/ 261 w 1278"/>
                <a:gd name="T73" fmla="*/ 758 h 1193"/>
                <a:gd name="T74" fmla="*/ 244 w 1278"/>
                <a:gd name="T75" fmla="*/ 712 h 1193"/>
                <a:gd name="T76" fmla="*/ 232 w 1278"/>
                <a:gd name="T77" fmla="*/ 574 h 1193"/>
                <a:gd name="T78" fmla="*/ 208 w 1278"/>
                <a:gd name="T79" fmla="*/ 710 h 1193"/>
                <a:gd name="T80" fmla="*/ 194 w 1278"/>
                <a:gd name="T81" fmla="*/ 748 h 1193"/>
                <a:gd name="T82" fmla="*/ 174 w 1278"/>
                <a:gd name="T83" fmla="*/ 688 h 1193"/>
                <a:gd name="T84" fmla="*/ 172 w 1278"/>
                <a:gd name="T85" fmla="*/ 685 h 1193"/>
                <a:gd name="T86" fmla="*/ 169 w 1278"/>
                <a:gd name="T87" fmla="*/ 615 h 1193"/>
                <a:gd name="T88" fmla="*/ 167 w 1278"/>
                <a:gd name="T89" fmla="*/ 610 h 1193"/>
                <a:gd name="T90" fmla="*/ 157 w 1278"/>
                <a:gd name="T91" fmla="*/ 557 h 1193"/>
                <a:gd name="T92" fmla="*/ 148 w 1278"/>
                <a:gd name="T93" fmla="*/ 547 h 1193"/>
                <a:gd name="T94" fmla="*/ 123 w 1278"/>
                <a:gd name="T95" fmla="*/ 479 h 1193"/>
                <a:gd name="T96" fmla="*/ 123 w 1278"/>
                <a:gd name="T97" fmla="*/ 464 h 1193"/>
                <a:gd name="T98" fmla="*/ 121 w 1278"/>
                <a:gd name="T99" fmla="*/ 304 h 1193"/>
                <a:gd name="T100" fmla="*/ 97 w 1278"/>
                <a:gd name="T101" fmla="*/ 464 h 1193"/>
                <a:gd name="T102" fmla="*/ 94 w 1278"/>
                <a:gd name="T103" fmla="*/ 476 h 1193"/>
                <a:gd name="T104" fmla="*/ 70 w 1278"/>
                <a:gd name="T105" fmla="*/ 554 h 1193"/>
                <a:gd name="T106" fmla="*/ 60 w 1278"/>
                <a:gd name="T107" fmla="*/ 549 h 1193"/>
                <a:gd name="T108" fmla="*/ 48 w 1278"/>
                <a:gd name="T109" fmla="*/ 610 h 1193"/>
                <a:gd name="T110" fmla="*/ 41 w 1278"/>
                <a:gd name="T111" fmla="*/ 746 h 1193"/>
                <a:gd name="T112" fmla="*/ 17 w 1278"/>
                <a:gd name="T113" fmla="*/ 739 h 1193"/>
                <a:gd name="T114" fmla="*/ 7 w 1278"/>
                <a:gd name="T115" fmla="*/ 848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78" h="1193">
                  <a:moveTo>
                    <a:pt x="12" y="306"/>
                  </a:moveTo>
                  <a:lnTo>
                    <a:pt x="0" y="304"/>
                  </a:lnTo>
                  <a:lnTo>
                    <a:pt x="0" y="1193"/>
                  </a:lnTo>
                  <a:lnTo>
                    <a:pt x="1278" y="1193"/>
                  </a:lnTo>
                  <a:lnTo>
                    <a:pt x="1278" y="836"/>
                  </a:lnTo>
                  <a:lnTo>
                    <a:pt x="1274" y="836"/>
                  </a:lnTo>
                  <a:lnTo>
                    <a:pt x="1274" y="819"/>
                  </a:lnTo>
                  <a:lnTo>
                    <a:pt x="1271" y="819"/>
                  </a:lnTo>
                  <a:lnTo>
                    <a:pt x="1271" y="819"/>
                  </a:lnTo>
                  <a:lnTo>
                    <a:pt x="1271" y="819"/>
                  </a:lnTo>
                  <a:lnTo>
                    <a:pt x="1269" y="819"/>
                  </a:lnTo>
                  <a:lnTo>
                    <a:pt x="1269" y="836"/>
                  </a:lnTo>
                  <a:lnTo>
                    <a:pt x="1257" y="836"/>
                  </a:lnTo>
                  <a:lnTo>
                    <a:pt x="1257" y="824"/>
                  </a:lnTo>
                  <a:lnTo>
                    <a:pt x="1252" y="821"/>
                  </a:lnTo>
                  <a:lnTo>
                    <a:pt x="1245" y="821"/>
                  </a:lnTo>
                  <a:lnTo>
                    <a:pt x="1245" y="807"/>
                  </a:lnTo>
                  <a:lnTo>
                    <a:pt x="1242" y="807"/>
                  </a:lnTo>
                  <a:lnTo>
                    <a:pt x="1242" y="807"/>
                  </a:lnTo>
                  <a:lnTo>
                    <a:pt x="1242" y="807"/>
                  </a:lnTo>
                  <a:lnTo>
                    <a:pt x="1240" y="807"/>
                  </a:lnTo>
                  <a:lnTo>
                    <a:pt x="1240" y="821"/>
                  </a:lnTo>
                  <a:lnTo>
                    <a:pt x="1220" y="821"/>
                  </a:lnTo>
                  <a:lnTo>
                    <a:pt x="1223" y="702"/>
                  </a:lnTo>
                  <a:lnTo>
                    <a:pt x="1206" y="700"/>
                  </a:lnTo>
                  <a:lnTo>
                    <a:pt x="1182" y="700"/>
                  </a:lnTo>
                  <a:lnTo>
                    <a:pt x="1174" y="695"/>
                  </a:lnTo>
                  <a:lnTo>
                    <a:pt x="1174" y="695"/>
                  </a:lnTo>
                  <a:lnTo>
                    <a:pt x="1172" y="695"/>
                  </a:lnTo>
                  <a:lnTo>
                    <a:pt x="1167" y="693"/>
                  </a:lnTo>
                  <a:lnTo>
                    <a:pt x="1167" y="688"/>
                  </a:lnTo>
                  <a:lnTo>
                    <a:pt x="1155" y="685"/>
                  </a:lnTo>
                  <a:lnTo>
                    <a:pt x="1150" y="685"/>
                  </a:lnTo>
                  <a:lnTo>
                    <a:pt x="1140" y="668"/>
                  </a:lnTo>
                  <a:lnTo>
                    <a:pt x="1126" y="651"/>
                  </a:lnTo>
                  <a:lnTo>
                    <a:pt x="1111" y="639"/>
                  </a:lnTo>
                  <a:lnTo>
                    <a:pt x="1092" y="629"/>
                  </a:lnTo>
                  <a:lnTo>
                    <a:pt x="1073" y="625"/>
                  </a:lnTo>
                  <a:lnTo>
                    <a:pt x="1073" y="598"/>
                  </a:lnTo>
                  <a:lnTo>
                    <a:pt x="1075" y="598"/>
                  </a:lnTo>
                  <a:lnTo>
                    <a:pt x="1075" y="595"/>
                  </a:lnTo>
                  <a:lnTo>
                    <a:pt x="1075" y="593"/>
                  </a:lnTo>
                  <a:lnTo>
                    <a:pt x="1073" y="593"/>
                  </a:lnTo>
                  <a:lnTo>
                    <a:pt x="1070" y="588"/>
                  </a:lnTo>
                  <a:lnTo>
                    <a:pt x="1068" y="586"/>
                  </a:lnTo>
                  <a:lnTo>
                    <a:pt x="1063" y="583"/>
                  </a:lnTo>
                  <a:lnTo>
                    <a:pt x="1061" y="581"/>
                  </a:lnTo>
                  <a:lnTo>
                    <a:pt x="1056" y="581"/>
                  </a:lnTo>
                  <a:lnTo>
                    <a:pt x="1056" y="566"/>
                  </a:lnTo>
                  <a:lnTo>
                    <a:pt x="1053" y="566"/>
                  </a:lnTo>
                  <a:lnTo>
                    <a:pt x="1053" y="564"/>
                  </a:lnTo>
                  <a:lnTo>
                    <a:pt x="1053" y="566"/>
                  </a:lnTo>
                  <a:lnTo>
                    <a:pt x="1048" y="566"/>
                  </a:lnTo>
                  <a:lnTo>
                    <a:pt x="1048" y="581"/>
                  </a:lnTo>
                  <a:lnTo>
                    <a:pt x="1048" y="581"/>
                  </a:lnTo>
                  <a:lnTo>
                    <a:pt x="1046" y="581"/>
                  </a:lnTo>
                  <a:lnTo>
                    <a:pt x="1041" y="583"/>
                  </a:lnTo>
                  <a:lnTo>
                    <a:pt x="1039" y="586"/>
                  </a:lnTo>
                  <a:lnTo>
                    <a:pt x="1036" y="588"/>
                  </a:lnTo>
                  <a:lnTo>
                    <a:pt x="1034" y="593"/>
                  </a:lnTo>
                  <a:lnTo>
                    <a:pt x="1031" y="593"/>
                  </a:lnTo>
                  <a:lnTo>
                    <a:pt x="1031" y="595"/>
                  </a:lnTo>
                  <a:lnTo>
                    <a:pt x="1031" y="598"/>
                  </a:lnTo>
                  <a:lnTo>
                    <a:pt x="1034" y="598"/>
                  </a:lnTo>
                  <a:lnTo>
                    <a:pt x="1034" y="625"/>
                  </a:lnTo>
                  <a:lnTo>
                    <a:pt x="1014" y="629"/>
                  </a:lnTo>
                  <a:lnTo>
                    <a:pt x="995" y="639"/>
                  </a:lnTo>
                  <a:lnTo>
                    <a:pt x="978" y="651"/>
                  </a:lnTo>
                  <a:lnTo>
                    <a:pt x="964" y="668"/>
                  </a:lnTo>
                  <a:lnTo>
                    <a:pt x="956" y="685"/>
                  </a:lnTo>
                  <a:lnTo>
                    <a:pt x="949" y="685"/>
                  </a:lnTo>
                  <a:lnTo>
                    <a:pt x="937" y="688"/>
                  </a:lnTo>
                  <a:lnTo>
                    <a:pt x="937" y="693"/>
                  </a:lnTo>
                  <a:lnTo>
                    <a:pt x="935" y="695"/>
                  </a:lnTo>
                  <a:lnTo>
                    <a:pt x="925" y="695"/>
                  </a:lnTo>
                  <a:lnTo>
                    <a:pt x="925" y="697"/>
                  </a:lnTo>
                  <a:lnTo>
                    <a:pt x="922" y="700"/>
                  </a:lnTo>
                  <a:lnTo>
                    <a:pt x="896" y="700"/>
                  </a:lnTo>
                  <a:lnTo>
                    <a:pt x="881" y="702"/>
                  </a:lnTo>
                  <a:lnTo>
                    <a:pt x="884" y="824"/>
                  </a:lnTo>
                  <a:lnTo>
                    <a:pt x="867" y="824"/>
                  </a:lnTo>
                  <a:lnTo>
                    <a:pt x="867" y="807"/>
                  </a:lnTo>
                  <a:lnTo>
                    <a:pt x="864" y="807"/>
                  </a:lnTo>
                  <a:lnTo>
                    <a:pt x="864" y="807"/>
                  </a:lnTo>
                  <a:lnTo>
                    <a:pt x="864" y="807"/>
                  </a:lnTo>
                  <a:lnTo>
                    <a:pt x="862" y="807"/>
                  </a:lnTo>
                  <a:lnTo>
                    <a:pt x="862" y="824"/>
                  </a:lnTo>
                  <a:lnTo>
                    <a:pt x="855" y="824"/>
                  </a:lnTo>
                  <a:lnTo>
                    <a:pt x="850" y="826"/>
                  </a:lnTo>
                  <a:lnTo>
                    <a:pt x="850" y="838"/>
                  </a:lnTo>
                  <a:lnTo>
                    <a:pt x="850" y="838"/>
                  </a:lnTo>
                  <a:lnTo>
                    <a:pt x="835" y="838"/>
                  </a:lnTo>
                  <a:lnTo>
                    <a:pt x="833" y="819"/>
                  </a:lnTo>
                  <a:lnTo>
                    <a:pt x="833" y="819"/>
                  </a:lnTo>
                  <a:lnTo>
                    <a:pt x="833" y="819"/>
                  </a:lnTo>
                  <a:lnTo>
                    <a:pt x="830" y="819"/>
                  </a:lnTo>
                  <a:lnTo>
                    <a:pt x="828" y="819"/>
                  </a:lnTo>
                  <a:lnTo>
                    <a:pt x="828" y="838"/>
                  </a:lnTo>
                  <a:lnTo>
                    <a:pt x="818" y="838"/>
                  </a:lnTo>
                  <a:lnTo>
                    <a:pt x="814" y="841"/>
                  </a:lnTo>
                  <a:lnTo>
                    <a:pt x="814" y="841"/>
                  </a:lnTo>
                  <a:lnTo>
                    <a:pt x="809" y="841"/>
                  </a:lnTo>
                  <a:lnTo>
                    <a:pt x="811" y="90"/>
                  </a:lnTo>
                  <a:lnTo>
                    <a:pt x="782" y="32"/>
                  </a:lnTo>
                  <a:lnTo>
                    <a:pt x="751" y="32"/>
                  </a:lnTo>
                  <a:lnTo>
                    <a:pt x="734" y="0"/>
                  </a:lnTo>
                  <a:lnTo>
                    <a:pt x="508" y="0"/>
                  </a:lnTo>
                  <a:lnTo>
                    <a:pt x="508" y="32"/>
                  </a:lnTo>
                  <a:lnTo>
                    <a:pt x="448" y="32"/>
                  </a:lnTo>
                  <a:lnTo>
                    <a:pt x="445" y="855"/>
                  </a:lnTo>
                  <a:lnTo>
                    <a:pt x="438" y="848"/>
                  </a:lnTo>
                  <a:lnTo>
                    <a:pt x="438" y="836"/>
                  </a:lnTo>
                  <a:lnTo>
                    <a:pt x="436" y="746"/>
                  </a:lnTo>
                  <a:lnTo>
                    <a:pt x="436" y="739"/>
                  </a:lnTo>
                  <a:lnTo>
                    <a:pt x="431" y="739"/>
                  </a:lnTo>
                  <a:lnTo>
                    <a:pt x="429" y="739"/>
                  </a:lnTo>
                  <a:lnTo>
                    <a:pt x="429" y="746"/>
                  </a:lnTo>
                  <a:lnTo>
                    <a:pt x="429" y="758"/>
                  </a:lnTo>
                  <a:lnTo>
                    <a:pt x="404" y="758"/>
                  </a:lnTo>
                  <a:lnTo>
                    <a:pt x="404" y="756"/>
                  </a:lnTo>
                  <a:lnTo>
                    <a:pt x="399" y="746"/>
                  </a:lnTo>
                  <a:lnTo>
                    <a:pt x="399" y="693"/>
                  </a:lnTo>
                  <a:lnTo>
                    <a:pt x="392" y="676"/>
                  </a:lnTo>
                  <a:lnTo>
                    <a:pt x="392" y="622"/>
                  </a:lnTo>
                  <a:lnTo>
                    <a:pt x="378" y="561"/>
                  </a:lnTo>
                  <a:lnTo>
                    <a:pt x="380" y="561"/>
                  </a:lnTo>
                  <a:lnTo>
                    <a:pt x="380" y="547"/>
                  </a:lnTo>
                  <a:lnTo>
                    <a:pt x="375" y="547"/>
                  </a:lnTo>
                  <a:lnTo>
                    <a:pt x="375" y="547"/>
                  </a:lnTo>
                  <a:lnTo>
                    <a:pt x="375" y="547"/>
                  </a:lnTo>
                  <a:lnTo>
                    <a:pt x="368" y="547"/>
                  </a:lnTo>
                  <a:lnTo>
                    <a:pt x="368" y="554"/>
                  </a:lnTo>
                  <a:lnTo>
                    <a:pt x="366" y="554"/>
                  </a:lnTo>
                  <a:lnTo>
                    <a:pt x="366" y="569"/>
                  </a:lnTo>
                  <a:lnTo>
                    <a:pt x="368" y="569"/>
                  </a:lnTo>
                  <a:lnTo>
                    <a:pt x="358" y="610"/>
                  </a:lnTo>
                  <a:lnTo>
                    <a:pt x="346" y="481"/>
                  </a:lnTo>
                  <a:lnTo>
                    <a:pt x="351" y="481"/>
                  </a:lnTo>
                  <a:lnTo>
                    <a:pt x="351" y="479"/>
                  </a:lnTo>
                  <a:lnTo>
                    <a:pt x="351" y="479"/>
                  </a:lnTo>
                  <a:lnTo>
                    <a:pt x="351" y="469"/>
                  </a:lnTo>
                  <a:lnTo>
                    <a:pt x="344" y="469"/>
                  </a:lnTo>
                  <a:lnTo>
                    <a:pt x="337" y="372"/>
                  </a:lnTo>
                  <a:lnTo>
                    <a:pt x="341" y="372"/>
                  </a:lnTo>
                  <a:lnTo>
                    <a:pt x="341" y="348"/>
                  </a:lnTo>
                  <a:lnTo>
                    <a:pt x="341" y="309"/>
                  </a:lnTo>
                  <a:lnTo>
                    <a:pt x="320" y="309"/>
                  </a:lnTo>
                  <a:lnTo>
                    <a:pt x="320" y="348"/>
                  </a:lnTo>
                  <a:lnTo>
                    <a:pt x="320" y="372"/>
                  </a:lnTo>
                  <a:lnTo>
                    <a:pt x="324" y="372"/>
                  </a:lnTo>
                  <a:lnTo>
                    <a:pt x="324" y="374"/>
                  </a:lnTo>
                  <a:lnTo>
                    <a:pt x="317" y="469"/>
                  </a:lnTo>
                  <a:lnTo>
                    <a:pt x="312" y="469"/>
                  </a:lnTo>
                  <a:lnTo>
                    <a:pt x="312" y="472"/>
                  </a:lnTo>
                  <a:lnTo>
                    <a:pt x="312" y="479"/>
                  </a:lnTo>
                  <a:lnTo>
                    <a:pt x="312" y="481"/>
                  </a:lnTo>
                  <a:lnTo>
                    <a:pt x="317" y="481"/>
                  </a:lnTo>
                  <a:lnTo>
                    <a:pt x="305" y="610"/>
                  </a:lnTo>
                  <a:lnTo>
                    <a:pt x="295" y="566"/>
                  </a:lnTo>
                  <a:lnTo>
                    <a:pt x="295" y="561"/>
                  </a:lnTo>
                  <a:lnTo>
                    <a:pt x="298" y="561"/>
                  </a:lnTo>
                  <a:lnTo>
                    <a:pt x="298" y="547"/>
                  </a:lnTo>
                  <a:lnTo>
                    <a:pt x="290" y="547"/>
                  </a:lnTo>
                  <a:lnTo>
                    <a:pt x="290" y="547"/>
                  </a:lnTo>
                  <a:lnTo>
                    <a:pt x="290" y="547"/>
                  </a:lnTo>
                  <a:lnTo>
                    <a:pt x="286" y="547"/>
                  </a:lnTo>
                  <a:lnTo>
                    <a:pt x="286" y="554"/>
                  </a:lnTo>
                  <a:lnTo>
                    <a:pt x="286" y="554"/>
                  </a:lnTo>
                  <a:lnTo>
                    <a:pt x="286" y="569"/>
                  </a:lnTo>
                  <a:lnTo>
                    <a:pt x="288" y="569"/>
                  </a:lnTo>
                  <a:lnTo>
                    <a:pt x="276" y="622"/>
                  </a:lnTo>
                  <a:lnTo>
                    <a:pt x="276" y="622"/>
                  </a:lnTo>
                  <a:lnTo>
                    <a:pt x="274" y="627"/>
                  </a:lnTo>
                  <a:lnTo>
                    <a:pt x="274" y="676"/>
                  </a:lnTo>
                  <a:lnTo>
                    <a:pt x="269" y="693"/>
                  </a:lnTo>
                  <a:lnTo>
                    <a:pt x="269" y="693"/>
                  </a:lnTo>
                  <a:lnTo>
                    <a:pt x="269" y="693"/>
                  </a:lnTo>
                  <a:lnTo>
                    <a:pt x="269" y="695"/>
                  </a:lnTo>
                  <a:lnTo>
                    <a:pt x="269" y="695"/>
                  </a:lnTo>
                  <a:lnTo>
                    <a:pt x="269" y="695"/>
                  </a:lnTo>
                  <a:lnTo>
                    <a:pt x="269" y="695"/>
                  </a:lnTo>
                  <a:lnTo>
                    <a:pt x="269" y="746"/>
                  </a:lnTo>
                  <a:lnTo>
                    <a:pt x="261" y="756"/>
                  </a:lnTo>
                  <a:lnTo>
                    <a:pt x="261" y="756"/>
                  </a:lnTo>
                  <a:lnTo>
                    <a:pt x="261" y="758"/>
                  </a:lnTo>
                  <a:lnTo>
                    <a:pt x="261" y="758"/>
                  </a:lnTo>
                  <a:lnTo>
                    <a:pt x="252" y="758"/>
                  </a:lnTo>
                  <a:lnTo>
                    <a:pt x="252" y="748"/>
                  </a:lnTo>
                  <a:lnTo>
                    <a:pt x="244" y="748"/>
                  </a:lnTo>
                  <a:lnTo>
                    <a:pt x="244" y="712"/>
                  </a:lnTo>
                  <a:lnTo>
                    <a:pt x="244" y="710"/>
                  </a:lnTo>
                  <a:lnTo>
                    <a:pt x="240" y="710"/>
                  </a:lnTo>
                  <a:lnTo>
                    <a:pt x="225" y="574"/>
                  </a:lnTo>
                  <a:lnTo>
                    <a:pt x="225" y="574"/>
                  </a:lnTo>
                  <a:lnTo>
                    <a:pt x="232" y="574"/>
                  </a:lnTo>
                  <a:lnTo>
                    <a:pt x="232" y="537"/>
                  </a:lnTo>
                  <a:lnTo>
                    <a:pt x="215" y="537"/>
                  </a:lnTo>
                  <a:lnTo>
                    <a:pt x="215" y="574"/>
                  </a:lnTo>
                  <a:lnTo>
                    <a:pt x="220" y="574"/>
                  </a:lnTo>
                  <a:lnTo>
                    <a:pt x="208" y="710"/>
                  </a:lnTo>
                  <a:lnTo>
                    <a:pt x="208" y="710"/>
                  </a:lnTo>
                  <a:lnTo>
                    <a:pt x="208" y="710"/>
                  </a:lnTo>
                  <a:lnTo>
                    <a:pt x="201" y="710"/>
                  </a:lnTo>
                  <a:lnTo>
                    <a:pt x="201" y="748"/>
                  </a:lnTo>
                  <a:lnTo>
                    <a:pt x="194" y="748"/>
                  </a:lnTo>
                  <a:lnTo>
                    <a:pt x="194" y="758"/>
                  </a:lnTo>
                  <a:lnTo>
                    <a:pt x="179" y="758"/>
                  </a:lnTo>
                  <a:lnTo>
                    <a:pt x="179" y="758"/>
                  </a:lnTo>
                  <a:lnTo>
                    <a:pt x="174" y="746"/>
                  </a:lnTo>
                  <a:lnTo>
                    <a:pt x="174" y="688"/>
                  </a:lnTo>
                  <a:lnTo>
                    <a:pt x="174" y="688"/>
                  </a:lnTo>
                  <a:lnTo>
                    <a:pt x="174" y="688"/>
                  </a:lnTo>
                  <a:lnTo>
                    <a:pt x="172" y="688"/>
                  </a:lnTo>
                  <a:lnTo>
                    <a:pt x="172" y="685"/>
                  </a:lnTo>
                  <a:lnTo>
                    <a:pt x="172" y="685"/>
                  </a:lnTo>
                  <a:lnTo>
                    <a:pt x="172" y="685"/>
                  </a:lnTo>
                  <a:lnTo>
                    <a:pt x="169" y="683"/>
                  </a:lnTo>
                  <a:lnTo>
                    <a:pt x="169" y="617"/>
                  </a:lnTo>
                  <a:lnTo>
                    <a:pt x="169" y="617"/>
                  </a:lnTo>
                  <a:lnTo>
                    <a:pt x="169" y="615"/>
                  </a:lnTo>
                  <a:lnTo>
                    <a:pt x="167" y="615"/>
                  </a:lnTo>
                  <a:lnTo>
                    <a:pt x="167" y="615"/>
                  </a:lnTo>
                  <a:lnTo>
                    <a:pt x="167" y="610"/>
                  </a:lnTo>
                  <a:lnTo>
                    <a:pt x="167" y="610"/>
                  </a:lnTo>
                  <a:lnTo>
                    <a:pt x="167" y="610"/>
                  </a:lnTo>
                  <a:lnTo>
                    <a:pt x="165" y="610"/>
                  </a:lnTo>
                  <a:lnTo>
                    <a:pt x="165" y="610"/>
                  </a:lnTo>
                  <a:lnTo>
                    <a:pt x="155" y="569"/>
                  </a:lnTo>
                  <a:lnTo>
                    <a:pt x="157" y="569"/>
                  </a:lnTo>
                  <a:lnTo>
                    <a:pt x="157" y="557"/>
                  </a:lnTo>
                  <a:lnTo>
                    <a:pt x="155" y="557"/>
                  </a:lnTo>
                  <a:lnTo>
                    <a:pt x="155" y="547"/>
                  </a:lnTo>
                  <a:lnTo>
                    <a:pt x="148" y="547"/>
                  </a:lnTo>
                  <a:lnTo>
                    <a:pt x="148" y="547"/>
                  </a:lnTo>
                  <a:lnTo>
                    <a:pt x="148" y="547"/>
                  </a:lnTo>
                  <a:lnTo>
                    <a:pt x="143" y="547"/>
                  </a:lnTo>
                  <a:lnTo>
                    <a:pt x="143" y="561"/>
                  </a:lnTo>
                  <a:lnTo>
                    <a:pt x="145" y="561"/>
                  </a:lnTo>
                  <a:lnTo>
                    <a:pt x="136" y="603"/>
                  </a:lnTo>
                  <a:lnTo>
                    <a:pt x="123" y="479"/>
                  </a:lnTo>
                  <a:lnTo>
                    <a:pt x="131" y="476"/>
                  </a:lnTo>
                  <a:lnTo>
                    <a:pt x="131" y="476"/>
                  </a:lnTo>
                  <a:lnTo>
                    <a:pt x="131" y="467"/>
                  </a:lnTo>
                  <a:lnTo>
                    <a:pt x="128" y="464"/>
                  </a:lnTo>
                  <a:lnTo>
                    <a:pt x="123" y="464"/>
                  </a:lnTo>
                  <a:lnTo>
                    <a:pt x="116" y="370"/>
                  </a:lnTo>
                  <a:lnTo>
                    <a:pt x="116" y="370"/>
                  </a:lnTo>
                  <a:lnTo>
                    <a:pt x="121" y="370"/>
                  </a:lnTo>
                  <a:lnTo>
                    <a:pt x="121" y="343"/>
                  </a:lnTo>
                  <a:lnTo>
                    <a:pt x="121" y="304"/>
                  </a:lnTo>
                  <a:lnTo>
                    <a:pt x="99" y="304"/>
                  </a:lnTo>
                  <a:lnTo>
                    <a:pt x="99" y="343"/>
                  </a:lnTo>
                  <a:lnTo>
                    <a:pt x="99" y="370"/>
                  </a:lnTo>
                  <a:lnTo>
                    <a:pt x="104" y="370"/>
                  </a:lnTo>
                  <a:lnTo>
                    <a:pt x="97" y="464"/>
                  </a:lnTo>
                  <a:lnTo>
                    <a:pt x="90" y="464"/>
                  </a:lnTo>
                  <a:lnTo>
                    <a:pt x="90" y="474"/>
                  </a:lnTo>
                  <a:lnTo>
                    <a:pt x="90" y="474"/>
                  </a:lnTo>
                  <a:lnTo>
                    <a:pt x="90" y="476"/>
                  </a:lnTo>
                  <a:lnTo>
                    <a:pt x="94" y="476"/>
                  </a:lnTo>
                  <a:lnTo>
                    <a:pt x="82" y="603"/>
                  </a:lnTo>
                  <a:lnTo>
                    <a:pt x="75" y="569"/>
                  </a:lnTo>
                  <a:lnTo>
                    <a:pt x="75" y="569"/>
                  </a:lnTo>
                  <a:lnTo>
                    <a:pt x="75" y="554"/>
                  </a:lnTo>
                  <a:lnTo>
                    <a:pt x="70" y="554"/>
                  </a:lnTo>
                  <a:lnTo>
                    <a:pt x="70" y="549"/>
                  </a:lnTo>
                  <a:lnTo>
                    <a:pt x="65" y="549"/>
                  </a:lnTo>
                  <a:lnTo>
                    <a:pt x="65" y="547"/>
                  </a:lnTo>
                  <a:lnTo>
                    <a:pt x="65" y="549"/>
                  </a:lnTo>
                  <a:lnTo>
                    <a:pt x="60" y="549"/>
                  </a:lnTo>
                  <a:lnTo>
                    <a:pt x="60" y="561"/>
                  </a:lnTo>
                  <a:lnTo>
                    <a:pt x="63" y="561"/>
                  </a:lnTo>
                  <a:lnTo>
                    <a:pt x="51" y="610"/>
                  </a:lnTo>
                  <a:lnTo>
                    <a:pt x="51" y="610"/>
                  </a:lnTo>
                  <a:lnTo>
                    <a:pt x="48" y="610"/>
                  </a:lnTo>
                  <a:lnTo>
                    <a:pt x="46" y="610"/>
                  </a:lnTo>
                  <a:lnTo>
                    <a:pt x="46" y="683"/>
                  </a:lnTo>
                  <a:lnTo>
                    <a:pt x="41" y="685"/>
                  </a:lnTo>
                  <a:lnTo>
                    <a:pt x="41" y="700"/>
                  </a:lnTo>
                  <a:lnTo>
                    <a:pt x="41" y="746"/>
                  </a:lnTo>
                  <a:lnTo>
                    <a:pt x="34" y="756"/>
                  </a:lnTo>
                  <a:lnTo>
                    <a:pt x="34" y="758"/>
                  </a:lnTo>
                  <a:lnTo>
                    <a:pt x="19" y="758"/>
                  </a:lnTo>
                  <a:lnTo>
                    <a:pt x="17" y="746"/>
                  </a:lnTo>
                  <a:lnTo>
                    <a:pt x="17" y="739"/>
                  </a:lnTo>
                  <a:lnTo>
                    <a:pt x="17" y="739"/>
                  </a:lnTo>
                  <a:lnTo>
                    <a:pt x="12" y="739"/>
                  </a:lnTo>
                  <a:lnTo>
                    <a:pt x="12" y="746"/>
                  </a:lnTo>
                  <a:lnTo>
                    <a:pt x="7" y="836"/>
                  </a:lnTo>
                  <a:lnTo>
                    <a:pt x="7" y="848"/>
                  </a:lnTo>
                  <a:lnTo>
                    <a:pt x="5" y="851"/>
                  </a:lnTo>
                  <a:lnTo>
                    <a:pt x="10" y="365"/>
                  </a:lnTo>
                  <a:lnTo>
                    <a:pt x="12" y="30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10" name="Freeform 16"/>
            <p:cNvSpPr/>
            <p:nvPr/>
          </p:nvSpPr>
          <p:spPr bwMode="auto">
            <a:xfrm>
              <a:off x="6056860" y="4607554"/>
              <a:ext cx="2049418" cy="2261074"/>
            </a:xfrm>
            <a:custGeom>
              <a:avLst/>
              <a:gdLst>
                <a:gd name="T0" fmla="*/ 1242 w 1276"/>
                <a:gd name="T1" fmla="*/ 529 h 1423"/>
                <a:gd name="T2" fmla="*/ 1225 w 1276"/>
                <a:gd name="T3" fmla="*/ 527 h 1423"/>
                <a:gd name="T4" fmla="*/ 1196 w 1276"/>
                <a:gd name="T5" fmla="*/ 505 h 1423"/>
                <a:gd name="T6" fmla="*/ 1172 w 1276"/>
                <a:gd name="T7" fmla="*/ 483 h 1423"/>
                <a:gd name="T8" fmla="*/ 1148 w 1276"/>
                <a:gd name="T9" fmla="*/ 461 h 1423"/>
                <a:gd name="T10" fmla="*/ 1126 w 1276"/>
                <a:gd name="T11" fmla="*/ 439 h 1423"/>
                <a:gd name="T12" fmla="*/ 1043 w 1276"/>
                <a:gd name="T13" fmla="*/ 434 h 1423"/>
                <a:gd name="T14" fmla="*/ 1005 w 1276"/>
                <a:gd name="T15" fmla="*/ 447 h 1423"/>
                <a:gd name="T16" fmla="*/ 985 w 1276"/>
                <a:gd name="T17" fmla="*/ 461 h 1423"/>
                <a:gd name="T18" fmla="*/ 981 w 1276"/>
                <a:gd name="T19" fmla="*/ 481 h 1423"/>
                <a:gd name="T20" fmla="*/ 959 w 1276"/>
                <a:gd name="T21" fmla="*/ 495 h 1423"/>
                <a:gd name="T22" fmla="*/ 939 w 1276"/>
                <a:gd name="T23" fmla="*/ 505 h 1423"/>
                <a:gd name="T24" fmla="*/ 937 w 1276"/>
                <a:gd name="T25" fmla="*/ 524 h 1423"/>
                <a:gd name="T26" fmla="*/ 913 w 1276"/>
                <a:gd name="T27" fmla="*/ 529 h 1423"/>
                <a:gd name="T28" fmla="*/ 840 w 1276"/>
                <a:gd name="T29" fmla="*/ 534 h 1423"/>
                <a:gd name="T30" fmla="*/ 840 w 1276"/>
                <a:gd name="T31" fmla="*/ 595 h 1423"/>
                <a:gd name="T32" fmla="*/ 765 w 1276"/>
                <a:gd name="T33" fmla="*/ 876 h 1423"/>
                <a:gd name="T34" fmla="*/ 763 w 1276"/>
                <a:gd name="T35" fmla="*/ 544 h 1423"/>
                <a:gd name="T36" fmla="*/ 690 w 1276"/>
                <a:gd name="T37" fmla="*/ 539 h 1423"/>
                <a:gd name="T38" fmla="*/ 668 w 1276"/>
                <a:gd name="T39" fmla="*/ 534 h 1423"/>
                <a:gd name="T40" fmla="*/ 661 w 1276"/>
                <a:gd name="T41" fmla="*/ 515 h 1423"/>
                <a:gd name="T42" fmla="*/ 646 w 1276"/>
                <a:gd name="T43" fmla="*/ 502 h 1423"/>
                <a:gd name="T44" fmla="*/ 625 w 1276"/>
                <a:gd name="T45" fmla="*/ 490 h 1423"/>
                <a:gd name="T46" fmla="*/ 617 w 1276"/>
                <a:gd name="T47" fmla="*/ 471 h 1423"/>
                <a:gd name="T48" fmla="*/ 600 w 1276"/>
                <a:gd name="T49" fmla="*/ 456 h 1423"/>
                <a:gd name="T50" fmla="*/ 559 w 1276"/>
                <a:gd name="T51" fmla="*/ 444 h 1423"/>
                <a:gd name="T52" fmla="*/ 482 w 1276"/>
                <a:gd name="T53" fmla="*/ 449 h 1423"/>
                <a:gd name="T54" fmla="*/ 460 w 1276"/>
                <a:gd name="T55" fmla="*/ 471 h 1423"/>
                <a:gd name="T56" fmla="*/ 436 w 1276"/>
                <a:gd name="T57" fmla="*/ 493 h 1423"/>
                <a:gd name="T58" fmla="*/ 411 w 1276"/>
                <a:gd name="T59" fmla="*/ 512 h 1423"/>
                <a:gd name="T60" fmla="*/ 385 w 1276"/>
                <a:gd name="T61" fmla="*/ 534 h 1423"/>
                <a:gd name="T62" fmla="*/ 382 w 1276"/>
                <a:gd name="T63" fmla="*/ 536 h 1423"/>
                <a:gd name="T64" fmla="*/ 322 w 1276"/>
                <a:gd name="T65" fmla="*/ 328 h 1423"/>
                <a:gd name="T66" fmla="*/ 264 w 1276"/>
                <a:gd name="T67" fmla="*/ 274 h 1423"/>
                <a:gd name="T68" fmla="*/ 201 w 1276"/>
                <a:gd name="T69" fmla="*/ 233 h 1423"/>
                <a:gd name="T70" fmla="*/ 179 w 1276"/>
                <a:gd name="T71" fmla="*/ 328 h 1423"/>
                <a:gd name="T72" fmla="*/ 181 w 1276"/>
                <a:gd name="T73" fmla="*/ 255 h 1423"/>
                <a:gd name="T74" fmla="*/ 179 w 1276"/>
                <a:gd name="T75" fmla="*/ 252 h 1423"/>
                <a:gd name="T76" fmla="*/ 181 w 1276"/>
                <a:gd name="T77" fmla="*/ 213 h 1423"/>
                <a:gd name="T78" fmla="*/ 179 w 1276"/>
                <a:gd name="T79" fmla="*/ 213 h 1423"/>
                <a:gd name="T80" fmla="*/ 181 w 1276"/>
                <a:gd name="T81" fmla="*/ 174 h 1423"/>
                <a:gd name="T82" fmla="*/ 179 w 1276"/>
                <a:gd name="T83" fmla="*/ 172 h 1423"/>
                <a:gd name="T84" fmla="*/ 116 w 1276"/>
                <a:gd name="T85" fmla="*/ 109 h 1423"/>
                <a:gd name="T86" fmla="*/ 29 w 1276"/>
                <a:gd name="T87" fmla="*/ 104 h 1423"/>
                <a:gd name="T88" fmla="*/ 29 w 1276"/>
                <a:gd name="T89" fmla="*/ 31 h 1423"/>
                <a:gd name="T90" fmla="*/ 29 w 1276"/>
                <a:gd name="T91" fmla="*/ 9 h 1423"/>
                <a:gd name="T92" fmla="*/ 29 w 1276"/>
                <a:gd name="T93" fmla="*/ 0 h 1423"/>
                <a:gd name="T94" fmla="*/ 0 w 1276"/>
                <a:gd name="T95" fmla="*/ 1423 h 1423"/>
                <a:gd name="T96" fmla="*/ 1276 w 1276"/>
                <a:gd name="T97" fmla="*/ 53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6" h="1423">
                  <a:moveTo>
                    <a:pt x="1276" y="534"/>
                  </a:moveTo>
                  <a:lnTo>
                    <a:pt x="1242" y="529"/>
                  </a:lnTo>
                  <a:lnTo>
                    <a:pt x="1223" y="532"/>
                  </a:lnTo>
                  <a:lnTo>
                    <a:pt x="1225" y="527"/>
                  </a:lnTo>
                  <a:lnTo>
                    <a:pt x="1196" y="524"/>
                  </a:lnTo>
                  <a:lnTo>
                    <a:pt x="1196" y="505"/>
                  </a:lnTo>
                  <a:lnTo>
                    <a:pt x="1172" y="502"/>
                  </a:lnTo>
                  <a:lnTo>
                    <a:pt x="1172" y="483"/>
                  </a:lnTo>
                  <a:lnTo>
                    <a:pt x="1148" y="481"/>
                  </a:lnTo>
                  <a:lnTo>
                    <a:pt x="1148" y="461"/>
                  </a:lnTo>
                  <a:lnTo>
                    <a:pt x="1123" y="459"/>
                  </a:lnTo>
                  <a:lnTo>
                    <a:pt x="1126" y="439"/>
                  </a:lnTo>
                  <a:lnTo>
                    <a:pt x="1094" y="434"/>
                  </a:lnTo>
                  <a:lnTo>
                    <a:pt x="1043" y="434"/>
                  </a:lnTo>
                  <a:lnTo>
                    <a:pt x="1007" y="439"/>
                  </a:lnTo>
                  <a:lnTo>
                    <a:pt x="1005" y="447"/>
                  </a:lnTo>
                  <a:lnTo>
                    <a:pt x="1005" y="459"/>
                  </a:lnTo>
                  <a:lnTo>
                    <a:pt x="985" y="461"/>
                  </a:lnTo>
                  <a:lnTo>
                    <a:pt x="983" y="471"/>
                  </a:lnTo>
                  <a:lnTo>
                    <a:pt x="981" y="481"/>
                  </a:lnTo>
                  <a:lnTo>
                    <a:pt x="964" y="483"/>
                  </a:lnTo>
                  <a:lnTo>
                    <a:pt x="959" y="495"/>
                  </a:lnTo>
                  <a:lnTo>
                    <a:pt x="959" y="502"/>
                  </a:lnTo>
                  <a:lnTo>
                    <a:pt x="939" y="505"/>
                  </a:lnTo>
                  <a:lnTo>
                    <a:pt x="937" y="517"/>
                  </a:lnTo>
                  <a:lnTo>
                    <a:pt x="937" y="524"/>
                  </a:lnTo>
                  <a:lnTo>
                    <a:pt x="915" y="527"/>
                  </a:lnTo>
                  <a:lnTo>
                    <a:pt x="913" y="529"/>
                  </a:lnTo>
                  <a:lnTo>
                    <a:pt x="893" y="527"/>
                  </a:lnTo>
                  <a:lnTo>
                    <a:pt x="840" y="534"/>
                  </a:lnTo>
                  <a:lnTo>
                    <a:pt x="840" y="595"/>
                  </a:lnTo>
                  <a:lnTo>
                    <a:pt x="840" y="595"/>
                  </a:lnTo>
                  <a:lnTo>
                    <a:pt x="840" y="876"/>
                  </a:lnTo>
                  <a:lnTo>
                    <a:pt x="765" y="876"/>
                  </a:lnTo>
                  <a:lnTo>
                    <a:pt x="763" y="600"/>
                  </a:lnTo>
                  <a:lnTo>
                    <a:pt x="763" y="544"/>
                  </a:lnTo>
                  <a:lnTo>
                    <a:pt x="707" y="536"/>
                  </a:lnTo>
                  <a:lnTo>
                    <a:pt x="690" y="539"/>
                  </a:lnTo>
                  <a:lnTo>
                    <a:pt x="688" y="536"/>
                  </a:lnTo>
                  <a:lnTo>
                    <a:pt x="668" y="534"/>
                  </a:lnTo>
                  <a:lnTo>
                    <a:pt x="668" y="527"/>
                  </a:lnTo>
                  <a:lnTo>
                    <a:pt x="661" y="515"/>
                  </a:lnTo>
                  <a:lnTo>
                    <a:pt x="646" y="512"/>
                  </a:lnTo>
                  <a:lnTo>
                    <a:pt x="646" y="502"/>
                  </a:lnTo>
                  <a:lnTo>
                    <a:pt x="639" y="493"/>
                  </a:lnTo>
                  <a:lnTo>
                    <a:pt x="625" y="490"/>
                  </a:lnTo>
                  <a:lnTo>
                    <a:pt x="625" y="481"/>
                  </a:lnTo>
                  <a:lnTo>
                    <a:pt x="617" y="471"/>
                  </a:lnTo>
                  <a:lnTo>
                    <a:pt x="603" y="468"/>
                  </a:lnTo>
                  <a:lnTo>
                    <a:pt x="600" y="456"/>
                  </a:lnTo>
                  <a:lnTo>
                    <a:pt x="598" y="449"/>
                  </a:lnTo>
                  <a:lnTo>
                    <a:pt x="559" y="444"/>
                  </a:lnTo>
                  <a:lnTo>
                    <a:pt x="511" y="444"/>
                  </a:lnTo>
                  <a:lnTo>
                    <a:pt x="482" y="449"/>
                  </a:lnTo>
                  <a:lnTo>
                    <a:pt x="482" y="466"/>
                  </a:lnTo>
                  <a:lnTo>
                    <a:pt x="460" y="471"/>
                  </a:lnTo>
                  <a:lnTo>
                    <a:pt x="460" y="488"/>
                  </a:lnTo>
                  <a:lnTo>
                    <a:pt x="436" y="493"/>
                  </a:lnTo>
                  <a:lnTo>
                    <a:pt x="436" y="510"/>
                  </a:lnTo>
                  <a:lnTo>
                    <a:pt x="411" y="512"/>
                  </a:lnTo>
                  <a:lnTo>
                    <a:pt x="411" y="532"/>
                  </a:lnTo>
                  <a:lnTo>
                    <a:pt x="385" y="534"/>
                  </a:lnTo>
                  <a:lnTo>
                    <a:pt x="385" y="536"/>
                  </a:lnTo>
                  <a:lnTo>
                    <a:pt x="382" y="536"/>
                  </a:lnTo>
                  <a:lnTo>
                    <a:pt x="382" y="328"/>
                  </a:lnTo>
                  <a:lnTo>
                    <a:pt x="322" y="328"/>
                  </a:lnTo>
                  <a:lnTo>
                    <a:pt x="322" y="274"/>
                  </a:lnTo>
                  <a:lnTo>
                    <a:pt x="264" y="274"/>
                  </a:lnTo>
                  <a:lnTo>
                    <a:pt x="264" y="233"/>
                  </a:lnTo>
                  <a:lnTo>
                    <a:pt x="201" y="233"/>
                  </a:lnTo>
                  <a:lnTo>
                    <a:pt x="201" y="328"/>
                  </a:lnTo>
                  <a:lnTo>
                    <a:pt x="179" y="328"/>
                  </a:lnTo>
                  <a:lnTo>
                    <a:pt x="179" y="257"/>
                  </a:lnTo>
                  <a:lnTo>
                    <a:pt x="181" y="255"/>
                  </a:lnTo>
                  <a:lnTo>
                    <a:pt x="181" y="252"/>
                  </a:lnTo>
                  <a:lnTo>
                    <a:pt x="179" y="252"/>
                  </a:lnTo>
                  <a:lnTo>
                    <a:pt x="179" y="218"/>
                  </a:lnTo>
                  <a:lnTo>
                    <a:pt x="181" y="213"/>
                  </a:lnTo>
                  <a:lnTo>
                    <a:pt x="181" y="213"/>
                  </a:lnTo>
                  <a:lnTo>
                    <a:pt x="179" y="213"/>
                  </a:lnTo>
                  <a:lnTo>
                    <a:pt x="179" y="177"/>
                  </a:lnTo>
                  <a:lnTo>
                    <a:pt x="181" y="174"/>
                  </a:lnTo>
                  <a:lnTo>
                    <a:pt x="181" y="172"/>
                  </a:lnTo>
                  <a:lnTo>
                    <a:pt x="179" y="172"/>
                  </a:lnTo>
                  <a:lnTo>
                    <a:pt x="179" y="114"/>
                  </a:lnTo>
                  <a:lnTo>
                    <a:pt x="116" y="109"/>
                  </a:lnTo>
                  <a:lnTo>
                    <a:pt x="43" y="104"/>
                  </a:lnTo>
                  <a:lnTo>
                    <a:pt x="29" y="104"/>
                  </a:lnTo>
                  <a:lnTo>
                    <a:pt x="29" y="51"/>
                  </a:lnTo>
                  <a:lnTo>
                    <a:pt x="29" y="31"/>
                  </a:lnTo>
                  <a:lnTo>
                    <a:pt x="29" y="26"/>
                  </a:lnTo>
                  <a:lnTo>
                    <a:pt x="29" y="9"/>
                  </a:lnTo>
                  <a:lnTo>
                    <a:pt x="29" y="4"/>
                  </a:lnTo>
                  <a:lnTo>
                    <a:pt x="29" y="0"/>
                  </a:lnTo>
                  <a:lnTo>
                    <a:pt x="0" y="0"/>
                  </a:lnTo>
                  <a:lnTo>
                    <a:pt x="0" y="1423"/>
                  </a:lnTo>
                  <a:lnTo>
                    <a:pt x="1276" y="1423"/>
                  </a:lnTo>
                  <a:lnTo>
                    <a:pt x="1276" y="53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11" name="Freeform 17"/>
            <p:cNvSpPr/>
            <p:nvPr/>
          </p:nvSpPr>
          <p:spPr bwMode="auto">
            <a:xfrm flipH="1">
              <a:off x="1184" y="4120681"/>
              <a:ext cx="2042861" cy="2744114"/>
            </a:xfrm>
            <a:custGeom>
              <a:avLst/>
              <a:gdLst>
                <a:gd name="T0" fmla="*/ 1281 w 1281"/>
                <a:gd name="T1" fmla="*/ 1727 h 1727"/>
                <a:gd name="T2" fmla="*/ 1194 w 1281"/>
                <a:gd name="T3" fmla="*/ 304 h 1727"/>
                <a:gd name="T4" fmla="*/ 1194 w 1281"/>
                <a:gd name="T5" fmla="*/ 284 h 1727"/>
                <a:gd name="T6" fmla="*/ 1194 w 1281"/>
                <a:gd name="T7" fmla="*/ 265 h 1727"/>
                <a:gd name="T8" fmla="*/ 1080 w 1281"/>
                <a:gd name="T9" fmla="*/ 126 h 1727"/>
                <a:gd name="T10" fmla="*/ 1073 w 1281"/>
                <a:gd name="T11" fmla="*/ 80 h 1727"/>
                <a:gd name="T12" fmla="*/ 1063 w 1281"/>
                <a:gd name="T13" fmla="*/ 92 h 1727"/>
                <a:gd name="T14" fmla="*/ 1063 w 1281"/>
                <a:gd name="T15" fmla="*/ 12 h 1727"/>
                <a:gd name="T16" fmla="*/ 1061 w 1281"/>
                <a:gd name="T17" fmla="*/ 0 h 1727"/>
                <a:gd name="T18" fmla="*/ 1053 w 1281"/>
                <a:gd name="T19" fmla="*/ 92 h 1727"/>
                <a:gd name="T20" fmla="*/ 1053 w 1281"/>
                <a:gd name="T21" fmla="*/ 12 h 1727"/>
                <a:gd name="T22" fmla="*/ 1048 w 1281"/>
                <a:gd name="T23" fmla="*/ 0 h 1727"/>
                <a:gd name="T24" fmla="*/ 1041 w 1281"/>
                <a:gd name="T25" fmla="*/ 92 h 1727"/>
                <a:gd name="T26" fmla="*/ 1041 w 1281"/>
                <a:gd name="T27" fmla="*/ 12 h 1727"/>
                <a:gd name="T28" fmla="*/ 1039 w 1281"/>
                <a:gd name="T29" fmla="*/ 0 h 1727"/>
                <a:gd name="T30" fmla="*/ 1031 w 1281"/>
                <a:gd name="T31" fmla="*/ 92 h 1727"/>
                <a:gd name="T32" fmla="*/ 1031 w 1281"/>
                <a:gd name="T33" fmla="*/ 12 h 1727"/>
                <a:gd name="T34" fmla="*/ 1027 w 1281"/>
                <a:gd name="T35" fmla="*/ 0 h 1727"/>
                <a:gd name="T36" fmla="*/ 1019 w 1281"/>
                <a:gd name="T37" fmla="*/ 92 h 1727"/>
                <a:gd name="T38" fmla="*/ 1019 w 1281"/>
                <a:gd name="T39" fmla="*/ 12 h 1727"/>
                <a:gd name="T40" fmla="*/ 1017 w 1281"/>
                <a:gd name="T41" fmla="*/ 0 h 1727"/>
                <a:gd name="T42" fmla="*/ 1010 w 1281"/>
                <a:gd name="T43" fmla="*/ 92 h 1727"/>
                <a:gd name="T44" fmla="*/ 1000 w 1281"/>
                <a:gd name="T45" fmla="*/ 80 h 1727"/>
                <a:gd name="T46" fmla="*/ 1000 w 1281"/>
                <a:gd name="T47" fmla="*/ 257 h 1727"/>
                <a:gd name="T48" fmla="*/ 1000 w 1281"/>
                <a:gd name="T49" fmla="*/ 282 h 1727"/>
                <a:gd name="T50" fmla="*/ 971 w 1281"/>
                <a:gd name="T51" fmla="*/ 304 h 1727"/>
                <a:gd name="T52" fmla="*/ 971 w 1281"/>
                <a:gd name="T53" fmla="*/ 313 h 1727"/>
                <a:gd name="T54" fmla="*/ 971 w 1281"/>
                <a:gd name="T55" fmla="*/ 335 h 1727"/>
                <a:gd name="T56" fmla="*/ 971 w 1281"/>
                <a:gd name="T57" fmla="*/ 403 h 1727"/>
                <a:gd name="T58" fmla="*/ 968 w 1281"/>
                <a:gd name="T59" fmla="*/ 413 h 1727"/>
                <a:gd name="T60" fmla="*/ 932 w 1281"/>
                <a:gd name="T61" fmla="*/ 738 h 1727"/>
                <a:gd name="T62" fmla="*/ 814 w 1281"/>
                <a:gd name="T63" fmla="*/ 515 h 1727"/>
                <a:gd name="T64" fmla="*/ 746 w 1281"/>
                <a:gd name="T65" fmla="*/ 386 h 1727"/>
                <a:gd name="T66" fmla="*/ 719 w 1281"/>
                <a:gd name="T67" fmla="*/ 515 h 1727"/>
                <a:gd name="T68" fmla="*/ 608 w 1281"/>
                <a:gd name="T69" fmla="*/ 386 h 1727"/>
                <a:gd name="T70" fmla="*/ 557 w 1281"/>
                <a:gd name="T71" fmla="*/ 515 h 1727"/>
                <a:gd name="T72" fmla="*/ 513 w 1281"/>
                <a:gd name="T73" fmla="*/ 1195 h 1727"/>
                <a:gd name="T74" fmla="*/ 458 w 1281"/>
                <a:gd name="T75" fmla="*/ 1200 h 1727"/>
                <a:gd name="T76" fmla="*/ 431 w 1281"/>
                <a:gd name="T77" fmla="*/ 1202 h 1727"/>
                <a:gd name="T78" fmla="*/ 412 w 1281"/>
                <a:gd name="T79" fmla="*/ 1180 h 1727"/>
                <a:gd name="T80" fmla="*/ 370 w 1281"/>
                <a:gd name="T81" fmla="*/ 1207 h 1727"/>
                <a:gd name="T82" fmla="*/ 370 w 1281"/>
                <a:gd name="T83" fmla="*/ 1210 h 1727"/>
                <a:gd name="T84" fmla="*/ 370 w 1281"/>
                <a:gd name="T85" fmla="*/ 1200 h 1727"/>
                <a:gd name="T86" fmla="*/ 322 w 1281"/>
                <a:gd name="T87" fmla="*/ 1188 h 1727"/>
                <a:gd name="T88" fmla="*/ 312 w 1281"/>
                <a:gd name="T89" fmla="*/ 1202 h 1727"/>
                <a:gd name="T90" fmla="*/ 269 w 1281"/>
                <a:gd name="T91" fmla="*/ 1197 h 1727"/>
                <a:gd name="T92" fmla="*/ 140 w 1281"/>
                <a:gd name="T93" fmla="*/ 1193 h 1727"/>
                <a:gd name="T94" fmla="*/ 0 w 1281"/>
                <a:gd name="T95" fmla="*/ 1210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1" h="1727">
                  <a:moveTo>
                    <a:pt x="0" y="1727"/>
                  </a:moveTo>
                  <a:lnTo>
                    <a:pt x="1281" y="1727"/>
                  </a:lnTo>
                  <a:lnTo>
                    <a:pt x="1281" y="304"/>
                  </a:lnTo>
                  <a:lnTo>
                    <a:pt x="1194" y="304"/>
                  </a:lnTo>
                  <a:lnTo>
                    <a:pt x="1194" y="291"/>
                  </a:lnTo>
                  <a:lnTo>
                    <a:pt x="1194" y="284"/>
                  </a:lnTo>
                  <a:lnTo>
                    <a:pt x="1194" y="267"/>
                  </a:lnTo>
                  <a:lnTo>
                    <a:pt x="1194" y="265"/>
                  </a:lnTo>
                  <a:lnTo>
                    <a:pt x="1080" y="265"/>
                  </a:lnTo>
                  <a:lnTo>
                    <a:pt x="1080" y="126"/>
                  </a:lnTo>
                  <a:lnTo>
                    <a:pt x="1080" y="80"/>
                  </a:lnTo>
                  <a:lnTo>
                    <a:pt x="1073" y="80"/>
                  </a:lnTo>
                  <a:lnTo>
                    <a:pt x="1073" y="92"/>
                  </a:lnTo>
                  <a:lnTo>
                    <a:pt x="1063" y="92"/>
                  </a:lnTo>
                  <a:lnTo>
                    <a:pt x="1063" y="12"/>
                  </a:lnTo>
                  <a:lnTo>
                    <a:pt x="1063" y="12"/>
                  </a:lnTo>
                  <a:lnTo>
                    <a:pt x="1063" y="0"/>
                  </a:lnTo>
                  <a:lnTo>
                    <a:pt x="1061" y="0"/>
                  </a:lnTo>
                  <a:lnTo>
                    <a:pt x="1061" y="92"/>
                  </a:lnTo>
                  <a:lnTo>
                    <a:pt x="1053" y="92"/>
                  </a:lnTo>
                  <a:lnTo>
                    <a:pt x="1053" y="12"/>
                  </a:lnTo>
                  <a:lnTo>
                    <a:pt x="1053" y="12"/>
                  </a:lnTo>
                  <a:lnTo>
                    <a:pt x="1053" y="0"/>
                  </a:lnTo>
                  <a:lnTo>
                    <a:pt x="1048" y="0"/>
                  </a:lnTo>
                  <a:lnTo>
                    <a:pt x="1048" y="92"/>
                  </a:lnTo>
                  <a:lnTo>
                    <a:pt x="1041" y="92"/>
                  </a:lnTo>
                  <a:lnTo>
                    <a:pt x="1041" y="12"/>
                  </a:lnTo>
                  <a:lnTo>
                    <a:pt x="1041" y="12"/>
                  </a:lnTo>
                  <a:lnTo>
                    <a:pt x="1041" y="0"/>
                  </a:lnTo>
                  <a:lnTo>
                    <a:pt x="1039" y="0"/>
                  </a:lnTo>
                  <a:lnTo>
                    <a:pt x="1039" y="92"/>
                  </a:lnTo>
                  <a:lnTo>
                    <a:pt x="1031" y="92"/>
                  </a:lnTo>
                  <a:lnTo>
                    <a:pt x="1031" y="12"/>
                  </a:lnTo>
                  <a:lnTo>
                    <a:pt x="1031" y="12"/>
                  </a:lnTo>
                  <a:lnTo>
                    <a:pt x="1029" y="0"/>
                  </a:lnTo>
                  <a:lnTo>
                    <a:pt x="1027" y="0"/>
                  </a:lnTo>
                  <a:lnTo>
                    <a:pt x="1027" y="92"/>
                  </a:lnTo>
                  <a:lnTo>
                    <a:pt x="1019" y="92"/>
                  </a:lnTo>
                  <a:lnTo>
                    <a:pt x="1019" y="12"/>
                  </a:lnTo>
                  <a:lnTo>
                    <a:pt x="1019" y="12"/>
                  </a:lnTo>
                  <a:lnTo>
                    <a:pt x="1019" y="0"/>
                  </a:lnTo>
                  <a:lnTo>
                    <a:pt x="1017" y="0"/>
                  </a:lnTo>
                  <a:lnTo>
                    <a:pt x="1017" y="92"/>
                  </a:lnTo>
                  <a:lnTo>
                    <a:pt x="1010" y="92"/>
                  </a:lnTo>
                  <a:lnTo>
                    <a:pt x="1007" y="80"/>
                  </a:lnTo>
                  <a:lnTo>
                    <a:pt x="1000" y="80"/>
                  </a:lnTo>
                  <a:lnTo>
                    <a:pt x="1000" y="253"/>
                  </a:lnTo>
                  <a:lnTo>
                    <a:pt x="1000" y="257"/>
                  </a:lnTo>
                  <a:lnTo>
                    <a:pt x="1000" y="274"/>
                  </a:lnTo>
                  <a:lnTo>
                    <a:pt x="1000" y="282"/>
                  </a:lnTo>
                  <a:lnTo>
                    <a:pt x="1000" y="304"/>
                  </a:lnTo>
                  <a:lnTo>
                    <a:pt x="971" y="304"/>
                  </a:lnTo>
                  <a:lnTo>
                    <a:pt x="971" y="308"/>
                  </a:lnTo>
                  <a:lnTo>
                    <a:pt x="971" y="313"/>
                  </a:lnTo>
                  <a:lnTo>
                    <a:pt x="971" y="333"/>
                  </a:lnTo>
                  <a:lnTo>
                    <a:pt x="971" y="335"/>
                  </a:lnTo>
                  <a:lnTo>
                    <a:pt x="971" y="355"/>
                  </a:lnTo>
                  <a:lnTo>
                    <a:pt x="971" y="403"/>
                  </a:lnTo>
                  <a:lnTo>
                    <a:pt x="968" y="403"/>
                  </a:lnTo>
                  <a:lnTo>
                    <a:pt x="968" y="413"/>
                  </a:lnTo>
                  <a:lnTo>
                    <a:pt x="932" y="413"/>
                  </a:lnTo>
                  <a:lnTo>
                    <a:pt x="932" y="738"/>
                  </a:lnTo>
                  <a:lnTo>
                    <a:pt x="814" y="738"/>
                  </a:lnTo>
                  <a:lnTo>
                    <a:pt x="814" y="515"/>
                  </a:lnTo>
                  <a:lnTo>
                    <a:pt x="746" y="515"/>
                  </a:lnTo>
                  <a:lnTo>
                    <a:pt x="746" y="386"/>
                  </a:lnTo>
                  <a:lnTo>
                    <a:pt x="719" y="386"/>
                  </a:lnTo>
                  <a:lnTo>
                    <a:pt x="719" y="515"/>
                  </a:lnTo>
                  <a:lnTo>
                    <a:pt x="608" y="515"/>
                  </a:lnTo>
                  <a:lnTo>
                    <a:pt x="608" y="386"/>
                  </a:lnTo>
                  <a:lnTo>
                    <a:pt x="557" y="386"/>
                  </a:lnTo>
                  <a:lnTo>
                    <a:pt x="557" y="515"/>
                  </a:lnTo>
                  <a:lnTo>
                    <a:pt x="513" y="515"/>
                  </a:lnTo>
                  <a:lnTo>
                    <a:pt x="513" y="1195"/>
                  </a:lnTo>
                  <a:lnTo>
                    <a:pt x="475" y="1197"/>
                  </a:lnTo>
                  <a:lnTo>
                    <a:pt x="458" y="1200"/>
                  </a:lnTo>
                  <a:lnTo>
                    <a:pt x="433" y="1202"/>
                  </a:lnTo>
                  <a:lnTo>
                    <a:pt x="431" y="1202"/>
                  </a:lnTo>
                  <a:lnTo>
                    <a:pt x="421" y="1188"/>
                  </a:lnTo>
                  <a:lnTo>
                    <a:pt x="412" y="1180"/>
                  </a:lnTo>
                  <a:lnTo>
                    <a:pt x="373" y="1200"/>
                  </a:lnTo>
                  <a:lnTo>
                    <a:pt x="370" y="1207"/>
                  </a:lnTo>
                  <a:lnTo>
                    <a:pt x="370" y="1210"/>
                  </a:lnTo>
                  <a:lnTo>
                    <a:pt x="370" y="1210"/>
                  </a:lnTo>
                  <a:lnTo>
                    <a:pt x="370" y="1207"/>
                  </a:lnTo>
                  <a:lnTo>
                    <a:pt x="370" y="1200"/>
                  </a:lnTo>
                  <a:lnTo>
                    <a:pt x="332" y="1180"/>
                  </a:lnTo>
                  <a:lnTo>
                    <a:pt x="322" y="1188"/>
                  </a:lnTo>
                  <a:lnTo>
                    <a:pt x="312" y="1202"/>
                  </a:lnTo>
                  <a:lnTo>
                    <a:pt x="312" y="1202"/>
                  </a:lnTo>
                  <a:lnTo>
                    <a:pt x="288" y="1200"/>
                  </a:lnTo>
                  <a:lnTo>
                    <a:pt x="269" y="1197"/>
                  </a:lnTo>
                  <a:lnTo>
                    <a:pt x="160" y="1193"/>
                  </a:lnTo>
                  <a:lnTo>
                    <a:pt x="140" y="1193"/>
                  </a:lnTo>
                  <a:lnTo>
                    <a:pt x="22" y="1205"/>
                  </a:lnTo>
                  <a:lnTo>
                    <a:pt x="0" y="1210"/>
                  </a:lnTo>
                  <a:lnTo>
                    <a:pt x="0" y="1727"/>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12" name="Freeform 18"/>
            <p:cNvSpPr>
              <a:spLocks noEditPoints="1"/>
            </p:cNvSpPr>
            <p:nvPr/>
          </p:nvSpPr>
          <p:spPr bwMode="auto">
            <a:xfrm flipH="1">
              <a:off x="4099896" y="4213495"/>
              <a:ext cx="1956964" cy="2655133"/>
            </a:xfrm>
            <a:custGeom>
              <a:avLst/>
              <a:gdLst>
                <a:gd name="T0" fmla="*/ 933 w 1279"/>
                <a:gd name="T1" fmla="*/ 988 h 1671"/>
                <a:gd name="T2" fmla="*/ 712 w 1279"/>
                <a:gd name="T3" fmla="*/ 933 h 1671"/>
                <a:gd name="T4" fmla="*/ 577 w 1279"/>
                <a:gd name="T5" fmla="*/ 1207 h 1671"/>
                <a:gd name="T6" fmla="*/ 303 w 1279"/>
                <a:gd name="T7" fmla="*/ 1336 h 1671"/>
                <a:gd name="T8" fmla="*/ 230 w 1279"/>
                <a:gd name="T9" fmla="*/ 517 h 1671"/>
                <a:gd name="T10" fmla="*/ 194 w 1279"/>
                <a:gd name="T11" fmla="*/ 505 h 1671"/>
                <a:gd name="T12" fmla="*/ 240 w 1279"/>
                <a:gd name="T13" fmla="*/ 498 h 1671"/>
                <a:gd name="T14" fmla="*/ 211 w 1279"/>
                <a:gd name="T15" fmla="*/ 486 h 1671"/>
                <a:gd name="T16" fmla="*/ 194 w 1279"/>
                <a:gd name="T17" fmla="*/ 481 h 1671"/>
                <a:gd name="T18" fmla="*/ 192 w 1279"/>
                <a:gd name="T19" fmla="*/ 432 h 1671"/>
                <a:gd name="T20" fmla="*/ 182 w 1279"/>
                <a:gd name="T21" fmla="*/ 427 h 1671"/>
                <a:gd name="T22" fmla="*/ 204 w 1279"/>
                <a:gd name="T23" fmla="*/ 425 h 1671"/>
                <a:gd name="T24" fmla="*/ 218 w 1279"/>
                <a:gd name="T25" fmla="*/ 425 h 1671"/>
                <a:gd name="T26" fmla="*/ 233 w 1279"/>
                <a:gd name="T27" fmla="*/ 418 h 1671"/>
                <a:gd name="T28" fmla="*/ 235 w 1279"/>
                <a:gd name="T29" fmla="*/ 410 h 1671"/>
                <a:gd name="T30" fmla="*/ 189 w 1279"/>
                <a:gd name="T31" fmla="*/ 398 h 1671"/>
                <a:gd name="T32" fmla="*/ 172 w 1279"/>
                <a:gd name="T33" fmla="*/ 379 h 1671"/>
                <a:gd name="T34" fmla="*/ 168 w 1279"/>
                <a:gd name="T35" fmla="*/ 245 h 1671"/>
                <a:gd name="T36" fmla="*/ 163 w 1279"/>
                <a:gd name="T37" fmla="*/ 146 h 1671"/>
                <a:gd name="T38" fmla="*/ 158 w 1279"/>
                <a:gd name="T39" fmla="*/ 63 h 1671"/>
                <a:gd name="T40" fmla="*/ 155 w 1279"/>
                <a:gd name="T41" fmla="*/ 0 h 1671"/>
                <a:gd name="T42" fmla="*/ 153 w 1279"/>
                <a:gd name="T43" fmla="*/ 0 h 1671"/>
                <a:gd name="T44" fmla="*/ 151 w 1279"/>
                <a:gd name="T45" fmla="*/ 65 h 1671"/>
                <a:gd name="T46" fmla="*/ 148 w 1279"/>
                <a:gd name="T47" fmla="*/ 146 h 1671"/>
                <a:gd name="T48" fmla="*/ 146 w 1279"/>
                <a:gd name="T49" fmla="*/ 374 h 1671"/>
                <a:gd name="T50" fmla="*/ 138 w 1279"/>
                <a:gd name="T51" fmla="*/ 386 h 1671"/>
                <a:gd name="T52" fmla="*/ 117 w 1279"/>
                <a:gd name="T53" fmla="*/ 401 h 1671"/>
                <a:gd name="T54" fmla="*/ 80 w 1279"/>
                <a:gd name="T55" fmla="*/ 418 h 1671"/>
                <a:gd name="T56" fmla="*/ 95 w 1279"/>
                <a:gd name="T57" fmla="*/ 425 h 1671"/>
                <a:gd name="T58" fmla="*/ 112 w 1279"/>
                <a:gd name="T59" fmla="*/ 427 h 1671"/>
                <a:gd name="T60" fmla="*/ 129 w 1279"/>
                <a:gd name="T61" fmla="*/ 427 h 1671"/>
                <a:gd name="T62" fmla="*/ 119 w 1279"/>
                <a:gd name="T63" fmla="*/ 439 h 1671"/>
                <a:gd name="T64" fmla="*/ 121 w 1279"/>
                <a:gd name="T65" fmla="*/ 481 h 1671"/>
                <a:gd name="T66" fmla="*/ 100 w 1279"/>
                <a:gd name="T67" fmla="*/ 486 h 1671"/>
                <a:gd name="T68" fmla="*/ 75 w 1279"/>
                <a:gd name="T69" fmla="*/ 498 h 1671"/>
                <a:gd name="T70" fmla="*/ 121 w 1279"/>
                <a:gd name="T71" fmla="*/ 507 h 1671"/>
                <a:gd name="T72" fmla="*/ 85 w 1279"/>
                <a:gd name="T73" fmla="*/ 520 h 1671"/>
                <a:gd name="T74" fmla="*/ 27 w 1279"/>
                <a:gd name="T75" fmla="*/ 1333 h 1671"/>
                <a:gd name="T76" fmla="*/ 126 w 1279"/>
                <a:gd name="T77" fmla="*/ 498 h 1671"/>
                <a:gd name="T78" fmla="*/ 121 w 1279"/>
                <a:gd name="T79" fmla="*/ 498 h 1671"/>
                <a:gd name="T80" fmla="*/ 121 w 1279"/>
                <a:gd name="T81" fmla="*/ 568 h 1671"/>
                <a:gd name="T82" fmla="*/ 119 w 1279"/>
                <a:gd name="T83" fmla="*/ 656 h 1671"/>
                <a:gd name="T84" fmla="*/ 138 w 1279"/>
                <a:gd name="T85" fmla="*/ 799 h 1671"/>
                <a:gd name="T86" fmla="*/ 124 w 1279"/>
                <a:gd name="T87" fmla="*/ 814 h 1671"/>
                <a:gd name="T88" fmla="*/ 119 w 1279"/>
                <a:gd name="T89" fmla="*/ 937 h 1671"/>
                <a:gd name="T90" fmla="*/ 141 w 1279"/>
                <a:gd name="T91" fmla="*/ 1071 h 1671"/>
                <a:gd name="T92" fmla="*/ 121 w 1279"/>
                <a:gd name="T93" fmla="*/ 1188 h 1671"/>
                <a:gd name="T94" fmla="*/ 129 w 1279"/>
                <a:gd name="T95" fmla="*/ 1185 h 1671"/>
                <a:gd name="T96" fmla="*/ 182 w 1279"/>
                <a:gd name="T97" fmla="*/ 656 h 1671"/>
                <a:gd name="T98" fmla="*/ 189 w 1279"/>
                <a:gd name="T99" fmla="*/ 799 h 1671"/>
                <a:gd name="T100" fmla="*/ 199 w 1279"/>
                <a:gd name="T101" fmla="*/ 937 h 1671"/>
                <a:gd name="T102" fmla="*/ 199 w 1279"/>
                <a:gd name="T103" fmla="*/ 957 h 1671"/>
                <a:gd name="T104" fmla="*/ 184 w 1279"/>
                <a:gd name="T105" fmla="*/ 1185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79" h="1671">
                  <a:moveTo>
                    <a:pt x="1279" y="1154"/>
                  </a:moveTo>
                  <a:lnTo>
                    <a:pt x="1182" y="1178"/>
                  </a:lnTo>
                  <a:lnTo>
                    <a:pt x="1100" y="1212"/>
                  </a:lnTo>
                  <a:lnTo>
                    <a:pt x="1063" y="1212"/>
                  </a:lnTo>
                  <a:lnTo>
                    <a:pt x="1063" y="988"/>
                  </a:lnTo>
                  <a:lnTo>
                    <a:pt x="933" y="988"/>
                  </a:lnTo>
                  <a:lnTo>
                    <a:pt x="933" y="933"/>
                  </a:lnTo>
                  <a:lnTo>
                    <a:pt x="894" y="933"/>
                  </a:lnTo>
                  <a:lnTo>
                    <a:pt x="894" y="877"/>
                  </a:lnTo>
                  <a:lnTo>
                    <a:pt x="783" y="877"/>
                  </a:lnTo>
                  <a:lnTo>
                    <a:pt x="783" y="933"/>
                  </a:lnTo>
                  <a:lnTo>
                    <a:pt x="712" y="933"/>
                  </a:lnTo>
                  <a:lnTo>
                    <a:pt x="712" y="988"/>
                  </a:lnTo>
                  <a:lnTo>
                    <a:pt x="671" y="988"/>
                  </a:lnTo>
                  <a:lnTo>
                    <a:pt x="671" y="1183"/>
                  </a:lnTo>
                  <a:lnTo>
                    <a:pt x="659" y="1180"/>
                  </a:lnTo>
                  <a:lnTo>
                    <a:pt x="618" y="1188"/>
                  </a:lnTo>
                  <a:lnTo>
                    <a:pt x="577" y="1207"/>
                  </a:lnTo>
                  <a:lnTo>
                    <a:pt x="543" y="1236"/>
                  </a:lnTo>
                  <a:lnTo>
                    <a:pt x="519" y="1275"/>
                  </a:lnTo>
                  <a:lnTo>
                    <a:pt x="506" y="1309"/>
                  </a:lnTo>
                  <a:lnTo>
                    <a:pt x="315" y="1309"/>
                  </a:lnTo>
                  <a:lnTo>
                    <a:pt x="303" y="1314"/>
                  </a:lnTo>
                  <a:lnTo>
                    <a:pt x="303" y="1336"/>
                  </a:lnTo>
                  <a:lnTo>
                    <a:pt x="247" y="1333"/>
                  </a:lnTo>
                  <a:lnTo>
                    <a:pt x="243" y="520"/>
                  </a:lnTo>
                  <a:lnTo>
                    <a:pt x="243" y="520"/>
                  </a:lnTo>
                  <a:lnTo>
                    <a:pt x="240" y="520"/>
                  </a:lnTo>
                  <a:lnTo>
                    <a:pt x="235" y="517"/>
                  </a:lnTo>
                  <a:lnTo>
                    <a:pt x="230" y="517"/>
                  </a:lnTo>
                  <a:lnTo>
                    <a:pt x="230" y="517"/>
                  </a:lnTo>
                  <a:lnTo>
                    <a:pt x="230" y="510"/>
                  </a:lnTo>
                  <a:lnTo>
                    <a:pt x="228" y="507"/>
                  </a:lnTo>
                  <a:lnTo>
                    <a:pt x="221" y="507"/>
                  </a:lnTo>
                  <a:lnTo>
                    <a:pt x="209" y="507"/>
                  </a:lnTo>
                  <a:lnTo>
                    <a:pt x="194" y="505"/>
                  </a:lnTo>
                  <a:lnTo>
                    <a:pt x="184" y="505"/>
                  </a:lnTo>
                  <a:lnTo>
                    <a:pt x="184" y="500"/>
                  </a:lnTo>
                  <a:lnTo>
                    <a:pt x="192" y="500"/>
                  </a:lnTo>
                  <a:lnTo>
                    <a:pt x="211" y="500"/>
                  </a:lnTo>
                  <a:lnTo>
                    <a:pt x="228" y="498"/>
                  </a:lnTo>
                  <a:lnTo>
                    <a:pt x="240" y="498"/>
                  </a:lnTo>
                  <a:lnTo>
                    <a:pt x="247" y="495"/>
                  </a:lnTo>
                  <a:lnTo>
                    <a:pt x="247" y="493"/>
                  </a:lnTo>
                  <a:lnTo>
                    <a:pt x="247" y="490"/>
                  </a:lnTo>
                  <a:lnTo>
                    <a:pt x="240" y="488"/>
                  </a:lnTo>
                  <a:lnTo>
                    <a:pt x="228" y="486"/>
                  </a:lnTo>
                  <a:lnTo>
                    <a:pt x="211" y="486"/>
                  </a:lnTo>
                  <a:lnTo>
                    <a:pt x="189" y="486"/>
                  </a:lnTo>
                  <a:lnTo>
                    <a:pt x="184" y="486"/>
                  </a:lnTo>
                  <a:lnTo>
                    <a:pt x="184" y="483"/>
                  </a:lnTo>
                  <a:lnTo>
                    <a:pt x="187" y="483"/>
                  </a:lnTo>
                  <a:lnTo>
                    <a:pt x="192" y="481"/>
                  </a:lnTo>
                  <a:lnTo>
                    <a:pt x="194" y="481"/>
                  </a:lnTo>
                  <a:lnTo>
                    <a:pt x="194" y="478"/>
                  </a:lnTo>
                  <a:lnTo>
                    <a:pt x="194" y="469"/>
                  </a:lnTo>
                  <a:lnTo>
                    <a:pt x="192" y="459"/>
                  </a:lnTo>
                  <a:lnTo>
                    <a:pt x="192" y="449"/>
                  </a:lnTo>
                  <a:lnTo>
                    <a:pt x="192" y="439"/>
                  </a:lnTo>
                  <a:lnTo>
                    <a:pt x="192" y="432"/>
                  </a:lnTo>
                  <a:lnTo>
                    <a:pt x="192" y="430"/>
                  </a:lnTo>
                  <a:lnTo>
                    <a:pt x="192" y="430"/>
                  </a:lnTo>
                  <a:lnTo>
                    <a:pt x="189" y="427"/>
                  </a:lnTo>
                  <a:lnTo>
                    <a:pt x="184" y="427"/>
                  </a:lnTo>
                  <a:lnTo>
                    <a:pt x="182" y="427"/>
                  </a:lnTo>
                  <a:lnTo>
                    <a:pt x="182" y="427"/>
                  </a:lnTo>
                  <a:lnTo>
                    <a:pt x="184" y="427"/>
                  </a:lnTo>
                  <a:lnTo>
                    <a:pt x="189" y="427"/>
                  </a:lnTo>
                  <a:lnTo>
                    <a:pt x="189" y="427"/>
                  </a:lnTo>
                  <a:lnTo>
                    <a:pt x="199" y="427"/>
                  </a:lnTo>
                  <a:lnTo>
                    <a:pt x="204" y="425"/>
                  </a:lnTo>
                  <a:lnTo>
                    <a:pt x="204" y="425"/>
                  </a:lnTo>
                  <a:lnTo>
                    <a:pt x="204" y="425"/>
                  </a:lnTo>
                  <a:lnTo>
                    <a:pt x="209" y="425"/>
                  </a:lnTo>
                  <a:lnTo>
                    <a:pt x="214" y="425"/>
                  </a:lnTo>
                  <a:lnTo>
                    <a:pt x="214" y="425"/>
                  </a:lnTo>
                  <a:lnTo>
                    <a:pt x="214" y="425"/>
                  </a:lnTo>
                  <a:lnTo>
                    <a:pt x="218" y="425"/>
                  </a:lnTo>
                  <a:lnTo>
                    <a:pt x="221" y="422"/>
                  </a:lnTo>
                  <a:lnTo>
                    <a:pt x="221" y="422"/>
                  </a:lnTo>
                  <a:lnTo>
                    <a:pt x="221" y="422"/>
                  </a:lnTo>
                  <a:lnTo>
                    <a:pt x="221" y="422"/>
                  </a:lnTo>
                  <a:lnTo>
                    <a:pt x="230" y="418"/>
                  </a:lnTo>
                  <a:lnTo>
                    <a:pt x="233" y="418"/>
                  </a:lnTo>
                  <a:lnTo>
                    <a:pt x="233" y="418"/>
                  </a:lnTo>
                  <a:lnTo>
                    <a:pt x="235" y="415"/>
                  </a:lnTo>
                  <a:lnTo>
                    <a:pt x="235" y="413"/>
                  </a:lnTo>
                  <a:lnTo>
                    <a:pt x="235" y="413"/>
                  </a:lnTo>
                  <a:lnTo>
                    <a:pt x="235" y="410"/>
                  </a:lnTo>
                  <a:lnTo>
                    <a:pt x="235" y="410"/>
                  </a:lnTo>
                  <a:lnTo>
                    <a:pt x="221" y="403"/>
                  </a:lnTo>
                  <a:lnTo>
                    <a:pt x="218" y="403"/>
                  </a:lnTo>
                  <a:lnTo>
                    <a:pt x="209" y="401"/>
                  </a:lnTo>
                  <a:lnTo>
                    <a:pt x="197" y="401"/>
                  </a:lnTo>
                  <a:lnTo>
                    <a:pt x="194" y="401"/>
                  </a:lnTo>
                  <a:lnTo>
                    <a:pt x="189" y="398"/>
                  </a:lnTo>
                  <a:lnTo>
                    <a:pt x="187" y="396"/>
                  </a:lnTo>
                  <a:lnTo>
                    <a:pt x="182" y="393"/>
                  </a:lnTo>
                  <a:lnTo>
                    <a:pt x="180" y="391"/>
                  </a:lnTo>
                  <a:lnTo>
                    <a:pt x="177" y="386"/>
                  </a:lnTo>
                  <a:lnTo>
                    <a:pt x="175" y="381"/>
                  </a:lnTo>
                  <a:lnTo>
                    <a:pt x="172" y="379"/>
                  </a:lnTo>
                  <a:lnTo>
                    <a:pt x="170" y="374"/>
                  </a:lnTo>
                  <a:lnTo>
                    <a:pt x="170" y="374"/>
                  </a:lnTo>
                  <a:lnTo>
                    <a:pt x="168" y="374"/>
                  </a:lnTo>
                  <a:lnTo>
                    <a:pt x="168" y="374"/>
                  </a:lnTo>
                  <a:lnTo>
                    <a:pt x="168" y="245"/>
                  </a:lnTo>
                  <a:lnTo>
                    <a:pt x="168" y="245"/>
                  </a:lnTo>
                  <a:lnTo>
                    <a:pt x="165" y="243"/>
                  </a:lnTo>
                  <a:lnTo>
                    <a:pt x="165" y="243"/>
                  </a:lnTo>
                  <a:lnTo>
                    <a:pt x="163" y="243"/>
                  </a:lnTo>
                  <a:lnTo>
                    <a:pt x="163" y="146"/>
                  </a:lnTo>
                  <a:lnTo>
                    <a:pt x="163" y="146"/>
                  </a:lnTo>
                  <a:lnTo>
                    <a:pt x="163" y="146"/>
                  </a:lnTo>
                  <a:lnTo>
                    <a:pt x="160" y="146"/>
                  </a:lnTo>
                  <a:lnTo>
                    <a:pt x="160" y="146"/>
                  </a:lnTo>
                  <a:lnTo>
                    <a:pt x="160" y="65"/>
                  </a:lnTo>
                  <a:lnTo>
                    <a:pt x="160" y="63"/>
                  </a:lnTo>
                  <a:lnTo>
                    <a:pt x="158" y="63"/>
                  </a:lnTo>
                  <a:lnTo>
                    <a:pt x="158" y="63"/>
                  </a:lnTo>
                  <a:lnTo>
                    <a:pt x="158" y="63"/>
                  </a:lnTo>
                  <a:lnTo>
                    <a:pt x="158" y="0"/>
                  </a:lnTo>
                  <a:lnTo>
                    <a:pt x="158" y="0"/>
                  </a:lnTo>
                  <a:lnTo>
                    <a:pt x="155" y="0"/>
                  </a:lnTo>
                  <a:lnTo>
                    <a:pt x="155" y="0"/>
                  </a:lnTo>
                  <a:lnTo>
                    <a:pt x="155" y="0"/>
                  </a:lnTo>
                  <a:lnTo>
                    <a:pt x="155" y="0"/>
                  </a:lnTo>
                  <a:lnTo>
                    <a:pt x="155" y="0"/>
                  </a:lnTo>
                  <a:lnTo>
                    <a:pt x="155" y="0"/>
                  </a:lnTo>
                  <a:lnTo>
                    <a:pt x="153" y="0"/>
                  </a:lnTo>
                  <a:lnTo>
                    <a:pt x="153" y="0"/>
                  </a:lnTo>
                  <a:lnTo>
                    <a:pt x="153" y="0"/>
                  </a:lnTo>
                  <a:lnTo>
                    <a:pt x="153" y="2"/>
                  </a:lnTo>
                  <a:lnTo>
                    <a:pt x="153" y="2"/>
                  </a:lnTo>
                  <a:lnTo>
                    <a:pt x="153" y="63"/>
                  </a:lnTo>
                  <a:lnTo>
                    <a:pt x="153" y="63"/>
                  </a:lnTo>
                  <a:lnTo>
                    <a:pt x="153" y="63"/>
                  </a:lnTo>
                  <a:lnTo>
                    <a:pt x="151" y="65"/>
                  </a:lnTo>
                  <a:lnTo>
                    <a:pt x="151" y="65"/>
                  </a:lnTo>
                  <a:lnTo>
                    <a:pt x="151" y="65"/>
                  </a:lnTo>
                  <a:lnTo>
                    <a:pt x="151" y="146"/>
                  </a:lnTo>
                  <a:lnTo>
                    <a:pt x="151" y="146"/>
                  </a:lnTo>
                  <a:lnTo>
                    <a:pt x="151" y="146"/>
                  </a:lnTo>
                  <a:lnTo>
                    <a:pt x="148" y="146"/>
                  </a:lnTo>
                  <a:lnTo>
                    <a:pt x="148" y="146"/>
                  </a:lnTo>
                  <a:lnTo>
                    <a:pt x="148" y="243"/>
                  </a:lnTo>
                  <a:lnTo>
                    <a:pt x="148" y="243"/>
                  </a:lnTo>
                  <a:lnTo>
                    <a:pt x="146" y="245"/>
                  </a:lnTo>
                  <a:lnTo>
                    <a:pt x="146" y="245"/>
                  </a:lnTo>
                  <a:lnTo>
                    <a:pt x="146" y="374"/>
                  </a:lnTo>
                  <a:lnTo>
                    <a:pt x="146" y="374"/>
                  </a:lnTo>
                  <a:lnTo>
                    <a:pt x="143" y="374"/>
                  </a:lnTo>
                  <a:lnTo>
                    <a:pt x="143" y="374"/>
                  </a:lnTo>
                  <a:lnTo>
                    <a:pt x="141" y="379"/>
                  </a:lnTo>
                  <a:lnTo>
                    <a:pt x="141" y="384"/>
                  </a:lnTo>
                  <a:lnTo>
                    <a:pt x="138" y="386"/>
                  </a:lnTo>
                  <a:lnTo>
                    <a:pt x="136" y="391"/>
                  </a:lnTo>
                  <a:lnTo>
                    <a:pt x="131" y="393"/>
                  </a:lnTo>
                  <a:lnTo>
                    <a:pt x="129" y="396"/>
                  </a:lnTo>
                  <a:lnTo>
                    <a:pt x="124" y="398"/>
                  </a:lnTo>
                  <a:lnTo>
                    <a:pt x="121" y="401"/>
                  </a:lnTo>
                  <a:lnTo>
                    <a:pt x="117" y="401"/>
                  </a:lnTo>
                  <a:lnTo>
                    <a:pt x="105" y="403"/>
                  </a:lnTo>
                  <a:lnTo>
                    <a:pt x="97" y="403"/>
                  </a:lnTo>
                  <a:lnTo>
                    <a:pt x="92" y="405"/>
                  </a:lnTo>
                  <a:lnTo>
                    <a:pt x="80" y="413"/>
                  </a:lnTo>
                  <a:lnTo>
                    <a:pt x="80" y="413"/>
                  </a:lnTo>
                  <a:lnTo>
                    <a:pt x="80" y="418"/>
                  </a:lnTo>
                  <a:lnTo>
                    <a:pt x="80" y="418"/>
                  </a:lnTo>
                  <a:lnTo>
                    <a:pt x="80" y="420"/>
                  </a:lnTo>
                  <a:lnTo>
                    <a:pt x="85" y="420"/>
                  </a:lnTo>
                  <a:lnTo>
                    <a:pt x="95" y="425"/>
                  </a:lnTo>
                  <a:lnTo>
                    <a:pt x="95" y="425"/>
                  </a:lnTo>
                  <a:lnTo>
                    <a:pt x="95" y="425"/>
                  </a:lnTo>
                  <a:lnTo>
                    <a:pt x="100" y="425"/>
                  </a:lnTo>
                  <a:lnTo>
                    <a:pt x="100" y="425"/>
                  </a:lnTo>
                  <a:lnTo>
                    <a:pt x="102" y="425"/>
                  </a:lnTo>
                  <a:lnTo>
                    <a:pt x="102" y="425"/>
                  </a:lnTo>
                  <a:lnTo>
                    <a:pt x="107" y="427"/>
                  </a:lnTo>
                  <a:lnTo>
                    <a:pt x="112" y="427"/>
                  </a:lnTo>
                  <a:lnTo>
                    <a:pt x="112" y="427"/>
                  </a:lnTo>
                  <a:lnTo>
                    <a:pt x="119" y="427"/>
                  </a:lnTo>
                  <a:lnTo>
                    <a:pt x="124" y="427"/>
                  </a:lnTo>
                  <a:lnTo>
                    <a:pt x="124" y="427"/>
                  </a:lnTo>
                  <a:lnTo>
                    <a:pt x="124" y="427"/>
                  </a:lnTo>
                  <a:lnTo>
                    <a:pt x="129" y="427"/>
                  </a:lnTo>
                  <a:lnTo>
                    <a:pt x="129" y="427"/>
                  </a:lnTo>
                  <a:lnTo>
                    <a:pt x="126" y="430"/>
                  </a:lnTo>
                  <a:lnTo>
                    <a:pt x="121" y="430"/>
                  </a:lnTo>
                  <a:lnTo>
                    <a:pt x="119" y="430"/>
                  </a:lnTo>
                  <a:lnTo>
                    <a:pt x="119" y="432"/>
                  </a:lnTo>
                  <a:lnTo>
                    <a:pt x="119" y="439"/>
                  </a:lnTo>
                  <a:lnTo>
                    <a:pt x="119" y="449"/>
                  </a:lnTo>
                  <a:lnTo>
                    <a:pt x="119" y="459"/>
                  </a:lnTo>
                  <a:lnTo>
                    <a:pt x="119" y="469"/>
                  </a:lnTo>
                  <a:lnTo>
                    <a:pt x="119" y="478"/>
                  </a:lnTo>
                  <a:lnTo>
                    <a:pt x="119" y="481"/>
                  </a:lnTo>
                  <a:lnTo>
                    <a:pt x="121" y="481"/>
                  </a:lnTo>
                  <a:lnTo>
                    <a:pt x="124" y="483"/>
                  </a:lnTo>
                  <a:lnTo>
                    <a:pt x="129" y="483"/>
                  </a:lnTo>
                  <a:lnTo>
                    <a:pt x="131" y="483"/>
                  </a:lnTo>
                  <a:lnTo>
                    <a:pt x="131" y="486"/>
                  </a:lnTo>
                  <a:lnTo>
                    <a:pt x="119" y="486"/>
                  </a:lnTo>
                  <a:lnTo>
                    <a:pt x="100" y="486"/>
                  </a:lnTo>
                  <a:lnTo>
                    <a:pt x="83" y="488"/>
                  </a:lnTo>
                  <a:lnTo>
                    <a:pt x="73" y="490"/>
                  </a:lnTo>
                  <a:lnTo>
                    <a:pt x="66" y="490"/>
                  </a:lnTo>
                  <a:lnTo>
                    <a:pt x="66" y="495"/>
                  </a:lnTo>
                  <a:lnTo>
                    <a:pt x="68" y="498"/>
                  </a:lnTo>
                  <a:lnTo>
                    <a:pt x="75" y="498"/>
                  </a:lnTo>
                  <a:lnTo>
                    <a:pt x="88" y="500"/>
                  </a:lnTo>
                  <a:lnTo>
                    <a:pt x="105" y="500"/>
                  </a:lnTo>
                  <a:lnTo>
                    <a:pt x="124" y="500"/>
                  </a:lnTo>
                  <a:lnTo>
                    <a:pt x="131" y="500"/>
                  </a:lnTo>
                  <a:lnTo>
                    <a:pt x="131" y="505"/>
                  </a:lnTo>
                  <a:lnTo>
                    <a:pt x="121" y="507"/>
                  </a:lnTo>
                  <a:lnTo>
                    <a:pt x="107" y="507"/>
                  </a:lnTo>
                  <a:lnTo>
                    <a:pt x="95" y="507"/>
                  </a:lnTo>
                  <a:lnTo>
                    <a:pt x="88" y="510"/>
                  </a:lnTo>
                  <a:lnTo>
                    <a:pt x="88" y="510"/>
                  </a:lnTo>
                  <a:lnTo>
                    <a:pt x="88" y="520"/>
                  </a:lnTo>
                  <a:lnTo>
                    <a:pt x="85" y="520"/>
                  </a:lnTo>
                  <a:lnTo>
                    <a:pt x="80" y="520"/>
                  </a:lnTo>
                  <a:lnTo>
                    <a:pt x="75" y="520"/>
                  </a:lnTo>
                  <a:lnTo>
                    <a:pt x="73" y="520"/>
                  </a:lnTo>
                  <a:lnTo>
                    <a:pt x="73" y="520"/>
                  </a:lnTo>
                  <a:lnTo>
                    <a:pt x="78" y="1331"/>
                  </a:lnTo>
                  <a:lnTo>
                    <a:pt x="27" y="1333"/>
                  </a:lnTo>
                  <a:lnTo>
                    <a:pt x="27" y="1350"/>
                  </a:lnTo>
                  <a:lnTo>
                    <a:pt x="0" y="1353"/>
                  </a:lnTo>
                  <a:lnTo>
                    <a:pt x="0" y="1671"/>
                  </a:lnTo>
                  <a:lnTo>
                    <a:pt x="1279" y="1671"/>
                  </a:lnTo>
                  <a:lnTo>
                    <a:pt x="1279" y="1154"/>
                  </a:lnTo>
                  <a:close/>
                  <a:moveTo>
                    <a:pt x="126" y="498"/>
                  </a:moveTo>
                  <a:lnTo>
                    <a:pt x="124" y="498"/>
                  </a:lnTo>
                  <a:lnTo>
                    <a:pt x="121" y="498"/>
                  </a:lnTo>
                  <a:lnTo>
                    <a:pt x="119" y="498"/>
                  </a:lnTo>
                  <a:lnTo>
                    <a:pt x="117" y="498"/>
                  </a:lnTo>
                  <a:lnTo>
                    <a:pt x="119" y="498"/>
                  </a:lnTo>
                  <a:lnTo>
                    <a:pt x="121" y="498"/>
                  </a:lnTo>
                  <a:lnTo>
                    <a:pt x="124" y="498"/>
                  </a:lnTo>
                  <a:lnTo>
                    <a:pt x="126" y="498"/>
                  </a:lnTo>
                  <a:lnTo>
                    <a:pt x="131" y="498"/>
                  </a:lnTo>
                  <a:lnTo>
                    <a:pt x="126" y="498"/>
                  </a:lnTo>
                  <a:close/>
                  <a:moveTo>
                    <a:pt x="117" y="568"/>
                  </a:moveTo>
                  <a:lnTo>
                    <a:pt x="121" y="568"/>
                  </a:lnTo>
                  <a:lnTo>
                    <a:pt x="131" y="568"/>
                  </a:lnTo>
                  <a:lnTo>
                    <a:pt x="138" y="568"/>
                  </a:lnTo>
                  <a:lnTo>
                    <a:pt x="138" y="656"/>
                  </a:lnTo>
                  <a:lnTo>
                    <a:pt x="134" y="656"/>
                  </a:lnTo>
                  <a:lnTo>
                    <a:pt x="124" y="656"/>
                  </a:lnTo>
                  <a:lnTo>
                    <a:pt x="119" y="656"/>
                  </a:lnTo>
                  <a:lnTo>
                    <a:pt x="117" y="568"/>
                  </a:lnTo>
                  <a:close/>
                  <a:moveTo>
                    <a:pt x="119" y="673"/>
                  </a:moveTo>
                  <a:lnTo>
                    <a:pt x="126" y="673"/>
                  </a:lnTo>
                  <a:lnTo>
                    <a:pt x="136" y="673"/>
                  </a:lnTo>
                  <a:lnTo>
                    <a:pt x="138" y="673"/>
                  </a:lnTo>
                  <a:lnTo>
                    <a:pt x="138" y="799"/>
                  </a:lnTo>
                  <a:lnTo>
                    <a:pt x="136" y="799"/>
                  </a:lnTo>
                  <a:lnTo>
                    <a:pt x="126" y="799"/>
                  </a:lnTo>
                  <a:lnTo>
                    <a:pt x="119" y="799"/>
                  </a:lnTo>
                  <a:lnTo>
                    <a:pt x="119" y="673"/>
                  </a:lnTo>
                  <a:close/>
                  <a:moveTo>
                    <a:pt x="119" y="814"/>
                  </a:moveTo>
                  <a:lnTo>
                    <a:pt x="124" y="814"/>
                  </a:lnTo>
                  <a:lnTo>
                    <a:pt x="136" y="814"/>
                  </a:lnTo>
                  <a:lnTo>
                    <a:pt x="141" y="814"/>
                  </a:lnTo>
                  <a:lnTo>
                    <a:pt x="141" y="937"/>
                  </a:lnTo>
                  <a:lnTo>
                    <a:pt x="136" y="937"/>
                  </a:lnTo>
                  <a:lnTo>
                    <a:pt x="129" y="937"/>
                  </a:lnTo>
                  <a:lnTo>
                    <a:pt x="119" y="937"/>
                  </a:lnTo>
                  <a:lnTo>
                    <a:pt x="119" y="814"/>
                  </a:lnTo>
                  <a:close/>
                  <a:moveTo>
                    <a:pt x="119" y="957"/>
                  </a:moveTo>
                  <a:lnTo>
                    <a:pt x="126" y="957"/>
                  </a:lnTo>
                  <a:lnTo>
                    <a:pt x="136" y="957"/>
                  </a:lnTo>
                  <a:lnTo>
                    <a:pt x="141" y="957"/>
                  </a:lnTo>
                  <a:lnTo>
                    <a:pt x="141" y="1071"/>
                  </a:lnTo>
                  <a:lnTo>
                    <a:pt x="138" y="1071"/>
                  </a:lnTo>
                  <a:lnTo>
                    <a:pt x="129" y="1071"/>
                  </a:lnTo>
                  <a:lnTo>
                    <a:pt x="121" y="1073"/>
                  </a:lnTo>
                  <a:lnTo>
                    <a:pt x="119" y="957"/>
                  </a:lnTo>
                  <a:close/>
                  <a:moveTo>
                    <a:pt x="129" y="1185"/>
                  </a:moveTo>
                  <a:lnTo>
                    <a:pt x="121" y="1188"/>
                  </a:lnTo>
                  <a:lnTo>
                    <a:pt x="121" y="1095"/>
                  </a:lnTo>
                  <a:lnTo>
                    <a:pt x="126" y="1095"/>
                  </a:lnTo>
                  <a:lnTo>
                    <a:pt x="136" y="1095"/>
                  </a:lnTo>
                  <a:lnTo>
                    <a:pt x="141" y="1095"/>
                  </a:lnTo>
                  <a:lnTo>
                    <a:pt x="141" y="1185"/>
                  </a:lnTo>
                  <a:lnTo>
                    <a:pt x="129" y="1185"/>
                  </a:lnTo>
                  <a:close/>
                  <a:moveTo>
                    <a:pt x="182" y="568"/>
                  </a:moveTo>
                  <a:lnTo>
                    <a:pt x="189" y="568"/>
                  </a:lnTo>
                  <a:lnTo>
                    <a:pt x="197" y="568"/>
                  </a:lnTo>
                  <a:lnTo>
                    <a:pt x="197" y="656"/>
                  </a:lnTo>
                  <a:lnTo>
                    <a:pt x="194" y="656"/>
                  </a:lnTo>
                  <a:lnTo>
                    <a:pt x="182" y="656"/>
                  </a:lnTo>
                  <a:lnTo>
                    <a:pt x="182" y="568"/>
                  </a:lnTo>
                  <a:close/>
                  <a:moveTo>
                    <a:pt x="182" y="673"/>
                  </a:moveTo>
                  <a:lnTo>
                    <a:pt x="189" y="673"/>
                  </a:lnTo>
                  <a:lnTo>
                    <a:pt x="197" y="673"/>
                  </a:lnTo>
                  <a:lnTo>
                    <a:pt x="199" y="799"/>
                  </a:lnTo>
                  <a:lnTo>
                    <a:pt x="189" y="799"/>
                  </a:lnTo>
                  <a:lnTo>
                    <a:pt x="182" y="799"/>
                  </a:lnTo>
                  <a:lnTo>
                    <a:pt x="182" y="673"/>
                  </a:lnTo>
                  <a:close/>
                  <a:moveTo>
                    <a:pt x="182" y="814"/>
                  </a:moveTo>
                  <a:lnTo>
                    <a:pt x="194" y="814"/>
                  </a:lnTo>
                  <a:lnTo>
                    <a:pt x="199" y="814"/>
                  </a:lnTo>
                  <a:lnTo>
                    <a:pt x="199" y="937"/>
                  </a:lnTo>
                  <a:lnTo>
                    <a:pt x="192" y="937"/>
                  </a:lnTo>
                  <a:lnTo>
                    <a:pt x="184" y="937"/>
                  </a:lnTo>
                  <a:lnTo>
                    <a:pt x="182" y="814"/>
                  </a:lnTo>
                  <a:close/>
                  <a:moveTo>
                    <a:pt x="184" y="957"/>
                  </a:moveTo>
                  <a:lnTo>
                    <a:pt x="194" y="957"/>
                  </a:lnTo>
                  <a:lnTo>
                    <a:pt x="199" y="957"/>
                  </a:lnTo>
                  <a:lnTo>
                    <a:pt x="199" y="1071"/>
                  </a:lnTo>
                  <a:lnTo>
                    <a:pt x="192" y="1071"/>
                  </a:lnTo>
                  <a:lnTo>
                    <a:pt x="184" y="1071"/>
                  </a:lnTo>
                  <a:lnTo>
                    <a:pt x="184" y="957"/>
                  </a:lnTo>
                  <a:close/>
                  <a:moveTo>
                    <a:pt x="199" y="1188"/>
                  </a:moveTo>
                  <a:lnTo>
                    <a:pt x="184" y="1185"/>
                  </a:lnTo>
                  <a:lnTo>
                    <a:pt x="184" y="1098"/>
                  </a:lnTo>
                  <a:lnTo>
                    <a:pt x="197" y="1098"/>
                  </a:lnTo>
                  <a:lnTo>
                    <a:pt x="199" y="1098"/>
                  </a:lnTo>
                  <a:lnTo>
                    <a:pt x="201" y="1188"/>
                  </a:lnTo>
                  <a:lnTo>
                    <a:pt x="199" y="1188"/>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16" name="Freeform 15"/>
            <p:cNvSpPr/>
            <p:nvPr/>
          </p:nvSpPr>
          <p:spPr bwMode="auto">
            <a:xfrm flipH="1">
              <a:off x="2045653" y="4973013"/>
              <a:ext cx="2054243" cy="1895615"/>
            </a:xfrm>
            <a:custGeom>
              <a:avLst/>
              <a:gdLst>
                <a:gd name="connsiteX0" fmla="*/ 0 w 2047980"/>
                <a:gd name="connsiteY0" fmla="*/ 485126 h 1895615"/>
                <a:gd name="connsiteX1" fmla="*/ 0 w 2047980"/>
                <a:gd name="connsiteY1" fmla="*/ 907963 h 1895615"/>
                <a:gd name="connsiteX2" fmla="*/ 3424 w 2047980"/>
                <a:gd name="connsiteY2" fmla="*/ 579966 h 1895615"/>
                <a:gd name="connsiteX3" fmla="*/ 6649 w 2047980"/>
                <a:gd name="connsiteY3" fmla="*/ 486218 h 1895615"/>
                <a:gd name="connsiteX4" fmla="*/ 1170821 w 2047980"/>
                <a:gd name="connsiteY4" fmla="*/ 0 h 1895615"/>
                <a:gd name="connsiteX5" fmla="*/ 806412 w 2047980"/>
                <a:gd name="connsiteY5" fmla="*/ 0 h 1895615"/>
                <a:gd name="connsiteX6" fmla="*/ 806412 w 2047980"/>
                <a:gd name="connsiteY6" fmla="*/ 50847 h 1895615"/>
                <a:gd name="connsiteX7" fmla="*/ 709667 w 2047980"/>
                <a:gd name="connsiteY7" fmla="*/ 50847 h 1895615"/>
                <a:gd name="connsiteX8" fmla="*/ 704830 w 2047980"/>
                <a:gd name="connsiteY8" fmla="*/ 1358551 h 1895615"/>
                <a:gd name="connsiteX9" fmla="*/ 693543 w 2047980"/>
                <a:gd name="connsiteY9" fmla="*/ 1347428 h 1895615"/>
                <a:gd name="connsiteX10" fmla="*/ 693543 w 2047980"/>
                <a:gd name="connsiteY10" fmla="*/ 1328361 h 1895615"/>
                <a:gd name="connsiteX11" fmla="*/ 690318 w 2047980"/>
                <a:gd name="connsiteY11" fmla="*/ 1185355 h 1895615"/>
                <a:gd name="connsiteX12" fmla="*/ 690318 w 2047980"/>
                <a:gd name="connsiteY12" fmla="*/ 1174233 h 1895615"/>
                <a:gd name="connsiteX13" fmla="*/ 682256 w 2047980"/>
                <a:gd name="connsiteY13" fmla="*/ 1174233 h 1895615"/>
                <a:gd name="connsiteX14" fmla="*/ 679031 w 2047980"/>
                <a:gd name="connsiteY14" fmla="*/ 1174233 h 1895615"/>
                <a:gd name="connsiteX15" fmla="*/ 679031 w 2047980"/>
                <a:gd name="connsiteY15" fmla="*/ 1185355 h 1895615"/>
                <a:gd name="connsiteX16" fmla="*/ 679031 w 2047980"/>
                <a:gd name="connsiteY16" fmla="*/ 1204423 h 1895615"/>
                <a:gd name="connsiteX17" fmla="*/ 638720 w 2047980"/>
                <a:gd name="connsiteY17" fmla="*/ 1204423 h 1895615"/>
                <a:gd name="connsiteX18" fmla="*/ 638720 w 2047980"/>
                <a:gd name="connsiteY18" fmla="*/ 1201245 h 1895615"/>
                <a:gd name="connsiteX19" fmla="*/ 630658 w 2047980"/>
                <a:gd name="connsiteY19" fmla="*/ 1185355 h 1895615"/>
                <a:gd name="connsiteX20" fmla="*/ 630658 w 2047980"/>
                <a:gd name="connsiteY20" fmla="*/ 1101141 h 1895615"/>
                <a:gd name="connsiteX21" fmla="*/ 619371 w 2047980"/>
                <a:gd name="connsiteY21" fmla="*/ 1074129 h 1895615"/>
                <a:gd name="connsiteX22" fmla="*/ 619371 w 2047980"/>
                <a:gd name="connsiteY22" fmla="*/ 988326 h 1895615"/>
                <a:gd name="connsiteX23" fmla="*/ 596797 w 2047980"/>
                <a:gd name="connsiteY23" fmla="*/ 891400 h 1895615"/>
                <a:gd name="connsiteX24" fmla="*/ 600022 w 2047980"/>
                <a:gd name="connsiteY24" fmla="*/ 891400 h 1895615"/>
                <a:gd name="connsiteX25" fmla="*/ 600022 w 2047980"/>
                <a:gd name="connsiteY25" fmla="*/ 869155 h 1895615"/>
                <a:gd name="connsiteX26" fmla="*/ 591960 w 2047980"/>
                <a:gd name="connsiteY26" fmla="*/ 869155 h 1895615"/>
                <a:gd name="connsiteX27" fmla="*/ 580673 w 2047980"/>
                <a:gd name="connsiteY27" fmla="*/ 869155 h 1895615"/>
                <a:gd name="connsiteX28" fmla="*/ 580673 w 2047980"/>
                <a:gd name="connsiteY28" fmla="*/ 880277 h 1895615"/>
                <a:gd name="connsiteX29" fmla="*/ 577448 w 2047980"/>
                <a:gd name="connsiteY29" fmla="*/ 880277 h 1895615"/>
                <a:gd name="connsiteX30" fmla="*/ 577448 w 2047980"/>
                <a:gd name="connsiteY30" fmla="*/ 904112 h 1895615"/>
                <a:gd name="connsiteX31" fmla="*/ 580673 w 2047980"/>
                <a:gd name="connsiteY31" fmla="*/ 904112 h 1895615"/>
                <a:gd name="connsiteX32" fmla="*/ 564549 w 2047980"/>
                <a:gd name="connsiteY32" fmla="*/ 969259 h 1895615"/>
                <a:gd name="connsiteX33" fmla="*/ 545199 w 2047980"/>
                <a:gd name="connsiteY33" fmla="*/ 764284 h 1895615"/>
                <a:gd name="connsiteX34" fmla="*/ 553262 w 2047980"/>
                <a:gd name="connsiteY34" fmla="*/ 764284 h 1895615"/>
                <a:gd name="connsiteX35" fmla="*/ 553262 w 2047980"/>
                <a:gd name="connsiteY35" fmla="*/ 761106 h 1895615"/>
                <a:gd name="connsiteX36" fmla="*/ 553262 w 2047980"/>
                <a:gd name="connsiteY36" fmla="*/ 745217 h 1895615"/>
                <a:gd name="connsiteX37" fmla="*/ 541975 w 2047980"/>
                <a:gd name="connsiteY37" fmla="*/ 745217 h 1895615"/>
                <a:gd name="connsiteX38" fmla="*/ 530688 w 2047980"/>
                <a:gd name="connsiteY38" fmla="*/ 591089 h 1895615"/>
                <a:gd name="connsiteX39" fmla="*/ 537137 w 2047980"/>
                <a:gd name="connsiteY39" fmla="*/ 591089 h 1895615"/>
                <a:gd name="connsiteX40" fmla="*/ 537137 w 2047980"/>
                <a:gd name="connsiteY40" fmla="*/ 552954 h 1895615"/>
                <a:gd name="connsiteX41" fmla="*/ 537137 w 2047980"/>
                <a:gd name="connsiteY41" fmla="*/ 490985 h 1895615"/>
                <a:gd name="connsiteX42" fmla="*/ 503276 w 2047980"/>
                <a:gd name="connsiteY42" fmla="*/ 490985 h 1895615"/>
                <a:gd name="connsiteX43" fmla="*/ 503276 w 2047980"/>
                <a:gd name="connsiteY43" fmla="*/ 552954 h 1895615"/>
                <a:gd name="connsiteX44" fmla="*/ 503276 w 2047980"/>
                <a:gd name="connsiteY44" fmla="*/ 591089 h 1895615"/>
                <a:gd name="connsiteX45" fmla="*/ 509726 w 2047980"/>
                <a:gd name="connsiteY45" fmla="*/ 591089 h 1895615"/>
                <a:gd name="connsiteX46" fmla="*/ 509726 w 2047980"/>
                <a:gd name="connsiteY46" fmla="*/ 594267 h 1895615"/>
                <a:gd name="connsiteX47" fmla="*/ 498439 w 2047980"/>
                <a:gd name="connsiteY47" fmla="*/ 745217 h 1895615"/>
                <a:gd name="connsiteX48" fmla="*/ 490377 w 2047980"/>
                <a:gd name="connsiteY48" fmla="*/ 745217 h 1895615"/>
                <a:gd name="connsiteX49" fmla="*/ 490377 w 2047980"/>
                <a:gd name="connsiteY49" fmla="*/ 749984 h 1895615"/>
                <a:gd name="connsiteX50" fmla="*/ 490377 w 2047980"/>
                <a:gd name="connsiteY50" fmla="*/ 761106 h 1895615"/>
                <a:gd name="connsiteX51" fmla="*/ 490377 w 2047980"/>
                <a:gd name="connsiteY51" fmla="*/ 764284 h 1895615"/>
                <a:gd name="connsiteX52" fmla="*/ 498439 w 2047980"/>
                <a:gd name="connsiteY52" fmla="*/ 764284 h 1895615"/>
                <a:gd name="connsiteX53" fmla="*/ 479090 w 2047980"/>
                <a:gd name="connsiteY53" fmla="*/ 969259 h 1895615"/>
                <a:gd name="connsiteX54" fmla="*/ 462966 w 2047980"/>
                <a:gd name="connsiteY54" fmla="*/ 899345 h 1895615"/>
                <a:gd name="connsiteX55" fmla="*/ 462966 w 2047980"/>
                <a:gd name="connsiteY55" fmla="*/ 891400 h 1895615"/>
                <a:gd name="connsiteX56" fmla="*/ 467803 w 2047980"/>
                <a:gd name="connsiteY56" fmla="*/ 891400 h 1895615"/>
                <a:gd name="connsiteX57" fmla="*/ 467803 w 2047980"/>
                <a:gd name="connsiteY57" fmla="*/ 869155 h 1895615"/>
                <a:gd name="connsiteX58" fmla="*/ 454904 w 2047980"/>
                <a:gd name="connsiteY58" fmla="*/ 869155 h 1895615"/>
                <a:gd name="connsiteX59" fmla="*/ 448454 w 2047980"/>
                <a:gd name="connsiteY59" fmla="*/ 869155 h 1895615"/>
                <a:gd name="connsiteX60" fmla="*/ 448454 w 2047980"/>
                <a:gd name="connsiteY60" fmla="*/ 880277 h 1895615"/>
                <a:gd name="connsiteX61" fmla="*/ 448454 w 2047980"/>
                <a:gd name="connsiteY61" fmla="*/ 904112 h 1895615"/>
                <a:gd name="connsiteX62" fmla="*/ 451679 w 2047980"/>
                <a:gd name="connsiteY62" fmla="*/ 904112 h 1895615"/>
                <a:gd name="connsiteX63" fmla="*/ 432330 w 2047980"/>
                <a:gd name="connsiteY63" fmla="*/ 988326 h 1895615"/>
                <a:gd name="connsiteX64" fmla="*/ 429105 w 2047980"/>
                <a:gd name="connsiteY64" fmla="*/ 996271 h 1895615"/>
                <a:gd name="connsiteX65" fmla="*/ 429105 w 2047980"/>
                <a:gd name="connsiteY65" fmla="*/ 1074129 h 1895615"/>
                <a:gd name="connsiteX66" fmla="*/ 421043 w 2047980"/>
                <a:gd name="connsiteY66" fmla="*/ 1101141 h 1895615"/>
                <a:gd name="connsiteX67" fmla="*/ 421043 w 2047980"/>
                <a:gd name="connsiteY67" fmla="*/ 1104319 h 1895615"/>
                <a:gd name="connsiteX68" fmla="*/ 421043 w 2047980"/>
                <a:gd name="connsiteY68" fmla="*/ 1185355 h 1895615"/>
                <a:gd name="connsiteX69" fmla="*/ 408143 w 2047980"/>
                <a:gd name="connsiteY69" fmla="*/ 1201245 h 1895615"/>
                <a:gd name="connsiteX70" fmla="*/ 408143 w 2047980"/>
                <a:gd name="connsiteY70" fmla="*/ 1204423 h 1895615"/>
                <a:gd name="connsiteX71" fmla="*/ 393631 w 2047980"/>
                <a:gd name="connsiteY71" fmla="*/ 1204423 h 1895615"/>
                <a:gd name="connsiteX72" fmla="*/ 393631 w 2047980"/>
                <a:gd name="connsiteY72" fmla="*/ 1188533 h 1895615"/>
                <a:gd name="connsiteX73" fmla="*/ 380732 w 2047980"/>
                <a:gd name="connsiteY73" fmla="*/ 1188533 h 1895615"/>
                <a:gd name="connsiteX74" fmla="*/ 380732 w 2047980"/>
                <a:gd name="connsiteY74" fmla="*/ 1131331 h 1895615"/>
                <a:gd name="connsiteX75" fmla="*/ 380732 w 2047980"/>
                <a:gd name="connsiteY75" fmla="*/ 1128153 h 1895615"/>
                <a:gd name="connsiteX76" fmla="*/ 374282 w 2047980"/>
                <a:gd name="connsiteY76" fmla="*/ 1128153 h 1895615"/>
                <a:gd name="connsiteX77" fmla="*/ 350096 w 2047980"/>
                <a:gd name="connsiteY77" fmla="*/ 912056 h 1895615"/>
                <a:gd name="connsiteX78" fmla="*/ 361383 w 2047980"/>
                <a:gd name="connsiteY78" fmla="*/ 912056 h 1895615"/>
                <a:gd name="connsiteX79" fmla="*/ 361383 w 2047980"/>
                <a:gd name="connsiteY79" fmla="*/ 853265 h 1895615"/>
                <a:gd name="connsiteX80" fmla="*/ 333972 w 2047980"/>
                <a:gd name="connsiteY80" fmla="*/ 853265 h 1895615"/>
                <a:gd name="connsiteX81" fmla="*/ 333972 w 2047980"/>
                <a:gd name="connsiteY81" fmla="*/ 912056 h 1895615"/>
                <a:gd name="connsiteX82" fmla="*/ 342034 w 2047980"/>
                <a:gd name="connsiteY82" fmla="*/ 912056 h 1895615"/>
                <a:gd name="connsiteX83" fmla="*/ 322685 w 2047980"/>
                <a:gd name="connsiteY83" fmla="*/ 1128153 h 1895615"/>
                <a:gd name="connsiteX84" fmla="*/ 311398 w 2047980"/>
                <a:gd name="connsiteY84" fmla="*/ 1128153 h 1895615"/>
                <a:gd name="connsiteX85" fmla="*/ 311398 w 2047980"/>
                <a:gd name="connsiteY85" fmla="*/ 1188533 h 1895615"/>
                <a:gd name="connsiteX86" fmla="*/ 300111 w 2047980"/>
                <a:gd name="connsiteY86" fmla="*/ 1188533 h 1895615"/>
                <a:gd name="connsiteX87" fmla="*/ 300111 w 2047980"/>
                <a:gd name="connsiteY87" fmla="*/ 1204423 h 1895615"/>
                <a:gd name="connsiteX88" fmla="*/ 275924 w 2047980"/>
                <a:gd name="connsiteY88" fmla="*/ 1204423 h 1895615"/>
                <a:gd name="connsiteX89" fmla="*/ 267862 w 2047980"/>
                <a:gd name="connsiteY89" fmla="*/ 1185355 h 1895615"/>
                <a:gd name="connsiteX90" fmla="*/ 267862 w 2047980"/>
                <a:gd name="connsiteY90" fmla="*/ 1093196 h 1895615"/>
                <a:gd name="connsiteX91" fmla="*/ 264637 w 2047980"/>
                <a:gd name="connsiteY91" fmla="*/ 1093196 h 1895615"/>
                <a:gd name="connsiteX92" fmla="*/ 264637 w 2047980"/>
                <a:gd name="connsiteY92" fmla="*/ 1088430 h 1895615"/>
                <a:gd name="connsiteX93" fmla="*/ 259800 w 2047980"/>
                <a:gd name="connsiteY93" fmla="*/ 1085252 h 1895615"/>
                <a:gd name="connsiteX94" fmla="*/ 259800 w 2047980"/>
                <a:gd name="connsiteY94" fmla="*/ 980381 h 1895615"/>
                <a:gd name="connsiteX95" fmla="*/ 259800 w 2047980"/>
                <a:gd name="connsiteY95" fmla="*/ 977203 h 1895615"/>
                <a:gd name="connsiteX96" fmla="*/ 256575 w 2047980"/>
                <a:gd name="connsiteY96" fmla="*/ 977203 h 1895615"/>
                <a:gd name="connsiteX97" fmla="*/ 256575 w 2047980"/>
                <a:gd name="connsiteY97" fmla="*/ 969259 h 1895615"/>
                <a:gd name="connsiteX98" fmla="*/ 253350 w 2047980"/>
                <a:gd name="connsiteY98" fmla="*/ 969259 h 1895615"/>
                <a:gd name="connsiteX99" fmla="*/ 237226 w 2047980"/>
                <a:gd name="connsiteY99" fmla="*/ 904112 h 1895615"/>
                <a:gd name="connsiteX100" fmla="*/ 240451 w 2047980"/>
                <a:gd name="connsiteY100" fmla="*/ 904112 h 1895615"/>
                <a:gd name="connsiteX101" fmla="*/ 240451 w 2047980"/>
                <a:gd name="connsiteY101" fmla="*/ 885044 h 1895615"/>
                <a:gd name="connsiteX102" fmla="*/ 237226 w 2047980"/>
                <a:gd name="connsiteY102" fmla="*/ 885044 h 1895615"/>
                <a:gd name="connsiteX103" fmla="*/ 237226 w 2047980"/>
                <a:gd name="connsiteY103" fmla="*/ 869155 h 1895615"/>
                <a:gd name="connsiteX104" fmla="*/ 225939 w 2047980"/>
                <a:gd name="connsiteY104" fmla="*/ 869155 h 1895615"/>
                <a:gd name="connsiteX105" fmla="*/ 217877 w 2047980"/>
                <a:gd name="connsiteY105" fmla="*/ 869155 h 1895615"/>
                <a:gd name="connsiteX106" fmla="*/ 217877 w 2047980"/>
                <a:gd name="connsiteY106" fmla="*/ 891400 h 1895615"/>
                <a:gd name="connsiteX107" fmla="*/ 221102 w 2047980"/>
                <a:gd name="connsiteY107" fmla="*/ 891400 h 1895615"/>
                <a:gd name="connsiteX108" fmla="*/ 206590 w 2047980"/>
                <a:gd name="connsiteY108" fmla="*/ 958136 h 1895615"/>
                <a:gd name="connsiteX109" fmla="*/ 185628 w 2047980"/>
                <a:gd name="connsiteY109" fmla="*/ 761106 h 1895615"/>
                <a:gd name="connsiteX110" fmla="*/ 198528 w 2047980"/>
                <a:gd name="connsiteY110" fmla="*/ 756339 h 1895615"/>
                <a:gd name="connsiteX111" fmla="*/ 198528 w 2047980"/>
                <a:gd name="connsiteY111" fmla="*/ 742039 h 1895615"/>
                <a:gd name="connsiteX112" fmla="*/ 193691 w 2047980"/>
                <a:gd name="connsiteY112" fmla="*/ 737272 h 1895615"/>
                <a:gd name="connsiteX113" fmla="*/ 185628 w 2047980"/>
                <a:gd name="connsiteY113" fmla="*/ 737272 h 1895615"/>
                <a:gd name="connsiteX114" fmla="*/ 174342 w 2047980"/>
                <a:gd name="connsiteY114" fmla="*/ 587911 h 1895615"/>
                <a:gd name="connsiteX115" fmla="*/ 182404 w 2047980"/>
                <a:gd name="connsiteY115" fmla="*/ 587911 h 1895615"/>
                <a:gd name="connsiteX116" fmla="*/ 182404 w 2047980"/>
                <a:gd name="connsiteY116" fmla="*/ 545009 h 1895615"/>
                <a:gd name="connsiteX117" fmla="*/ 182404 w 2047980"/>
                <a:gd name="connsiteY117" fmla="*/ 483040 h 1895615"/>
                <a:gd name="connsiteX118" fmla="*/ 146930 w 2047980"/>
                <a:gd name="connsiteY118" fmla="*/ 483040 h 1895615"/>
                <a:gd name="connsiteX119" fmla="*/ 146930 w 2047980"/>
                <a:gd name="connsiteY119" fmla="*/ 545009 h 1895615"/>
                <a:gd name="connsiteX120" fmla="*/ 146930 w 2047980"/>
                <a:gd name="connsiteY120" fmla="*/ 587911 h 1895615"/>
                <a:gd name="connsiteX121" fmla="*/ 154992 w 2047980"/>
                <a:gd name="connsiteY121" fmla="*/ 587911 h 1895615"/>
                <a:gd name="connsiteX122" fmla="*/ 143705 w 2047980"/>
                <a:gd name="connsiteY122" fmla="*/ 737272 h 1895615"/>
                <a:gd name="connsiteX123" fmla="*/ 132418 w 2047980"/>
                <a:gd name="connsiteY123" fmla="*/ 737272 h 1895615"/>
                <a:gd name="connsiteX124" fmla="*/ 132418 w 2047980"/>
                <a:gd name="connsiteY124" fmla="*/ 753162 h 1895615"/>
                <a:gd name="connsiteX125" fmla="*/ 132418 w 2047980"/>
                <a:gd name="connsiteY125" fmla="*/ 756339 h 1895615"/>
                <a:gd name="connsiteX126" fmla="*/ 138868 w 2047980"/>
                <a:gd name="connsiteY126" fmla="*/ 756339 h 1895615"/>
                <a:gd name="connsiteX127" fmla="*/ 119519 w 2047980"/>
                <a:gd name="connsiteY127" fmla="*/ 958136 h 1895615"/>
                <a:gd name="connsiteX128" fmla="*/ 108232 w 2047980"/>
                <a:gd name="connsiteY128" fmla="*/ 904112 h 1895615"/>
                <a:gd name="connsiteX129" fmla="*/ 108232 w 2047980"/>
                <a:gd name="connsiteY129" fmla="*/ 880277 h 1895615"/>
                <a:gd name="connsiteX130" fmla="*/ 100170 w 2047980"/>
                <a:gd name="connsiteY130" fmla="*/ 880277 h 1895615"/>
                <a:gd name="connsiteX131" fmla="*/ 100170 w 2047980"/>
                <a:gd name="connsiteY131" fmla="*/ 872333 h 1895615"/>
                <a:gd name="connsiteX132" fmla="*/ 92108 w 2047980"/>
                <a:gd name="connsiteY132" fmla="*/ 872333 h 1895615"/>
                <a:gd name="connsiteX133" fmla="*/ 84046 w 2047980"/>
                <a:gd name="connsiteY133" fmla="*/ 872333 h 1895615"/>
                <a:gd name="connsiteX134" fmla="*/ 84046 w 2047980"/>
                <a:gd name="connsiteY134" fmla="*/ 891400 h 1895615"/>
                <a:gd name="connsiteX135" fmla="*/ 88883 w 2047980"/>
                <a:gd name="connsiteY135" fmla="*/ 891400 h 1895615"/>
                <a:gd name="connsiteX136" fmla="*/ 69534 w 2047980"/>
                <a:gd name="connsiteY136" fmla="*/ 969259 h 1895615"/>
                <a:gd name="connsiteX137" fmla="*/ 64697 w 2047980"/>
                <a:gd name="connsiteY137" fmla="*/ 969259 h 1895615"/>
                <a:gd name="connsiteX138" fmla="*/ 61472 w 2047980"/>
                <a:gd name="connsiteY138" fmla="*/ 969259 h 1895615"/>
                <a:gd name="connsiteX139" fmla="*/ 61472 w 2047980"/>
                <a:gd name="connsiteY139" fmla="*/ 1085252 h 1895615"/>
                <a:gd name="connsiteX140" fmla="*/ 53410 w 2047980"/>
                <a:gd name="connsiteY140" fmla="*/ 1088430 h 1895615"/>
                <a:gd name="connsiteX141" fmla="*/ 53410 w 2047980"/>
                <a:gd name="connsiteY141" fmla="*/ 1112264 h 1895615"/>
                <a:gd name="connsiteX142" fmla="*/ 53410 w 2047980"/>
                <a:gd name="connsiteY142" fmla="*/ 1185355 h 1895615"/>
                <a:gd name="connsiteX143" fmla="*/ 42123 w 2047980"/>
                <a:gd name="connsiteY143" fmla="*/ 1201245 h 1895615"/>
                <a:gd name="connsiteX144" fmla="*/ 42123 w 2047980"/>
                <a:gd name="connsiteY144" fmla="*/ 1204423 h 1895615"/>
                <a:gd name="connsiteX145" fmla="*/ 17936 w 2047980"/>
                <a:gd name="connsiteY145" fmla="*/ 1204423 h 1895615"/>
                <a:gd name="connsiteX146" fmla="*/ 14711 w 2047980"/>
                <a:gd name="connsiteY146" fmla="*/ 1185355 h 1895615"/>
                <a:gd name="connsiteX147" fmla="*/ 14711 w 2047980"/>
                <a:gd name="connsiteY147" fmla="*/ 1174233 h 1895615"/>
                <a:gd name="connsiteX148" fmla="*/ 6649 w 2047980"/>
                <a:gd name="connsiteY148" fmla="*/ 1174233 h 1895615"/>
                <a:gd name="connsiteX149" fmla="*/ 6649 w 2047980"/>
                <a:gd name="connsiteY149" fmla="*/ 1185355 h 1895615"/>
                <a:gd name="connsiteX150" fmla="*/ 0 w 2047980"/>
                <a:gd name="connsiteY150" fmla="*/ 1303297 h 1895615"/>
                <a:gd name="connsiteX151" fmla="*/ 0 w 2047980"/>
                <a:gd name="connsiteY151" fmla="*/ 1895615 h 1895615"/>
                <a:gd name="connsiteX152" fmla="*/ 2047980 w 2047980"/>
                <a:gd name="connsiteY152" fmla="*/ 1895615 h 1895615"/>
                <a:gd name="connsiteX153" fmla="*/ 2047980 w 2047980"/>
                <a:gd name="connsiteY153" fmla="*/ 1328361 h 1895615"/>
                <a:gd name="connsiteX154" fmla="*/ 2041530 w 2047980"/>
                <a:gd name="connsiteY154" fmla="*/ 1328361 h 1895615"/>
                <a:gd name="connsiteX155" fmla="*/ 2041530 w 2047980"/>
                <a:gd name="connsiteY155" fmla="*/ 1301349 h 1895615"/>
                <a:gd name="connsiteX156" fmla="*/ 2036693 w 2047980"/>
                <a:gd name="connsiteY156" fmla="*/ 1301349 h 1895615"/>
                <a:gd name="connsiteX157" fmla="*/ 2033468 w 2047980"/>
                <a:gd name="connsiteY157" fmla="*/ 1301349 h 1895615"/>
                <a:gd name="connsiteX158" fmla="*/ 2033468 w 2047980"/>
                <a:gd name="connsiteY158" fmla="*/ 1328361 h 1895615"/>
                <a:gd name="connsiteX159" fmla="*/ 2014119 w 2047980"/>
                <a:gd name="connsiteY159" fmla="*/ 1328361 h 1895615"/>
                <a:gd name="connsiteX160" fmla="*/ 2014119 w 2047980"/>
                <a:gd name="connsiteY160" fmla="*/ 1309293 h 1895615"/>
                <a:gd name="connsiteX161" fmla="*/ 2006057 w 2047980"/>
                <a:gd name="connsiteY161" fmla="*/ 1304527 h 1895615"/>
                <a:gd name="connsiteX162" fmla="*/ 1994770 w 2047980"/>
                <a:gd name="connsiteY162" fmla="*/ 1304527 h 1895615"/>
                <a:gd name="connsiteX163" fmla="*/ 1994770 w 2047980"/>
                <a:gd name="connsiteY163" fmla="*/ 1282281 h 1895615"/>
                <a:gd name="connsiteX164" fmla="*/ 1989933 w 2047980"/>
                <a:gd name="connsiteY164" fmla="*/ 1282281 h 1895615"/>
                <a:gd name="connsiteX165" fmla="*/ 1986708 w 2047980"/>
                <a:gd name="connsiteY165" fmla="*/ 1282281 h 1895615"/>
                <a:gd name="connsiteX166" fmla="*/ 1986708 w 2047980"/>
                <a:gd name="connsiteY166" fmla="*/ 1304527 h 1895615"/>
                <a:gd name="connsiteX167" fmla="*/ 1954459 w 2047980"/>
                <a:gd name="connsiteY167" fmla="*/ 1304527 h 1895615"/>
                <a:gd name="connsiteX168" fmla="*/ 1959297 w 2047980"/>
                <a:gd name="connsiteY168" fmla="*/ 1115442 h 1895615"/>
                <a:gd name="connsiteX169" fmla="*/ 1931886 w 2047980"/>
                <a:gd name="connsiteY169" fmla="*/ 1112264 h 1895615"/>
                <a:gd name="connsiteX170" fmla="*/ 1893187 w 2047980"/>
                <a:gd name="connsiteY170" fmla="*/ 1112264 h 1895615"/>
                <a:gd name="connsiteX171" fmla="*/ 1880288 w 2047980"/>
                <a:gd name="connsiteY171" fmla="*/ 1104319 h 1895615"/>
                <a:gd name="connsiteX172" fmla="*/ 1877063 w 2047980"/>
                <a:gd name="connsiteY172" fmla="*/ 1104319 h 1895615"/>
                <a:gd name="connsiteX173" fmla="*/ 1869001 w 2047980"/>
                <a:gd name="connsiteY173" fmla="*/ 1101141 h 1895615"/>
                <a:gd name="connsiteX174" fmla="*/ 1869001 w 2047980"/>
                <a:gd name="connsiteY174" fmla="*/ 1093196 h 1895615"/>
                <a:gd name="connsiteX175" fmla="*/ 1849652 w 2047980"/>
                <a:gd name="connsiteY175" fmla="*/ 1088430 h 1895615"/>
                <a:gd name="connsiteX176" fmla="*/ 1841590 w 2047980"/>
                <a:gd name="connsiteY176" fmla="*/ 1088430 h 1895615"/>
                <a:gd name="connsiteX177" fmla="*/ 1825465 w 2047980"/>
                <a:gd name="connsiteY177" fmla="*/ 1061417 h 1895615"/>
                <a:gd name="connsiteX178" fmla="*/ 1802891 w 2047980"/>
                <a:gd name="connsiteY178" fmla="*/ 1034405 h 1895615"/>
                <a:gd name="connsiteX179" fmla="*/ 1778705 w 2047980"/>
                <a:gd name="connsiteY179" fmla="*/ 1015338 h 1895615"/>
                <a:gd name="connsiteX180" fmla="*/ 1748069 w 2047980"/>
                <a:gd name="connsiteY180" fmla="*/ 999449 h 1895615"/>
                <a:gd name="connsiteX181" fmla="*/ 1717433 w 2047980"/>
                <a:gd name="connsiteY181" fmla="*/ 993093 h 1895615"/>
                <a:gd name="connsiteX182" fmla="*/ 1717433 w 2047980"/>
                <a:gd name="connsiteY182" fmla="*/ 950191 h 1895615"/>
                <a:gd name="connsiteX183" fmla="*/ 1720658 w 2047980"/>
                <a:gd name="connsiteY183" fmla="*/ 950191 h 1895615"/>
                <a:gd name="connsiteX184" fmla="*/ 1720658 w 2047980"/>
                <a:gd name="connsiteY184" fmla="*/ 945424 h 1895615"/>
                <a:gd name="connsiteX185" fmla="*/ 1720658 w 2047980"/>
                <a:gd name="connsiteY185" fmla="*/ 942246 h 1895615"/>
                <a:gd name="connsiteX186" fmla="*/ 1717433 w 2047980"/>
                <a:gd name="connsiteY186" fmla="*/ 942246 h 1895615"/>
                <a:gd name="connsiteX187" fmla="*/ 1712596 w 2047980"/>
                <a:gd name="connsiteY187" fmla="*/ 934302 h 1895615"/>
                <a:gd name="connsiteX188" fmla="*/ 1709371 w 2047980"/>
                <a:gd name="connsiteY188" fmla="*/ 931124 h 1895615"/>
                <a:gd name="connsiteX189" fmla="*/ 1701309 w 2047980"/>
                <a:gd name="connsiteY189" fmla="*/ 926357 h 1895615"/>
                <a:gd name="connsiteX190" fmla="*/ 1698084 w 2047980"/>
                <a:gd name="connsiteY190" fmla="*/ 923179 h 1895615"/>
                <a:gd name="connsiteX191" fmla="*/ 1690022 w 2047980"/>
                <a:gd name="connsiteY191" fmla="*/ 923179 h 1895615"/>
                <a:gd name="connsiteX192" fmla="*/ 1690022 w 2047980"/>
                <a:gd name="connsiteY192" fmla="*/ 899345 h 1895615"/>
                <a:gd name="connsiteX193" fmla="*/ 1685184 w 2047980"/>
                <a:gd name="connsiteY193" fmla="*/ 899345 h 1895615"/>
                <a:gd name="connsiteX194" fmla="*/ 1677122 w 2047980"/>
                <a:gd name="connsiteY194" fmla="*/ 899345 h 1895615"/>
                <a:gd name="connsiteX195" fmla="*/ 1677122 w 2047980"/>
                <a:gd name="connsiteY195" fmla="*/ 923179 h 1895615"/>
                <a:gd name="connsiteX196" fmla="*/ 1673897 w 2047980"/>
                <a:gd name="connsiteY196" fmla="*/ 923179 h 1895615"/>
                <a:gd name="connsiteX197" fmla="*/ 1665835 w 2047980"/>
                <a:gd name="connsiteY197" fmla="*/ 926357 h 1895615"/>
                <a:gd name="connsiteX198" fmla="*/ 1662610 w 2047980"/>
                <a:gd name="connsiteY198" fmla="*/ 931124 h 1895615"/>
                <a:gd name="connsiteX199" fmla="*/ 1657773 w 2047980"/>
                <a:gd name="connsiteY199" fmla="*/ 934302 h 1895615"/>
                <a:gd name="connsiteX200" fmla="*/ 1654548 w 2047980"/>
                <a:gd name="connsiteY200" fmla="*/ 942246 h 1895615"/>
                <a:gd name="connsiteX201" fmla="*/ 1649711 w 2047980"/>
                <a:gd name="connsiteY201" fmla="*/ 942246 h 1895615"/>
                <a:gd name="connsiteX202" fmla="*/ 1649711 w 2047980"/>
                <a:gd name="connsiteY202" fmla="*/ 945424 h 1895615"/>
                <a:gd name="connsiteX203" fmla="*/ 1649711 w 2047980"/>
                <a:gd name="connsiteY203" fmla="*/ 950191 h 1895615"/>
                <a:gd name="connsiteX204" fmla="*/ 1654548 w 2047980"/>
                <a:gd name="connsiteY204" fmla="*/ 950191 h 1895615"/>
                <a:gd name="connsiteX205" fmla="*/ 1654548 w 2047980"/>
                <a:gd name="connsiteY205" fmla="*/ 993093 h 1895615"/>
                <a:gd name="connsiteX206" fmla="*/ 1622300 w 2047980"/>
                <a:gd name="connsiteY206" fmla="*/ 999449 h 1895615"/>
                <a:gd name="connsiteX207" fmla="*/ 1591664 w 2047980"/>
                <a:gd name="connsiteY207" fmla="*/ 1015338 h 1895615"/>
                <a:gd name="connsiteX208" fmla="*/ 1564252 w 2047980"/>
                <a:gd name="connsiteY208" fmla="*/ 1034405 h 1895615"/>
                <a:gd name="connsiteX209" fmla="*/ 1541679 w 2047980"/>
                <a:gd name="connsiteY209" fmla="*/ 1061417 h 1895615"/>
                <a:gd name="connsiteX210" fmla="*/ 1528779 w 2047980"/>
                <a:gd name="connsiteY210" fmla="*/ 1088430 h 1895615"/>
                <a:gd name="connsiteX211" fmla="*/ 1517492 w 2047980"/>
                <a:gd name="connsiteY211" fmla="*/ 1088430 h 1895615"/>
                <a:gd name="connsiteX212" fmla="*/ 1498143 w 2047980"/>
                <a:gd name="connsiteY212" fmla="*/ 1093196 h 1895615"/>
                <a:gd name="connsiteX213" fmla="*/ 1498143 w 2047980"/>
                <a:gd name="connsiteY213" fmla="*/ 1101141 h 1895615"/>
                <a:gd name="connsiteX214" fmla="*/ 1494918 w 2047980"/>
                <a:gd name="connsiteY214" fmla="*/ 1104319 h 1895615"/>
                <a:gd name="connsiteX215" fmla="*/ 1478794 w 2047980"/>
                <a:gd name="connsiteY215" fmla="*/ 1104319 h 1895615"/>
                <a:gd name="connsiteX216" fmla="*/ 1478794 w 2047980"/>
                <a:gd name="connsiteY216" fmla="*/ 1107497 h 1895615"/>
                <a:gd name="connsiteX217" fmla="*/ 1473957 w 2047980"/>
                <a:gd name="connsiteY217" fmla="*/ 1112264 h 1895615"/>
                <a:gd name="connsiteX218" fmla="*/ 1432034 w 2047980"/>
                <a:gd name="connsiteY218" fmla="*/ 1112264 h 1895615"/>
                <a:gd name="connsiteX219" fmla="*/ 1407847 w 2047980"/>
                <a:gd name="connsiteY219" fmla="*/ 1115442 h 1895615"/>
                <a:gd name="connsiteX220" fmla="*/ 1412684 w 2047980"/>
                <a:gd name="connsiteY220" fmla="*/ 1309293 h 1895615"/>
                <a:gd name="connsiteX221" fmla="*/ 1385273 w 2047980"/>
                <a:gd name="connsiteY221" fmla="*/ 1309293 h 1895615"/>
                <a:gd name="connsiteX222" fmla="*/ 1385273 w 2047980"/>
                <a:gd name="connsiteY222" fmla="*/ 1282281 h 1895615"/>
                <a:gd name="connsiteX223" fmla="*/ 1380436 w 2047980"/>
                <a:gd name="connsiteY223" fmla="*/ 1282281 h 1895615"/>
                <a:gd name="connsiteX224" fmla="*/ 1377211 w 2047980"/>
                <a:gd name="connsiteY224" fmla="*/ 1282281 h 1895615"/>
                <a:gd name="connsiteX225" fmla="*/ 1377211 w 2047980"/>
                <a:gd name="connsiteY225" fmla="*/ 1309293 h 1895615"/>
                <a:gd name="connsiteX226" fmla="*/ 1365924 w 2047980"/>
                <a:gd name="connsiteY226" fmla="*/ 1309293 h 1895615"/>
                <a:gd name="connsiteX227" fmla="*/ 1357862 w 2047980"/>
                <a:gd name="connsiteY227" fmla="*/ 1312471 h 1895615"/>
                <a:gd name="connsiteX228" fmla="*/ 1357862 w 2047980"/>
                <a:gd name="connsiteY228" fmla="*/ 1331539 h 1895615"/>
                <a:gd name="connsiteX229" fmla="*/ 1333676 w 2047980"/>
                <a:gd name="connsiteY229" fmla="*/ 1331539 h 1895615"/>
                <a:gd name="connsiteX230" fmla="*/ 1330451 w 2047980"/>
                <a:gd name="connsiteY230" fmla="*/ 1301349 h 1895615"/>
                <a:gd name="connsiteX231" fmla="*/ 1325613 w 2047980"/>
                <a:gd name="connsiteY231" fmla="*/ 1301349 h 1895615"/>
                <a:gd name="connsiteX232" fmla="*/ 1322389 w 2047980"/>
                <a:gd name="connsiteY232" fmla="*/ 1301349 h 1895615"/>
                <a:gd name="connsiteX233" fmla="*/ 1322389 w 2047980"/>
                <a:gd name="connsiteY233" fmla="*/ 1331539 h 1895615"/>
                <a:gd name="connsiteX234" fmla="*/ 1306264 w 2047980"/>
                <a:gd name="connsiteY234" fmla="*/ 1331539 h 1895615"/>
                <a:gd name="connsiteX235" fmla="*/ 1299815 w 2047980"/>
                <a:gd name="connsiteY235" fmla="*/ 1336305 h 1895615"/>
                <a:gd name="connsiteX236" fmla="*/ 1291753 w 2047980"/>
                <a:gd name="connsiteY236" fmla="*/ 1336305 h 1895615"/>
                <a:gd name="connsiteX237" fmla="*/ 1294977 w 2047980"/>
                <a:gd name="connsiteY237" fmla="*/ 143006 h 1895615"/>
                <a:gd name="connsiteX238" fmla="*/ 1248217 w 2047980"/>
                <a:gd name="connsiteY238" fmla="*/ 50847 h 1895615"/>
                <a:gd name="connsiteX239" fmla="*/ 1198232 w 2047980"/>
                <a:gd name="connsiteY239" fmla="*/ 50847 h 1895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2047980" h="1895615">
                  <a:moveTo>
                    <a:pt x="0" y="485126"/>
                  </a:moveTo>
                  <a:lnTo>
                    <a:pt x="0" y="907963"/>
                  </a:lnTo>
                  <a:lnTo>
                    <a:pt x="3424" y="579966"/>
                  </a:lnTo>
                  <a:lnTo>
                    <a:pt x="6649" y="486218"/>
                  </a:lnTo>
                  <a:close/>
                  <a:moveTo>
                    <a:pt x="1170821" y="0"/>
                  </a:moveTo>
                  <a:lnTo>
                    <a:pt x="806412" y="0"/>
                  </a:lnTo>
                  <a:lnTo>
                    <a:pt x="806412" y="50847"/>
                  </a:lnTo>
                  <a:lnTo>
                    <a:pt x="709667" y="50847"/>
                  </a:lnTo>
                  <a:lnTo>
                    <a:pt x="704830" y="1358551"/>
                  </a:lnTo>
                  <a:lnTo>
                    <a:pt x="693543" y="1347428"/>
                  </a:lnTo>
                  <a:lnTo>
                    <a:pt x="693543" y="1328361"/>
                  </a:lnTo>
                  <a:lnTo>
                    <a:pt x="690318" y="1185355"/>
                  </a:lnTo>
                  <a:lnTo>
                    <a:pt x="690318" y="1174233"/>
                  </a:lnTo>
                  <a:lnTo>
                    <a:pt x="682256" y="1174233"/>
                  </a:lnTo>
                  <a:lnTo>
                    <a:pt x="679031" y="1174233"/>
                  </a:lnTo>
                  <a:lnTo>
                    <a:pt x="679031" y="1185355"/>
                  </a:lnTo>
                  <a:lnTo>
                    <a:pt x="679031" y="1204423"/>
                  </a:lnTo>
                  <a:lnTo>
                    <a:pt x="638720" y="1204423"/>
                  </a:lnTo>
                  <a:lnTo>
                    <a:pt x="638720" y="1201245"/>
                  </a:lnTo>
                  <a:lnTo>
                    <a:pt x="630658" y="1185355"/>
                  </a:lnTo>
                  <a:lnTo>
                    <a:pt x="630658" y="1101141"/>
                  </a:lnTo>
                  <a:lnTo>
                    <a:pt x="619371" y="1074129"/>
                  </a:lnTo>
                  <a:lnTo>
                    <a:pt x="619371" y="988326"/>
                  </a:lnTo>
                  <a:lnTo>
                    <a:pt x="596797" y="891400"/>
                  </a:lnTo>
                  <a:lnTo>
                    <a:pt x="600022" y="891400"/>
                  </a:lnTo>
                  <a:lnTo>
                    <a:pt x="600022" y="869155"/>
                  </a:lnTo>
                  <a:lnTo>
                    <a:pt x="591960" y="869155"/>
                  </a:lnTo>
                  <a:lnTo>
                    <a:pt x="580673" y="869155"/>
                  </a:lnTo>
                  <a:lnTo>
                    <a:pt x="580673" y="880277"/>
                  </a:lnTo>
                  <a:lnTo>
                    <a:pt x="577448" y="880277"/>
                  </a:lnTo>
                  <a:lnTo>
                    <a:pt x="577448" y="904112"/>
                  </a:lnTo>
                  <a:lnTo>
                    <a:pt x="580673" y="904112"/>
                  </a:lnTo>
                  <a:lnTo>
                    <a:pt x="564549" y="969259"/>
                  </a:lnTo>
                  <a:lnTo>
                    <a:pt x="545199" y="764284"/>
                  </a:lnTo>
                  <a:lnTo>
                    <a:pt x="553262" y="764284"/>
                  </a:lnTo>
                  <a:lnTo>
                    <a:pt x="553262" y="761106"/>
                  </a:lnTo>
                  <a:lnTo>
                    <a:pt x="553262" y="745217"/>
                  </a:lnTo>
                  <a:lnTo>
                    <a:pt x="541975" y="745217"/>
                  </a:lnTo>
                  <a:lnTo>
                    <a:pt x="530688" y="591089"/>
                  </a:lnTo>
                  <a:lnTo>
                    <a:pt x="537137" y="591089"/>
                  </a:lnTo>
                  <a:lnTo>
                    <a:pt x="537137" y="552954"/>
                  </a:lnTo>
                  <a:lnTo>
                    <a:pt x="537137" y="490985"/>
                  </a:lnTo>
                  <a:lnTo>
                    <a:pt x="503276" y="490985"/>
                  </a:lnTo>
                  <a:lnTo>
                    <a:pt x="503276" y="552954"/>
                  </a:lnTo>
                  <a:lnTo>
                    <a:pt x="503276" y="591089"/>
                  </a:lnTo>
                  <a:lnTo>
                    <a:pt x="509726" y="591089"/>
                  </a:lnTo>
                  <a:lnTo>
                    <a:pt x="509726" y="594267"/>
                  </a:lnTo>
                  <a:lnTo>
                    <a:pt x="498439" y="745217"/>
                  </a:lnTo>
                  <a:lnTo>
                    <a:pt x="490377" y="745217"/>
                  </a:lnTo>
                  <a:lnTo>
                    <a:pt x="490377" y="749984"/>
                  </a:lnTo>
                  <a:lnTo>
                    <a:pt x="490377" y="761106"/>
                  </a:lnTo>
                  <a:lnTo>
                    <a:pt x="490377" y="764284"/>
                  </a:lnTo>
                  <a:lnTo>
                    <a:pt x="498439" y="764284"/>
                  </a:lnTo>
                  <a:lnTo>
                    <a:pt x="479090" y="969259"/>
                  </a:lnTo>
                  <a:lnTo>
                    <a:pt x="462966" y="899345"/>
                  </a:lnTo>
                  <a:lnTo>
                    <a:pt x="462966" y="891400"/>
                  </a:lnTo>
                  <a:lnTo>
                    <a:pt x="467803" y="891400"/>
                  </a:lnTo>
                  <a:lnTo>
                    <a:pt x="467803" y="869155"/>
                  </a:lnTo>
                  <a:lnTo>
                    <a:pt x="454904" y="869155"/>
                  </a:lnTo>
                  <a:lnTo>
                    <a:pt x="448454" y="869155"/>
                  </a:lnTo>
                  <a:lnTo>
                    <a:pt x="448454" y="880277"/>
                  </a:lnTo>
                  <a:lnTo>
                    <a:pt x="448454" y="904112"/>
                  </a:lnTo>
                  <a:lnTo>
                    <a:pt x="451679" y="904112"/>
                  </a:lnTo>
                  <a:lnTo>
                    <a:pt x="432330" y="988326"/>
                  </a:lnTo>
                  <a:lnTo>
                    <a:pt x="429105" y="996271"/>
                  </a:lnTo>
                  <a:lnTo>
                    <a:pt x="429105" y="1074129"/>
                  </a:lnTo>
                  <a:lnTo>
                    <a:pt x="421043" y="1101141"/>
                  </a:lnTo>
                  <a:lnTo>
                    <a:pt x="421043" y="1104319"/>
                  </a:lnTo>
                  <a:lnTo>
                    <a:pt x="421043" y="1185355"/>
                  </a:lnTo>
                  <a:lnTo>
                    <a:pt x="408143" y="1201245"/>
                  </a:lnTo>
                  <a:lnTo>
                    <a:pt x="408143" y="1204423"/>
                  </a:lnTo>
                  <a:lnTo>
                    <a:pt x="393631" y="1204423"/>
                  </a:lnTo>
                  <a:lnTo>
                    <a:pt x="393631" y="1188533"/>
                  </a:lnTo>
                  <a:lnTo>
                    <a:pt x="380732" y="1188533"/>
                  </a:lnTo>
                  <a:lnTo>
                    <a:pt x="380732" y="1131331"/>
                  </a:lnTo>
                  <a:lnTo>
                    <a:pt x="380732" y="1128153"/>
                  </a:lnTo>
                  <a:lnTo>
                    <a:pt x="374282" y="1128153"/>
                  </a:lnTo>
                  <a:lnTo>
                    <a:pt x="350096" y="912056"/>
                  </a:lnTo>
                  <a:lnTo>
                    <a:pt x="361383" y="912056"/>
                  </a:lnTo>
                  <a:lnTo>
                    <a:pt x="361383" y="853265"/>
                  </a:lnTo>
                  <a:lnTo>
                    <a:pt x="333972" y="853265"/>
                  </a:lnTo>
                  <a:lnTo>
                    <a:pt x="333972" y="912056"/>
                  </a:lnTo>
                  <a:lnTo>
                    <a:pt x="342034" y="912056"/>
                  </a:lnTo>
                  <a:lnTo>
                    <a:pt x="322685" y="1128153"/>
                  </a:lnTo>
                  <a:lnTo>
                    <a:pt x="311398" y="1128153"/>
                  </a:lnTo>
                  <a:lnTo>
                    <a:pt x="311398" y="1188533"/>
                  </a:lnTo>
                  <a:lnTo>
                    <a:pt x="300111" y="1188533"/>
                  </a:lnTo>
                  <a:lnTo>
                    <a:pt x="300111" y="1204423"/>
                  </a:lnTo>
                  <a:lnTo>
                    <a:pt x="275924" y="1204423"/>
                  </a:lnTo>
                  <a:lnTo>
                    <a:pt x="267862" y="1185355"/>
                  </a:lnTo>
                  <a:lnTo>
                    <a:pt x="267862" y="1093196"/>
                  </a:lnTo>
                  <a:lnTo>
                    <a:pt x="264637" y="1093196"/>
                  </a:lnTo>
                  <a:lnTo>
                    <a:pt x="264637" y="1088430"/>
                  </a:lnTo>
                  <a:lnTo>
                    <a:pt x="259800" y="1085252"/>
                  </a:lnTo>
                  <a:lnTo>
                    <a:pt x="259800" y="980381"/>
                  </a:lnTo>
                  <a:lnTo>
                    <a:pt x="259800" y="977203"/>
                  </a:lnTo>
                  <a:lnTo>
                    <a:pt x="256575" y="977203"/>
                  </a:lnTo>
                  <a:lnTo>
                    <a:pt x="256575" y="969259"/>
                  </a:lnTo>
                  <a:lnTo>
                    <a:pt x="253350" y="969259"/>
                  </a:lnTo>
                  <a:lnTo>
                    <a:pt x="237226" y="904112"/>
                  </a:lnTo>
                  <a:lnTo>
                    <a:pt x="240451" y="904112"/>
                  </a:lnTo>
                  <a:lnTo>
                    <a:pt x="240451" y="885044"/>
                  </a:lnTo>
                  <a:lnTo>
                    <a:pt x="237226" y="885044"/>
                  </a:lnTo>
                  <a:lnTo>
                    <a:pt x="237226" y="869155"/>
                  </a:lnTo>
                  <a:lnTo>
                    <a:pt x="225939" y="869155"/>
                  </a:lnTo>
                  <a:lnTo>
                    <a:pt x="217877" y="869155"/>
                  </a:lnTo>
                  <a:lnTo>
                    <a:pt x="217877" y="891400"/>
                  </a:lnTo>
                  <a:lnTo>
                    <a:pt x="221102" y="891400"/>
                  </a:lnTo>
                  <a:lnTo>
                    <a:pt x="206590" y="958136"/>
                  </a:lnTo>
                  <a:lnTo>
                    <a:pt x="185628" y="761106"/>
                  </a:lnTo>
                  <a:lnTo>
                    <a:pt x="198528" y="756339"/>
                  </a:lnTo>
                  <a:lnTo>
                    <a:pt x="198528" y="742039"/>
                  </a:lnTo>
                  <a:lnTo>
                    <a:pt x="193691" y="737272"/>
                  </a:lnTo>
                  <a:lnTo>
                    <a:pt x="185628" y="737272"/>
                  </a:lnTo>
                  <a:lnTo>
                    <a:pt x="174342" y="587911"/>
                  </a:lnTo>
                  <a:lnTo>
                    <a:pt x="182404" y="587911"/>
                  </a:lnTo>
                  <a:lnTo>
                    <a:pt x="182404" y="545009"/>
                  </a:lnTo>
                  <a:lnTo>
                    <a:pt x="182404" y="483040"/>
                  </a:lnTo>
                  <a:lnTo>
                    <a:pt x="146930" y="483040"/>
                  </a:lnTo>
                  <a:lnTo>
                    <a:pt x="146930" y="545009"/>
                  </a:lnTo>
                  <a:lnTo>
                    <a:pt x="146930" y="587911"/>
                  </a:lnTo>
                  <a:lnTo>
                    <a:pt x="154992" y="587911"/>
                  </a:lnTo>
                  <a:lnTo>
                    <a:pt x="143705" y="737272"/>
                  </a:lnTo>
                  <a:lnTo>
                    <a:pt x="132418" y="737272"/>
                  </a:lnTo>
                  <a:lnTo>
                    <a:pt x="132418" y="753162"/>
                  </a:lnTo>
                  <a:lnTo>
                    <a:pt x="132418" y="756339"/>
                  </a:lnTo>
                  <a:lnTo>
                    <a:pt x="138868" y="756339"/>
                  </a:lnTo>
                  <a:lnTo>
                    <a:pt x="119519" y="958136"/>
                  </a:lnTo>
                  <a:lnTo>
                    <a:pt x="108232" y="904112"/>
                  </a:lnTo>
                  <a:lnTo>
                    <a:pt x="108232" y="880277"/>
                  </a:lnTo>
                  <a:lnTo>
                    <a:pt x="100170" y="880277"/>
                  </a:lnTo>
                  <a:lnTo>
                    <a:pt x="100170" y="872333"/>
                  </a:lnTo>
                  <a:lnTo>
                    <a:pt x="92108" y="872333"/>
                  </a:lnTo>
                  <a:lnTo>
                    <a:pt x="84046" y="872333"/>
                  </a:lnTo>
                  <a:lnTo>
                    <a:pt x="84046" y="891400"/>
                  </a:lnTo>
                  <a:lnTo>
                    <a:pt x="88883" y="891400"/>
                  </a:lnTo>
                  <a:lnTo>
                    <a:pt x="69534" y="969259"/>
                  </a:lnTo>
                  <a:lnTo>
                    <a:pt x="64697" y="969259"/>
                  </a:lnTo>
                  <a:lnTo>
                    <a:pt x="61472" y="969259"/>
                  </a:lnTo>
                  <a:lnTo>
                    <a:pt x="61472" y="1085252"/>
                  </a:lnTo>
                  <a:lnTo>
                    <a:pt x="53410" y="1088430"/>
                  </a:lnTo>
                  <a:lnTo>
                    <a:pt x="53410" y="1112264"/>
                  </a:lnTo>
                  <a:lnTo>
                    <a:pt x="53410" y="1185355"/>
                  </a:lnTo>
                  <a:lnTo>
                    <a:pt x="42123" y="1201245"/>
                  </a:lnTo>
                  <a:lnTo>
                    <a:pt x="42123" y="1204423"/>
                  </a:lnTo>
                  <a:lnTo>
                    <a:pt x="17936" y="1204423"/>
                  </a:lnTo>
                  <a:lnTo>
                    <a:pt x="14711" y="1185355"/>
                  </a:lnTo>
                  <a:lnTo>
                    <a:pt x="14711" y="1174233"/>
                  </a:lnTo>
                  <a:lnTo>
                    <a:pt x="6649" y="1174233"/>
                  </a:lnTo>
                  <a:lnTo>
                    <a:pt x="6649" y="1185355"/>
                  </a:lnTo>
                  <a:lnTo>
                    <a:pt x="0" y="1303297"/>
                  </a:lnTo>
                  <a:lnTo>
                    <a:pt x="0" y="1895615"/>
                  </a:lnTo>
                  <a:lnTo>
                    <a:pt x="2047980" y="1895615"/>
                  </a:lnTo>
                  <a:lnTo>
                    <a:pt x="2047980" y="1328361"/>
                  </a:lnTo>
                  <a:lnTo>
                    <a:pt x="2041530" y="1328361"/>
                  </a:lnTo>
                  <a:lnTo>
                    <a:pt x="2041530" y="1301349"/>
                  </a:lnTo>
                  <a:lnTo>
                    <a:pt x="2036693" y="1301349"/>
                  </a:lnTo>
                  <a:lnTo>
                    <a:pt x="2033468" y="1301349"/>
                  </a:lnTo>
                  <a:lnTo>
                    <a:pt x="2033468" y="1328361"/>
                  </a:lnTo>
                  <a:lnTo>
                    <a:pt x="2014119" y="1328361"/>
                  </a:lnTo>
                  <a:lnTo>
                    <a:pt x="2014119" y="1309293"/>
                  </a:lnTo>
                  <a:lnTo>
                    <a:pt x="2006057" y="1304527"/>
                  </a:lnTo>
                  <a:lnTo>
                    <a:pt x="1994770" y="1304527"/>
                  </a:lnTo>
                  <a:lnTo>
                    <a:pt x="1994770" y="1282281"/>
                  </a:lnTo>
                  <a:lnTo>
                    <a:pt x="1989933" y="1282281"/>
                  </a:lnTo>
                  <a:lnTo>
                    <a:pt x="1986708" y="1282281"/>
                  </a:lnTo>
                  <a:lnTo>
                    <a:pt x="1986708" y="1304527"/>
                  </a:lnTo>
                  <a:lnTo>
                    <a:pt x="1954459" y="1304527"/>
                  </a:lnTo>
                  <a:lnTo>
                    <a:pt x="1959297" y="1115442"/>
                  </a:lnTo>
                  <a:lnTo>
                    <a:pt x="1931886" y="1112264"/>
                  </a:lnTo>
                  <a:lnTo>
                    <a:pt x="1893187" y="1112264"/>
                  </a:lnTo>
                  <a:lnTo>
                    <a:pt x="1880288" y="1104319"/>
                  </a:lnTo>
                  <a:lnTo>
                    <a:pt x="1877063" y="1104319"/>
                  </a:lnTo>
                  <a:lnTo>
                    <a:pt x="1869001" y="1101141"/>
                  </a:lnTo>
                  <a:lnTo>
                    <a:pt x="1869001" y="1093196"/>
                  </a:lnTo>
                  <a:lnTo>
                    <a:pt x="1849652" y="1088430"/>
                  </a:lnTo>
                  <a:lnTo>
                    <a:pt x="1841590" y="1088430"/>
                  </a:lnTo>
                  <a:lnTo>
                    <a:pt x="1825465" y="1061417"/>
                  </a:lnTo>
                  <a:lnTo>
                    <a:pt x="1802891" y="1034405"/>
                  </a:lnTo>
                  <a:lnTo>
                    <a:pt x="1778705" y="1015338"/>
                  </a:lnTo>
                  <a:lnTo>
                    <a:pt x="1748069" y="999449"/>
                  </a:lnTo>
                  <a:lnTo>
                    <a:pt x="1717433" y="993093"/>
                  </a:lnTo>
                  <a:lnTo>
                    <a:pt x="1717433" y="950191"/>
                  </a:lnTo>
                  <a:lnTo>
                    <a:pt x="1720658" y="950191"/>
                  </a:lnTo>
                  <a:lnTo>
                    <a:pt x="1720658" y="945424"/>
                  </a:lnTo>
                  <a:lnTo>
                    <a:pt x="1720658" y="942246"/>
                  </a:lnTo>
                  <a:lnTo>
                    <a:pt x="1717433" y="942246"/>
                  </a:lnTo>
                  <a:lnTo>
                    <a:pt x="1712596" y="934302"/>
                  </a:lnTo>
                  <a:lnTo>
                    <a:pt x="1709371" y="931124"/>
                  </a:lnTo>
                  <a:lnTo>
                    <a:pt x="1701309" y="926357"/>
                  </a:lnTo>
                  <a:lnTo>
                    <a:pt x="1698084" y="923179"/>
                  </a:lnTo>
                  <a:lnTo>
                    <a:pt x="1690022" y="923179"/>
                  </a:lnTo>
                  <a:lnTo>
                    <a:pt x="1690022" y="899345"/>
                  </a:lnTo>
                  <a:lnTo>
                    <a:pt x="1685184" y="899345"/>
                  </a:lnTo>
                  <a:lnTo>
                    <a:pt x="1677122" y="899345"/>
                  </a:lnTo>
                  <a:lnTo>
                    <a:pt x="1677122" y="923179"/>
                  </a:lnTo>
                  <a:lnTo>
                    <a:pt x="1673897" y="923179"/>
                  </a:lnTo>
                  <a:lnTo>
                    <a:pt x="1665835" y="926357"/>
                  </a:lnTo>
                  <a:lnTo>
                    <a:pt x="1662610" y="931124"/>
                  </a:lnTo>
                  <a:lnTo>
                    <a:pt x="1657773" y="934302"/>
                  </a:lnTo>
                  <a:lnTo>
                    <a:pt x="1654548" y="942246"/>
                  </a:lnTo>
                  <a:lnTo>
                    <a:pt x="1649711" y="942246"/>
                  </a:lnTo>
                  <a:lnTo>
                    <a:pt x="1649711" y="945424"/>
                  </a:lnTo>
                  <a:lnTo>
                    <a:pt x="1649711" y="950191"/>
                  </a:lnTo>
                  <a:lnTo>
                    <a:pt x="1654548" y="950191"/>
                  </a:lnTo>
                  <a:lnTo>
                    <a:pt x="1654548" y="993093"/>
                  </a:lnTo>
                  <a:lnTo>
                    <a:pt x="1622300" y="999449"/>
                  </a:lnTo>
                  <a:lnTo>
                    <a:pt x="1591664" y="1015338"/>
                  </a:lnTo>
                  <a:lnTo>
                    <a:pt x="1564252" y="1034405"/>
                  </a:lnTo>
                  <a:lnTo>
                    <a:pt x="1541679" y="1061417"/>
                  </a:lnTo>
                  <a:lnTo>
                    <a:pt x="1528779" y="1088430"/>
                  </a:lnTo>
                  <a:lnTo>
                    <a:pt x="1517492" y="1088430"/>
                  </a:lnTo>
                  <a:lnTo>
                    <a:pt x="1498143" y="1093196"/>
                  </a:lnTo>
                  <a:lnTo>
                    <a:pt x="1498143" y="1101141"/>
                  </a:lnTo>
                  <a:lnTo>
                    <a:pt x="1494918" y="1104319"/>
                  </a:lnTo>
                  <a:lnTo>
                    <a:pt x="1478794" y="1104319"/>
                  </a:lnTo>
                  <a:lnTo>
                    <a:pt x="1478794" y="1107497"/>
                  </a:lnTo>
                  <a:lnTo>
                    <a:pt x="1473957" y="1112264"/>
                  </a:lnTo>
                  <a:lnTo>
                    <a:pt x="1432034" y="1112264"/>
                  </a:lnTo>
                  <a:lnTo>
                    <a:pt x="1407847" y="1115442"/>
                  </a:lnTo>
                  <a:lnTo>
                    <a:pt x="1412684" y="1309293"/>
                  </a:lnTo>
                  <a:lnTo>
                    <a:pt x="1385273" y="1309293"/>
                  </a:lnTo>
                  <a:lnTo>
                    <a:pt x="1385273" y="1282281"/>
                  </a:lnTo>
                  <a:lnTo>
                    <a:pt x="1380436" y="1282281"/>
                  </a:lnTo>
                  <a:lnTo>
                    <a:pt x="1377211" y="1282281"/>
                  </a:lnTo>
                  <a:lnTo>
                    <a:pt x="1377211" y="1309293"/>
                  </a:lnTo>
                  <a:lnTo>
                    <a:pt x="1365924" y="1309293"/>
                  </a:lnTo>
                  <a:lnTo>
                    <a:pt x="1357862" y="1312471"/>
                  </a:lnTo>
                  <a:lnTo>
                    <a:pt x="1357862" y="1331539"/>
                  </a:lnTo>
                  <a:lnTo>
                    <a:pt x="1333676" y="1331539"/>
                  </a:lnTo>
                  <a:lnTo>
                    <a:pt x="1330451" y="1301349"/>
                  </a:lnTo>
                  <a:lnTo>
                    <a:pt x="1325613" y="1301349"/>
                  </a:lnTo>
                  <a:lnTo>
                    <a:pt x="1322389" y="1301349"/>
                  </a:lnTo>
                  <a:lnTo>
                    <a:pt x="1322389" y="1331539"/>
                  </a:lnTo>
                  <a:lnTo>
                    <a:pt x="1306264" y="1331539"/>
                  </a:lnTo>
                  <a:lnTo>
                    <a:pt x="1299815" y="1336305"/>
                  </a:lnTo>
                  <a:lnTo>
                    <a:pt x="1291753" y="1336305"/>
                  </a:lnTo>
                  <a:lnTo>
                    <a:pt x="1294977" y="143006"/>
                  </a:lnTo>
                  <a:lnTo>
                    <a:pt x="1248217" y="50847"/>
                  </a:lnTo>
                  <a:lnTo>
                    <a:pt x="1198232" y="50847"/>
                  </a:lnTo>
                  <a:close/>
                </a:path>
              </a:pathLst>
            </a:custGeom>
            <a:solidFill>
              <a:schemeClr val="bg1">
                <a:lumMod val="85000"/>
                <a:alpha val="50000"/>
              </a:schemeClr>
            </a:solidFill>
            <a:ln>
              <a:noFill/>
            </a:ln>
          </p:spPr>
          <p:txBody>
            <a:bodyPr vert="horz" wrap="square" lIns="91440" tIns="45720" rIns="91440" bIns="45720" numCol="1" anchor="t" anchorCtr="0" compatLnSpc="1">
              <a:noAutofit/>
            </a:bodyPr>
            <a:lstStyle/>
            <a:p>
              <a:endParaRPr lang="id-ID"/>
            </a:p>
          </p:txBody>
        </p:sp>
      </p:grpSp>
      <p:sp>
        <p:nvSpPr>
          <p:cNvPr id="22" name="Rectangle 21"/>
          <p:cNvSpPr/>
          <p:nvPr/>
        </p:nvSpPr>
        <p:spPr>
          <a:xfrm>
            <a:off x="0" y="1765300"/>
            <a:ext cx="6457950" cy="31583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Title 20"/>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下一个预测</a:t>
            </a:r>
            <a:endParaRPr lang="en-AU" b="1" dirty="0">
              <a:latin typeface="微软雅黑" panose="020B0503020204020204" pitchFamily="34" charset="-122"/>
              <a:ea typeface="微软雅黑" panose="020B0503020204020204" pitchFamily="34" charset="-122"/>
            </a:endParaRPr>
          </a:p>
        </p:txBody>
      </p:sp>
      <p:sp>
        <p:nvSpPr>
          <p:cNvPr id="19" name="Subtitle 21"/>
          <p:cNvSpPr>
            <a:spLocks noGrp="1"/>
          </p:cNvSpPr>
          <p:nvPr>
            <p:ph type="subTitle" idx="1"/>
          </p:nvPr>
        </p:nvSpPr>
        <p:spPr/>
        <p:txBody>
          <a:bodyPr>
            <a:normAutofit/>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20" name="Text Placeholder 22"/>
          <p:cNvSpPr>
            <a:spLocks noGrp="1"/>
          </p:cNvSpPr>
          <p:nvPr>
            <p:ph type="body" sz="quarter" idx="13"/>
          </p:nvPr>
        </p:nvSpPr>
        <p:spPr/>
        <p:txBody>
          <a:bodyPr>
            <a:norm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以下系列</a:t>
            </a:r>
            <a:endParaRPr lang="en-AU" dirty="0">
              <a:solidFill>
                <a:schemeClr val="bg1"/>
              </a:solidFill>
              <a:latin typeface="微软雅黑" panose="020B0503020204020204" pitchFamily="34" charset="-122"/>
              <a:ea typeface="微软雅黑" panose="020B0503020204020204" pitchFamily="34" charset="-122"/>
            </a:endParaRPr>
          </a:p>
        </p:txBody>
      </p:sp>
      <p:sp>
        <p:nvSpPr>
          <p:cNvPr id="21" name="Text Placeholder 23"/>
          <p:cNvSpPr>
            <a:spLocks noGrp="1"/>
          </p:cNvSpPr>
          <p:nvPr>
            <p:ph type="body" sz="quarter" idx="14"/>
          </p:nvPr>
        </p:nvSpPr>
        <p:spPr/>
        <p:txBody>
          <a:bodyPr>
            <a:normAutofit/>
          </a:bodyPr>
          <a:lstStyle/>
          <a:p>
            <a:r>
              <a:rPr lang="zh-CN" altLang="en-US" b="1" dirty="0" smtClean="0">
                <a:solidFill>
                  <a:schemeClr val="bg1"/>
                </a:solidFill>
              </a:rPr>
              <a:t>系列</a:t>
            </a:r>
            <a:r>
              <a:rPr lang="id-ID" b="1" dirty="0" smtClean="0">
                <a:solidFill>
                  <a:schemeClr val="bg1"/>
                </a:solidFill>
              </a:rPr>
              <a:t> 1 </a:t>
            </a:r>
            <a:r>
              <a:rPr lang="id-ID" dirty="0" smtClean="0">
                <a:solidFill>
                  <a:schemeClr val="bg1"/>
                </a:solidFill>
              </a:rPr>
              <a:t>-</a:t>
            </a:r>
            <a:r>
              <a:rPr lang="zh-CN" altLang="en-US" dirty="0">
                <a:solidFill>
                  <a:schemeClr val="bg1"/>
                </a:solidFill>
              </a:rPr>
              <a:t>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a:t>
            </a:r>
            <a:r>
              <a:rPr lang="zh-CN" altLang="en-US" dirty="0" smtClean="0">
                <a:solidFill>
                  <a:schemeClr val="bg1"/>
                </a:solidFill>
              </a:rPr>
              <a:t>。</a:t>
            </a:r>
            <a:endParaRPr lang="en-US" altLang="zh-CN" dirty="0" smtClean="0">
              <a:solidFill>
                <a:schemeClr val="bg1"/>
              </a:solidFill>
            </a:endParaRPr>
          </a:p>
          <a:p>
            <a:endParaRPr lang="zh-CN" altLang="en-US" dirty="0">
              <a:solidFill>
                <a:schemeClr val="bg1"/>
              </a:solidFill>
            </a:endParaRPr>
          </a:p>
          <a:p>
            <a:r>
              <a:rPr lang="zh-CN" altLang="en-US" b="1" dirty="0" smtClean="0">
                <a:solidFill>
                  <a:schemeClr val="bg1"/>
                </a:solidFill>
              </a:rPr>
              <a:t>系列 </a:t>
            </a:r>
            <a:r>
              <a:rPr lang="id-ID" b="1" dirty="0" smtClean="0">
                <a:solidFill>
                  <a:schemeClr val="bg1"/>
                </a:solidFill>
              </a:rPr>
              <a:t>2 -</a:t>
            </a:r>
            <a:r>
              <a:rPr lang="zh-CN" altLang="en-US" b="1" dirty="0">
                <a:solidFill>
                  <a:schemeClr val="bg1"/>
                </a:solidFill>
              </a:rPr>
              <a:t>思翔</a:t>
            </a:r>
            <a:r>
              <a:rPr lang="en-US" altLang="zh-CN" b="1" dirty="0">
                <a:solidFill>
                  <a:schemeClr val="bg1"/>
                </a:solidFill>
              </a:rPr>
              <a:t>PPT</a:t>
            </a:r>
            <a:r>
              <a:rPr lang="zh-CN" altLang="en-US" b="1" dirty="0">
                <a:solidFill>
                  <a:schemeClr val="bg1"/>
                </a:solidFill>
              </a:rPr>
              <a:t>创建于</a:t>
            </a:r>
            <a:r>
              <a:rPr lang="en-US" altLang="zh-CN" b="1" dirty="0">
                <a:solidFill>
                  <a:schemeClr val="bg1"/>
                </a:solidFill>
              </a:rPr>
              <a:t>2009</a:t>
            </a:r>
            <a:r>
              <a:rPr lang="zh-CN" altLang="en-US" b="1" dirty="0">
                <a:solidFill>
                  <a:schemeClr val="bg1"/>
                </a:solidFill>
              </a:rPr>
              <a:t>年。是一家以“不同于传统的</a:t>
            </a:r>
            <a:r>
              <a:rPr lang="en-US" altLang="zh-CN" b="1" dirty="0">
                <a:solidFill>
                  <a:schemeClr val="bg1"/>
                </a:solidFill>
              </a:rPr>
              <a:t>PPT</a:t>
            </a:r>
            <a:r>
              <a:rPr lang="zh-CN" altLang="en-US" b="1" dirty="0">
                <a:solidFill>
                  <a:schemeClr val="bg1"/>
                </a:solidFill>
              </a:rPr>
              <a:t>制作。思翔</a:t>
            </a:r>
            <a:r>
              <a:rPr lang="en-US" altLang="zh-CN" b="1" dirty="0">
                <a:solidFill>
                  <a:schemeClr val="bg1"/>
                </a:solidFill>
              </a:rPr>
              <a:t>PPT</a:t>
            </a:r>
            <a:r>
              <a:rPr lang="zh-CN" altLang="en-US" b="1" dirty="0">
                <a:solidFill>
                  <a:schemeClr val="bg1"/>
                </a:solidFill>
              </a:rPr>
              <a:t>创建于</a:t>
            </a:r>
            <a:r>
              <a:rPr lang="en-US" altLang="zh-CN" b="1" dirty="0">
                <a:solidFill>
                  <a:schemeClr val="bg1"/>
                </a:solidFill>
              </a:rPr>
              <a:t>2009</a:t>
            </a:r>
            <a:r>
              <a:rPr lang="zh-CN" altLang="en-US" b="1" dirty="0">
                <a:solidFill>
                  <a:schemeClr val="bg1"/>
                </a:solidFill>
              </a:rPr>
              <a:t>年。是一家以“不同于传统的</a:t>
            </a:r>
            <a:r>
              <a:rPr lang="en-US" altLang="zh-CN" b="1" dirty="0">
                <a:solidFill>
                  <a:schemeClr val="bg1"/>
                </a:solidFill>
              </a:rPr>
              <a:t>PPT</a:t>
            </a:r>
            <a:r>
              <a:rPr lang="zh-CN" altLang="en-US" b="1" dirty="0">
                <a:solidFill>
                  <a:schemeClr val="bg1"/>
                </a:solidFill>
              </a:rPr>
              <a:t>制作</a:t>
            </a:r>
            <a:r>
              <a:rPr lang="zh-CN" altLang="en-US" b="1" dirty="0" smtClean="0">
                <a:solidFill>
                  <a:schemeClr val="bg1"/>
                </a:solidFill>
              </a:rPr>
              <a:t>。</a:t>
            </a:r>
            <a:endParaRPr lang="en-US" altLang="zh-CN" b="1" dirty="0" smtClean="0">
              <a:solidFill>
                <a:schemeClr val="bg1"/>
              </a:solidFill>
            </a:endParaRPr>
          </a:p>
          <a:p>
            <a:endParaRPr lang="zh-CN" altLang="en-US" b="1" dirty="0">
              <a:solidFill>
                <a:schemeClr val="bg1"/>
              </a:solidFill>
            </a:endParaRPr>
          </a:p>
          <a:p>
            <a:r>
              <a:rPr lang="zh-CN" altLang="en-US" b="1" dirty="0" smtClean="0">
                <a:solidFill>
                  <a:schemeClr val="bg1"/>
                </a:solidFill>
              </a:rPr>
              <a:t>系列 </a:t>
            </a:r>
            <a:r>
              <a:rPr lang="id-ID" b="1" dirty="0" smtClean="0">
                <a:solidFill>
                  <a:schemeClr val="bg1"/>
                </a:solidFill>
              </a:rPr>
              <a:t>3 -</a:t>
            </a:r>
            <a:r>
              <a:rPr lang="zh-CN" altLang="en-US" b="1" dirty="0">
                <a:solidFill>
                  <a:schemeClr val="bg1"/>
                </a:solidFill>
              </a:rPr>
              <a:t>思翔</a:t>
            </a:r>
            <a:r>
              <a:rPr lang="en-US" altLang="zh-CN" b="1" dirty="0">
                <a:solidFill>
                  <a:schemeClr val="bg1"/>
                </a:solidFill>
              </a:rPr>
              <a:t>PPT</a:t>
            </a:r>
            <a:r>
              <a:rPr lang="zh-CN" altLang="en-US" b="1" dirty="0">
                <a:solidFill>
                  <a:schemeClr val="bg1"/>
                </a:solidFill>
              </a:rPr>
              <a:t>创建于</a:t>
            </a:r>
            <a:r>
              <a:rPr lang="en-US" altLang="zh-CN" b="1" dirty="0">
                <a:solidFill>
                  <a:schemeClr val="bg1"/>
                </a:solidFill>
              </a:rPr>
              <a:t>2009</a:t>
            </a:r>
            <a:r>
              <a:rPr lang="zh-CN" altLang="en-US" b="1" dirty="0">
                <a:solidFill>
                  <a:schemeClr val="bg1"/>
                </a:solidFill>
              </a:rPr>
              <a:t>年。是一家以“不同于传统的</a:t>
            </a:r>
            <a:r>
              <a:rPr lang="en-US" altLang="zh-CN" b="1" dirty="0">
                <a:solidFill>
                  <a:schemeClr val="bg1"/>
                </a:solidFill>
              </a:rPr>
              <a:t>PPT</a:t>
            </a:r>
            <a:r>
              <a:rPr lang="zh-CN" altLang="en-US" b="1" dirty="0">
                <a:solidFill>
                  <a:schemeClr val="bg1"/>
                </a:solidFill>
              </a:rPr>
              <a:t>制作。思翔</a:t>
            </a:r>
            <a:r>
              <a:rPr lang="en-US" altLang="zh-CN" b="1" dirty="0">
                <a:solidFill>
                  <a:schemeClr val="bg1"/>
                </a:solidFill>
              </a:rPr>
              <a:t>PPT</a:t>
            </a:r>
            <a:r>
              <a:rPr lang="zh-CN" altLang="en-US" b="1" dirty="0">
                <a:solidFill>
                  <a:schemeClr val="bg1"/>
                </a:solidFill>
              </a:rPr>
              <a:t>创建于</a:t>
            </a:r>
            <a:r>
              <a:rPr lang="en-US" altLang="zh-CN" b="1" dirty="0">
                <a:solidFill>
                  <a:schemeClr val="bg1"/>
                </a:solidFill>
              </a:rPr>
              <a:t>2009</a:t>
            </a:r>
            <a:r>
              <a:rPr lang="zh-CN" altLang="en-US" b="1" dirty="0">
                <a:solidFill>
                  <a:schemeClr val="bg1"/>
                </a:solidFill>
              </a:rPr>
              <a:t>年。是一家以“不同于传统的</a:t>
            </a:r>
            <a:r>
              <a:rPr lang="en-US" altLang="zh-CN" b="1" dirty="0">
                <a:solidFill>
                  <a:schemeClr val="bg1"/>
                </a:solidFill>
              </a:rPr>
              <a:t>PPT</a:t>
            </a:r>
            <a:r>
              <a:rPr lang="zh-CN" altLang="en-US" b="1" dirty="0">
                <a:solidFill>
                  <a:schemeClr val="bg1"/>
                </a:solidFill>
              </a:rPr>
              <a:t>制作。</a:t>
            </a:r>
            <a:endParaRPr lang="zh-CN" altLang="en-US" b="1" dirty="0">
              <a:solidFill>
                <a:schemeClr val="bg1"/>
              </a:solidFill>
            </a:endParaRPr>
          </a:p>
          <a:p>
            <a:endParaRPr lang="id-ID" dirty="0" smtClean="0">
              <a:solidFill>
                <a:schemeClr val="bg1"/>
              </a:solidFill>
            </a:endParaRPr>
          </a:p>
          <a:p>
            <a:endParaRPr lang="en-AU" dirty="0">
              <a:solidFill>
                <a:schemeClr val="bg1"/>
              </a:solidFill>
            </a:endParaRPr>
          </a:p>
        </p:txBody>
      </p:sp>
      <p:graphicFrame>
        <p:nvGraphicFramePr>
          <p:cNvPr id="17" name="Chart Placeholder 16"/>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down)">
                                      <p:cBhvr>
                                        <p:cTn id="24" dur="500"/>
                                        <p:tgtEl>
                                          <p:spTgt spid="20">
                                            <p:txEl>
                                              <p:pRg st="0" end="0"/>
                                            </p:txEl>
                                          </p:spTgt>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21">
                                            <p:txEl>
                                              <p:pRg st="0" end="0"/>
                                            </p:txEl>
                                          </p:spTgt>
                                        </p:tgtEl>
                                        <p:attrNameLst>
                                          <p:attrName>style.visibility</p:attrName>
                                        </p:attrNameLst>
                                      </p:cBhvr>
                                      <p:to>
                                        <p:strVal val="visible"/>
                                      </p:to>
                                    </p:set>
                                    <p:animEffect transition="in" filter="wipe(down)">
                                      <p:cBhvr>
                                        <p:cTn id="28" dur="500"/>
                                        <p:tgtEl>
                                          <p:spTgt spid="21">
                                            <p:txEl>
                                              <p:pRg st="0" end="0"/>
                                            </p:txEl>
                                          </p:spTgt>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21">
                                            <p:txEl>
                                              <p:pRg st="2" end="2"/>
                                            </p:txEl>
                                          </p:spTgt>
                                        </p:tgtEl>
                                        <p:attrNameLst>
                                          <p:attrName>style.visibility</p:attrName>
                                        </p:attrNameLst>
                                      </p:cBhvr>
                                      <p:to>
                                        <p:strVal val="visible"/>
                                      </p:to>
                                    </p:set>
                                    <p:animEffect transition="in" filter="wipe(down)">
                                      <p:cBhvr>
                                        <p:cTn id="32" dur="500"/>
                                        <p:tgtEl>
                                          <p:spTgt spid="21">
                                            <p:txEl>
                                              <p:pRg st="2" end="2"/>
                                            </p:txEl>
                                          </p:spTgt>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21">
                                            <p:txEl>
                                              <p:pRg st="4" end="4"/>
                                            </p:txEl>
                                          </p:spTgt>
                                        </p:tgtEl>
                                        <p:attrNameLst>
                                          <p:attrName>style.visibility</p:attrName>
                                        </p:attrNameLst>
                                      </p:cBhvr>
                                      <p:to>
                                        <p:strVal val="visible"/>
                                      </p:to>
                                    </p:set>
                                    <p:animEffect transition="in" filter="wipe(down)">
                                      <p:cBhvr>
                                        <p:cTn id="36" dur="500"/>
                                        <p:tgtEl>
                                          <p:spTgt spid="21">
                                            <p:txEl>
                                              <p:pRg st="4" end="4"/>
                                            </p:txEl>
                                          </p:spTgt>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left)">
                                      <p:cBhvr>
                                        <p:cTn id="40" dur="500"/>
                                        <p:tgtEl>
                                          <p:spTgt spid="17">
                                            <p:graphicEl>
                                              <a:chart seriesIdx="-3" categoryIdx="-3" bldStep="gridLegend"/>
                                            </p:graphicEl>
                                          </p:spTgt>
                                        </p:tgtEl>
                                      </p:cBhvr>
                                    </p:animEffect>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left)">
                                      <p:cBhvr>
                                        <p:cTn id="44" dur="500"/>
                                        <p:tgtEl>
                                          <p:spTgt spid="17">
                                            <p:graphicEl>
                                              <a:chart seriesIdx="0" categoryIdx="-4" bldStep="series"/>
                                            </p:graphicEl>
                                          </p:spTgt>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left)">
                                      <p:cBhvr>
                                        <p:cTn id="48" dur="500"/>
                                        <p:tgtEl>
                                          <p:spTgt spid="17">
                                            <p:graphicEl>
                                              <a:chart seriesIdx="1" categoryIdx="-4" bldStep="series"/>
                                            </p:graphicEl>
                                          </p:spTgt>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7">
                                            <p:graphicEl>
                                              <a:chart seriesIdx="2" categoryIdx="-4" bldStep="series"/>
                                            </p:graphicEl>
                                          </p:spTgt>
                                        </p:tgtEl>
                                        <p:attrNameLst>
                                          <p:attrName>style.visibility</p:attrName>
                                        </p:attrNameLst>
                                      </p:cBhvr>
                                      <p:to>
                                        <p:strVal val="visible"/>
                                      </p:to>
                                    </p:set>
                                    <p:animEffect transition="in" filter="wipe(left)">
                                      <p:cBhvr>
                                        <p:cTn id="52" dur="500"/>
                                        <p:tgtEl>
                                          <p:spTgt spid="17">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p:bldP spid="19" grpId="0" build="p"/>
      <p:bldP spid="20" grpId="0" build="p"/>
      <p:bldP spid="21" grpId="0" build="p"/>
      <p:bldGraphic spid="17" grpId="0">
        <p:bldSub>
          <a:bldChart bld="series"/>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726"/>
          <p:cNvSpPr/>
          <p:nvPr/>
        </p:nvSpPr>
        <p:spPr>
          <a:xfrm>
            <a:off x="6889867" y="3885940"/>
            <a:ext cx="1292250" cy="1292256"/>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a:miter lim="400000"/>
          </a:ln>
        </p:spPr>
        <p:txBody>
          <a:bodyPr lIns="38100" tIns="38100" rIns="38100" bIns="38100" anchor="ct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15" name="Shape 727"/>
          <p:cNvSpPr/>
          <p:nvPr/>
        </p:nvSpPr>
        <p:spPr>
          <a:xfrm>
            <a:off x="5976260" y="2325905"/>
            <a:ext cx="1658049" cy="1657982"/>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2"/>
          </a:solidFill>
          <a:ln w="12700">
            <a:miter lim="400000"/>
          </a:ln>
        </p:spPr>
        <p:txBody>
          <a:bodyPr lIns="38100" tIns="38100" rIns="38100" bIns="38100" anchor="ct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16" name="Shape 728"/>
          <p:cNvSpPr/>
          <p:nvPr/>
        </p:nvSpPr>
        <p:spPr>
          <a:xfrm>
            <a:off x="4821432" y="3948914"/>
            <a:ext cx="2072490" cy="2072474"/>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3"/>
          </a:solidFill>
          <a:ln w="12700">
            <a:miter lim="400000"/>
          </a:ln>
        </p:spPr>
        <p:txBody>
          <a:bodyPr lIns="38100" tIns="38100" rIns="38100" bIns="38100" anchor="ct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17" name="Shape 726"/>
          <p:cNvSpPr/>
          <p:nvPr/>
        </p:nvSpPr>
        <p:spPr>
          <a:xfrm>
            <a:off x="4115991" y="2616016"/>
            <a:ext cx="1508541" cy="1508548"/>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38100" tIns="38100" rIns="38100" bIns="38100" anchor="ct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18" name="Text Placeholder 10"/>
          <p:cNvSpPr>
            <a:spLocks noGrp="1"/>
          </p:cNvSpPr>
          <p:nvPr>
            <p:ph type="body" sz="quarter" idx="13"/>
          </p:nvPr>
        </p:nvSpPr>
        <p:spPr>
          <a:xfrm>
            <a:off x="1408105" y="2569531"/>
            <a:ext cx="2355166" cy="471600"/>
          </a:xfrm>
        </p:spPr>
        <p:txBody>
          <a:bodyPr/>
          <a:lstStyle/>
          <a:p>
            <a:pPr algn="ctr"/>
            <a:r>
              <a:rPr lang="zh-CN" altLang="en-US" dirty="0" smtClean="0"/>
              <a:t>主动力</a:t>
            </a:r>
            <a:endParaRPr lang="en-AU" dirty="0"/>
          </a:p>
        </p:txBody>
      </p:sp>
      <p:sp>
        <p:nvSpPr>
          <p:cNvPr id="20"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齿轮式的加工</a:t>
            </a:r>
            <a:endParaRPr lang="en-AU" b="1" dirty="0">
              <a:latin typeface="微软雅黑" panose="020B0503020204020204" pitchFamily="34" charset="-122"/>
              <a:ea typeface="微软雅黑" panose="020B0503020204020204" pitchFamily="34" charset="-122"/>
            </a:endParaRPr>
          </a:p>
        </p:txBody>
      </p:sp>
      <p:sp>
        <p:nvSpPr>
          <p:cNvPr id="21" name="Subtitle 2"/>
          <p:cNvSpPr>
            <a:spLocks noGrp="1"/>
          </p:cNvSpPr>
          <p:nvPr>
            <p:ph type="subTitle" idx="1"/>
          </p:nvPr>
        </p:nvSpPr>
        <p:spPr>
          <a:xfrm>
            <a:off x="1524000" y="1223964"/>
            <a:ext cx="9144000" cy="374217"/>
          </a:xfrm>
        </p:spPr>
        <p:txBody>
          <a:bodyPr/>
          <a:lstStyle/>
          <a:p>
            <a:r>
              <a:rPr lang="zh-CN" altLang="en-US" dirty="0" smtClean="0">
                <a:latin typeface="微软雅黑" panose="020B0503020204020204" pitchFamily="34" charset="-122"/>
                <a:ea typeface="微软雅黑" panose="020B0503020204020204" pitchFamily="34" charset="-122"/>
              </a:rPr>
              <a:t>设计很棒的应用</a:t>
            </a:r>
            <a:endParaRPr lang="en-AU" dirty="0">
              <a:latin typeface="微软雅黑" panose="020B0503020204020204" pitchFamily="34" charset="-122"/>
              <a:ea typeface="微软雅黑" panose="020B0503020204020204" pitchFamily="34" charset="-122"/>
            </a:endParaRPr>
          </a:p>
        </p:txBody>
      </p:sp>
      <p:sp>
        <p:nvSpPr>
          <p:cNvPr id="22" name="Text Placeholder 10"/>
          <p:cNvSpPr>
            <a:spLocks noGrp="1"/>
          </p:cNvSpPr>
          <p:nvPr>
            <p:ph type="body" sz="quarter" idx="13"/>
          </p:nvPr>
        </p:nvSpPr>
        <p:spPr>
          <a:xfrm>
            <a:off x="8525161" y="2569531"/>
            <a:ext cx="2355166" cy="471600"/>
          </a:xfrm>
        </p:spPr>
        <p:txBody>
          <a:bodyPr/>
          <a:lstStyle/>
          <a:p>
            <a:pPr algn="ctr"/>
            <a:r>
              <a:rPr lang="zh-CN" altLang="en-US" dirty="0" smtClean="0"/>
              <a:t>系统</a:t>
            </a:r>
            <a:endParaRPr lang="en-AU" dirty="0"/>
          </a:p>
        </p:txBody>
      </p:sp>
      <p:sp>
        <p:nvSpPr>
          <p:cNvPr id="24" name="Text Placeholder 10"/>
          <p:cNvSpPr>
            <a:spLocks noGrp="1"/>
          </p:cNvSpPr>
          <p:nvPr>
            <p:ph type="body" sz="quarter" idx="13"/>
          </p:nvPr>
        </p:nvSpPr>
        <p:spPr>
          <a:xfrm>
            <a:off x="1408104" y="4510873"/>
            <a:ext cx="2355166" cy="471600"/>
          </a:xfrm>
        </p:spPr>
        <p:txBody>
          <a:bodyPr/>
          <a:lstStyle/>
          <a:p>
            <a:pPr algn="ctr"/>
            <a:r>
              <a:rPr lang="zh-CN" altLang="en-US" dirty="0" smtClean="0"/>
              <a:t>技术</a:t>
            </a:r>
            <a:endParaRPr lang="en-AU" dirty="0"/>
          </a:p>
        </p:txBody>
      </p:sp>
      <p:sp>
        <p:nvSpPr>
          <p:cNvPr id="26" name="Text Placeholder 10"/>
          <p:cNvSpPr>
            <a:spLocks noGrp="1"/>
          </p:cNvSpPr>
          <p:nvPr>
            <p:ph type="body" sz="quarter" idx="13"/>
          </p:nvPr>
        </p:nvSpPr>
        <p:spPr>
          <a:xfrm>
            <a:off x="8525161" y="4510873"/>
            <a:ext cx="2355166" cy="471600"/>
          </a:xfrm>
        </p:spPr>
        <p:txBody>
          <a:bodyPr/>
          <a:lstStyle/>
          <a:p>
            <a:pPr algn="ctr"/>
            <a:r>
              <a:rPr lang="zh-CN" altLang="en-US" dirty="0" smtClean="0"/>
              <a:t>开源</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28" name="TextBox 61"/>
          <p:cNvSpPr txBox="1"/>
          <p:nvPr/>
        </p:nvSpPr>
        <p:spPr>
          <a:xfrm>
            <a:off x="1593109" y="2960629"/>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29" name="TextBox 61"/>
          <p:cNvSpPr txBox="1"/>
          <p:nvPr/>
        </p:nvSpPr>
        <p:spPr>
          <a:xfrm>
            <a:off x="1593109" y="4904146"/>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30" name="TextBox 61"/>
          <p:cNvSpPr txBox="1"/>
          <p:nvPr/>
        </p:nvSpPr>
        <p:spPr>
          <a:xfrm>
            <a:off x="8802871" y="2971458"/>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31" name="TextBox 61"/>
          <p:cNvSpPr txBox="1"/>
          <p:nvPr/>
        </p:nvSpPr>
        <p:spPr>
          <a:xfrm>
            <a:off x="8664016" y="4913400"/>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Effect transition="in" filter="fade">
                                      <p:cBhvr>
                                        <p:cTn id="11" dur="500"/>
                                        <p:tgtEl>
                                          <p:spTgt spid="21">
                                            <p:txEl>
                                              <p:pRg st="0" end="0"/>
                                            </p:txEl>
                                          </p:spTgt>
                                        </p:tgtEl>
                                      </p:cBhvr>
                                    </p:animEffect>
                                  </p:childTnLst>
                                </p:cTn>
                              </p:par>
                            </p:childTnLst>
                          </p:cTn>
                        </p:par>
                        <p:par>
                          <p:cTn id="12" fill="hold">
                            <p:stCondLst>
                              <p:cond delay="1000"/>
                            </p:stCondLst>
                            <p:childTnLst>
                              <p:par>
                                <p:cTn id="13" presetID="49" presetClass="entr" presetSubtype="0" decel="10000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360"/>
                                          </p:val>
                                        </p:tav>
                                        <p:tav tm="100000">
                                          <p:val>
                                            <p:fltVal val="0"/>
                                          </p:val>
                                        </p:tav>
                                      </p:tavLst>
                                    </p:anim>
                                    <p:animEffect transition="in" filter="fade">
                                      <p:cBhvr>
                                        <p:cTn id="18" dur="500"/>
                                        <p:tgtEl>
                                          <p:spTgt spid="17"/>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 calcmode="lin" valueType="num">
                                      <p:cBhvr>
                                        <p:cTn id="31" dur="500" fill="hold"/>
                                        <p:tgtEl>
                                          <p:spTgt spid="16"/>
                                        </p:tgtEl>
                                        <p:attrNameLst>
                                          <p:attrName>style.rotation</p:attrName>
                                        </p:attrNameLst>
                                      </p:cBhvr>
                                      <p:tavLst>
                                        <p:tav tm="0">
                                          <p:val>
                                            <p:fltVal val="360"/>
                                          </p:val>
                                        </p:tav>
                                        <p:tav tm="100000">
                                          <p:val>
                                            <p:fltVal val="0"/>
                                          </p:val>
                                        </p:tav>
                                      </p:tavLst>
                                    </p:anim>
                                    <p:animEffect transition="in" filter="fade">
                                      <p:cBhvr>
                                        <p:cTn id="32" dur="500"/>
                                        <p:tgtEl>
                                          <p:spTgt spid="16"/>
                                        </p:tgtEl>
                                      </p:cBhvr>
                                    </p:animEffect>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 calcmode="lin" valueType="num">
                                      <p:cBhvr>
                                        <p:cTn id="38" dur="500" fill="hold"/>
                                        <p:tgtEl>
                                          <p:spTgt spid="14"/>
                                        </p:tgtEl>
                                        <p:attrNameLst>
                                          <p:attrName>style.rotation</p:attrName>
                                        </p:attrNameLst>
                                      </p:cBhvr>
                                      <p:tavLst>
                                        <p:tav tm="0">
                                          <p:val>
                                            <p:fltVal val="360"/>
                                          </p:val>
                                        </p:tav>
                                        <p:tav tm="100000">
                                          <p:val>
                                            <p:fltVal val="0"/>
                                          </p:val>
                                        </p:tav>
                                      </p:tavLst>
                                    </p:anim>
                                    <p:animEffect transition="in" filter="fade">
                                      <p:cBhvr>
                                        <p:cTn id="39" dur="500"/>
                                        <p:tgtEl>
                                          <p:spTgt spid="14"/>
                                        </p:tgtEl>
                                      </p:cBhvr>
                                    </p:animEffect>
                                  </p:childTnLst>
                                </p:cTn>
                              </p:par>
                            </p:childTnLst>
                          </p:cTn>
                        </p:par>
                        <p:par>
                          <p:cTn id="40" fill="hold">
                            <p:stCondLst>
                              <p:cond delay="3000"/>
                            </p:stCondLst>
                            <p:childTnLst>
                              <p:par>
                                <p:cTn id="41" presetID="8" presetClass="emph" presetSubtype="0" fill="hold" grpId="1" nodeType="afterEffect">
                                  <p:stCondLst>
                                    <p:cond delay="0"/>
                                  </p:stCondLst>
                                  <p:childTnLst>
                                    <p:animRot by="21600000">
                                      <p:cBhvr>
                                        <p:cTn id="42" dur="2000" fill="hold"/>
                                        <p:tgtEl>
                                          <p:spTgt spid="17"/>
                                        </p:tgtEl>
                                        <p:attrNameLst>
                                          <p:attrName>r</p:attrName>
                                        </p:attrNameLst>
                                      </p:cBhvr>
                                    </p:animRo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18">
                                            <p:txEl>
                                              <p:pRg st="0" end="0"/>
                                            </p:txEl>
                                          </p:spTgt>
                                        </p:tgtEl>
                                        <p:attrNameLst>
                                          <p:attrName>style.visibility</p:attrName>
                                        </p:attrNameLst>
                                      </p:cBhvr>
                                      <p:to>
                                        <p:strVal val="visible"/>
                                      </p:to>
                                    </p:set>
                                    <p:animEffect transition="in" filter="fade">
                                      <p:cBhvr>
                                        <p:cTn id="46" dur="500"/>
                                        <p:tgtEl>
                                          <p:spTgt spid="18">
                                            <p:txEl>
                                              <p:pRg st="0" end="0"/>
                                            </p:txEl>
                                          </p:spTgt>
                                        </p:tgtEl>
                                      </p:cBhvr>
                                    </p:animEffect>
                                  </p:childTnLst>
                                </p:cTn>
                              </p:par>
                            </p:childTnLst>
                          </p:cTn>
                        </p:par>
                        <p:par>
                          <p:cTn id="47" fill="hold">
                            <p:stCondLst>
                              <p:cond delay="5500"/>
                            </p:stCondLst>
                            <p:childTnLst>
                              <p:par>
                                <p:cTn id="48" presetID="8" presetClass="emph" presetSubtype="0" fill="hold" grpId="1" nodeType="afterEffect">
                                  <p:stCondLst>
                                    <p:cond delay="0"/>
                                  </p:stCondLst>
                                  <p:childTnLst>
                                    <p:animRot by="21600000">
                                      <p:cBhvr>
                                        <p:cTn id="49" dur="2000" fill="hold"/>
                                        <p:tgtEl>
                                          <p:spTgt spid="15"/>
                                        </p:tgtEl>
                                        <p:attrNameLst>
                                          <p:attrName>r</p:attrName>
                                        </p:attrNameLst>
                                      </p:cBhvr>
                                    </p:animRot>
                                  </p:childTnLst>
                                </p:cTn>
                              </p:par>
                            </p:childTnLst>
                          </p:cTn>
                        </p:par>
                        <p:par>
                          <p:cTn id="50" fill="hold">
                            <p:stCondLst>
                              <p:cond delay="7500"/>
                            </p:stCondLst>
                            <p:childTnLst>
                              <p:par>
                                <p:cTn id="51" presetID="10" presetClass="entr" presetSubtype="0" fill="hold" grpId="0" nodeType="afterEffect">
                                  <p:stCondLst>
                                    <p:cond delay="0"/>
                                  </p:stCondLst>
                                  <p:childTnLst>
                                    <p:set>
                                      <p:cBhvr>
                                        <p:cTn id="52" dur="1" fill="hold">
                                          <p:stCondLst>
                                            <p:cond delay="0"/>
                                          </p:stCondLst>
                                        </p:cTn>
                                        <p:tgtEl>
                                          <p:spTgt spid="22">
                                            <p:txEl>
                                              <p:pRg st="0" end="0"/>
                                            </p:txEl>
                                          </p:spTgt>
                                        </p:tgtEl>
                                        <p:attrNameLst>
                                          <p:attrName>style.visibility</p:attrName>
                                        </p:attrNameLst>
                                      </p:cBhvr>
                                      <p:to>
                                        <p:strVal val="visible"/>
                                      </p:to>
                                    </p:set>
                                    <p:animEffect transition="in" filter="fade">
                                      <p:cBhvr>
                                        <p:cTn id="53" dur="500"/>
                                        <p:tgtEl>
                                          <p:spTgt spid="22">
                                            <p:txEl>
                                              <p:pRg st="0" end="0"/>
                                            </p:txEl>
                                          </p:spTgt>
                                        </p:tgtEl>
                                      </p:cBhvr>
                                    </p:animEffect>
                                  </p:childTnLst>
                                </p:cTn>
                              </p:par>
                            </p:childTnLst>
                          </p:cTn>
                        </p:par>
                        <p:par>
                          <p:cTn id="54" fill="hold">
                            <p:stCondLst>
                              <p:cond delay="8000"/>
                            </p:stCondLst>
                            <p:childTnLst>
                              <p:par>
                                <p:cTn id="55" presetID="8" presetClass="emph" presetSubtype="0" fill="hold" grpId="1" nodeType="afterEffect">
                                  <p:stCondLst>
                                    <p:cond delay="0"/>
                                  </p:stCondLst>
                                  <p:childTnLst>
                                    <p:animRot by="21600000">
                                      <p:cBhvr>
                                        <p:cTn id="56" dur="2000" fill="hold"/>
                                        <p:tgtEl>
                                          <p:spTgt spid="16"/>
                                        </p:tgtEl>
                                        <p:attrNameLst>
                                          <p:attrName>r</p:attrName>
                                        </p:attrNameLst>
                                      </p:cBhvr>
                                    </p:animRot>
                                  </p:childTnLst>
                                </p:cTn>
                              </p:par>
                            </p:childTnLst>
                          </p:cTn>
                        </p:par>
                        <p:par>
                          <p:cTn id="57" fill="hold">
                            <p:stCondLst>
                              <p:cond delay="10000"/>
                            </p:stCondLst>
                            <p:childTnLst>
                              <p:par>
                                <p:cTn id="58" presetID="10" presetClass="entr" presetSubtype="0" fill="hold" grpId="0" nodeType="afterEffect">
                                  <p:stCondLst>
                                    <p:cond delay="0"/>
                                  </p:stCondLst>
                                  <p:childTnLst>
                                    <p:set>
                                      <p:cBhvr>
                                        <p:cTn id="59" dur="1" fill="hold">
                                          <p:stCondLst>
                                            <p:cond delay="0"/>
                                          </p:stCondLst>
                                        </p:cTn>
                                        <p:tgtEl>
                                          <p:spTgt spid="24">
                                            <p:txEl>
                                              <p:pRg st="0" end="0"/>
                                            </p:txEl>
                                          </p:spTgt>
                                        </p:tgtEl>
                                        <p:attrNameLst>
                                          <p:attrName>style.visibility</p:attrName>
                                        </p:attrNameLst>
                                      </p:cBhvr>
                                      <p:to>
                                        <p:strVal val="visible"/>
                                      </p:to>
                                    </p:set>
                                    <p:animEffect transition="in" filter="fade">
                                      <p:cBhvr>
                                        <p:cTn id="60" dur="500"/>
                                        <p:tgtEl>
                                          <p:spTgt spid="24">
                                            <p:txEl>
                                              <p:pRg st="0" end="0"/>
                                            </p:txEl>
                                          </p:spTgt>
                                        </p:tgtEl>
                                      </p:cBhvr>
                                    </p:animEffect>
                                  </p:childTnLst>
                                </p:cTn>
                              </p:par>
                            </p:childTnLst>
                          </p:cTn>
                        </p:par>
                        <p:par>
                          <p:cTn id="61" fill="hold">
                            <p:stCondLst>
                              <p:cond delay="10500"/>
                            </p:stCondLst>
                            <p:childTnLst>
                              <p:par>
                                <p:cTn id="62" presetID="8" presetClass="emph" presetSubtype="0" fill="hold" grpId="1" nodeType="afterEffect">
                                  <p:stCondLst>
                                    <p:cond delay="0"/>
                                  </p:stCondLst>
                                  <p:childTnLst>
                                    <p:animRot by="21600000">
                                      <p:cBhvr>
                                        <p:cTn id="63" dur="2000" fill="hold"/>
                                        <p:tgtEl>
                                          <p:spTgt spid="14"/>
                                        </p:tgtEl>
                                        <p:attrNameLst>
                                          <p:attrName>r</p:attrName>
                                        </p:attrNameLst>
                                      </p:cBhvr>
                                    </p:animRot>
                                  </p:childTnLst>
                                </p:cTn>
                              </p:par>
                            </p:childTnLst>
                          </p:cTn>
                        </p:par>
                        <p:par>
                          <p:cTn id="64" fill="hold">
                            <p:stCondLst>
                              <p:cond delay="12500"/>
                            </p:stCondLst>
                            <p:childTnLst>
                              <p:par>
                                <p:cTn id="65" presetID="10" presetClass="entr" presetSubtype="0" fill="hold" grpId="0" nodeType="afterEffect">
                                  <p:stCondLst>
                                    <p:cond delay="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18" grpId="0" build="p"/>
      <p:bldP spid="20" grpId="0"/>
      <p:bldP spid="21" grpId="0" build="p"/>
      <p:bldP spid="22" grpId="0" build="p"/>
      <p:bldP spid="24" grpId="0" build="p"/>
      <p:bldP spid="2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工作流</a:t>
            </a:r>
            <a:endParaRPr lang="en-AU" b="1" dirty="0">
              <a:latin typeface="微软雅黑" panose="020B0503020204020204" pitchFamily="34" charset="-122"/>
              <a:ea typeface="微软雅黑" panose="020B0503020204020204" pitchFamily="34" charset="-122"/>
            </a:endParaRPr>
          </a:p>
        </p:txBody>
      </p:sp>
      <p:sp>
        <p:nvSpPr>
          <p:cNvPr id="40"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设计很棒的应用</a:t>
            </a:r>
            <a:endParaRPr lang="en-AU" altLang="zh-CN" dirty="0">
              <a:latin typeface="微软雅黑" panose="020B0503020204020204" pitchFamily="34" charset="-122"/>
              <a:ea typeface="微软雅黑" panose="020B0503020204020204" pitchFamily="34" charset="-122"/>
            </a:endParaRPr>
          </a:p>
        </p:txBody>
      </p:sp>
      <p:grpSp>
        <p:nvGrpSpPr>
          <p:cNvPr id="48" name="Group 47"/>
          <p:cNvGrpSpPr/>
          <p:nvPr/>
        </p:nvGrpSpPr>
        <p:grpSpPr>
          <a:xfrm>
            <a:off x="1184" y="4120681"/>
            <a:ext cx="12190816" cy="2747947"/>
            <a:chOff x="1184" y="4120681"/>
            <a:chExt cx="12190816" cy="2747947"/>
          </a:xfrm>
        </p:grpSpPr>
        <p:sp>
          <p:nvSpPr>
            <p:cNvPr id="49" name="Freeform 13"/>
            <p:cNvSpPr/>
            <p:nvPr/>
          </p:nvSpPr>
          <p:spPr bwMode="auto">
            <a:xfrm>
              <a:off x="10162130" y="5375511"/>
              <a:ext cx="2029870" cy="1482489"/>
            </a:xfrm>
            <a:custGeom>
              <a:avLst/>
              <a:gdLst>
                <a:gd name="T0" fmla="*/ 1230 w 1276"/>
                <a:gd name="T1" fmla="*/ 748 h 933"/>
                <a:gd name="T2" fmla="*/ 1221 w 1276"/>
                <a:gd name="T3" fmla="*/ 748 h 933"/>
                <a:gd name="T4" fmla="*/ 1206 w 1276"/>
                <a:gd name="T5" fmla="*/ 748 h 933"/>
                <a:gd name="T6" fmla="*/ 1211 w 1276"/>
                <a:gd name="T7" fmla="*/ 216 h 933"/>
                <a:gd name="T8" fmla="*/ 1218 w 1276"/>
                <a:gd name="T9" fmla="*/ 216 h 933"/>
                <a:gd name="T10" fmla="*/ 1221 w 1276"/>
                <a:gd name="T11" fmla="*/ 214 h 933"/>
                <a:gd name="T12" fmla="*/ 1218 w 1276"/>
                <a:gd name="T13" fmla="*/ 185 h 933"/>
                <a:gd name="T14" fmla="*/ 1206 w 1276"/>
                <a:gd name="T15" fmla="*/ 182 h 933"/>
                <a:gd name="T16" fmla="*/ 1192 w 1276"/>
                <a:gd name="T17" fmla="*/ 180 h 933"/>
                <a:gd name="T18" fmla="*/ 1182 w 1276"/>
                <a:gd name="T19" fmla="*/ 0 h 933"/>
                <a:gd name="T20" fmla="*/ 1172 w 1276"/>
                <a:gd name="T21" fmla="*/ 180 h 933"/>
                <a:gd name="T22" fmla="*/ 1158 w 1276"/>
                <a:gd name="T23" fmla="*/ 180 h 933"/>
                <a:gd name="T24" fmla="*/ 1143 w 1276"/>
                <a:gd name="T25" fmla="*/ 182 h 933"/>
                <a:gd name="T26" fmla="*/ 1141 w 1276"/>
                <a:gd name="T27" fmla="*/ 212 h 933"/>
                <a:gd name="T28" fmla="*/ 1143 w 1276"/>
                <a:gd name="T29" fmla="*/ 214 h 933"/>
                <a:gd name="T30" fmla="*/ 1151 w 1276"/>
                <a:gd name="T31" fmla="*/ 214 h 933"/>
                <a:gd name="T32" fmla="*/ 1071 w 1276"/>
                <a:gd name="T33" fmla="*/ 659 h 933"/>
                <a:gd name="T34" fmla="*/ 659 w 1276"/>
                <a:gd name="T35" fmla="*/ 496 h 933"/>
                <a:gd name="T36" fmla="*/ 666 w 1276"/>
                <a:gd name="T37" fmla="*/ 491 h 933"/>
                <a:gd name="T38" fmla="*/ 611 w 1276"/>
                <a:gd name="T39" fmla="*/ 430 h 933"/>
                <a:gd name="T40" fmla="*/ 620 w 1276"/>
                <a:gd name="T41" fmla="*/ 425 h 933"/>
                <a:gd name="T42" fmla="*/ 606 w 1276"/>
                <a:gd name="T43" fmla="*/ 420 h 933"/>
                <a:gd name="T44" fmla="*/ 608 w 1276"/>
                <a:gd name="T45" fmla="*/ 406 h 933"/>
                <a:gd name="T46" fmla="*/ 606 w 1276"/>
                <a:gd name="T47" fmla="*/ 389 h 933"/>
                <a:gd name="T48" fmla="*/ 594 w 1276"/>
                <a:gd name="T49" fmla="*/ 379 h 933"/>
                <a:gd name="T50" fmla="*/ 586 w 1276"/>
                <a:gd name="T51" fmla="*/ 377 h 933"/>
                <a:gd name="T52" fmla="*/ 569 w 1276"/>
                <a:gd name="T53" fmla="*/ 377 h 933"/>
                <a:gd name="T54" fmla="*/ 562 w 1276"/>
                <a:gd name="T55" fmla="*/ 379 h 933"/>
                <a:gd name="T56" fmla="*/ 552 w 1276"/>
                <a:gd name="T57" fmla="*/ 391 h 933"/>
                <a:gd name="T58" fmla="*/ 548 w 1276"/>
                <a:gd name="T59" fmla="*/ 399 h 933"/>
                <a:gd name="T60" fmla="*/ 548 w 1276"/>
                <a:gd name="T61" fmla="*/ 413 h 933"/>
                <a:gd name="T62" fmla="*/ 552 w 1276"/>
                <a:gd name="T63" fmla="*/ 423 h 933"/>
                <a:gd name="T64" fmla="*/ 538 w 1276"/>
                <a:gd name="T65" fmla="*/ 425 h 933"/>
                <a:gd name="T66" fmla="*/ 548 w 1276"/>
                <a:gd name="T67" fmla="*/ 430 h 933"/>
                <a:gd name="T68" fmla="*/ 519 w 1276"/>
                <a:gd name="T69" fmla="*/ 491 h 933"/>
                <a:gd name="T70" fmla="*/ 412 w 1276"/>
                <a:gd name="T71" fmla="*/ 491 h 933"/>
                <a:gd name="T72" fmla="*/ 402 w 1276"/>
                <a:gd name="T73" fmla="*/ 491 h 933"/>
                <a:gd name="T74" fmla="*/ 359 w 1276"/>
                <a:gd name="T75" fmla="*/ 464 h 933"/>
                <a:gd name="T76" fmla="*/ 366 w 1276"/>
                <a:gd name="T77" fmla="*/ 459 h 933"/>
                <a:gd name="T78" fmla="*/ 204 w 1276"/>
                <a:gd name="T79" fmla="*/ 447 h 933"/>
                <a:gd name="T80" fmla="*/ 194 w 1276"/>
                <a:gd name="T81" fmla="*/ 416 h 933"/>
                <a:gd name="T82" fmla="*/ 177 w 1276"/>
                <a:gd name="T83" fmla="*/ 391 h 933"/>
                <a:gd name="T84" fmla="*/ 155 w 1276"/>
                <a:gd name="T85" fmla="*/ 369 h 933"/>
                <a:gd name="T86" fmla="*/ 141 w 1276"/>
                <a:gd name="T87" fmla="*/ 360 h 933"/>
                <a:gd name="T88" fmla="*/ 114 w 1276"/>
                <a:gd name="T89" fmla="*/ 350 h 933"/>
                <a:gd name="T90" fmla="*/ 112 w 1276"/>
                <a:gd name="T91" fmla="*/ 348 h 933"/>
                <a:gd name="T92" fmla="*/ 97 w 1276"/>
                <a:gd name="T93" fmla="*/ 345 h 933"/>
                <a:gd name="T94" fmla="*/ 92 w 1276"/>
                <a:gd name="T95" fmla="*/ 345 h 933"/>
                <a:gd name="T96" fmla="*/ 88 w 1276"/>
                <a:gd name="T97" fmla="*/ 345 h 933"/>
                <a:gd name="T98" fmla="*/ 78 w 1276"/>
                <a:gd name="T99" fmla="*/ 263 h 933"/>
                <a:gd name="T100" fmla="*/ 73 w 1276"/>
                <a:gd name="T101" fmla="*/ 345 h 933"/>
                <a:gd name="T102" fmla="*/ 68 w 1276"/>
                <a:gd name="T103" fmla="*/ 345 h 933"/>
                <a:gd name="T104" fmla="*/ 51 w 1276"/>
                <a:gd name="T105" fmla="*/ 348 h 933"/>
                <a:gd name="T106" fmla="*/ 51 w 1276"/>
                <a:gd name="T107" fmla="*/ 348 h 933"/>
                <a:gd name="T108" fmla="*/ 37 w 1276"/>
                <a:gd name="T109" fmla="*/ 355 h 933"/>
                <a:gd name="T110" fmla="*/ 22 w 1276"/>
                <a:gd name="T111" fmla="*/ 360 h 933"/>
                <a:gd name="T112" fmla="*/ 0 w 1276"/>
                <a:gd name="T113" fmla="*/ 374 h 933"/>
                <a:gd name="T114" fmla="*/ 1276 w 1276"/>
                <a:gd name="T115" fmla="*/ 933 h 933"/>
                <a:gd name="T116" fmla="*/ 1233 w 1276"/>
                <a:gd name="T117" fmla="*/ 739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6" h="933">
                  <a:moveTo>
                    <a:pt x="1233" y="746"/>
                  </a:moveTo>
                  <a:lnTo>
                    <a:pt x="1230" y="748"/>
                  </a:lnTo>
                  <a:lnTo>
                    <a:pt x="1228" y="748"/>
                  </a:lnTo>
                  <a:lnTo>
                    <a:pt x="1221" y="748"/>
                  </a:lnTo>
                  <a:lnTo>
                    <a:pt x="1216" y="748"/>
                  </a:lnTo>
                  <a:lnTo>
                    <a:pt x="1206" y="748"/>
                  </a:lnTo>
                  <a:lnTo>
                    <a:pt x="1206" y="741"/>
                  </a:lnTo>
                  <a:lnTo>
                    <a:pt x="1211" y="216"/>
                  </a:lnTo>
                  <a:lnTo>
                    <a:pt x="1213" y="216"/>
                  </a:lnTo>
                  <a:lnTo>
                    <a:pt x="1218" y="216"/>
                  </a:lnTo>
                  <a:lnTo>
                    <a:pt x="1221" y="214"/>
                  </a:lnTo>
                  <a:lnTo>
                    <a:pt x="1221" y="214"/>
                  </a:lnTo>
                  <a:lnTo>
                    <a:pt x="1221" y="185"/>
                  </a:lnTo>
                  <a:lnTo>
                    <a:pt x="1218" y="185"/>
                  </a:lnTo>
                  <a:lnTo>
                    <a:pt x="1213" y="182"/>
                  </a:lnTo>
                  <a:lnTo>
                    <a:pt x="1206" y="182"/>
                  </a:lnTo>
                  <a:lnTo>
                    <a:pt x="1197" y="180"/>
                  </a:lnTo>
                  <a:lnTo>
                    <a:pt x="1192" y="180"/>
                  </a:lnTo>
                  <a:lnTo>
                    <a:pt x="1192" y="93"/>
                  </a:lnTo>
                  <a:lnTo>
                    <a:pt x="1182" y="0"/>
                  </a:lnTo>
                  <a:lnTo>
                    <a:pt x="1175" y="90"/>
                  </a:lnTo>
                  <a:lnTo>
                    <a:pt x="1172" y="180"/>
                  </a:lnTo>
                  <a:lnTo>
                    <a:pt x="1165" y="180"/>
                  </a:lnTo>
                  <a:lnTo>
                    <a:pt x="1158" y="180"/>
                  </a:lnTo>
                  <a:lnTo>
                    <a:pt x="1151" y="180"/>
                  </a:lnTo>
                  <a:lnTo>
                    <a:pt x="1143" y="182"/>
                  </a:lnTo>
                  <a:lnTo>
                    <a:pt x="1141" y="182"/>
                  </a:lnTo>
                  <a:lnTo>
                    <a:pt x="1141" y="212"/>
                  </a:lnTo>
                  <a:lnTo>
                    <a:pt x="1141" y="212"/>
                  </a:lnTo>
                  <a:lnTo>
                    <a:pt x="1143" y="214"/>
                  </a:lnTo>
                  <a:lnTo>
                    <a:pt x="1148" y="214"/>
                  </a:lnTo>
                  <a:lnTo>
                    <a:pt x="1151" y="214"/>
                  </a:lnTo>
                  <a:lnTo>
                    <a:pt x="1146" y="714"/>
                  </a:lnTo>
                  <a:lnTo>
                    <a:pt x="1071" y="659"/>
                  </a:lnTo>
                  <a:lnTo>
                    <a:pt x="661" y="651"/>
                  </a:lnTo>
                  <a:lnTo>
                    <a:pt x="659" y="496"/>
                  </a:lnTo>
                  <a:lnTo>
                    <a:pt x="666" y="496"/>
                  </a:lnTo>
                  <a:lnTo>
                    <a:pt x="666" y="491"/>
                  </a:lnTo>
                  <a:lnTo>
                    <a:pt x="611" y="491"/>
                  </a:lnTo>
                  <a:lnTo>
                    <a:pt x="611" y="430"/>
                  </a:lnTo>
                  <a:lnTo>
                    <a:pt x="620" y="428"/>
                  </a:lnTo>
                  <a:lnTo>
                    <a:pt x="620" y="425"/>
                  </a:lnTo>
                  <a:lnTo>
                    <a:pt x="603" y="423"/>
                  </a:lnTo>
                  <a:lnTo>
                    <a:pt x="606" y="420"/>
                  </a:lnTo>
                  <a:lnTo>
                    <a:pt x="608" y="413"/>
                  </a:lnTo>
                  <a:lnTo>
                    <a:pt x="608" y="406"/>
                  </a:lnTo>
                  <a:lnTo>
                    <a:pt x="608" y="399"/>
                  </a:lnTo>
                  <a:lnTo>
                    <a:pt x="606" y="389"/>
                  </a:lnTo>
                  <a:lnTo>
                    <a:pt x="601" y="384"/>
                  </a:lnTo>
                  <a:lnTo>
                    <a:pt x="594" y="379"/>
                  </a:lnTo>
                  <a:lnTo>
                    <a:pt x="586" y="377"/>
                  </a:lnTo>
                  <a:lnTo>
                    <a:pt x="586" y="377"/>
                  </a:lnTo>
                  <a:lnTo>
                    <a:pt x="577" y="374"/>
                  </a:lnTo>
                  <a:lnTo>
                    <a:pt x="569" y="377"/>
                  </a:lnTo>
                  <a:lnTo>
                    <a:pt x="569" y="377"/>
                  </a:lnTo>
                  <a:lnTo>
                    <a:pt x="562" y="379"/>
                  </a:lnTo>
                  <a:lnTo>
                    <a:pt x="557" y="384"/>
                  </a:lnTo>
                  <a:lnTo>
                    <a:pt x="552" y="391"/>
                  </a:lnTo>
                  <a:lnTo>
                    <a:pt x="548" y="399"/>
                  </a:lnTo>
                  <a:lnTo>
                    <a:pt x="548" y="399"/>
                  </a:lnTo>
                  <a:lnTo>
                    <a:pt x="548" y="406"/>
                  </a:lnTo>
                  <a:lnTo>
                    <a:pt x="548" y="413"/>
                  </a:lnTo>
                  <a:lnTo>
                    <a:pt x="552" y="420"/>
                  </a:lnTo>
                  <a:lnTo>
                    <a:pt x="552" y="423"/>
                  </a:lnTo>
                  <a:lnTo>
                    <a:pt x="552" y="423"/>
                  </a:lnTo>
                  <a:lnTo>
                    <a:pt x="538" y="425"/>
                  </a:lnTo>
                  <a:lnTo>
                    <a:pt x="538" y="430"/>
                  </a:lnTo>
                  <a:lnTo>
                    <a:pt x="548" y="430"/>
                  </a:lnTo>
                  <a:lnTo>
                    <a:pt x="550" y="491"/>
                  </a:lnTo>
                  <a:lnTo>
                    <a:pt x="519" y="491"/>
                  </a:lnTo>
                  <a:lnTo>
                    <a:pt x="509" y="491"/>
                  </a:lnTo>
                  <a:lnTo>
                    <a:pt x="412" y="491"/>
                  </a:lnTo>
                  <a:lnTo>
                    <a:pt x="412" y="491"/>
                  </a:lnTo>
                  <a:lnTo>
                    <a:pt x="402" y="491"/>
                  </a:lnTo>
                  <a:lnTo>
                    <a:pt x="359" y="491"/>
                  </a:lnTo>
                  <a:lnTo>
                    <a:pt x="359" y="464"/>
                  </a:lnTo>
                  <a:lnTo>
                    <a:pt x="366" y="464"/>
                  </a:lnTo>
                  <a:lnTo>
                    <a:pt x="366" y="459"/>
                  </a:lnTo>
                  <a:lnTo>
                    <a:pt x="206" y="459"/>
                  </a:lnTo>
                  <a:lnTo>
                    <a:pt x="204" y="447"/>
                  </a:lnTo>
                  <a:lnTo>
                    <a:pt x="201" y="430"/>
                  </a:lnTo>
                  <a:lnTo>
                    <a:pt x="194" y="416"/>
                  </a:lnTo>
                  <a:lnTo>
                    <a:pt x="187" y="403"/>
                  </a:lnTo>
                  <a:lnTo>
                    <a:pt x="177" y="391"/>
                  </a:lnTo>
                  <a:lnTo>
                    <a:pt x="167" y="379"/>
                  </a:lnTo>
                  <a:lnTo>
                    <a:pt x="155" y="369"/>
                  </a:lnTo>
                  <a:lnTo>
                    <a:pt x="141" y="362"/>
                  </a:lnTo>
                  <a:lnTo>
                    <a:pt x="141" y="360"/>
                  </a:lnTo>
                  <a:lnTo>
                    <a:pt x="126" y="355"/>
                  </a:lnTo>
                  <a:lnTo>
                    <a:pt x="114" y="350"/>
                  </a:lnTo>
                  <a:lnTo>
                    <a:pt x="114" y="348"/>
                  </a:lnTo>
                  <a:lnTo>
                    <a:pt x="112" y="348"/>
                  </a:lnTo>
                  <a:lnTo>
                    <a:pt x="112" y="348"/>
                  </a:lnTo>
                  <a:lnTo>
                    <a:pt x="97" y="345"/>
                  </a:lnTo>
                  <a:lnTo>
                    <a:pt x="95" y="345"/>
                  </a:lnTo>
                  <a:lnTo>
                    <a:pt x="92" y="345"/>
                  </a:lnTo>
                  <a:lnTo>
                    <a:pt x="90" y="345"/>
                  </a:lnTo>
                  <a:lnTo>
                    <a:pt x="88" y="345"/>
                  </a:lnTo>
                  <a:lnTo>
                    <a:pt x="90" y="263"/>
                  </a:lnTo>
                  <a:lnTo>
                    <a:pt x="78" y="263"/>
                  </a:lnTo>
                  <a:lnTo>
                    <a:pt x="75" y="345"/>
                  </a:lnTo>
                  <a:lnTo>
                    <a:pt x="73" y="345"/>
                  </a:lnTo>
                  <a:lnTo>
                    <a:pt x="71" y="345"/>
                  </a:lnTo>
                  <a:lnTo>
                    <a:pt x="68" y="345"/>
                  </a:lnTo>
                  <a:lnTo>
                    <a:pt x="54" y="348"/>
                  </a:lnTo>
                  <a:lnTo>
                    <a:pt x="51" y="348"/>
                  </a:lnTo>
                  <a:lnTo>
                    <a:pt x="51" y="348"/>
                  </a:lnTo>
                  <a:lnTo>
                    <a:pt x="51" y="348"/>
                  </a:lnTo>
                  <a:lnTo>
                    <a:pt x="51" y="350"/>
                  </a:lnTo>
                  <a:lnTo>
                    <a:pt x="37" y="355"/>
                  </a:lnTo>
                  <a:lnTo>
                    <a:pt x="22" y="360"/>
                  </a:lnTo>
                  <a:lnTo>
                    <a:pt x="22" y="360"/>
                  </a:lnTo>
                  <a:lnTo>
                    <a:pt x="8" y="369"/>
                  </a:lnTo>
                  <a:lnTo>
                    <a:pt x="0" y="374"/>
                  </a:lnTo>
                  <a:lnTo>
                    <a:pt x="0" y="933"/>
                  </a:lnTo>
                  <a:lnTo>
                    <a:pt x="1276" y="933"/>
                  </a:lnTo>
                  <a:lnTo>
                    <a:pt x="1276" y="739"/>
                  </a:lnTo>
                  <a:lnTo>
                    <a:pt x="1233" y="739"/>
                  </a:lnTo>
                  <a:lnTo>
                    <a:pt x="1233" y="74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50" name="Freeform 15"/>
            <p:cNvSpPr/>
            <p:nvPr/>
          </p:nvSpPr>
          <p:spPr bwMode="auto">
            <a:xfrm>
              <a:off x="8106277" y="4969180"/>
              <a:ext cx="2055853" cy="1895615"/>
            </a:xfrm>
            <a:custGeom>
              <a:avLst/>
              <a:gdLst>
                <a:gd name="T0" fmla="*/ 1278 w 1278"/>
                <a:gd name="T1" fmla="*/ 836 h 1193"/>
                <a:gd name="T2" fmla="*/ 1271 w 1278"/>
                <a:gd name="T3" fmla="*/ 819 h 1193"/>
                <a:gd name="T4" fmla="*/ 1252 w 1278"/>
                <a:gd name="T5" fmla="*/ 821 h 1193"/>
                <a:gd name="T6" fmla="*/ 1242 w 1278"/>
                <a:gd name="T7" fmla="*/ 807 h 1193"/>
                <a:gd name="T8" fmla="*/ 1206 w 1278"/>
                <a:gd name="T9" fmla="*/ 700 h 1193"/>
                <a:gd name="T10" fmla="*/ 1167 w 1278"/>
                <a:gd name="T11" fmla="*/ 693 h 1193"/>
                <a:gd name="T12" fmla="*/ 1126 w 1278"/>
                <a:gd name="T13" fmla="*/ 651 h 1193"/>
                <a:gd name="T14" fmla="*/ 1075 w 1278"/>
                <a:gd name="T15" fmla="*/ 598 h 1193"/>
                <a:gd name="T16" fmla="*/ 1068 w 1278"/>
                <a:gd name="T17" fmla="*/ 586 h 1193"/>
                <a:gd name="T18" fmla="*/ 1053 w 1278"/>
                <a:gd name="T19" fmla="*/ 566 h 1193"/>
                <a:gd name="T20" fmla="*/ 1048 w 1278"/>
                <a:gd name="T21" fmla="*/ 581 h 1193"/>
                <a:gd name="T22" fmla="*/ 1034 w 1278"/>
                <a:gd name="T23" fmla="*/ 593 h 1193"/>
                <a:gd name="T24" fmla="*/ 1034 w 1278"/>
                <a:gd name="T25" fmla="*/ 625 h 1193"/>
                <a:gd name="T26" fmla="*/ 956 w 1278"/>
                <a:gd name="T27" fmla="*/ 685 h 1193"/>
                <a:gd name="T28" fmla="*/ 925 w 1278"/>
                <a:gd name="T29" fmla="*/ 695 h 1193"/>
                <a:gd name="T30" fmla="*/ 884 w 1278"/>
                <a:gd name="T31" fmla="*/ 824 h 1193"/>
                <a:gd name="T32" fmla="*/ 864 w 1278"/>
                <a:gd name="T33" fmla="*/ 807 h 1193"/>
                <a:gd name="T34" fmla="*/ 850 w 1278"/>
                <a:gd name="T35" fmla="*/ 838 h 1193"/>
                <a:gd name="T36" fmla="*/ 833 w 1278"/>
                <a:gd name="T37" fmla="*/ 819 h 1193"/>
                <a:gd name="T38" fmla="*/ 814 w 1278"/>
                <a:gd name="T39" fmla="*/ 841 h 1193"/>
                <a:gd name="T40" fmla="*/ 751 w 1278"/>
                <a:gd name="T41" fmla="*/ 32 h 1193"/>
                <a:gd name="T42" fmla="*/ 445 w 1278"/>
                <a:gd name="T43" fmla="*/ 855 h 1193"/>
                <a:gd name="T44" fmla="*/ 431 w 1278"/>
                <a:gd name="T45" fmla="*/ 739 h 1193"/>
                <a:gd name="T46" fmla="*/ 404 w 1278"/>
                <a:gd name="T47" fmla="*/ 756 h 1193"/>
                <a:gd name="T48" fmla="*/ 378 w 1278"/>
                <a:gd name="T49" fmla="*/ 561 h 1193"/>
                <a:gd name="T50" fmla="*/ 375 w 1278"/>
                <a:gd name="T51" fmla="*/ 547 h 1193"/>
                <a:gd name="T52" fmla="*/ 368 w 1278"/>
                <a:gd name="T53" fmla="*/ 569 h 1193"/>
                <a:gd name="T54" fmla="*/ 351 w 1278"/>
                <a:gd name="T55" fmla="*/ 479 h 1193"/>
                <a:gd name="T56" fmla="*/ 341 w 1278"/>
                <a:gd name="T57" fmla="*/ 348 h 1193"/>
                <a:gd name="T58" fmla="*/ 324 w 1278"/>
                <a:gd name="T59" fmla="*/ 372 h 1193"/>
                <a:gd name="T60" fmla="*/ 312 w 1278"/>
                <a:gd name="T61" fmla="*/ 479 h 1193"/>
                <a:gd name="T62" fmla="*/ 295 w 1278"/>
                <a:gd name="T63" fmla="*/ 561 h 1193"/>
                <a:gd name="T64" fmla="*/ 290 w 1278"/>
                <a:gd name="T65" fmla="*/ 547 h 1193"/>
                <a:gd name="T66" fmla="*/ 288 w 1278"/>
                <a:gd name="T67" fmla="*/ 569 h 1193"/>
                <a:gd name="T68" fmla="*/ 269 w 1278"/>
                <a:gd name="T69" fmla="*/ 693 h 1193"/>
                <a:gd name="T70" fmla="*/ 269 w 1278"/>
                <a:gd name="T71" fmla="*/ 695 h 1193"/>
                <a:gd name="T72" fmla="*/ 261 w 1278"/>
                <a:gd name="T73" fmla="*/ 758 h 1193"/>
                <a:gd name="T74" fmla="*/ 244 w 1278"/>
                <a:gd name="T75" fmla="*/ 712 h 1193"/>
                <a:gd name="T76" fmla="*/ 232 w 1278"/>
                <a:gd name="T77" fmla="*/ 574 h 1193"/>
                <a:gd name="T78" fmla="*/ 208 w 1278"/>
                <a:gd name="T79" fmla="*/ 710 h 1193"/>
                <a:gd name="T80" fmla="*/ 194 w 1278"/>
                <a:gd name="T81" fmla="*/ 748 h 1193"/>
                <a:gd name="T82" fmla="*/ 174 w 1278"/>
                <a:gd name="T83" fmla="*/ 688 h 1193"/>
                <a:gd name="T84" fmla="*/ 172 w 1278"/>
                <a:gd name="T85" fmla="*/ 685 h 1193"/>
                <a:gd name="T86" fmla="*/ 169 w 1278"/>
                <a:gd name="T87" fmla="*/ 615 h 1193"/>
                <a:gd name="T88" fmla="*/ 167 w 1278"/>
                <a:gd name="T89" fmla="*/ 610 h 1193"/>
                <a:gd name="T90" fmla="*/ 157 w 1278"/>
                <a:gd name="T91" fmla="*/ 557 h 1193"/>
                <a:gd name="T92" fmla="*/ 148 w 1278"/>
                <a:gd name="T93" fmla="*/ 547 h 1193"/>
                <a:gd name="T94" fmla="*/ 123 w 1278"/>
                <a:gd name="T95" fmla="*/ 479 h 1193"/>
                <a:gd name="T96" fmla="*/ 123 w 1278"/>
                <a:gd name="T97" fmla="*/ 464 h 1193"/>
                <a:gd name="T98" fmla="*/ 121 w 1278"/>
                <a:gd name="T99" fmla="*/ 304 h 1193"/>
                <a:gd name="T100" fmla="*/ 97 w 1278"/>
                <a:gd name="T101" fmla="*/ 464 h 1193"/>
                <a:gd name="T102" fmla="*/ 94 w 1278"/>
                <a:gd name="T103" fmla="*/ 476 h 1193"/>
                <a:gd name="T104" fmla="*/ 70 w 1278"/>
                <a:gd name="T105" fmla="*/ 554 h 1193"/>
                <a:gd name="T106" fmla="*/ 60 w 1278"/>
                <a:gd name="T107" fmla="*/ 549 h 1193"/>
                <a:gd name="T108" fmla="*/ 48 w 1278"/>
                <a:gd name="T109" fmla="*/ 610 h 1193"/>
                <a:gd name="T110" fmla="*/ 41 w 1278"/>
                <a:gd name="T111" fmla="*/ 746 h 1193"/>
                <a:gd name="T112" fmla="*/ 17 w 1278"/>
                <a:gd name="T113" fmla="*/ 739 h 1193"/>
                <a:gd name="T114" fmla="*/ 7 w 1278"/>
                <a:gd name="T115" fmla="*/ 848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78" h="1193">
                  <a:moveTo>
                    <a:pt x="12" y="306"/>
                  </a:moveTo>
                  <a:lnTo>
                    <a:pt x="0" y="304"/>
                  </a:lnTo>
                  <a:lnTo>
                    <a:pt x="0" y="1193"/>
                  </a:lnTo>
                  <a:lnTo>
                    <a:pt x="1278" y="1193"/>
                  </a:lnTo>
                  <a:lnTo>
                    <a:pt x="1278" y="836"/>
                  </a:lnTo>
                  <a:lnTo>
                    <a:pt x="1274" y="836"/>
                  </a:lnTo>
                  <a:lnTo>
                    <a:pt x="1274" y="819"/>
                  </a:lnTo>
                  <a:lnTo>
                    <a:pt x="1271" y="819"/>
                  </a:lnTo>
                  <a:lnTo>
                    <a:pt x="1271" y="819"/>
                  </a:lnTo>
                  <a:lnTo>
                    <a:pt x="1271" y="819"/>
                  </a:lnTo>
                  <a:lnTo>
                    <a:pt x="1269" y="819"/>
                  </a:lnTo>
                  <a:lnTo>
                    <a:pt x="1269" y="836"/>
                  </a:lnTo>
                  <a:lnTo>
                    <a:pt x="1257" y="836"/>
                  </a:lnTo>
                  <a:lnTo>
                    <a:pt x="1257" y="824"/>
                  </a:lnTo>
                  <a:lnTo>
                    <a:pt x="1252" y="821"/>
                  </a:lnTo>
                  <a:lnTo>
                    <a:pt x="1245" y="821"/>
                  </a:lnTo>
                  <a:lnTo>
                    <a:pt x="1245" y="807"/>
                  </a:lnTo>
                  <a:lnTo>
                    <a:pt x="1242" y="807"/>
                  </a:lnTo>
                  <a:lnTo>
                    <a:pt x="1242" y="807"/>
                  </a:lnTo>
                  <a:lnTo>
                    <a:pt x="1242" y="807"/>
                  </a:lnTo>
                  <a:lnTo>
                    <a:pt x="1240" y="807"/>
                  </a:lnTo>
                  <a:lnTo>
                    <a:pt x="1240" y="821"/>
                  </a:lnTo>
                  <a:lnTo>
                    <a:pt x="1220" y="821"/>
                  </a:lnTo>
                  <a:lnTo>
                    <a:pt x="1223" y="702"/>
                  </a:lnTo>
                  <a:lnTo>
                    <a:pt x="1206" y="700"/>
                  </a:lnTo>
                  <a:lnTo>
                    <a:pt x="1182" y="700"/>
                  </a:lnTo>
                  <a:lnTo>
                    <a:pt x="1174" y="695"/>
                  </a:lnTo>
                  <a:lnTo>
                    <a:pt x="1174" y="695"/>
                  </a:lnTo>
                  <a:lnTo>
                    <a:pt x="1172" y="695"/>
                  </a:lnTo>
                  <a:lnTo>
                    <a:pt x="1167" y="693"/>
                  </a:lnTo>
                  <a:lnTo>
                    <a:pt x="1167" y="688"/>
                  </a:lnTo>
                  <a:lnTo>
                    <a:pt x="1155" y="685"/>
                  </a:lnTo>
                  <a:lnTo>
                    <a:pt x="1150" y="685"/>
                  </a:lnTo>
                  <a:lnTo>
                    <a:pt x="1140" y="668"/>
                  </a:lnTo>
                  <a:lnTo>
                    <a:pt x="1126" y="651"/>
                  </a:lnTo>
                  <a:lnTo>
                    <a:pt x="1111" y="639"/>
                  </a:lnTo>
                  <a:lnTo>
                    <a:pt x="1092" y="629"/>
                  </a:lnTo>
                  <a:lnTo>
                    <a:pt x="1073" y="625"/>
                  </a:lnTo>
                  <a:lnTo>
                    <a:pt x="1073" y="598"/>
                  </a:lnTo>
                  <a:lnTo>
                    <a:pt x="1075" y="598"/>
                  </a:lnTo>
                  <a:lnTo>
                    <a:pt x="1075" y="595"/>
                  </a:lnTo>
                  <a:lnTo>
                    <a:pt x="1075" y="593"/>
                  </a:lnTo>
                  <a:lnTo>
                    <a:pt x="1073" y="593"/>
                  </a:lnTo>
                  <a:lnTo>
                    <a:pt x="1070" y="588"/>
                  </a:lnTo>
                  <a:lnTo>
                    <a:pt x="1068" y="586"/>
                  </a:lnTo>
                  <a:lnTo>
                    <a:pt x="1063" y="583"/>
                  </a:lnTo>
                  <a:lnTo>
                    <a:pt x="1061" y="581"/>
                  </a:lnTo>
                  <a:lnTo>
                    <a:pt x="1056" y="581"/>
                  </a:lnTo>
                  <a:lnTo>
                    <a:pt x="1056" y="566"/>
                  </a:lnTo>
                  <a:lnTo>
                    <a:pt x="1053" y="566"/>
                  </a:lnTo>
                  <a:lnTo>
                    <a:pt x="1053" y="564"/>
                  </a:lnTo>
                  <a:lnTo>
                    <a:pt x="1053" y="566"/>
                  </a:lnTo>
                  <a:lnTo>
                    <a:pt x="1048" y="566"/>
                  </a:lnTo>
                  <a:lnTo>
                    <a:pt x="1048" y="581"/>
                  </a:lnTo>
                  <a:lnTo>
                    <a:pt x="1048" y="581"/>
                  </a:lnTo>
                  <a:lnTo>
                    <a:pt x="1046" y="581"/>
                  </a:lnTo>
                  <a:lnTo>
                    <a:pt x="1041" y="583"/>
                  </a:lnTo>
                  <a:lnTo>
                    <a:pt x="1039" y="586"/>
                  </a:lnTo>
                  <a:lnTo>
                    <a:pt x="1036" y="588"/>
                  </a:lnTo>
                  <a:lnTo>
                    <a:pt x="1034" y="593"/>
                  </a:lnTo>
                  <a:lnTo>
                    <a:pt x="1031" y="593"/>
                  </a:lnTo>
                  <a:lnTo>
                    <a:pt x="1031" y="595"/>
                  </a:lnTo>
                  <a:lnTo>
                    <a:pt x="1031" y="598"/>
                  </a:lnTo>
                  <a:lnTo>
                    <a:pt x="1034" y="598"/>
                  </a:lnTo>
                  <a:lnTo>
                    <a:pt x="1034" y="625"/>
                  </a:lnTo>
                  <a:lnTo>
                    <a:pt x="1014" y="629"/>
                  </a:lnTo>
                  <a:lnTo>
                    <a:pt x="995" y="639"/>
                  </a:lnTo>
                  <a:lnTo>
                    <a:pt x="978" y="651"/>
                  </a:lnTo>
                  <a:lnTo>
                    <a:pt x="964" y="668"/>
                  </a:lnTo>
                  <a:lnTo>
                    <a:pt x="956" y="685"/>
                  </a:lnTo>
                  <a:lnTo>
                    <a:pt x="949" y="685"/>
                  </a:lnTo>
                  <a:lnTo>
                    <a:pt x="937" y="688"/>
                  </a:lnTo>
                  <a:lnTo>
                    <a:pt x="937" y="693"/>
                  </a:lnTo>
                  <a:lnTo>
                    <a:pt x="935" y="695"/>
                  </a:lnTo>
                  <a:lnTo>
                    <a:pt x="925" y="695"/>
                  </a:lnTo>
                  <a:lnTo>
                    <a:pt x="925" y="697"/>
                  </a:lnTo>
                  <a:lnTo>
                    <a:pt x="922" y="700"/>
                  </a:lnTo>
                  <a:lnTo>
                    <a:pt x="896" y="700"/>
                  </a:lnTo>
                  <a:lnTo>
                    <a:pt x="881" y="702"/>
                  </a:lnTo>
                  <a:lnTo>
                    <a:pt x="884" y="824"/>
                  </a:lnTo>
                  <a:lnTo>
                    <a:pt x="867" y="824"/>
                  </a:lnTo>
                  <a:lnTo>
                    <a:pt x="867" y="807"/>
                  </a:lnTo>
                  <a:lnTo>
                    <a:pt x="864" y="807"/>
                  </a:lnTo>
                  <a:lnTo>
                    <a:pt x="864" y="807"/>
                  </a:lnTo>
                  <a:lnTo>
                    <a:pt x="864" y="807"/>
                  </a:lnTo>
                  <a:lnTo>
                    <a:pt x="862" y="807"/>
                  </a:lnTo>
                  <a:lnTo>
                    <a:pt x="862" y="824"/>
                  </a:lnTo>
                  <a:lnTo>
                    <a:pt x="855" y="824"/>
                  </a:lnTo>
                  <a:lnTo>
                    <a:pt x="850" y="826"/>
                  </a:lnTo>
                  <a:lnTo>
                    <a:pt x="850" y="838"/>
                  </a:lnTo>
                  <a:lnTo>
                    <a:pt x="850" y="838"/>
                  </a:lnTo>
                  <a:lnTo>
                    <a:pt x="835" y="838"/>
                  </a:lnTo>
                  <a:lnTo>
                    <a:pt x="833" y="819"/>
                  </a:lnTo>
                  <a:lnTo>
                    <a:pt x="833" y="819"/>
                  </a:lnTo>
                  <a:lnTo>
                    <a:pt x="833" y="819"/>
                  </a:lnTo>
                  <a:lnTo>
                    <a:pt x="830" y="819"/>
                  </a:lnTo>
                  <a:lnTo>
                    <a:pt x="828" y="819"/>
                  </a:lnTo>
                  <a:lnTo>
                    <a:pt x="828" y="838"/>
                  </a:lnTo>
                  <a:lnTo>
                    <a:pt x="818" y="838"/>
                  </a:lnTo>
                  <a:lnTo>
                    <a:pt x="814" y="841"/>
                  </a:lnTo>
                  <a:lnTo>
                    <a:pt x="814" y="841"/>
                  </a:lnTo>
                  <a:lnTo>
                    <a:pt x="809" y="841"/>
                  </a:lnTo>
                  <a:lnTo>
                    <a:pt x="811" y="90"/>
                  </a:lnTo>
                  <a:lnTo>
                    <a:pt x="782" y="32"/>
                  </a:lnTo>
                  <a:lnTo>
                    <a:pt x="751" y="32"/>
                  </a:lnTo>
                  <a:lnTo>
                    <a:pt x="734" y="0"/>
                  </a:lnTo>
                  <a:lnTo>
                    <a:pt x="508" y="0"/>
                  </a:lnTo>
                  <a:lnTo>
                    <a:pt x="508" y="32"/>
                  </a:lnTo>
                  <a:lnTo>
                    <a:pt x="448" y="32"/>
                  </a:lnTo>
                  <a:lnTo>
                    <a:pt x="445" y="855"/>
                  </a:lnTo>
                  <a:lnTo>
                    <a:pt x="438" y="848"/>
                  </a:lnTo>
                  <a:lnTo>
                    <a:pt x="438" y="836"/>
                  </a:lnTo>
                  <a:lnTo>
                    <a:pt x="436" y="746"/>
                  </a:lnTo>
                  <a:lnTo>
                    <a:pt x="436" y="739"/>
                  </a:lnTo>
                  <a:lnTo>
                    <a:pt x="431" y="739"/>
                  </a:lnTo>
                  <a:lnTo>
                    <a:pt x="429" y="739"/>
                  </a:lnTo>
                  <a:lnTo>
                    <a:pt x="429" y="746"/>
                  </a:lnTo>
                  <a:lnTo>
                    <a:pt x="429" y="758"/>
                  </a:lnTo>
                  <a:lnTo>
                    <a:pt x="404" y="758"/>
                  </a:lnTo>
                  <a:lnTo>
                    <a:pt x="404" y="756"/>
                  </a:lnTo>
                  <a:lnTo>
                    <a:pt x="399" y="746"/>
                  </a:lnTo>
                  <a:lnTo>
                    <a:pt x="399" y="693"/>
                  </a:lnTo>
                  <a:lnTo>
                    <a:pt x="392" y="676"/>
                  </a:lnTo>
                  <a:lnTo>
                    <a:pt x="392" y="622"/>
                  </a:lnTo>
                  <a:lnTo>
                    <a:pt x="378" y="561"/>
                  </a:lnTo>
                  <a:lnTo>
                    <a:pt x="380" y="561"/>
                  </a:lnTo>
                  <a:lnTo>
                    <a:pt x="380" y="547"/>
                  </a:lnTo>
                  <a:lnTo>
                    <a:pt x="375" y="547"/>
                  </a:lnTo>
                  <a:lnTo>
                    <a:pt x="375" y="547"/>
                  </a:lnTo>
                  <a:lnTo>
                    <a:pt x="375" y="547"/>
                  </a:lnTo>
                  <a:lnTo>
                    <a:pt x="368" y="547"/>
                  </a:lnTo>
                  <a:lnTo>
                    <a:pt x="368" y="554"/>
                  </a:lnTo>
                  <a:lnTo>
                    <a:pt x="366" y="554"/>
                  </a:lnTo>
                  <a:lnTo>
                    <a:pt x="366" y="569"/>
                  </a:lnTo>
                  <a:lnTo>
                    <a:pt x="368" y="569"/>
                  </a:lnTo>
                  <a:lnTo>
                    <a:pt x="358" y="610"/>
                  </a:lnTo>
                  <a:lnTo>
                    <a:pt x="346" y="481"/>
                  </a:lnTo>
                  <a:lnTo>
                    <a:pt x="351" y="481"/>
                  </a:lnTo>
                  <a:lnTo>
                    <a:pt x="351" y="479"/>
                  </a:lnTo>
                  <a:lnTo>
                    <a:pt x="351" y="479"/>
                  </a:lnTo>
                  <a:lnTo>
                    <a:pt x="351" y="469"/>
                  </a:lnTo>
                  <a:lnTo>
                    <a:pt x="344" y="469"/>
                  </a:lnTo>
                  <a:lnTo>
                    <a:pt x="337" y="372"/>
                  </a:lnTo>
                  <a:lnTo>
                    <a:pt x="341" y="372"/>
                  </a:lnTo>
                  <a:lnTo>
                    <a:pt x="341" y="348"/>
                  </a:lnTo>
                  <a:lnTo>
                    <a:pt x="341" y="309"/>
                  </a:lnTo>
                  <a:lnTo>
                    <a:pt x="320" y="309"/>
                  </a:lnTo>
                  <a:lnTo>
                    <a:pt x="320" y="348"/>
                  </a:lnTo>
                  <a:lnTo>
                    <a:pt x="320" y="372"/>
                  </a:lnTo>
                  <a:lnTo>
                    <a:pt x="324" y="372"/>
                  </a:lnTo>
                  <a:lnTo>
                    <a:pt x="324" y="374"/>
                  </a:lnTo>
                  <a:lnTo>
                    <a:pt x="317" y="469"/>
                  </a:lnTo>
                  <a:lnTo>
                    <a:pt x="312" y="469"/>
                  </a:lnTo>
                  <a:lnTo>
                    <a:pt x="312" y="472"/>
                  </a:lnTo>
                  <a:lnTo>
                    <a:pt x="312" y="479"/>
                  </a:lnTo>
                  <a:lnTo>
                    <a:pt x="312" y="481"/>
                  </a:lnTo>
                  <a:lnTo>
                    <a:pt x="317" y="481"/>
                  </a:lnTo>
                  <a:lnTo>
                    <a:pt x="305" y="610"/>
                  </a:lnTo>
                  <a:lnTo>
                    <a:pt x="295" y="566"/>
                  </a:lnTo>
                  <a:lnTo>
                    <a:pt x="295" y="561"/>
                  </a:lnTo>
                  <a:lnTo>
                    <a:pt x="298" y="561"/>
                  </a:lnTo>
                  <a:lnTo>
                    <a:pt x="298" y="547"/>
                  </a:lnTo>
                  <a:lnTo>
                    <a:pt x="290" y="547"/>
                  </a:lnTo>
                  <a:lnTo>
                    <a:pt x="290" y="547"/>
                  </a:lnTo>
                  <a:lnTo>
                    <a:pt x="290" y="547"/>
                  </a:lnTo>
                  <a:lnTo>
                    <a:pt x="286" y="547"/>
                  </a:lnTo>
                  <a:lnTo>
                    <a:pt x="286" y="554"/>
                  </a:lnTo>
                  <a:lnTo>
                    <a:pt x="286" y="554"/>
                  </a:lnTo>
                  <a:lnTo>
                    <a:pt x="286" y="569"/>
                  </a:lnTo>
                  <a:lnTo>
                    <a:pt x="288" y="569"/>
                  </a:lnTo>
                  <a:lnTo>
                    <a:pt x="276" y="622"/>
                  </a:lnTo>
                  <a:lnTo>
                    <a:pt x="276" y="622"/>
                  </a:lnTo>
                  <a:lnTo>
                    <a:pt x="274" y="627"/>
                  </a:lnTo>
                  <a:lnTo>
                    <a:pt x="274" y="676"/>
                  </a:lnTo>
                  <a:lnTo>
                    <a:pt x="269" y="693"/>
                  </a:lnTo>
                  <a:lnTo>
                    <a:pt x="269" y="693"/>
                  </a:lnTo>
                  <a:lnTo>
                    <a:pt x="269" y="693"/>
                  </a:lnTo>
                  <a:lnTo>
                    <a:pt x="269" y="695"/>
                  </a:lnTo>
                  <a:lnTo>
                    <a:pt x="269" y="695"/>
                  </a:lnTo>
                  <a:lnTo>
                    <a:pt x="269" y="695"/>
                  </a:lnTo>
                  <a:lnTo>
                    <a:pt x="269" y="695"/>
                  </a:lnTo>
                  <a:lnTo>
                    <a:pt x="269" y="746"/>
                  </a:lnTo>
                  <a:lnTo>
                    <a:pt x="261" y="756"/>
                  </a:lnTo>
                  <a:lnTo>
                    <a:pt x="261" y="756"/>
                  </a:lnTo>
                  <a:lnTo>
                    <a:pt x="261" y="758"/>
                  </a:lnTo>
                  <a:lnTo>
                    <a:pt x="261" y="758"/>
                  </a:lnTo>
                  <a:lnTo>
                    <a:pt x="252" y="758"/>
                  </a:lnTo>
                  <a:lnTo>
                    <a:pt x="252" y="748"/>
                  </a:lnTo>
                  <a:lnTo>
                    <a:pt x="244" y="748"/>
                  </a:lnTo>
                  <a:lnTo>
                    <a:pt x="244" y="712"/>
                  </a:lnTo>
                  <a:lnTo>
                    <a:pt x="244" y="710"/>
                  </a:lnTo>
                  <a:lnTo>
                    <a:pt x="240" y="710"/>
                  </a:lnTo>
                  <a:lnTo>
                    <a:pt x="225" y="574"/>
                  </a:lnTo>
                  <a:lnTo>
                    <a:pt x="225" y="574"/>
                  </a:lnTo>
                  <a:lnTo>
                    <a:pt x="232" y="574"/>
                  </a:lnTo>
                  <a:lnTo>
                    <a:pt x="232" y="537"/>
                  </a:lnTo>
                  <a:lnTo>
                    <a:pt x="215" y="537"/>
                  </a:lnTo>
                  <a:lnTo>
                    <a:pt x="215" y="574"/>
                  </a:lnTo>
                  <a:lnTo>
                    <a:pt x="220" y="574"/>
                  </a:lnTo>
                  <a:lnTo>
                    <a:pt x="208" y="710"/>
                  </a:lnTo>
                  <a:lnTo>
                    <a:pt x="208" y="710"/>
                  </a:lnTo>
                  <a:lnTo>
                    <a:pt x="208" y="710"/>
                  </a:lnTo>
                  <a:lnTo>
                    <a:pt x="201" y="710"/>
                  </a:lnTo>
                  <a:lnTo>
                    <a:pt x="201" y="748"/>
                  </a:lnTo>
                  <a:lnTo>
                    <a:pt x="194" y="748"/>
                  </a:lnTo>
                  <a:lnTo>
                    <a:pt x="194" y="758"/>
                  </a:lnTo>
                  <a:lnTo>
                    <a:pt x="179" y="758"/>
                  </a:lnTo>
                  <a:lnTo>
                    <a:pt x="179" y="758"/>
                  </a:lnTo>
                  <a:lnTo>
                    <a:pt x="174" y="746"/>
                  </a:lnTo>
                  <a:lnTo>
                    <a:pt x="174" y="688"/>
                  </a:lnTo>
                  <a:lnTo>
                    <a:pt x="174" y="688"/>
                  </a:lnTo>
                  <a:lnTo>
                    <a:pt x="174" y="688"/>
                  </a:lnTo>
                  <a:lnTo>
                    <a:pt x="172" y="688"/>
                  </a:lnTo>
                  <a:lnTo>
                    <a:pt x="172" y="685"/>
                  </a:lnTo>
                  <a:lnTo>
                    <a:pt x="172" y="685"/>
                  </a:lnTo>
                  <a:lnTo>
                    <a:pt x="172" y="685"/>
                  </a:lnTo>
                  <a:lnTo>
                    <a:pt x="169" y="683"/>
                  </a:lnTo>
                  <a:lnTo>
                    <a:pt x="169" y="617"/>
                  </a:lnTo>
                  <a:lnTo>
                    <a:pt x="169" y="617"/>
                  </a:lnTo>
                  <a:lnTo>
                    <a:pt x="169" y="615"/>
                  </a:lnTo>
                  <a:lnTo>
                    <a:pt x="167" y="615"/>
                  </a:lnTo>
                  <a:lnTo>
                    <a:pt x="167" y="615"/>
                  </a:lnTo>
                  <a:lnTo>
                    <a:pt x="167" y="610"/>
                  </a:lnTo>
                  <a:lnTo>
                    <a:pt x="167" y="610"/>
                  </a:lnTo>
                  <a:lnTo>
                    <a:pt x="167" y="610"/>
                  </a:lnTo>
                  <a:lnTo>
                    <a:pt x="165" y="610"/>
                  </a:lnTo>
                  <a:lnTo>
                    <a:pt x="165" y="610"/>
                  </a:lnTo>
                  <a:lnTo>
                    <a:pt x="155" y="569"/>
                  </a:lnTo>
                  <a:lnTo>
                    <a:pt x="157" y="569"/>
                  </a:lnTo>
                  <a:lnTo>
                    <a:pt x="157" y="557"/>
                  </a:lnTo>
                  <a:lnTo>
                    <a:pt x="155" y="557"/>
                  </a:lnTo>
                  <a:lnTo>
                    <a:pt x="155" y="547"/>
                  </a:lnTo>
                  <a:lnTo>
                    <a:pt x="148" y="547"/>
                  </a:lnTo>
                  <a:lnTo>
                    <a:pt x="148" y="547"/>
                  </a:lnTo>
                  <a:lnTo>
                    <a:pt x="148" y="547"/>
                  </a:lnTo>
                  <a:lnTo>
                    <a:pt x="143" y="547"/>
                  </a:lnTo>
                  <a:lnTo>
                    <a:pt x="143" y="561"/>
                  </a:lnTo>
                  <a:lnTo>
                    <a:pt x="145" y="561"/>
                  </a:lnTo>
                  <a:lnTo>
                    <a:pt x="136" y="603"/>
                  </a:lnTo>
                  <a:lnTo>
                    <a:pt x="123" y="479"/>
                  </a:lnTo>
                  <a:lnTo>
                    <a:pt x="131" y="476"/>
                  </a:lnTo>
                  <a:lnTo>
                    <a:pt x="131" y="476"/>
                  </a:lnTo>
                  <a:lnTo>
                    <a:pt x="131" y="467"/>
                  </a:lnTo>
                  <a:lnTo>
                    <a:pt x="128" y="464"/>
                  </a:lnTo>
                  <a:lnTo>
                    <a:pt x="123" y="464"/>
                  </a:lnTo>
                  <a:lnTo>
                    <a:pt x="116" y="370"/>
                  </a:lnTo>
                  <a:lnTo>
                    <a:pt x="116" y="370"/>
                  </a:lnTo>
                  <a:lnTo>
                    <a:pt x="121" y="370"/>
                  </a:lnTo>
                  <a:lnTo>
                    <a:pt x="121" y="343"/>
                  </a:lnTo>
                  <a:lnTo>
                    <a:pt x="121" y="304"/>
                  </a:lnTo>
                  <a:lnTo>
                    <a:pt x="99" y="304"/>
                  </a:lnTo>
                  <a:lnTo>
                    <a:pt x="99" y="343"/>
                  </a:lnTo>
                  <a:lnTo>
                    <a:pt x="99" y="370"/>
                  </a:lnTo>
                  <a:lnTo>
                    <a:pt x="104" y="370"/>
                  </a:lnTo>
                  <a:lnTo>
                    <a:pt x="97" y="464"/>
                  </a:lnTo>
                  <a:lnTo>
                    <a:pt x="90" y="464"/>
                  </a:lnTo>
                  <a:lnTo>
                    <a:pt x="90" y="474"/>
                  </a:lnTo>
                  <a:lnTo>
                    <a:pt x="90" y="474"/>
                  </a:lnTo>
                  <a:lnTo>
                    <a:pt x="90" y="476"/>
                  </a:lnTo>
                  <a:lnTo>
                    <a:pt x="94" y="476"/>
                  </a:lnTo>
                  <a:lnTo>
                    <a:pt x="82" y="603"/>
                  </a:lnTo>
                  <a:lnTo>
                    <a:pt x="75" y="569"/>
                  </a:lnTo>
                  <a:lnTo>
                    <a:pt x="75" y="569"/>
                  </a:lnTo>
                  <a:lnTo>
                    <a:pt x="75" y="554"/>
                  </a:lnTo>
                  <a:lnTo>
                    <a:pt x="70" y="554"/>
                  </a:lnTo>
                  <a:lnTo>
                    <a:pt x="70" y="549"/>
                  </a:lnTo>
                  <a:lnTo>
                    <a:pt x="65" y="549"/>
                  </a:lnTo>
                  <a:lnTo>
                    <a:pt x="65" y="547"/>
                  </a:lnTo>
                  <a:lnTo>
                    <a:pt x="65" y="549"/>
                  </a:lnTo>
                  <a:lnTo>
                    <a:pt x="60" y="549"/>
                  </a:lnTo>
                  <a:lnTo>
                    <a:pt x="60" y="561"/>
                  </a:lnTo>
                  <a:lnTo>
                    <a:pt x="63" y="561"/>
                  </a:lnTo>
                  <a:lnTo>
                    <a:pt x="51" y="610"/>
                  </a:lnTo>
                  <a:lnTo>
                    <a:pt x="51" y="610"/>
                  </a:lnTo>
                  <a:lnTo>
                    <a:pt x="48" y="610"/>
                  </a:lnTo>
                  <a:lnTo>
                    <a:pt x="46" y="610"/>
                  </a:lnTo>
                  <a:lnTo>
                    <a:pt x="46" y="683"/>
                  </a:lnTo>
                  <a:lnTo>
                    <a:pt x="41" y="685"/>
                  </a:lnTo>
                  <a:lnTo>
                    <a:pt x="41" y="700"/>
                  </a:lnTo>
                  <a:lnTo>
                    <a:pt x="41" y="746"/>
                  </a:lnTo>
                  <a:lnTo>
                    <a:pt x="34" y="756"/>
                  </a:lnTo>
                  <a:lnTo>
                    <a:pt x="34" y="758"/>
                  </a:lnTo>
                  <a:lnTo>
                    <a:pt x="19" y="758"/>
                  </a:lnTo>
                  <a:lnTo>
                    <a:pt x="17" y="746"/>
                  </a:lnTo>
                  <a:lnTo>
                    <a:pt x="17" y="739"/>
                  </a:lnTo>
                  <a:lnTo>
                    <a:pt x="17" y="739"/>
                  </a:lnTo>
                  <a:lnTo>
                    <a:pt x="12" y="739"/>
                  </a:lnTo>
                  <a:lnTo>
                    <a:pt x="12" y="746"/>
                  </a:lnTo>
                  <a:lnTo>
                    <a:pt x="7" y="836"/>
                  </a:lnTo>
                  <a:lnTo>
                    <a:pt x="7" y="848"/>
                  </a:lnTo>
                  <a:lnTo>
                    <a:pt x="5" y="851"/>
                  </a:lnTo>
                  <a:lnTo>
                    <a:pt x="10" y="365"/>
                  </a:lnTo>
                  <a:lnTo>
                    <a:pt x="12" y="30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51" name="Freeform 16"/>
            <p:cNvSpPr/>
            <p:nvPr/>
          </p:nvSpPr>
          <p:spPr bwMode="auto">
            <a:xfrm>
              <a:off x="6056860" y="4607554"/>
              <a:ext cx="2049418" cy="2261074"/>
            </a:xfrm>
            <a:custGeom>
              <a:avLst/>
              <a:gdLst>
                <a:gd name="T0" fmla="*/ 1242 w 1276"/>
                <a:gd name="T1" fmla="*/ 529 h 1423"/>
                <a:gd name="T2" fmla="*/ 1225 w 1276"/>
                <a:gd name="T3" fmla="*/ 527 h 1423"/>
                <a:gd name="T4" fmla="*/ 1196 w 1276"/>
                <a:gd name="T5" fmla="*/ 505 h 1423"/>
                <a:gd name="T6" fmla="*/ 1172 w 1276"/>
                <a:gd name="T7" fmla="*/ 483 h 1423"/>
                <a:gd name="T8" fmla="*/ 1148 w 1276"/>
                <a:gd name="T9" fmla="*/ 461 h 1423"/>
                <a:gd name="T10" fmla="*/ 1126 w 1276"/>
                <a:gd name="T11" fmla="*/ 439 h 1423"/>
                <a:gd name="T12" fmla="*/ 1043 w 1276"/>
                <a:gd name="T13" fmla="*/ 434 h 1423"/>
                <a:gd name="T14" fmla="*/ 1005 w 1276"/>
                <a:gd name="T15" fmla="*/ 447 h 1423"/>
                <a:gd name="T16" fmla="*/ 985 w 1276"/>
                <a:gd name="T17" fmla="*/ 461 h 1423"/>
                <a:gd name="T18" fmla="*/ 981 w 1276"/>
                <a:gd name="T19" fmla="*/ 481 h 1423"/>
                <a:gd name="T20" fmla="*/ 959 w 1276"/>
                <a:gd name="T21" fmla="*/ 495 h 1423"/>
                <a:gd name="T22" fmla="*/ 939 w 1276"/>
                <a:gd name="T23" fmla="*/ 505 h 1423"/>
                <a:gd name="T24" fmla="*/ 937 w 1276"/>
                <a:gd name="T25" fmla="*/ 524 h 1423"/>
                <a:gd name="T26" fmla="*/ 913 w 1276"/>
                <a:gd name="T27" fmla="*/ 529 h 1423"/>
                <a:gd name="T28" fmla="*/ 840 w 1276"/>
                <a:gd name="T29" fmla="*/ 534 h 1423"/>
                <a:gd name="T30" fmla="*/ 840 w 1276"/>
                <a:gd name="T31" fmla="*/ 595 h 1423"/>
                <a:gd name="T32" fmla="*/ 765 w 1276"/>
                <a:gd name="T33" fmla="*/ 876 h 1423"/>
                <a:gd name="T34" fmla="*/ 763 w 1276"/>
                <a:gd name="T35" fmla="*/ 544 h 1423"/>
                <a:gd name="T36" fmla="*/ 690 w 1276"/>
                <a:gd name="T37" fmla="*/ 539 h 1423"/>
                <a:gd name="T38" fmla="*/ 668 w 1276"/>
                <a:gd name="T39" fmla="*/ 534 h 1423"/>
                <a:gd name="T40" fmla="*/ 661 w 1276"/>
                <a:gd name="T41" fmla="*/ 515 h 1423"/>
                <a:gd name="T42" fmla="*/ 646 w 1276"/>
                <a:gd name="T43" fmla="*/ 502 h 1423"/>
                <a:gd name="T44" fmla="*/ 625 w 1276"/>
                <a:gd name="T45" fmla="*/ 490 h 1423"/>
                <a:gd name="T46" fmla="*/ 617 w 1276"/>
                <a:gd name="T47" fmla="*/ 471 h 1423"/>
                <a:gd name="T48" fmla="*/ 600 w 1276"/>
                <a:gd name="T49" fmla="*/ 456 h 1423"/>
                <a:gd name="T50" fmla="*/ 559 w 1276"/>
                <a:gd name="T51" fmla="*/ 444 h 1423"/>
                <a:gd name="T52" fmla="*/ 482 w 1276"/>
                <a:gd name="T53" fmla="*/ 449 h 1423"/>
                <a:gd name="T54" fmla="*/ 460 w 1276"/>
                <a:gd name="T55" fmla="*/ 471 h 1423"/>
                <a:gd name="T56" fmla="*/ 436 w 1276"/>
                <a:gd name="T57" fmla="*/ 493 h 1423"/>
                <a:gd name="T58" fmla="*/ 411 w 1276"/>
                <a:gd name="T59" fmla="*/ 512 h 1423"/>
                <a:gd name="T60" fmla="*/ 385 w 1276"/>
                <a:gd name="T61" fmla="*/ 534 h 1423"/>
                <a:gd name="T62" fmla="*/ 382 w 1276"/>
                <a:gd name="T63" fmla="*/ 536 h 1423"/>
                <a:gd name="T64" fmla="*/ 322 w 1276"/>
                <a:gd name="T65" fmla="*/ 328 h 1423"/>
                <a:gd name="T66" fmla="*/ 264 w 1276"/>
                <a:gd name="T67" fmla="*/ 274 h 1423"/>
                <a:gd name="T68" fmla="*/ 201 w 1276"/>
                <a:gd name="T69" fmla="*/ 233 h 1423"/>
                <a:gd name="T70" fmla="*/ 179 w 1276"/>
                <a:gd name="T71" fmla="*/ 328 h 1423"/>
                <a:gd name="T72" fmla="*/ 181 w 1276"/>
                <a:gd name="T73" fmla="*/ 255 h 1423"/>
                <a:gd name="T74" fmla="*/ 179 w 1276"/>
                <a:gd name="T75" fmla="*/ 252 h 1423"/>
                <a:gd name="T76" fmla="*/ 181 w 1276"/>
                <a:gd name="T77" fmla="*/ 213 h 1423"/>
                <a:gd name="T78" fmla="*/ 179 w 1276"/>
                <a:gd name="T79" fmla="*/ 213 h 1423"/>
                <a:gd name="T80" fmla="*/ 181 w 1276"/>
                <a:gd name="T81" fmla="*/ 174 h 1423"/>
                <a:gd name="T82" fmla="*/ 179 w 1276"/>
                <a:gd name="T83" fmla="*/ 172 h 1423"/>
                <a:gd name="T84" fmla="*/ 116 w 1276"/>
                <a:gd name="T85" fmla="*/ 109 h 1423"/>
                <a:gd name="T86" fmla="*/ 29 w 1276"/>
                <a:gd name="T87" fmla="*/ 104 h 1423"/>
                <a:gd name="T88" fmla="*/ 29 w 1276"/>
                <a:gd name="T89" fmla="*/ 31 h 1423"/>
                <a:gd name="T90" fmla="*/ 29 w 1276"/>
                <a:gd name="T91" fmla="*/ 9 h 1423"/>
                <a:gd name="T92" fmla="*/ 29 w 1276"/>
                <a:gd name="T93" fmla="*/ 0 h 1423"/>
                <a:gd name="T94" fmla="*/ 0 w 1276"/>
                <a:gd name="T95" fmla="*/ 1423 h 1423"/>
                <a:gd name="T96" fmla="*/ 1276 w 1276"/>
                <a:gd name="T97" fmla="*/ 53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6" h="1423">
                  <a:moveTo>
                    <a:pt x="1276" y="534"/>
                  </a:moveTo>
                  <a:lnTo>
                    <a:pt x="1242" y="529"/>
                  </a:lnTo>
                  <a:lnTo>
                    <a:pt x="1223" y="532"/>
                  </a:lnTo>
                  <a:lnTo>
                    <a:pt x="1225" y="527"/>
                  </a:lnTo>
                  <a:lnTo>
                    <a:pt x="1196" y="524"/>
                  </a:lnTo>
                  <a:lnTo>
                    <a:pt x="1196" y="505"/>
                  </a:lnTo>
                  <a:lnTo>
                    <a:pt x="1172" y="502"/>
                  </a:lnTo>
                  <a:lnTo>
                    <a:pt x="1172" y="483"/>
                  </a:lnTo>
                  <a:lnTo>
                    <a:pt x="1148" y="481"/>
                  </a:lnTo>
                  <a:lnTo>
                    <a:pt x="1148" y="461"/>
                  </a:lnTo>
                  <a:lnTo>
                    <a:pt x="1123" y="459"/>
                  </a:lnTo>
                  <a:lnTo>
                    <a:pt x="1126" y="439"/>
                  </a:lnTo>
                  <a:lnTo>
                    <a:pt x="1094" y="434"/>
                  </a:lnTo>
                  <a:lnTo>
                    <a:pt x="1043" y="434"/>
                  </a:lnTo>
                  <a:lnTo>
                    <a:pt x="1007" y="439"/>
                  </a:lnTo>
                  <a:lnTo>
                    <a:pt x="1005" y="447"/>
                  </a:lnTo>
                  <a:lnTo>
                    <a:pt x="1005" y="459"/>
                  </a:lnTo>
                  <a:lnTo>
                    <a:pt x="985" y="461"/>
                  </a:lnTo>
                  <a:lnTo>
                    <a:pt x="983" y="471"/>
                  </a:lnTo>
                  <a:lnTo>
                    <a:pt x="981" y="481"/>
                  </a:lnTo>
                  <a:lnTo>
                    <a:pt x="964" y="483"/>
                  </a:lnTo>
                  <a:lnTo>
                    <a:pt x="959" y="495"/>
                  </a:lnTo>
                  <a:lnTo>
                    <a:pt x="959" y="502"/>
                  </a:lnTo>
                  <a:lnTo>
                    <a:pt x="939" y="505"/>
                  </a:lnTo>
                  <a:lnTo>
                    <a:pt x="937" y="517"/>
                  </a:lnTo>
                  <a:lnTo>
                    <a:pt x="937" y="524"/>
                  </a:lnTo>
                  <a:lnTo>
                    <a:pt x="915" y="527"/>
                  </a:lnTo>
                  <a:lnTo>
                    <a:pt x="913" y="529"/>
                  </a:lnTo>
                  <a:lnTo>
                    <a:pt x="893" y="527"/>
                  </a:lnTo>
                  <a:lnTo>
                    <a:pt x="840" y="534"/>
                  </a:lnTo>
                  <a:lnTo>
                    <a:pt x="840" y="595"/>
                  </a:lnTo>
                  <a:lnTo>
                    <a:pt x="840" y="595"/>
                  </a:lnTo>
                  <a:lnTo>
                    <a:pt x="840" y="876"/>
                  </a:lnTo>
                  <a:lnTo>
                    <a:pt x="765" y="876"/>
                  </a:lnTo>
                  <a:lnTo>
                    <a:pt x="763" y="600"/>
                  </a:lnTo>
                  <a:lnTo>
                    <a:pt x="763" y="544"/>
                  </a:lnTo>
                  <a:lnTo>
                    <a:pt x="707" y="536"/>
                  </a:lnTo>
                  <a:lnTo>
                    <a:pt x="690" y="539"/>
                  </a:lnTo>
                  <a:lnTo>
                    <a:pt x="688" y="536"/>
                  </a:lnTo>
                  <a:lnTo>
                    <a:pt x="668" y="534"/>
                  </a:lnTo>
                  <a:lnTo>
                    <a:pt x="668" y="527"/>
                  </a:lnTo>
                  <a:lnTo>
                    <a:pt x="661" y="515"/>
                  </a:lnTo>
                  <a:lnTo>
                    <a:pt x="646" y="512"/>
                  </a:lnTo>
                  <a:lnTo>
                    <a:pt x="646" y="502"/>
                  </a:lnTo>
                  <a:lnTo>
                    <a:pt x="639" y="493"/>
                  </a:lnTo>
                  <a:lnTo>
                    <a:pt x="625" y="490"/>
                  </a:lnTo>
                  <a:lnTo>
                    <a:pt x="625" y="481"/>
                  </a:lnTo>
                  <a:lnTo>
                    <a:pt x="617" y="471"/>
                  </a:lnTo>
                  <a:lnTo>
                    <a:pt x="603" y="468"/>
                  </a:lnTo>
                  <a:lnTo>
                    <a:pt x="600" y="456"/>
                  </a:lnTo>
                  <a:lnTo>
                    <a:pt x="598" y="449"/>
                  </a:lnTo>
                  <a:lnTo>
                    <a:pt x="559" y="444"/>
                  </a:lnTo>
                  <a:lnTo>
                    <a:pt x="511" y="444"/>
                  </a:lnTo>
                  <a:lnTo>
                    <a:pt x="482" y="449"/>
                  </a:lnTo>
                  <a:lnTo>
                    <a:pt x="482" y="466"/>
                  </a:lnTo>
                  <a:lnTo>
                    <a:pt x="460" y="471"/>
                  </a:lnTo>
                  <a:lnTo>
                    <a:pt x="460" y="488"/>
                  </a:lnTo>
                  <a:lnTo>
                    <a:pt x="436" y="493"/>
                  </a:lnTo>
                  <a:lnTo>
                    <a:pt x="436" y="510"/>
                  </a:lnTo>
                  <a:lnTo>
                    <a:pt x="411" y="512"/>
                  </a:lnTo>
                  <a:lnTo>
                    <a:pt x="411" y="532"/>
                  </a:lnTo>
                  <a:lnTo>
                    <a:pt x="385" y="534"/>
                  </a:lnTo>
                  <a:lnTo>
                    <a:pt x="385" y="536"/>
                  </a:lnTo>
                  <a:lnTo>
                    <a:pt x="382" y="536"/>
                  </a:lnTo>
                  <a:lnTo>
                    <a:pt x="382" y="328"/>
                  </a:lnTo>
                  <a:lnTo>
                    <a:pt x="322" y="328"/>
                  </a:lnTo>
                  <a:lnTo>
                    <a:pt x="322" y="274"/>
                  </a:lnTo>
                  <a:lnTo>
                    <a:pt x="264" y="274"/>
                  </a:lnTo>
                  <a:lnTo>
                    <a:pt x="264" y="233"/>
                  </a:lnTo>
                  <a:lnTo>
                    <a:pt x="201" y="233"/>
                  </a:lnTo>
                  <a:lnTo>
                    <a:pt x="201" y="328"/>
                  </a:lnTo>
                  <a:lnTo>
                    <a:pt x="179" y="328"/>
                  </a:lnTo>
                  <a:lnTo>
                    <a:pt x="179" y="257"/>
                  </a:lnTo>
                  <a:lnTo>
                    <a:pt x="181" y="255"/>
                  </a:lnTo>
                  <a:lnTo>
                    <a:pt x="181" y="252"/>
                  </a:lnTo>
                  <a:lnTo>
                    <a:pt x="179" y="252"/>
                  </a:lnTo>
                  <a:lnTo>
                    <a:pt x="179" y="218"/>
                  </a:lnTo>
                  <a:lnTo>
                    <a:pt x="181" y="213"/>
                  </a:lnTo>
                  <a:lnTo>
                    <a:pt x="181" y="213"/>
                  </a:lnTo>
                  <a:lnTo>
                    <a:pt x="179" y="213"/>
                  </a:lnTo>
                  <a:lnTo>
                    <a:pt x="179" y="177"/>
                  </a:lnTo>
                  <a:lnTo>
                    <a:pt x="181" y="174"/>
                  </a:lnTo>
                  <a:lnTo>
                    <a:pt x="181" y="172"/>
                  </a:lnTo>
                  <a:lnTo>
                    <a:pt x="179" y="172"/>
                  </a:lnTo>
                  <a:lnTo>
                    <a:pt x="179" y="114"/>
                  </a:lnTo>
                  <a:lnTo>
                    <a:pt x="116" y="109"/>
                  </a:lnTo>
                  <a:lnTo>
                    <a:pt x="43" y="104"/>
                  </a:lnTo>
                  <a:lnTo>
                    <a:pt x="29" y="104"/>
                  </a:lnTo>
                  <a:lnTo>
                    <a:pt x="29" y="51"/>
                  </a:lnTo>
                  <a:lnTo>
                    <a:pt x="29" y="31"/>
                  </a:lnTo>
                  <a:lnTo>
                    <a:pt x="29" y="26"/>
                  </a:lnTo>
                  <a:lnTo>
                    <a:pt x="29" y="9"/>
                  </a:lnTo>
                  <a:lnTo>
                    <a:pt x="29" y="4"/>
                  </a:lnTo>
                  <a:lnTo>
                    <a:pt x="29" y="0"/>
                  </a:lnTo>
                  <a:lnTo>
                    <a:pt x="0" y="0"/>
                  </a:lnTo>
                  <a:lnTo>
                    <a:pt x="0" y="1423"/>
                  </a:lnTo>
                  <a:lnTo>
                    <a:pt x="1276" y="1423"/>
                  </a:lnTo>
                  <a:lnTo>
                    <a:pt x="1276" y="53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52" name="Freeform 17"/>
            <p:cNvSpPr/>
            <p:nvPr/>
          </p:nvSpPr>
          <p:spPr bwMode="auto">
            <a:xfrm flipH="1">
              <a:off x="1184" y="4120681"/>
              <a:ext cx="2042861" cy="2744114"/>
            </a:xfrm>
            <a:custGeom>
              <a:avLst/>
              <a:gdLst>
                <a:gd name="T0" fmla="*/ 1281 w 1281"/>
                <a:gd name="T1" fmla="*/ 1727 h 1727"/>
                <a:gd name="T2" fmla="*/ 1194 w 1281"/>
                <a:gd name="T3" fmla="*/ 304 h 1727"/>
                <a:gd name="T4" fmla="*/ 1194 w 1281"/>
                <a:gd name="T5" fmla="*/ 284 h 1727"/>
                <a:gd name="T6" fmla="*/ 1194 w 1281"/>
                <a:gd name="T7" fmla="*/ 265 h 1727"/>
                <a:gd name="T8" fmla="*/ 1080 w 1281"/>
                <a:gd name="T9" fmla="*/ 126 h 1727"/>
                <a:gd name="T10" fmla="*/ 1073 w 1281"/>
                <a:gd name="T11" fmla="*/ 80 h 1727"/>
                <a:gd name="T12" fmla="*/ 1063 w 1281"/>
                <a:gd name="T13" fmla="*/ 92 h 1727"/>
                <a:gd name="T14" fmla="*/ 1063 w 1281"/>
                <a:gd name="T15" fmla="*/ 12 h 1727"/>
                <a:gd name="T16" fmla="*/ 1061 w 1281"/>
                <a:gd name="T17" fmla="*/ 0 h 1727"/>
                <a:gd name="T18" fmla="*/ 1053 w 1281"/>
                <a:gd name="T19" fmla="*/ 92 h 1727"/>
                <a:gd name="T20" fmla="*/ 1053 w 1281"/>
                <a:gd name="T21" fmla="*/ 12 h 1727"/>
                <a:gd name="T22" fmla="*/ 1048 w 1281"/>
                <a:gd name="T23" fmla="*/ 0 h 1727"/>
                <a:gd name="T24" fmla="*/ 1041 w 1281"/>
                <a:gd name="T25" fmla="*/ 92 h 1727"/>
                <a:gd name="T26" fmla="*/ 1041 w 1281"/>
                <a:gd name="T27" fmla="*/ 12 h 1727"/>
                <a:gd name="T28" fmla="*/ 1039 w 1281"/>
                <a:gd name="T29" fmla="*/ 0 h 1727"/>
                <a:gd name="T30" fmla="*/ 1031 w 1281"/>
                <a:gd name="T31" fmla="*/ 92 h 1727"/>
                <a:gd name="T32" fmla="*/ 1031 w 1281"/>
                <a:gd name="T33" fmla="*/ 12 h 1727"/>
                <a:gd name="T34" fmla="*/ 1027 w 1281"/>
                <a:gd name="T35" fmla="*/ 0 h 1727"/>
                <a:gd name="T36" fmla="*/ 1019 w 1281"/>
                <a:gd name="T37" fmla="*/ 92 h 1727"/>
                <a:gd name="T38" fmla="*/ 1019 w 1281"/>
                <a:gd name="T39" fmla="*/ 12 h 1727"/>
                <a:gd name="T40" fmla="*/ 1017 w 1281"/>
                <a:gd name="T41" fmla="*/ 0 h 1727"/>
                <a:gd name="T42" fmla="*/ 1010 w 1281"/>
                <a:gd name="T43" fmla="*/ 92 h 1727"/>
                <a:gd name="T44" fmla="*/ 1000 w 1281"/>
                <a:gd name="T45" fmla="*/ 80 h 1727"/>
                <a:gd name="T46" fmla="*/ 1000 w 1281"/>
                <a:gd name="T47" fmla="*/ 257 h 1727"/>
                <a:gd name="T48" fmla="*/ 1000 w 1281"/>
                <a:gd name="T49" fmla="*/ 282 h 1727"/>
                <a:gd name="T50" fmla="*/ 971 w 1281"/>
                <a:gd name="T51" fmla="*/ 304 h 1727"/>
                <a:gd name="T52" fmla="*/ 971 w 1281"/>
                <a:gd name="T53" fmla="*/ 313 h 1727"/>
                <a:gd name="T54" fmla="*/ 971 w 1281"/>
                <a:gd name="T55" fmla="*/ 335 h 1727"/>
                <a:gd name="T56" fmla="*/ 971 w 1281"/>
                <a:gd name="T57" fmla="*/ 403 h 1727"/>
                <a:gd name="T58" fmla="*/ 968 w 1281"/>
                <a:gd name="T59" fmla="*/ 413 h 1727"/>
                <a:gd name="T60" fmla="*/ 932 w 1281"/>
                <a:gd name="T61" fmla="*/ 738 h 1727"/>
                <a:gd name="T62" fmla="*/ 814 w 1281"/>
                <a:gd name="T63" fmla="*/ 515 h 1727"/>
                <a:gd name="T64" fmla="*/ 746 w 1281"/>
                <a:gd name="T65" fmla="*/ 386 h 1727"/>
                <a:gd name="T66" fmla="*/ 719 w 1281"/>
                <a:gd name="T67" fmla="*/ 515 h 1727"/>
                <a:gd name="T68" fmla="*/ 608 w 1281"/>
                <a:gd name="T69" fmla="*/ 386 h 1727"/>
                <a:gd name="T70" fmla="*/ 557 w 1281"/>
                <a:gd name="T71" fmla="*/ 515 h 1727"/>
                <a:gd name="T72" fmla="*/ 513 w 1281"/>
                <a:gd name="T73" fmla="*/ 1195 h 1727"/>
                <a:gd name="T74" fmla="*/ 458 w 1281"/>
                <a:gd name="T75" fmla="*/ 1200 h 1727"/>
                <a:gd name="T76" fmla="*/ 431 w 1281"/>
                <a:gd name="T77" fmla="*/ 1202 h 1727"/>
                <a:gd name="T78" fmla="*/ 412 w 1281"/>
                <a:gd name="T79" fmla="*/ 1180 h 1727"/>
                <a:gd name="T80" fmla="*/ 370 w 1281"/>
                <a:gd name="T81" fmla="*/ 1207 h 1727"/>
                <a:gd name="T82" fmla="*/ 370 w 1281"/>
                <a:gd name="T83" fmla="*/ 1210 h 1727"/>
                <a:gd name="T84" fmla="*/ 370 w 1281"/>
                <a:gd name="T85" fmla="*/ 1200 h 1727"/>
                <a:gd name="T86" fmla="*/ 322 w 1281"/>
                <a:gd name="T87" fmla="*/ 1188 h 1727"/>
                <a:gd name="T88" fmla="*/ 312 w 1281"/>
                <a:gd name="T89" fmla="*/ 1202 h 1727"/>
                <a:gd name="T90" fmla="*/ 269 w 1281"/>
                <a:gd name="T91" fmla="*/ 1197 h 1727"/>
                <a:gd name="T92" fmla="*/ 140 w 1281"/>
                <a:gd name="T93" fmla="*/ 1193 h 1727"/>
                <a:gd name="T94" fmla="*/ 0 w 1281"/>
                <a:gd name="T95" fmla="*/ 1210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1" h="1727">
                  <a:moveTo>
                    <a:pt x="0" y="1727"/>
                  </a:moveTo>
                  <a:lnTo>
                    <a:pt x="1281" y="1727"/>
                  </a:lnTo>
                  <a:lnTo>
                    <a:pt x="1281" y="304"/>
                  </a:lnTo>
                  <a:lnTo>
                    <a:pt x="1194" y="304"/>
                  </a:lnTo>
                  <a:lnTo>
                    <a:pt x="1194" y="291"/>
                  </a:lnTo>
                  <a:lnTo>
                    <a:pt x="1194" y="284"/>
                  </a:lnTo>
                  <a:lnTo>
                    <a:pt x="1194" y="267"/>
                  </a:lnTo>
                  <a:lnTo>
                    <a:pt x="1194" y="265"/>
                  </a:lnTo>
                  <a:lnTo>
                    <a:pt x="1080" y="265"/>
                  </a:lnTo>
                  <a:lnTo>
                    <a:pt x="1080" y="126"/>
                  </a:lnTo>
                  <a:lnTo>
                    <a:pt x="1080" y="80"/>
                  </a:lnTo>
                  <a:lnTo>
                    <a:pt x="1073" y="80"/>
                  </a:lnTo>
                  <a:lnTo>
                    <a:pt x="1073" y="92"/>
                  </a:lnTo>
                  <a:lnTo>
                    <a:pt x="1063" y="92"/>
                  </a:lnTo>
                  <a:lnTo>
                    <a:pt x="1063" y="12"/>
                  </a:lnTo>
                  <a:lnTo>
                    <a:pt x="1063" y="12"/>
                  </a:lnTo>
                  <a:lnTo>
                    <a:pt x="1063" y="0"/>
                  </a:lnTo>
                  <a:lnTo>
                    <a:pt x="1061" y="0"/>
                  </a:lnTo>
                  <a:lnTo>
                    <a:pt x="1061" y="92"/>
                  </a:lnTo>
                  <a:lnTo>
                    <a:pt x="1053" y="92"/>
                  </a:lnTo>
                  <a:lnTo>
                    <a:pt x="1053" y="12"/>
                  </a:lnTo>
                  <a:lnTo>
                    <a:pt x="1053" y="12"/>
                  </a:lnTo>
                  <a:lnTo>
                    <a:pt x="1053" y="0"/>
                  </a:lnTo>
                  <a:lnTo>
                    <a:pt x="1048" y="0"/>
                  </a:lnTo>
                  <a:lnTo>
                    <a:pt x="1048" y="92"/>
                  </a:lnTo>
                  <a:lnTo>
                    <a:pt x="1041" y="92"/>
                  </a:lnTo>
                  <a:lnTo>
                    <a:pt x="1041" y="12"/>
                  </a:lnTo>
                  <a:lnTo>
                    <a:pt x="1041" y="12"/>
                  </a:lnTo>
                  <a:lnTo>
                    <a:pt x="1041" y="0"/>
                  </a:lnTo>
                  <a:lnTo>
                    <a:pt x="1039" y="0"/>
                  </a:lnTo>
                  <a:lnTo>
                    <a:pt x="1039" y="92"/>
                  </a:lnTo>
                  <a:lnTo>
                    <a:pt x="1031" y="92"/>
                  </a:lnTo>
                  <a:lnTo>
                    <a:pt x="1031" y="12"/>
                  </a:lnTo>
                  <a:lnTo>
                    <a:pt x="1031" y="12"/>
                  </a:lnTo>
                  <a:lnTo>
                    <a:pt x="1029" y="0"/>
                  </a:lnTo>
                  <a:lnTo>
                    <a:pt x="1027" y="0"/>
                  </a:lnTo>
                  <a:lnTo>
                    <a:pt x="1027" y="92"/>
                  </a:lnTo>
                  <a:lnTo>
                    <a:pt x="1019" y="92"/>
                  </a:lnTo>
                  <a:lnTo>
                    <a:pt x="1019" y="12"/>
                  </a:lnTo>
                  <a:lnTo>
                    <a:pt x="1019" y="12"/>
                  </a:lnTo>
                  <a:lnTo>
                    <a:pt x="1019" y="0"/>
                  </a:lnTo>
                  <a:lnTo>
                    <a:pt x="1017" y="0"/>
                  </a:lnTo>
                  <a:lnTo>
                    <a:pt x="1017" y="92"/>
                  </a:lnTo>
                  <a:lnTo>
                    <a:pt x="1010" y="92"/>
                  </a:lnTo>
                  <a:lnTo>
                    <a:pt x="1007" y="80"/>
                  </a:lnTo>
                  <a:lnTo>
                    <a:pt x="1000" y="80"/>
                  </a:lnTo>
                  <a:lnTo>
                    <a:pt x="1000" y="253"/>
                  </a:lnTo>
                  <a:lnTo>
                    <a:pt x="1000" y="257"/>
                  </a:lnTo>
                  <a:lnTo>
                    <a:pt x="1000" y="274"/>
                  </a:lnTo>
                  <a:lnTo>
                    <a:pt x="1000" y="282"/>
                  </a:lnTo>
                  <a:lnTo>
                    <a:pt x="1000" y="304"/>
                  </a:lnTo>
                  <a:lnTo>
                    <a:pt x="971" y="304"/>
                  </a:lnTo>
                  <a:lnTo>
                    <a:pt x="971" y="308"/>
                  </a:lnTo>
                  <a:lnTo>
                    <a:pt x="971" y="313"/>
                  </a:lnTo>
                  <a:lnTo>
                    <a:pt x="971" y="333"/>
                  </a:lnTo>
                  <a:lnTo>
                    <a:pt x="971" y="335"/>
                  </a:lnTo>
                  <a:lnTo>
                    <a:pt x="971" y="355"/>
                  </a:lnTo>
                  <a:lnTo>
                    <a:pt x="971" y="403"/>
                  </a:lnTo>
                  <a:lnTo>
                    <a:pt x="968" y="403"/>
                  </a:lnTo>
                  <a:lnTo>
                    <a:pt x="968" y="413"/>
                  </a:lnTo>
                  <a:lnTo>
                    <a:pt x="932" y="413"/>
                  </a:lnTo>
                  <a:lnTo>
                    <a:pt x="932" y="738"/>
                  </a:lnTo>
                  <a:lnTo>
                    <a:pt x="814" y="738"/>
                  </a:lnTo>
                  <a:lnTo>
                    <a:pt x="814" y="515"/>
                  </a:lnTo>
                  <a:lnTo>
                    <a:pt x="746" y="515"/>
                  </a:lnTo>
                  <a:lnTo>
                    <a:pt x="746" y="386"/>
                  </a:lnTo>
                  <a:lnTo>
                    <a:pt x="719" y="386"/>
                  </a:lnTo>
                  <a:lnTo>
                    <a:pt x="719" y="515"/>
                  </a:lnTo>
                  <a:lnTo>
                    <a:pt x="608" y="515"/>
                  </a:lnTo>
                  <a:lnTo>
                    <a:pt x="608" y="386"/>
                  </a:lnTo>
                  <a:lnTo>
                    <a:pt x="557" y="386"/>
                  </a:lnTo>
                  <a:lnTo>
                    <a:pt x="557" y="515"/>
                  </a:lnTo>
                  <a:lnTo>
                    <a:pt x="513" y="515"/>
                  </a:lnTo>
                  <a:lnTo>
                    <a:pt x="513" y="1195"/>
                  </a:lnTo>
                  <a:lnTo>
                    <a:pt x="475" y="1197"/>
                  </a:lnTo>
                  <a:lnTo>
                    <a:pt x="458" y="1200"/>
                  </a:lnTo>
                  <a:lnTo>
                    <a:pt x="433" y="1202"/>
                  </a:lnTo>
                  <a:lnTo>
                    <a:pt x="431" y="1202"/>
                  </a:lnTo>
                  <a:lnTo>
                    <a:pt x="421" y="1188"/>
                  </a:lnTo>
                  <a:lnTo>
                    <a:pt x="412" y="1180"/>
                  </a:lnTo>
                  <a:lnTo>
                    <a:pt x="373" y="1200"/>
                  </a:lnTo>
                  <a:lnTo>
                    <a:pt x="370" y="1207"/>
                  </a:lnTo>
                  <a:lnTo>
                    <a:pt x="370" y="1210"/>
                  </a:lnTo>
                  <a:lnTo>
                    <a:pt x="370" y="1210"/>
                  </a:lnTo>
                  <a:lnTo>
                    <a:pt x="370" y="1207"/>
                  </a:lnTo>
                  <a:lnTo>
                    <a:pt x="370" y="1200"/>
                  </a:lnTo>
                  <a:lnTo>
                    <a:pt x="332" y="1180"/>
                  </a:lnTo>
                  <a:lnTo>
                    <a:pt x="322" y="1188"/>
                  </a:lnTo>
                  <a:lnTo>
                    <a:pt x="312" y="1202"/>
                  </a:lnTo>
                  <a:lnTo>
                    <a:pt x="312" y="1202"/>
                  </a:lnTo>
                  <a:lnTo>
                    <a:pt x="288" y="1200"/>
                  </a:lnTo>
                  <a:lnTo>
                    <a:pt x="269" y="1197"/>
                  </a:lnTo>
                  <a:lnTo>
                    <a:pt x="160" y="1193"/>
                  </a:lnTo>
                  <a:lnTo>
                    <a:pt x="140" y="1193"/>
                  </a:lnTo>
                  <a:lnTo>
                    <a:pt x="22" y="1205"/>
                  </a:lnTo>
                  <a:lnTo>
                    <a:pt x="0" y="1210"/>
                  </a:lnTo>
                  <a:lnTo>
                    <a:pt x="0" y="1727"/>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53" name="Freeform 18"/>
            <p:cNvSpPr>
              <a:spLocks noEditPoints="1"/>
            </p:cNvSpPr>
            <p:nvPr/>
          </p:nvSpPr>
          <p:spPr bwMode="auto">
            <a:xfrm flipH="1">
              <a:off x="4099896" y="4213495"/>
              <a:ext cx="1956964" cy="2655133"/>
            </a:xfrm>
            <a:custGeom>
              <a:avLst/>
              <a:gdLst>
                <a:gd name="T0" fmla="*/ 933 w 1279"/>
                <a:gd name="T1" fmla="*/ 988 h 1671"/>
                <a:gd name="T2" fmla="*/ 712 w 1279"/>
                <a:gd name="T3" fmla="*/ 933 h 1671"/>
                <a:gd name="T4" fmla="*/ 577 w 1279"/>
                <a:gd name="T5" fmla="*/ 1207 h 1671"/>
                <a:gd name="T6" fmla="*/ 303 w 1279"/>
                <a:gd name="T7" fmla="*/ 1336 h 1671"/>
                <a:gd name="T8" fmla="*/ 230 w 1279"/>
                <a:gd name="T9" fmla="*/ 517 h 1671"/>
                <a:gd name="T10" fmla="*/ 194 w 1279"/>
                <a:gd name="T11" fmla="*/ 505 h 1671"/>
                <a:gd name="T12" fmla="*/ 240 w 1279"/>
                <a:gd name="T13" fmla="*/ 498 h 1671"/>
                <a:gd name="T14" fmla="*/ 211 w 1279"/>
                <a:gd name="T15" fmla="*/ 486 h 1671"/>
                <a:gd name="T16" fmla="*/ 194 w 1279"/>
                <a:gd name="T17" fmla="*/ 481 h 1671"/>
                <a:gd name="T18" fmla="*/ 192 w 1279"/>
                <a:gd name="T19" fmla="*/ 432 h 1671"/>
                <a:gd name="T20" fmla="*/ 182 w 1279"/>
                <a:gd name="T21" fmla="*/ 427 h 1671"/>
                <a:gd name="T22" fmla="*/ 204 w 1279"/>
                <a:gd name="T23" fmla="*/ 425 h 1671"/>
                <a:gd name="T24" fmla="*/ 218 w 1279"/>
                <a:gd name="T25" fmla="*/ 425 h 1671"/>
                <a:gd name="T26" fmla="*/ 233 w 1279"/>
                <a:gd name="T27" fmla="*/ 418 h 1671"/>
                <a:gd name="T28" fmla="*/ 235 w 1279"/>
                <a:gd name="T29" fmla="*/ 410 h 1671"/>
                <a:gd name="T30" fmla="*/ 189 w 1279"/>
                <a:gd name="T31" fmla="*/ 398 h 1671"/>
                <a:gd name="T32" fmla="*/ 172 w 1279"/>
                <a:gd name="T33" fmla="*/ 379 h 1671"/>
                <a:gd name="T34" fmla="*/ 168 w 1279"/>
                <a:gd name="T35" fmla="*/ 245 h 1671"/>
                <a:gd name="T36" fmla="*/ 163 w 1279"/>
                <a:gd name="T37" fmla="*/ 146 h 1671"/>
                <a:gd name="T38" fmla="*/ 158 w 1279"/>
                <a:gd name="T39" fmla="*/ 63 h 1671"/>
                <a:gd name="T40" fmla="*/ 155 w 1279"/>
                <a:gd name="T41" fmla="*/ 0 h 1671"/>
                <a:gd name="T42" fmla="*/ 153 w 1279"/>
                <a:gd name="T43" fmla="*/ 0 h 1671"/>
                <a:gd name="T44" fmla="*/ 151 w 1279"/>
                <a:gd name="T45" fmla="*/ 65 h 1671"/>
                <a:gd name="T46" fmla="*/ 148 w 1279"/>
                <a:gd name="T47" fmla="*/ 146 h 1671"/>
                <a:gd name="T48" fmla="*/ 146 w 1279"/>
                <a:gd name="T49" fmla="*/ 374 h 1671"/>
                <a:gd name="T50" fmla="*/ 138 w 1279"/>
                <a:gd name="T51" fmla="*/ 386 h 1671"/>
                <a:gd name="T52" fmla="*/ 117 w 1279"/>
                <a:gd name="T53" fmla="*/ 401 h 1671"/>
                <a:gd name="T54" fmla="*/ 80 w 1279"/>
                <a:gd name="T55" fmla="*/ 418 h 1671"/>
                <a:gd name="T56" fmla="*/ 95 w 1279"/>
                <a:gd name="T57" fmla="*/ 425 h 1671"/>
                <a:gd name="T58" fmla="*/ 112 w 1279"/>
                <a:gd name="T59" fmla="*/ 427 h 1671"/>
                <a:gd name="T60" fmla="*/ 129 w 1279"/>
                <a:gd name="T61" fmla="*/ 427 h 1671"/>
                <a:gd name="T62" fmla="*/ 119 w 1279"/>
                <a:gd name="T63" fmla="*/ 439 h 1671"/>
                <a:gd name="T64" fmla="*/ 121 w 1279"/>
                <a:gd name="T65" fmla="*/ 481 h 1671"/>
                <a:gd name="T66" fmla="*/ 100 w 1279"/>
                <a:gd name="T67" fmla="*/ 486 h 1671"/>
                <a:gd name="T68" fmla="*/ 75 w 1279"/>
                <a:gd name="T69" fmla="*/ 498 h 1671"/>
                <a:gd name="T70" fmla="*/ 121 w 1279"/>
                <a:gd name="T71" fmla="*/ 507 h 1671"/>
                <a:gd name="T72" fmla="*/ 85 w 1279"/>
                <a:gd name="T73" fmla="*/ 520 h 1671"/>
                <a:gd name="T74" fmla="*/ 27 w 1279"/>
                <a:gd name="T75" fmla="*/ 1333 h 1671"/>
                <a:gd name="T76" fmla="*/ 126 w 1279"/>
                <a:gd name="T77" fmla="*/ 498 h 1671"/>
                <a:gd name="T78" fmla="*/ 121 w 1279"/>
                <a:gd name="T79" fmla="*/ 498 h 1671"/>
                <a:gd name="T80" fmla="*/ 121 w 1279"/>
                <a:gd name="T81" fmla="*/ 568 h 1671"/>
                <a:gd name="T82" fmla="*/ 119 w 1279"/>
                <a:gd name="T83" fmla="*/ 656 h 1671"/>
                <a:gd name="T84" fmla="*/ 138 w 1279"/>
                <a:gd name="T85" fmla="*/ 799 h 1671"/>
                <a:gd name="T86" fmla="*/ 124 w 1279"/>
                <a:gd name="T87" fmla="*/ 814 h 1671"/>
                <a:gd name="T88" fmla="*/ 119 w 1279"/>
                <a:gd name="T89" fmla="*/ 937 h 1671"/>
                <a:gd name="T90" fmla="*/ 141 w 1279"/>
                <a:gd name="T91" fmla="*/ 1071 h 1671"/>
                <a:gd name="T92" fmla="*/ 121 w 1279"/>
                <a:gd name="T93" fmla="*/ 1188 h 1671"/>
                <a:gd name="T94" fmla="*/ 129 w 1279"/>
                <a:gd name="T95" fmla="*/ 1185 h 1671"/>
                <a:gd name="T96" fmla="*/ 182 w 1279"/>
                <a:gd name="T97" fmla="*/ 656 h 1671"/>
                <a:gd name="T98" fmla="*/ 189 w 1279"/>
                <a:gd name="T99" fmla="*/ 799 h 1671"/>
                <a:gd name="T100" fmla="*/ 199 w 1279"/>
                <a:gd name="T101" fmla="*/ 937 h 1671"/>
                <a:gd name="T102" fmla="*/ 199 w 1279"/>
                <a:gd name="T103" fmla="*/ 957 h 1671"/>
                <a:gd name="T104" fmla="*/ 184 w 1279"/>
                <a:gd name="T105" fmla="*/ 1185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79" h="1671">
                  <a:moveTo>
                    <a:pt x="1279" y="1154"/>
                  </a:moveTo>
                  <a:lnTo>
                    <a:pt x="1182" y="1178"/>
                  </a:lnTo>
                  <a:lnTo>
                    <a:pt x="1100" y="1212"/>
                  </a:lnTo>
                  <a:lnTo>
                    <a:pt x="1063" y="1212"/>
                  </a:lnTo>
                  <a:lnTo>
                    <a:pt x="1063" y="988"/>
                  </a:lnTo>
                  <a:lnTo>
                    <a:pt x="933" y="988"/>
                  </a:lnTo>
                  <a:lnTo>
                    <a:pt x="933" y="933"/>
                  </a:lnTo>
                  <a:lnTo>
                    <a:pt x="894" y="933"/>
                  </a:lnTo>
                  <a:lnTo>
                    <a:pt x="894" y="877"/>
                  </a:lnTo>
                  <a:lnTo>
                    <a:pt x="783" y="877"/>
                  </a:lnTo>
                  <a:lnTo>
                    <a:pt x="783" y="933"/>
                  </a:lnTo>
                  <a:lnTo>
                    <a:pt x="712" y="933"/>
                  </a:lnTo>
                  <a:lnTo>
                    <a:pt x="712" y="988"/>
                  </a:lnTo>
                  <a:lnTo>
                    <a:pt x="671" y="988"/>
                  </a:lnTo>
                  <a:lnTo>
                    <a:pt x="671" y="1183"/>
                  </a:lnTo>
                  <a:lnTo>
                    <a:pt x="659" y="1180"/>
                  </a:lnTo>
                  <a:lnTo>
                    <a:pt x="618" y="1188"/>
                  </a:lnTo>
                  <a:lnTo>
                    <a:pt x="577" y="1207"/>
                  </a:lnTo>
                  <a:lnTo>
                    <a:pt x="543" y="1236"/>
                  </a:lnTo>
                  <a:lnTo>
                    <a:pt x="519" y="1275"/>
                  </a:lnTo>
                  <a:lnTo>
                    <a:pt x="506" y="1309"/>
                  </a:lnTo>
                  <a:lnTo>
                    <a:pt x="315" y="1309"/>
                  </a:lnTo>
                  <a:lnTo>
                    <a:pt x="303" y="1314"/>
                  </a:lnTo>
                  <a:lnTo>
                    <a:pt x="303" y="1336"/>
                  </a:lnTo>
                  <a:lnTo>
                    <a:pt x="247" y="1333"/>
                  </a:lnTo>
                  <a:lnTo>
                    <a:pt x="243" y="520"/>
                  </a:lnTo>
                  <a:lnTo>
                    <a:pt x="243" y="520"/>
                  </a:lnTo>
                  <a:lnTo>
                    <a:pt x="240" y="520"/>
                  </a:lnTo>
                  <a:lnTo>
                    <a:pt x="235" y="517"/>
                  </a:lnTo>
                  <a:lnTo>
                    <a:pt x="230" y="517"/>
                  </a:lnTo>
                  <a:lnTo>
                    <a:pt x="230" y="517"/>
                  </a:lnTo>
                  <a:lnTo>
                    <a:pt x="230" y="510"/>
                  </a:lnTo>
                  <a:lnTo>
                    <a:pt x="228" y="507"/>
                  </a:lnTo>
                  <a:lnTo>
                    <a:pt x="221" y="507"/>
                  </a:lnTo>
                  <a:lnTo>
                    <a:pt x="209" y="507"/>
                  </a:lnTo>
                  <a:lnTo>
                    <a:pt x="194" y="505"/>
                  </a:lnTo>
                  <a:lnTo>
                    <a:pt x="184" y="505"/>
                  </a:lnTo>
                  <a:lnTo>
                    <a:pt x="184" y="500"/>
                  </a:lnTo>
                  <a:lnTo>
                    <a:pt x="192" y="500"/>
                  </a:lnTo>
                  <a:lnTo>
                    <a:pt x="211" y="500"/>
                  </a:lnTo>
                  <a:lnTo>
                    <a:pt x="228" y="498"/>
                  </a:lnTo>
                  <a:lnTo>
                    <a:pt x="240" y="498"/>
                  </a:lnTo>
                  <a:lnTo>
                    <a:pt x="247" y="495"/>
                  </a:lnTo>
                  <a:lnTo>
                    <a:pt x="247" y="493"/>
                  </a:lnTo>
                  <a:lnTo>
                    <a:pt x="247" y="490"/>
                  </a:lnTo>
                  <a:lnTo>
                    <a:pt x="240" y="488"/>
                  </a:lnTo>
                  <a:lnTo>
                    <a:pt x="228" y="486"/>
                  </a:lnTo>
                  <a:lnTo>
                    <a:pt x="211" y="486"/>
                  </a:lnTo>
                  <a:lnTo>
                    <a:pt x="189" y="486"/>
                  </a:lnTo>
                  <a:lnTo>
                    <a:pt x="184" y="486"/>
                  </a:lnTo>
                  <a:lnTo>
                    <a:pt x="184" y="483"/>
                  </a:lnTo>
                  <a:lnTo>
                    <a:pt x="187" y="483"/>
                  </a:lnTo>
                  <a:lnTo>
                    <a:pt x="192" y="481"/>
                  </a:lnTo>
                  <a:lnTo>
                    <a:pt x="194" y="481"/>
                  </a:lnTo>
                  <a:lnTo>
                    <a:pt x="194" y="478"/>
                  </a:lnTo>
                  <a:lnTo>
                    <a:pt x="194" y="469"/>
                  </a:lnTo>
                  <a:lnTo>
                    <a:pt x="192" y="459"/>
                  </a:lnTo>
                  <a:lnTo>
                    <a:pt x="192" y="449"/>
                  </a:lnTo>
                  <a:lnTo>
                    <a:pt x="192" y="439"/>
                  </a:lnTo>
                  <a:lnTo>
                    <a:pt x="192" y="432"/>
                  </a:lnTo>
                  <a:lnTo>
                    <a:pt x="192" y="430"/>
                  </a:lnTo>
                  <a:lnTo>
                    <a:pt x="192" y="430"/>
                  </a:lnTo>
                  <a:lnTo>
                    <a:pt x="189" y="427"/>
                  </a:lnTo>
                  <a:lnTo>
                    <a:pt x="184" y="427"/>
                  </a:lnTo>
                  <a:lnTo>
                    <a:pt x="182" y="427"/>
                  </a:lnTo>
                  <a:lnTo>
                    <a:pt x="182" y="427"/>
                  </a:lnTo>
                  <a:lnTo>
                    <a:pt x="184" y="427"/>
                  </a:lnTo>
                  <a:lnTo>
                    <a:pt x="189" y="427"/>
                  </a:lnTo>
                  <a:lnTo>
                    <a:pt x="189" y="427"/>
                  </a:lnTo>
                  <a:lnTo>
                    <a:pt x="199" y="427"/>
                  </a:lnTo>
                  <a:lnTo>
                    <a:pt x="204" y="425"/>
                  </a:lnTo>
                  <a:lnTo>
                    <a:pt x="204" y="425"/>
                  </a:lnTo>
                  <a:lnTo>
                    <a:pt x="204" y="425"/>
                  </a:lnTo>
                  <a:lnTo>
                    <a:pt x="209" y="425"/>
                  </a:lnTo>
                  <a:lnTo>
                    <a:pt x="214" y="425"/>
                  </a:lnTo>
                  <a:lnTo>
                    <a:pt x="214" y="425"/>
                  </a:lnTo>
                  <a:lnTo>
                    <a:pt x="214" y="425"/>
                  </a:lnTo>
                  <a:lnTo>
                    <a:pt x="218" y="425"/>
                  </a:lnTo>
                  <a:lnTo>
                    <a:pt x="221" y="422"/>
                  </a:lnTo>
                  <a:lnTo>
                    <a:pt x="221" y="422"/>
                  </a:lnTo>
                  <a:lnTo>
                    <a:pt x="221" y="422"/>
                  </a:lnTo>
                  <a:lnTo>
                    <a:pt x="221" y="422"/>
                  </a:lnTo>
                  <a:lnTo>
                    <a:pt x="230" y="418"/>
                  </a:lnTo>
                  <a:lnTo>
                    <a:pt x="233" y="418"/>
                  </a:lnTo>
                  <a:lnTo>
                    <a:pt x="233" y="418"/>
                  </a:lnTo>
                  <a:lnTo>
                    <a:pt x="235" y="415"/>
                  </a:lnTo>
                  <a:lnTo>
                    <a:pt x="235" y="413"/>
                  </a:lnTo>
                  <a:lnTo>
                    <a:pt x="235" y="413"/>
                  </a:lnTo>
                  <a:lnTo>
                    <a:pt x="235" y="410"/>
                  </a:lnTo>
                  <a:lnTo>
                    <a:pt x="235" y="410"/>
                  </a:lnTo>
                  <a:lnTo>
                    <a:pt x="221" y="403"/>
                  </a:lnTo>
                  <a:lnTo>
                    <a:pt x="218" y="403"/>
                  </a:lnTo>
                  <a:lnTo>
                    <a:pt x="209" y="401"/>
                  </a:lnTo>
                  <a:lnTo>
                    <a:pt x="197" y="401"/>
                  </a:lnTo>
                  <a:lnTo>
                    <a:pt x="194" y="401"/>
                  </a:lnTo>
                  <a:lnTo>
                    <a:pt x="189" y="398"/>
                  </a:lnTo>
                  <a:lnTo>
                    <a:pt x="187" y="396"/>
                  </a:lnTo>
                  <a:lnTo>
                    <a:pt x="182" y="393"/>
                  </a:lnTo>
                  <a:lnTo>
                    <a:pt x="180" y="391"/>
                  </a:lnTo>
                  <a:lnTo>
                    <a:pt x="177" y="386"/>
                  </a:lnTo>
                  <a:lnTo>
                    <a:pt x="175" y="381"/>
                  </a:lnTo>
                  <a:lnTo>
                    <a:pt x="172" y="379"/>
                  </a:lnTo>
                  <a:lnTo>
                    <a:pt x="170" y="374"/>
                  </a:lnTo>
                  <a:lnTo>
                    <a:pt x="170" y="374"/>
                  </a:lnTo>
                  <a:lnTo>
                    <a:pt x="168" y="374"/>
                  </a:lnTo>
                  <a:lnTo>
                    <a:pt x="168" y="374"/>
                  </a:lnTo>
                  <a:lnTo>
                    <a:pt x="168" y="245"/>
                  </a:lnTo>
                  <a:lnTo>
                    <a:pt x="168" y="245"/>
                  </a:lnTo>
                  <a:lnTo>
                    <a:pt x="165" y="243"/>
                  </a:lnTo>
                  <a:lnTo>
                    <a:pt x="165" y="243"/>
                  </a:lnTo>
                  <a:lnTo>
                    <a:pt x="163" y="243"/>
                  </a:lnTo>
                  <a:lnTo>
                    <a:pt x="163" y="146"/>
                  </a:lnTo>
                  <a:lnTo>
                    <a:pt x="163" y="146"/>
                  </a:lnTo>
                  <a:lnTo>
                    <a:pt x="163" y="146"/>
                  </a:lnTo>
                  <a:lnTo>
                    <a:pt x="160" y="146"/>
                  </a:lnTo>
                  <a:lnTo>
                    <a:pt x="160" y="146"/>
                  </a:lnTo>
                  <a:lnTo>
                    <a:pt x="160" y="65"/>
                  </a:lnTo>
                  <a:lnTo>
                    <a:pt x="160" y="63"/>
                  </a:lnTo>
                  <a:lnTo>
                    <a:pt x="158" y="63"/>
                  </a:lnTo>
                  <a:lnTo>
                    <a:pt x="158" y="63"/>
                  </a:lnTo>
                  <a:lnTo>
                    <a:pt x="158" y="63"/>
                  </a:lnTo>
                  <a:lnTo>
                    <a:pt x="158" y="0"/>
                  </a:lnTo>
                  <a:lnTo>
                    <a:pt x="158" y="0"/>
                  </a:lnTo>
                  <a:lnTo>
                    <a:pt x="155" y="0"/>
                  </a:lnTo>
                  <a:lnTo>
                    <a:pt x="155" y="0"/>
                  </a:lnTo>
                  <a:lnTo>
                    <a:pt x="155" y="0"/>
                  </a:lnTo>
                  <a:lnTo>
                    <a:pt x="155" y="0"/>
                  </a:lnTo>
                  <a:lnTo>
                    <a:pt x="155" y="0"/>
                  </a:lnTo>
                  <a:lnTo>
                    <a:pt x="155" y="0"/>
                  </a:lnTo>
                  <a:lnTo>
                    <a:pt x="153" y="0"/>
                  </a:lnTo>
                  <a:lnTo>
                    <a:pt x="153" y="0"/>
                  </a:lnTo>
                  <a:lnTo>
                    <a:pt x="153" y="0"/>
                  </a:lnTo>
                  <a:lnTo>
                    <a:pt x="153" y="2"/>
                  </a:lnTo>
                  <a:lnTo>
                    <a:pt x="153" y="2"/>
                  </a:lnTo>
                  <a:lnTo>
                    <a:pt x="153" y="63"/>
                  </a:lnTo>
                  <a:lnTo>
                    <a:pt x="153" y="63"/>
                  </a:lnTo>
                  <a:lnTo>
                    <a:pt x="153" y="63"/>
                  </a:lnTo>
                  <a:lnTo>
                    <a:pt x="151" y="65"/>
                  </a:lnTo>
                  <a:lnTo>
                    <a:pt x="151" y="65"/>
                  </a:lnTo>
                  <a:lnTo>
                    <a:pt x="151" y="65"/>
                  </a:lnTo>
                  <a:lnTo>
                    <a:pt x="151" y="146"/>
                  </a:lnTo>
                  <a:lnTo>
                    <a:pt x="151" y="146"/>
                  </a:lnTo>
                  <a:lnTo>
                    <a:pt x="151" y="146"/>
                  </a:lnTo>
                  <a:lnTo>
                    <a:pt x="148" y="146"/>
                  </a:lnTo>
                  <a:lnTo>
                    <a:pt x="148" y="146"/>
                  </a:lnTo>
                  <a:lnTo>
                    <a:pt x="148" y="243"/>
                  </a:lnTo>
                  <a:lnTo>
                    <a:pt x="148" y="243"/>
                  </a:lnTo>
                  <a:lnTo>
                    <a:pt x="146" y="245"/>
                  </a:lnTo>
                  <a:lnTo>
                    <a:pt x="146" y="245"/>
                  </a:lnTo>
                  <a:lnTo>
                    <a:pt x="146" y="374"/>
                  </a:lnTo>
                  <a:lnTo>
                    <a:pt x="146" y="374"/>
                  </a:lnTo>
                  <a:lnTo>
                    <a:pt x="143" y="374"/>
                  </a:lnTo>
                  <a:lnTo>
                    <a:pt x="143" y="374"/>
                  </a:lnTo>
                  <a:lnTo>
                    <a:pt x="141" y="379"/>
                  </a:lnTo>
                  <a:lnTo>
                    <a:pt x="141" y="384"/>
                  </a:lnTo>
                  <a:lnTo>
                    <a:pt x="138" y="386"/>
                  </a:lnTo>
                  <a:lnTo>
                    <a:pt x="136" y="391"/>
                  </a:lnTo>
                  <a:lnTo>
                    <a:pt x="131" y="393"/>
                  </a:lnTo>
                  <a:lnTo>
                    <a:pt x="129" y="396"/>
                  </a:lnTo>
                  <a:lnTo>
                    <a:pt x="124" y="398"/>
                  </a:lnTo>
                  <a:lnTo>
                    <a:pt x="121" y="401"/>
                  </a:lnTo>
                  <a:lnTo>
                    <a:pt x="117" y="401"/>
                  </a:lnTo>
                  <a:lnTo>
                    <a:pt x="105" y="403"/>
                  </a:lnTo>
                  <a:lnTo>
                    <a:pt x="97" y="403"/>
                  </a:lnTo>
                  <a:lnTo>
                    <a:pt x="92" y="405"/>
                  </a:lnTo>
                  <a:lnTo>
                    <a:pt x="80" y="413"/>
                  </a:lnTo>
                  <a:lnTo>
                    <a:pt x="80" y="413"/>
                  </a:lnTo>
                  <a:lnTo>
                    <a:pt x="80" y="418"/>
                  </a:lnTo>
                  <a:lnTo>
                    <a:pt x="80" y="418"/>
                  </a:lnTo>
                  <a:lnTo>
                    <a:pt x="80" y="420"/>
                  </a:lnTo>
                  <a:lnTo>
                    <a:pt x="85" y="420"/>
                  </a:lnTo>
                  <a:lnTo>
                    <a:pt x="95" y="425"/>
                  </a:lnTo>
                  <a:lnTo>
                    <a:pt x="95" y="425"/>
                  </a:lnTo>
                  <a:lnTo>
                    <a:pt x="95" y="425"/>
                  </a:lnTo>
                  <a:lnTo>
                    <a:pt x="100" y="425"/>
                  </a:lnTo>
                  <a:lnTo>
                    <a:pt x="100" y="425"/>
                  </a:lnTo>
                  <a:lnTo>
                    <a:pt x="102" y="425"/>
                  </a:lnTo>
                  <a:lnTo>
                    <a:pt x="102" y="425"/>
                  </a:lnTo>
                  <a:lnTo>
                    <a:pt x="107" y="427"/>
                  </a:lnTo>
                  <a:lnTo>
                    <a:pt x="112" y="427"/>
                  </a:lnTo>
                  <a:lnTo>
                    <a:pt x="112" y="427"/>
                  </a:lnTo>
                  <a:lnTo>
                    <a:pt x="119" y="427"/>
                  </a:lnTo>
                  <a:lnTo>
                    <a:pt x="124" y="427"/>
                  </a:lnTo>
                  <a:lnTo>
                    <a:pt x="124" y="427"/>
                  </a:lnTo>
                  <a:lnTo>
                    <a:pt x="124" y="427"/>
                  </a:lnTo>
                  <a:lnTo>
                    <a:pt x="129" y="427"/>
                  </a:lnTo>
                  <a:lnTo>
                    <a:pt x="129" y="427"/>
                  </a:lnTo>
                  <a:lnTo>
                    <a:pt x="126" y="430"/>
                  </a:lnTo>
                  <a:lnTo>
                    <a:pt x="121" y="430"/>
                  </a:lnTo>
                  <a:lnTo>
                    <a:pt x="119" y="430"/>
                  </a:lnTo>
                  <a:lnTo>
                    <a:pt x="119" y="432"/>
                  </a:lnTo>
                  <a:lnTo>
                    <a:pt x="119" y="439"/>
                  </a:lnTo>
                  <a:lnTo>
                    <a:pt x="119" y="449"/>
                  </a:lnTo>
                  <a:lnTo>
                    <a:pt x="119" y="459"/>
                  </a:lnTo>
                  <a:lnTo>
                    <a:pt x="119" y="469"/>
                  </a:lnTo>
                  <a:lnTo>
                    <a:pt x="119" y="478"/>
                  </a:lnTo>
                  <a:lnTo>
                    <a:pt x="119" y="481"/>
                  </a:lnTo>
                  <a:lnTo>
                    <a:pt x="121" y="481"/>
                  </a:lnTo>
                  <a:lnTo>
                    <a:pt x="124" y="483"/>
                  </a:lnTo>
                  <a:lnTo>
                    <a:pt x="129" y="483"/>
                  </a:lnTo>
                  <a:lnTo>
                    <a:pt x="131" y="483"/>
                  </a:lnTo>
                  <a:lnTo>
                    <a:pt x="131" y="486"/>
                  </a:lnTo>
                  <a:lnTo>
                    <a:pt x="119" y="486"/>
                  </a:lnTo>
                  <a:lnTo>
                    <a:pt x="100" y="486"/>
                  </a:lnTo>
                  <a:lnTo>
                    <a:pt x="83" y="488"/>
                  </a:lnTo>
                  <a:lnTo>
                    <a:pt x="73" y="490"/>
                  </a:lnTo>
                  <a:lnTo>
                    <a:pt x="66" y="490"/>
                  </a:lnTo>
                  <a:lnTo>
                    <a:pt x="66" y="495"/>
                  </a:lnTo>
                  <a:lnTo>
                    <a:pt x="68" y="498"/>
                  </a:lnTo>
                  <a:lnTo>
                    <a:pt x="75" y="498"/>
                  </a:lnTo>
                  <a:lnTo>
                    <a:pt x="88" y="500"/>
                  </a:lnTo>
                  <a:lnTo>
                    <a:pt x="105" y="500"/>
                  </a:lnTo>
                  <a:lnTo>
                    <a:pt x="124" y="500"/>
                  </a:lnTo>
                  <a:lnTo>
                    <a:pt x="131" y="500"/>
                  </a:lnTo>
                  <a:lnTo>
                    <a:pt x="131" y="505"/>
                  </a:lnTo>
                  <a:lnTo>
                    <a:pt x="121" y="507"/>
                  </a:lnTo>
                  <a:lnTo>
                    <a:pt x="107" y="507"/>
                  </a:lnTo>
                  <a:lnTo>
                    <a:pt x="95" y="507"/>
                  </a:lnTo>
                  <a:lnTo>
                    <a:pt x="88" y="510"/>
                  </a:lnTo>
                  <a:lnTo>
                    <a:pt x="88" y="510"/>
                  </a:lnTo>
                  <a:lnTo>
                    <a:pt x="88" y="520"/>
                  </a:lnTo>
                  <a:lnTo>
                    <a:pt x="85" y="520"/>
                  </a:lnTo>
                  <a:lnTo>
                    <a:pt x="80" y="520"/>
                  </a:lnTo>
                  <a:lnTo>
                    <a:pt x="75" y="520"/>
                  </a:lnTo>
                  <a:lnTo>
                    <a:pt x="73" y="520"/>
                  </a:lnTo>
                  <a:lnTo>
                    <a:pt x="73" y="520"/>
                  </a:lnTo>
                  <a:lnTo>
                    <a:pt x="78" y="1331"/>
                  </a:lnTo>
                  <a:lnTo>
                    <a:pt x="27" y="1333"/>
                  </a:lnTo>
                  <a:lnTo>
                    <a:pt x="27" y="1350"/>
                  </a:lnTo>
                  <a:lnTo>
                    <a:pt x="0" y="1353"/>
                  </a:lnTo>
                  <a:lnTo>
                    <a:pt x="0" y="1671"/>
                  </a:lnTo>
                  <a:lnTo>
                    <a:pt x="1279" y="1671"/>
                  </a:lnTo>
                  <a:lnTo>
                    <a:pt x="1279" y="1154"/>
                  </a:lnTo>
                  <a:close/>
                  <a:moveTo>
                    <a:pt x="126" y="498"/>
                  </a:moveTo>
                  <a:lnTo>
                    <a:pt x="124" y="498"/>
                  </a:lnTo>
                  <a:lnTo>
                    <a:pt x="121" y="498"/>
                  </a:lnTo>
                  <a:lnTo>
                    <a:pt x="119" y="498"/>
                  </a:lnTo>
                  <a:lnTo>
                    <a:pt x="117" y="498"/>
                  </a:lnTo>
                  <a:lnTo>
                    <a:pt x="119" y="498"/>
                  </a:lnTo>
                  <a:lnTo>
                    <a:pt x="121" y="498"/>
                  </a:lnTo>
                  <a:lnTo>
                    <a:pt x="124" y="498"/>
                  </a:lnTo>
                  <a:lnTo>
                    <a:pt x="126" y="498"/>
                  </a:lnTo>
                  <a:lnTo>
                    <a:pt x="131" y="498"/>
                  </a:lnTo>
                  <a:lnTo>
                    <a:pt x="126" y="498"/>
                  </a:lnTo>
                  <a:close/>
                  <a:moveTo>
                    <a:pt x="117" y="568"/>
                  </a:moveTo>
                  <a:lnTo>
                    <a:pt x="121" y="568"/>
                  </a:lnTo>
                  <a:lnTo>
                    <a:pt x="131" y="568"/>
                  </a:lnTo>
                  <a:lnTo>
                    <a:pt x="138" y="568"/>
                  </a:lnTo>
                  <a:lnTo>
                    <a:pt x="138" y="656"/>
                  </a:lnTo>
                  <a:lnTo>
                    <a:pt x="134" y="656"/>
                  </a:lnTo>
                  <a:lnTo>
                    <a:pt x="124" y="656"/>
                  </a:lnTo>
                  <a:lnTo>
                    <a:pt x="119" y="656"/>
                  </a:lnTo>
                  <a:lnTo>
                    <a:pt x="117" y="568"/>
                  </a:lnTo>
                  <a:close/>
                  <a:moveTo>
                    <a:pt x="119" y="673"/>
                  </a:moveTo>
                  <a:lnTo>
                    <a:pt x="126" y="673"/>
                  </a:lnTo>
                  <a:lnTo>
                    <a:pt x="136" y="673"/>
                  </a:lnTo>
                  <a:lnTo>
                    <a:pt x="138" y="673"/>
                  </a:lnTo>
                  <a:lnTo>
                    <a:pt x="138" y="799"/>
                  </a:lnTo>
                  <a:lnTo>
                    <a:pt x="136" y="799"/>
                  </a:lnTo>
                  <a:lnTo>
                    <a:pt x="126" y="799"/>
                  </a:lnTo>
                  <a:lnTo>
                    <a:pt x="119" y="799"/>
                  </a:lnTo>
                  <a:lnTo>
                    <a:pt x="119" y="673"/>
                  </a:lnTo>
                  <a:close/>
                  <a:moveTo>
                    <a:pt x="119" y="814"/>
                  </a:moveTo>
                  <a:lnTo>
                    <a:pt x="124" y="814"/>
                  </a:lnTo>
                  <a:lnTo>
                    <a:pt x="136" y="814"/>
                  </a:lnTo>
                  <a:lnTo>
                    <a:pt x="141" y="814"/>
                  </a:lnTo>
                  <a:lnTo>
                    <a:pt x="141" y="937"/>
                  </a:lnTo>
                  <a:lnTo>
                    <a:pt x="136" y="937"/>
                  </a:lnTo>
                  <a:lnTo>
                    <a:pt x="129" y="937"/>
                  </a:lnTo>
                  <a:lnTo>
                    <a:pt x="119" y="937"/>
                  </a:lnTo>
                  <a:lnTo>
                    <a:pt x="119" y="814"/>
                  </a:lnTo>
                  <a:close/>
                  <a:moveTo>
                    <a:pt x="119" y="957"/>
                  </a:moveTo>
                  <a:lnTo>
                    <a:pt x="126" y="957"/>
                  </a:lnTo>
                  <a:lnTo>
                    <a:pt x="136" y="957"/>
                  </a:lnTo>
                  <a:lnTo>
                    <a:pt x="141" y="957"/>
                  </a:lnTo>
                  <a:lnTo>
                    <a:pt x="141" y="1071"/>
                  </a:lnTo>
                  <a:lnTo>
                    <a:pt x="138" y="1071"/>
                  </a:lnTo>
                  <a:lnTo>
                    <a:pt x="129" y="1071"/>
                  </a:lnTo>
                  <a:lnTo>
                    <a:pt x="121" y="1073"/>
                  </a:lnTo>
                  <a:lnTo>
                    <a:pt x="119" y="957"/>
                  </a:lnTo>
                  <a:close/>
                  <a:moveTo>
                    <a:pt x="129" y="1185"/>
                  </a:moveTo>
                  <a:lnTo>
                    <a:pt x="121" y="1188"/>
                  </a:lnTo>
                  <a:lnTo>
                    <a:pt x="121" y="1095"/>
                  </a:lnTo>
                  <a:lnTo>
                    <a:pt x="126" y="1095"/>
                  </a:lnTo>
                  <a:lnTo>
                    <a:pt x="136" y="1095"/>
                  </a:lnTo>
                  <a:lnTo>
                    <a:pt x="141" y="1095"/>
                  </a:lnTo>
                  <a:lnTo>
                    <a:pt x="141" y="1185"/>
                  </a:lnTo>
                  <a:lnTo>
                    <a:pt x="129" y="1185"/>
                  </a:lnTo>
                  <a:close/>
                  <a:moveTo>
                    <a:pt x="182" y="568"/>
                  </a:moveTo>
                  <a:lnTo>
                    <a:pt x="189" y="568"/>
                  </a:lnTo>
                  <a:lnTo>
                    <a:pt x="197" y="568"/>
                  </a:lnTo>
                  <a:lnTo>
                    <a:pt x="197" y="656"/>
                  </a:lnTo>
                  <a:lnTo>
                    <a:pt x="194" y="656"/>
                  </a:lnTo>
                  <a:lnTo>
                    <a:pt x="182" y="656"/>
                  </a:lnTo>
                  <a:lnTo>
                    <a:pt x="182" y="568"/>
                  </a:lnTo>
                  <a:close/>
                  <a:moveTo>
                    <a:pt x="182" y="673"/>
                  </a:moveTo>
                  <a:lnTo>
                    <a:pt x="189" y="673"/>
                  </a:lnTo>
                  <a:lnTo>
                    <a:pt x="197" y="673"/>
                  </a:lnTo>
                  <a:lnTo>
                    <a:pt x="199" y="799"/>
                  </a:lnTo>
                  <a:lnTo>
                    <a:pt x="189" y="799"/>
                  </a:lnTo>
                  <a:lnTo>
                    <a:pt x="182" y="799"/>
                  </a:lnTo>
                  <a:lnTo>
                    <a:pt x="182" y="673"/>
                  </a:lnTo>
                  <a:close/>
                  <a:moveTo>
                    <a:pt x="182" y="814"/>
                  </a:moveTo>
                  <a:lnTo>
                    <a:pt x="194" y="814"/>
                  </a:lnTo>
                  <a:lnTo>
                    <a:pt x="199" y="814"/>
                  </a:lnTo>
                  <a:lnTo>
                    <a:pt x="199" y="937"/>
                  </a:lnTo>
                  <a:lnTo>
                    <a:pt x="192" y="937"/>
                  </a:lnTo>
                  <a:lnTo>
                    <a:pt x="184" y="937"/>
                  </a:lnTo>
                  <a:lnTo>
                    <a:pt x="182" y="814"/>
                  </a:lnTo>
                  <a:close/>
                  <a:moveTo>
                    <a:pt x="184" y="957"/>
                  </a:moveTo>
                  <a:lnTo>
                    <a:pt x="194" y="957"/>
                  </a:lnTo>
                  <a:lnTo>
                    <a:pt x="199" y="957"/>
                  </a:lnTo>
                  <a:lnTo>
                    <a:pt x="199" y="1071"/>
                  </a:lnTo>
                  <a:lnTo>
                    <a:pt x="192" y="1071"/>
                  </a:lnTo>
                  <a:lnTo>
                    <a:pt x="184" y="1071"/>
                  </a:lnTo>
                  <a:lnTo>
                    <a:pt x="184" y="957"/>
                  </a:lnTo>
                  <a:close/>
                  <a:moveTo>
                    <a:pt x="199" y="1188"/>
                  </a:moveTo>
                  <a:lnTo>
                    <a:pt x="184" y="1185"/>
                  </a:lnTo>
                  <a:lnTo>
                    <a:pt x="184" y="1098"/>
                  </a:lnTo>
                  <a:lnTo>
                    <a:pt x="197" y="1098"/>
                  </a:lnTo>
                  <a:lnTo>
                    <a:pt x="199" y="1098"/>
                  </a:lnTo>
                  <a:lnTo>
                    <a:pt x="201" y="1188"/>
                  </a:lnTo>
                  <a:lnTo>
                    <a:pt x="199" y="1188"/>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54" name="Freeform 53"/>
            <p:cNvSpPr/>
            <p:nvPr/>
          </p:nvSpPr>
          <p:spPr bwMode="auto">
            <a:xfrm flipH="1">
              <a:off x="2045653" y="4973013"/>
              <a:ext cx="2054243" cy="1895615"/>
            </a:xfrm>
            <a:custGeom>
              <a:avLst/>
              <a:gdLst>
                <a:gd name="connsiteX0" fmla="*/ 0 w 2047980"/>
                <a:gd name="connsiteY0" fmla="*/ 485126 h 1895615"/>
                <a:gd name="connsiteX1" fmla="*/ 0 w 2047980"/>
                <a:gd name="connsiteY1" fmla="*/ 907963 h 1895615"/>
                <a:gd name="connsiteX2" fmla="*/ 3424 w 2047980"/>
                <a:gd name="connsiteY2" fmla="*/ 579966 h 1895615"/>
                <a:gd name="connsiteX3" fmla="*/ 6649 w 2047980"/>
                <a:gd name="connsiteY3" fmla="*/ 486218 h 1895615"/>
                <a:gd name="connsiteX4" fmla="*/ 1170821 w 2047980"/>
                <a:gd name="connsiteY4" fmla="*/ 0 h 1895615"/>
                <a:gd name="connsiteX5" fmla="*/ 806412 w 2047980"/>
                <a:gd name="connsiteY5" fmla="*/ 0 h 1895615"/>
                <a:gd name="connsiteX6" fmla="*/ 806412 w 2047980"/>
                <a:gd name="connsiteY6" fmla="*/ 50847 h 1895615"/>
                <a:gd name="connsiteX7" fmla="*/ 709667 w 2047980"/>
                <a:gd name="connsiteY7" fmla="*/ 50847 h 1895615"/>
                <a:gd name="connsiteX8" fmla="*/ 704830 w 2047980"/>
                <a:gd name="connsiteY8" fmla="*/ 1358551 h 1895615"/>
                <a:gd name="connsiteX9" fmla="*/ 693543 w 2047980"/>
                <a:gd name="connsiteY9" fmla="*/ 1347428 h 1895615"/>
                <a:gd name="connsiteX10" fmla="*/ 693543 w 2047980"/>
                <a:gd name="connsiteY10" fmla="*/ 1328361 h 1895615"/>
                <a:gd name="connsiteX11" fmla="*/ 690318 w 2047980"/>
                <a:gd name="connsiteY11" fmla="*/ 1185355 h 1895615"/>
                <a:gd name="connsiteX12" fmla="*/ 690318 w 2047980"/>
                <a:gd name="connsiteY12" fmla="*/ 1174233 h 1895615"/>
                <a:gd name="connsiteX13" fmla="*/ 682256 w 2047980"/>
                <a:gd name="connsiteY13" fmla="*/ 1174233 h 1895615"/>
                <a:gd name="connsiteX14" fmla="*/ 679031 w 2047980"/>
                <a:gd name="connsiteY14" fmla="*/ 1174233 h 1895615"/>
                <a:gd name="connsiteX15" fmla="*/ 679031 w 2047980"/>
                <a:gd name="connsiteY15" fmla="*/ 1185355 h 1895615"/>
                <a:gd name="connsiteX16" fmla="*/ 679031 w 2047980"/>
                <a:gd name="connsiteY16" fmla="*/ 1204423 h 1895615"/>
                <a:gd name="connsiteX17" fmla="*/ 638720 w 2047980"/>
                <a:gd name="connsiteY17" fmla="*/ 1204423 h 1895615"/>
                <a:gd name="connsiteX18" fmla="*/ 638720 w 2047980"/>
                <a:gd name="connsiteY18" fmla="*/ 1201245 h 1895615"/>
                <a:gd name="connsiteX19" fmla="*/ 630658 w 2047980"/>
                <a:gd name="connsiteY19" fmla="*/ 1185355 h 1895615"/>
                <a:gd name="connsiteX20" fmla="*/ 630658 w 2047980"/>
                <a:gd name="connsiteY20" fmla="*/ 1101141 h 1895615"/>
                <a:gd name="connsiteX21" fmla="*/ 619371 w 2047980"/>
                <a:gd name="connsiteY21" fmla="*/ 1074129 h 1895615"/>
                <a:gd name="connsiteX22" fmla="*/ 619371 w 2047980"/>
                <a:gd name="connsiteY22" fmla="*/ 988326 h 1895615"/>
                <a:gd name="connsiteX23" fmla="*/ 596797 w 2047980"/>
                <a:gd name="connsiteY23" fmla="*/ 891400 h 1895615"/>
                <a:gd name="connsiteX24" fmla="*/ 600022 w 2047980"/>
                <a:gd name="connsiteY24" fmla="*/ 891400 h 1895615"/>
                <a:gd name="connsiteX25" fmla="*/ 600022 w 2047980"/>
                <a:gd name="connsiteY25" fmla="*/ 869155 h 1895615"/>
                <a:gd name="connsiteX26" fmla="*/ 591960 w 2047980"/>
                <a:gd name="connsiteY26" fmla="*/ 869155 h 1895615"/>
                <a:gd name="connsiteX27" fmla="*/ 580673 w 2047980"/>
                <a:gd name="connsiteY27" fmla="*/ 869155 h 1895615"/>
                <a:gd name="connsiteX28" fmla="*/ 580673 w 2047980"/>
                <a:gd name="connsiteY28" fmla="*/ 880277 h 1895615"/>
                <a:gd name="connsiteX29" fmla="*/ 577448 w 2047980"/>
                <a:gd name="connsiteY29" fmla="*/ 880277 h 1895615"/>
                <a:gd name="connsiteX30" fmla="*/ 577448 w 2047980"/>
                <a:gd name="connsiteY30" fmla="*/ 904112 h 1895615"/>
                <a:gd name="connsiteX31" fmla="*/ 580673 w 2047980"/>
                <a:gd name="connsiteY31" fmla="*/ 904112 h 1895615"/>
                <a:gd name="connsiteX32" fmla="*/ 564549 w 2047980"/>
                <a:gd name="connsiteY32" fmla="*/ 969259 h 1895615"/>
                <a:gd name="connsiteX33" fmla="*/ 545199 w 2047980"/>
                <a:gd name="connsiteY33" fmla="*/ 764284 h 1895615"/>
                <a:gd name="connsiteX34" fmla="*/ 553262 w 2047980"/>
                <a:gd name="connsiteY34" fmla="*/ 764284 h 1895615"/>
                <a:gd name="connsiteX35" fmla="*/ 553262 w 2047980"/>
                <a:gd name="connsiteY35" fmla="*/ 761106 h 1895615"/>
                <a:gd name="connsiteX36" fmla="*/ 553262 w 2047980"/>
                <a:gd name="connsiteY36" fmla="*/ 745217 h 1895615"/>
                <a:gd name="connsiteX37" fmla="*/ 541975 w 2047980"/>
                <a:gd name="connsiteY37" fmla="*/ 745217 h 1895615"/>
                <a:gd name="connsiteX38" fmla="*/ 530688 w 2047980"/>
                <a:gd name="connsiteY38" fmla="*/ 591089 h 1895615"/>
                <a:gd name="connsiteX39" fmla="*/ 537137 w 2047980"/>
                <a:gd name="connsiteY39" fmla="*/ 591089 h 1895615"/>
                <a:gd name="connsiteX40" fmla="*/ 537137 w 2047980"/>
                <a:gd name="connsiteY40" fmla="*/ 552954 h 1895615"/>
                <a:gd name="connsiteX41" fmla="*/ 537137 w 2047980"/>
                <a:gd name="connsiteY41" fmla="*/ 490985 h 1895615"/>
                <a:gd name="connsiteX42" fmla="*/ 503276 w 2047980"/>
                <a:gd name="connsiteY42" fmla="*/ 490985 h 1895615"/>
                <a:gd name="connsiteX43" fmla="*/ 503276 w 2047980"/>
                <a:gd name="connsiteY43" fmla="*/ 552954 h 1895615"/>
                <a:gd name="connsiteX44" fmla="*/ 503276 w 2047980"/>
                <a:gd name="connsiteY44" fmla="*/ 591089 h 1895615"/>
                <a:gd name="connsiteX45" fmla="*/ 509726 w 2047980"/>
                <a:gd name="connsiteY45" fmla="*/ 591089 h 1895615"/>
                <a:gd name="connsiteX46" fmla="*/ 509726 w 2047980"/>
                <a:gd name="connsiteY46" fmla="*/ 594267 h 1895615"/>
                <a:gd name="connsiteX47" fmla="*/ 498439 w 2047980"/>
                <a:gd name="connsiteY47" fmla="*/ 745217 h 1895615"/>
                <a:gd name="connsiteX48" fmla="*/ 490377 w 2047980"/>
                <a:gd name="connsiteY48" fmla="*/ 745217 h 1895615"/>
                <a:gd name="connsiteX49" fmla="*/ 490377 w 2047980"/>
                <a:gd name="connsiteY49" fmla="*/ 749984 h 1895615"/>
                <a:gd name="connsiteX50" fmla="*/ 490377 w 2047980"/>
                <a:gd name="connsiteY50" fmla="*/ 761106 h 1895615"/>
                <a:gd name="connsiteX51" fmla="*/ 490377 w 2047980"/>
                <a:gd name="connsiteY51" fmla="*/ 764284 h 1895615"/>
                <a:gd name="connsiteX52" fmla="*/ 498439 w 2047980"/>
                <a:gd name="connsiteY52" fmla="*/ 764284 h 1895615"/>
                <a:gd name="connsiteX53" fmla="*/ 479090 w 2047980"/>
                <a:gd name="connsiteY53" fmla="*/ 969259 h 1895615"/>
                <a:gd name="connsiteX54" fmla="*/ 462966 w 2047980"/>
                <a:gd name="connsiteY54" fmla="*/ 899345 h 1895615"/>
                <a:gd name="connsiteX55" fmla="*/ 462966 w 2047980"/>
                <a:gd name="connsiteY55" fmla="*/ 891400 h 1895615"/>
                <a:gd name="connsiteX56" fmla="*/ 467803 w 2047980"/>
                <a:gd name="connsiteY56" fmla="*/ 891400 h 1895615"/>
                <a:gd name="connsiteX57" fmla="*/ 467803 w 2047980"/>
                <a:gd name="connsiteY57" fmla="*/ 869155 h 1895615"/>
                <a:gd name="connsiteX58" fmla="*/ 454904 w 2047980"/>
                <a:gd name="connsiteY58" fmla="*/ 869155 h 1895615"/>
                <a:gd name="connsiteX59" fmla="*/ 448454 w 2047980"/>
                <a:gd name="connsiteY59" fmla="*/ 869155 h 1895615"/>
                <a:gd name="connsiteX60" fmla="*/ 448454 w 2047980"/>
                <a:gd name="connsiteY60" fmla="*/ 880277 h 1895615"/>
                <a:gd name="connsiteX61" fmla="*/ 448454 w 2047980"/>
                <a:gd name="connsiteY61" fmla="*/ 904112 h 1895615"/>
                <a:gd name="connsiteX62" fmla="*/ 451679 w 2047980"/>
                <a:gd name="connsiteY62" fmla="*/ 904112 h 1895615"/>
                <a:gd name="connsiteX63" fmla="*/ 432330 w 2047980"/>
                <a:gd name="connsiteY63" fmla="*/ 988326 h 1895615"/>
                <a:gd name="connsiteX64" fmla="*/ 429105 w 2047980"/>
                <a:gd name="connsiteY64" fmla="*/ 996271 h 1895615"/>
                <a:gd name="connsiteX65" fmla="*/ 429105 w 2047980"/>
                <a:gd name="connsiteY65" fmla="*/ 1074129 h 1895615"/>
                <a:gd name="connsiteX66" fmla="*/ 421043 w 2047980"/>
                <a:gd name="connsiteY66" fmla="*/ 1101141 h 1895615"/>
                <a:gd name="connsiteX67" fmla="*/ 421043 w 2047980"/>
                <a:gd name="connsiteY67" fmla="*/ 1104319 h 1895615"/>
                <a:gd name="connsiteX68" fmla="*/ 421043 w 2047980"/>
                <a:gd name="connsiteY68" fmla="*/ 1185355 h 1895615"/>
                <a:gd name="connsiteX69" fmla="*/ 408143 w 2047980"/>
                <a:gd name="connsiteY69" fmla="*/ 1201245 h 1895615"/>
                <a:gd name="connsiteX70" fmla="*/ 408143 w 2047980"/>
                <a:gd name="connsiteY70" fmla="*/ 1204423 h 1895615"/>
                <a:gd name="connsiteX71" fmla="*/ 393631 w 2047980"/>
                <a:gd name="connsiteY71" fmla="*/ 1204423 h 1895615"/>
                <a:gd name="connsiteX72" fmla="*/ 393631 w 2047980"/>
                <a:gd name="connsiteY72" fmla="*/ 1188533 h 1895615"/>
                <a:gd name="connsiteX73" fmla="*/ 380732 w 2047980"/>
                <a:gd name="connsiteY73" fmla="*/ 1188533 h 1895615"/>
                <a:gd name="connsiteX74" fmla="*/ 380732 w 2047980"/>
                <a:gd name="connsiteY74" fmla="*/ 1131331 h 1895615"/>
                <a:gd name="connsiteX75" fmla="*/ 380732 w 2047980"/>
                <a:gd name="connsiteY75" fmla="*/ 1128153 h 1895615"/>
                <a:gd name="connsiteX76" fmla="*/ 374282 w 2047980"/>
                <a:gd name="connsiteY76" fmla="*/ 1128153 h 1895615"/>
                <a:gd name="connsiteX77" fmla="*/ 350096 w 2047980"/>
                <a:gd name="connsiteY77" fmla="*/ 912056 h 1895615"/>
                <a:gd name="connsiteX78" fmla="*/ 361383 w 2047980"/>
                <a:gd name="connsiteY78" fmla="*/ 912056 h 1895615"/>
                <a:gd name="connsiteX79" fmla="*/ 361383 w 2047980"/>
                <a:gd name="connsiteY79" fmla="*/ 853265 h 1895615"/>
                <a:gd name="connsiteX80" fmla="*/ 333972 w 2047980"/>
                <a:gd name="connsiteY80" fmla="*/ 853265 h 1895615"/>
                <a:gd name="connsiteX81" fmla="*/ 333972 w 2047980"/>
                <a:gd name="connsiteY81" fmla="*/ 912056 h 1895615"/>
                <a:gd name="connsiteX82" fmla="*/ 342034 w 2047980"/>
                <a:gd name="connsiteY82" fmla="*/ 912056 h 1895615"/>
                <a:gd name="connsiteX83" fmla="*/ 322685 w 2047980"/>
                <a:gd name="connsiteY83" fmla="*/ 1128153 h 1895615"/>
                <a:gd name="connsiteX84" fmla="*/ 311398 w 2047980"/>
                <a:gd name="connsiteY84" fmla="*/ 1128153 h 1895615"/>
                <a:gd name="connsiteX85" fmla="*/ 311398 w 2047980"/>
                <a:gd name="connsiteY85" fmla="*/ 1188533 h 1895615"/>
                <a:gd name="connsiteX86" fmla="*/ 300111 w 2047980"/>
                <a:gd name="connsiteY86" fmla="*/ 1188533 h 1895615"/>
                <a:gd name="connsiteX87" fmla="*/ 300111 w 2047980"/>
                <a:gd name="connsiteY87" fmla="*/ 1204423 h 1895615"/>
                <a:gd name="connsiteX88" fmla="*/ 275924 w 2047980"/>
                <a:gd name="connsiteY88" fmla="*/ 1204423 h 1895615"/>
                <a:gd name="connsiteX89" fmla="*/ 267862 w 2047980"/>
                <a:gd name="connsiteY89" fmla="*/ 1185355 h 1895615"/>
                <a:gd name="connsiteX90" fmla="*/ 267862 w 2047980"/>
                <a:gd name="connsiteY90" fmla="*/ 1093196 h 1895615"/>
                <a:gd name="connsiteX91" fmla="*/ 264637 w 2047980"/>
                <a:gd name="connsiteY91" fmla="*/ 1093196 h 1895615"/>
                <a:gd name="connsiteX92" fmla="*/ 264637 w 2047980"/>
                <a:gd name="connsiteY92" fmla="*/ 1088430 h 1895615"/>
                <a:gd name="connsiteX93" fmla="*/ 259800 w 2047980"/>
                <a:gd name="connsiteY93" fmla="*/ 1085252 h 1895615"/>
                <a:gd name="connsiteX94" fmla="*/ 259800 w 2047980"/>
                <a:gd name="connsiteY94" fmla="*/ 980381 h 1895615"/>
                <a:gd name="connsiteX95" fmla="*/ 259800 w 2047980"/>
                <a:gd name="connsiteY95" fmla="*/ 977203 h 1895615"/>
                <a:gd name="connsiteX96" fmla="*/ 256575 w 2047980"/>
                <a:gd name="connsiteY96" fmla="*/ 977203 h 1895615"/>
                <a:gd name="connsiteX97" fmla="*/ 256575 w 2047980"/>
                <a:gd name="connsiteY97" fmla="*/ 969259 h 1895615"/>
                <a:gd name="connsiteX98" fmla="*/ 253350 w 2047980"/>
                <a:gd name="connsiteY98" fmla="*/ 969259 h 1895615"/>
                <a:gd name="connsiteX99" fmla="*/ 237226 w 2047980"/>
                <a:gd name="connsiteY99" fmla="*/ 904112 h 1895615"/>
                <a:gd name="connsiteX100" fmla="*/ 240451 w 2047980"/>
                <a:gd name="connsiteY100" fmla="*/ 904112 h 1895615"/>
                <a:gd name="connsiteX101" fmla="*/ 240451 w 2047980"/>
                <a:gd name="connsiteY101" fmla="*/ 885044 h 1895615"/>
                <a:gd name="connsiteX102" fmla="*/ 237226 w 2047980"/>
                <a:gd name="connsiteY102" fmla="*/ 885044 h 1895615"/>
                <a:gd name="connsiteX103" fmla="*/ 237226 w 2047980"/>
                <a:gd name="connsiteY103" fmla="*/ 869155 h 1895615"/>
                <a:gd name="connsiteX104" fmla="*/ 225939 w 2047980"/>
                <a:gd name="connsiteY104" fmla="*/ 869155 h 1895615"/>
                <a:gd name="connsiteX105" fmla="*/ 217877 w 2047980"/>
                <a:gd name="connsiteY105" fmla="*/ 869155 h 1895615"/>
                <a:gd name="connsiteX106" fmla="*/ 217877 w 2047980"/>
                <a:gd name="connsiteY106" fmla="*/ 891400 h 1895615"/>
                <a:gd name="connsiteX107" fmla="*/ 221102 w 2047980"/>
                <a:gd name="connsiteY107" fmla="*/ 891400 h 1895615"/>
                <a:gd name="connsiteX108" fmla="*/ 206590 w 2047980"/>
                <a:gd name="connsiteY108" fmla="*/ 958136 h 1895615"/>
                <a:gd name="connsiteX109" fmla="*/ 185628 w 2047980"/>
                <a:gd name="connsiteY109" fmla="*/ 761106 h 1895615"/>
                <a:gd name="connsiteX110" fmla="*/ 198528 w 2047980"/>
                <a:gd name="connsiteY110" fmla="*/ 756339 h 1895615"/>
                <a:gd name="connsiteX111" fmla="*/ 198528 w 2047980"/>
                <a:gd name="connsiteY111" fmla="*/ 742039 h 1895615"/>
                <a:gd name="connsiteX112" fmla="*/ 193691 w 2047980"/>
                <a:gd name="connsiteY112" fmla="*/ 737272 h 1895615"/>
                <a:gd name="connsiteX113" fmla="*/ 185628 w 2047980"/>
                <a:gd name="connsiteY113" fmla="*/ 737272 h 1895615"/>
                <a:gd name="connsiteX114" fmla="*/ 174342 w 2047980"/>
                <a:gd name="connsiteY114" fmla="*/ 587911 h 1895615"/>
                <a:gd name="connsiteX115" fmla="*/ 182404 w 2047980"/>
                <a:gd name="connsiteY115" fmla="*/ 587911 h 1895615"/>
                <a:gd name="connsiteX116" fmla="*/ 182404 w 2047980"/>
                <a:gd name="connsiteY116" fmla="*/ 545009 h 1895615"/>
                <a:gd name="connsiteX117" fmla="*/ 182404 w 2047980"/>
                <a:gd name="connsiteY117" fmla="*/ 483040 h 1895615"/>
                <a:gd name="connsiteX118" fmla="*/ 146930 w 2047980"/>
                <a:gd name="connsiteY118" fmla="*/ 483040 h 1895615"/>
                <a:gd name="connsiteX119" fmla="*/ 146930 w 2047980"/>
                <a:gd name="connsiteY119" fmla="*/ 545009 h 1895615"/>
                <a:gd name="connsiteX120" fmla="*/ 146930 w 2047980"/>
                <a:gd name="connsiteY120" fmla="*/ 587911 h 1895615"/>
                <a:gd name="connsiteX121" fmla="*/ 154992 w 2047980"/>
                <a:gd name="connsiteY121" fmla="*/ 587911 h 1895615"/>
                <a:gd name="connsiteX122" fmla="*/ 143705 w 2047980"/>
                <a:gd name="connsiteY122" fmla="*/ 737272 h 1895615"/>
                <a:gd name="connsiteX123" fmla="*/ 132418 w 2047980"/>
                <a:gd name="connsiteY123" fmla="*/ 737272 h 1895615"/>
                <a:gd name="connsiteX124" fmla="*/ 132418 w 2047980"/>
                <a:gd name="connsiteY124" fmla="*/ 753162 h 1895615"/>
                <a:gd name="connsiteX125" fmla="*/ 132418 w 2047980"/>
                <a:gd name="connsiteY125" fmla="*/ 756339 h 1895615"/>
                <a:gd name="connsiteX126" fmla="*/ 138868 w 2047980"/>
                <a:gd name="connsiteY126" fmla="*/ 756339 h 1895615"/>
                <a:gd name="connsiteX127" fmla="*/ 119519 w 2047980"/>
                <a:gd name="connsiteY127" fmla="*/ 958136 h 1895615"/>
                <a:gd name="connsiteX128" fmla="*/ 108232 w 2047980"/>
                <a:gd name="connsiteY128" fmla="*/ 904112 h 1895615"/>
                <a:gd name="connsiteX129" fmla="*/ 108232 w 2047980"/>
                <a:gd name="connsiteY129" fmla="*/ 880277 h 1895615"/>
                <a:gd name="connsiteX130" fmla="*/ 100170 w 2047980"/>
                <a:gd name="connsiteY130" fmla="*/ 880277 h 1895615"/>
                <a:gd name="connsiteX131" fmla="*/ 100170 w 2047980"/>
                <a:gd name="connsiteY131" fmla="*/ 872333 h 1895615"/>
                <a:gd name="connsiteX132" fmla="*/ 92108 w 2047980"/>
                <a:gd name="connsiteY132" fmla="*/ 872333 h 1895615"/>
                <a:gd name="connsiteX133" fmla="*/ 84046 w 2047980"/>
                <a:gd name="connsiteY133" fmla="*/ 872333 h 1895615"/>
                <a:gd name="connsiteX134" fmla="*/ 84046 w 2047980"/>
                <a:gd name="connsiteY134" fmla="*/ 891400 h 1895615"/>
                <a:gd name="connsiteX135" fmla="*/ 88883 w 2047980"/>
                <a:gd name="connsiteY135" fmla="*/ 891400 h 1895615"/>
                <a:gd name="connsiteX136" fmla="*/ 69534 w 2047980"/>
                <a:gd name="connsiteY136" fmla="*/ 969259 h 1895615"/>
                <a:gd name="connsiteX137" fmla="*/ 64697 w 2047980"/>
                <a:gd name="connsiteY137" fmla="*/ 969259 h 1895615"/>
                <a:gd name="connsiteX138" fmla="*/ 61472 w 2047980"/>
                <a:gd name="connsiteY138" fmla="*/ 969259 h 1895615"/>
                <a:gd name="connsiteX139" fmla="*/ 61472 w 2047980"/>
                <a:gd name="connsiteY139" fmla="*/ 1085252 h 1895615"/>
                <a:gd name="connsiteX140" fmla="*/ 53410 w 2047980"/>
                <a:gd name="connsiteY140" fmla="*/ 1088430 h 1895615"/>
                <a:gd name="connsiteX141" fmla="*/ 53410 w 2047980"/>
                <a:gd name="connsiteY141" fmla="*/ 1112264 h 1895615"/>
                <a:gd name="connsiteX142" fmla="*/ 53410 w 2047980"/>
                <a:gd name="connsiteY142" fmla="*/ 1185355 h 1895615"/>
                <a:gd name="connsiteX143" fmla="*/ 42123 w 2047980"/>
                <a:gd name="connsiteY143" fmla="*/ 1201245 h 1895615"/>
                <a:gd name="connsiteX144" fmla="*/ 42123 w 2047980"/>
                <a:gd name="connsiteY144" fmla="*/ 1204423 h 1895615"/>
                <a:gd name="connsiteX145" fmla="*/ 17936 w 2047980"/>
                <a:gd name="connsiteY145" fmla="*/ 1204423 h 1895615"/>
                <a:gd name="connsiteX146" fmla="*/ 14711 w 2047980"/>
                <a:gd name="connsiteY146" fmla="*/ 1185355 h 1895615"/>
                <a:gd name="connsiteX147" fmla="*/ 14711 w 2047980"/>
                <a:gd name="connsiteY147" fmla="*/ 1174233 h 1895615"/>
                <a:gd name="connsiteX148" fmla="*/ 6649 w 2047980"/>
                <a:gd name="connsiteY148" fmla="*/ 1174233 h 1895615"/>
                <a:gd name="connsiteX149" fmla="*/ 6649 w 2047980"/>
                <a:gd name="connsiteY149" fmla="*/ 1185355 h 1895615"/>
                <a:gd name="connsiteX150" fmla="*/ 0 w 2047980"/>
                <a:gd name="connsiteY150" fmla="*/ 1303297 h 1895615"/>
                <a:gd name="connsiteX151" fmla="*/ 0 w 2047980"/>
                <a:gd name="connsiteY151" fmla="*/ 1895615 h 1895615"/>
                <a:gd name="connsiteX152" fmla="*/ 2047980 w 2047980"/>
                <a:gd name="connsiteY152" fmla="*/ 1895615 h 1895615"/>
                <a:gd name="connsiteX153" fmla="*/ 2047980 w 2047980"/>
                <a:gd name="connsiteY153" fmla="*/ 1328361 h 1895615"/>
                <a:gd name="connsiteX154" fmla="*/ 2041530 w 2047980"/>
                <a:gd name="connsiteY154" fmla="*/ 1328361 h 1895615"/>
                <a:gd name="connsiteX155" fmla="*/ 2041530 w 2047980"/>
                <a:gd name="connsiteY155" fmla="*/ 1301349 h 1895615"/>
                <a:gd name="connsiteX156" fmla="*/ 2036693 w 2047980"/>
                <a:gd name="connsiteY156" fmla="*/ 1301349 h 1895615"/>
                <a:gd name="connsiteX157" fmla="*/ 2033468 w 2047980"/>
                <a:gd name="connsiteY157" fmla="*/ 1301349 h 1895615"/>
                <a:gd name="connsiteX158" fmla="*/ 2033468 w 2047980"/>
                <a:gd name="connsiteY158" fmla="*/ 1328361 h 1895615"/>
                <a:gd name="connsiteX159" fmla="*/ 2014119 w 2047980"/>
                <a:gd name="connsiteY159" fmla="*/ 1328361 h 1895615"/>
                <a:gd name="connsiteX160" fmla="*/ 2014119 w 2047980"/>
                <a:gd name="connsiteY160" fmla="*/ 1309293 h 1895615"/>
                <a:gd name="connsiteX161" fmla="*/ 2006057 w 2047980"/>
                <a:gd name="connsiteY161" fmla="*/ 1304527 h 1895615"/>
                <a:gd name="connsiteX162" fmla="*/ 1994770 w 2047980"/>
                <a:gd name="connsiteY162" fmla="*/ 1304527 h 1895615"/>
                <a:gd name="connsiteX163" fmla="*/ 1994770 w 2047980"/>
                <a:gd name="connsiteY163" fmla="*/ 1282281 h 1895615"/>
                <a:gd name="connsiteX164" fmla="*/ 1989933 w 2047980"/>
                <a:gd name="connsiteY164" fmla="*/ 1282281 h 1895615"/>
                <a:gd name="connsiteX165" fmla="*/ 1986708 w 2047980"/>
                <a:gd name="connsiteY165" fmla="*/ 1282281 h 1895615"/>
                <a:gd name="connsiteX166" fmla="*/ 1986708 w 2047980"/>
                <a:gd name="connsiteY166" fmla="*/ 1304527 h 1895615"/>
                <a:gd name="connsiteX167" fmla="*/ 1954459 w 2047980"/>
                <a:gd name="connsiteY167" fmla="*/ 1304527 h 1895615"/>
                <a:gd name="connsiteX168" fmla="*/ 1959297 w 2047980"/>
                <a:gd name="connsiteY168" fmla="*/ 1115442 h 1895615"/>
                <a:gd name="connsiteX169" fmla="*/ 1931886 w 2047980"/>
                <a:gd name="connsiteY169" fmla="*/ 1112264 h 1895615"/>
                <a:gd name="connsiteX170" fmla="*/ 1893187 w 2047980"/>
                <a:gd name="connsiteY170" fmla="*/ 1112264 h 1895615"/>
                <a:gd name="connsiteX171" fmla="*/ 1880288 w 2047980"/>
                <a:gd name="connsiteY171" fmla="*/ 1104319 h 1895615"/>
                <a:gd name="connsiteX172" fmla="*/ 1877063 w 2047980"/>
                <a:gd name="connsiteY172" fmla="*/ 1104319 h 1895615"/>
                <a:gd name="connsiteX173" fmla="*/ 1869001 w 2047980"/>
                <a:gd name="connsiteY173" fmla="*/ 1101141 h 1895615"/>
                <a:gd name="connsiteX174" fmla="*/ 1869001 w 2047980"/>
                <a:gd name="connsiteY174" fmla="*/ 1093196 h 1895615"/>
                <a:gd name="connsiteX175" fmla="*/ 1849652 w 2047980"/>
                <a:gd name="connsiteY175" fmla="*/ 1088430 h 1895615"/>
                <a:gd name="connsiteX176" fmla="*/ 1841590 w 2047980"/>
                <a:gd name="connsiteY176" fmla="*/ 1088430 h 1895615"/>
                <a:gd name="connsiteX177" fmla="*/ 1825465 w 2047980"/>
                <a:gd name="connsiteY177" fmla="*/ 1061417 h 1895615"/>
                <a:gd name="connsiteX178" fmla="*/ 1802891 w 2047980"/>
                <a:gd name="connsiteY178" fmla="*/ 1034405 h 1895615"/>
                <a:gd name="connsiteX179" fmla="*/ 1778705 w 2047980"/>
                <a:gd name="connsiteY179" fmla="*/ 1015338 h 1895615"/>
                <a:gd name="connsiteX180" fmla="*/ 1748069 w 2047980"/>
                <a:gd name="connsiteY180" fmla="*/ 999449 h 1895615"/>
                <a:gd name="connsiteX181" fmla="*/ 1717433 w 2047980"/>
                <a:gd name="connsiteY181" fmla="*/ 993093 h 1895615"/>
                <a:gd name="connsiteX182" fmla="*/ 1717433 w 2047980"/>
                <a:gd name="connsiteY182" fmla="*/ 950191 h 1895615"/>
                <a:gd name="connsiteX183" fmla="*/ 1720658 w 2047980"/>
                <a:gd name="connsiteY183" fmla="*/ 950191 h 1895615"/>
                <a:gd name="connsiteX184" fmla="*/ 1720658 w 2047980"/>
                <a:gd name="connsiteY184" fmla="*/ 945424 h 1895615"/>
                <a:gd name="connsiteX185" fmla="*/ 1720658 w 2047980"/>
                <a:gd name="connsiteY185" fmla="*/ 942246 h 1895615"/>
                <a:gd name="connsiteX186" fmla="*/ 1717433 w 2047980"/>
                <a:gd name="connsiteY186" fmla="*/ 942246 h 1895615"/>
                <a:gd name="connsiteX187" fmla="*/ 1712596 w 2047980"/>
                <a:gd name="connsiteY187" fmla="*/ 934302 h 1895615"/>
                <a:gd name="connsiteX188" fmla="*/ 1709371 w 2047980"/>
                <a:gd name="connsiteY188" fmla="*/ 931124 h 1895615"/>
                <a:gd name="connsiteX189" fmla="*/ 1701309 w 2047980"/>
                <a:gd name="connsiteY189" fmla="*/ 926357 h 1895615"/>
                <a:gd name="connsiteX190" fmla="*/ 1698084 w 2047980"/>
                <a:gd name="connsiteY190" fmla="*/ 923179 h 1895615"/>
                <a:gd name="connsiteX191" fmla="*/ 1690022 w 2047980"/>
                <a:gd name="connsiteY191" fmla="*/ 923179 h 1895615"/>
                <a:gd name="connsiteX192" fmla="*/ 1690022 w 2047980"/>
                <a:gd name="connsiteY192" fmla="*/ 899345 h 1895615"/>
                <a:gd name="connsiteX193" fmla="*/ 1685184 w 2047980"/>
                <a:gd name="connsiteY193" fmla="*/ 899345 h 1895615"/>
                <a:gd name="connsiteX194" fmla="*/ 1677122 w 2047980"/>
                <a:gd name="connsiteY194" fmla="*/ 899345 h 1895615"/>
                <a:gd name="connsiteX195" fmla="*/ 1677122 w 2047980"/>
                <a:gd name="connsiteY195" fmla="*/ 923179 h 1895615"/>
                <a:gd name="connsiteX196" fmla="*/ 1673897 w 2047980"/>
                <a:gd name="connsiteY196" fmla="*/ 923179 h 1895615"/>
                <a:gd name="connsiteX197" fmla="*/ 1665835 w 2047980"/>
                <a:gd name="connsiteY197" fmla="*/ 926357 h 1895615"/>
                <a:gd name="connsiteX198" fmla="*/ 1662610 w 2047980"/>
                <a:gd name="connsiteY198" fmla="*/ 931124 h 1895615"/>
                <a:gd name="connsiteX199" fmla="*/ 1657773 w 2047980"/>
                <a:gd name="connsiteY199" fmla="*/ 934302 h 1895615"/>
                <a:gd name="connsiteX200" fmla="*/ 1654548 w 2047980"/>
                <a:gd name="connsiteY200" fmla="*/ 942246 h 1895615"/>
                <a:gd name="connsiteX201" fmla="*/ 1649711 w 2047980"/>
                <a:gd name="connsiteY201" fmla="*/ 942246 h 1895615"/>
                <a:gd name="connsiteX202" fmla="*/ 1649711 w 2047980"/>
                <a:gd name="connsiteY202" fmla="*/ 945424 h 1895615"/>
                <a:gd name="connsiteX203" fmla="*/ 1649711 w 2047980"/>
                <a:gd name="connsiteY203" fmla="*/ 950191 h 1895615"/>
                <a:gd name="connsiteX204" fmla="*/ 1654548 w 2047980"/>
                <a:gd name="connsiteY204" fmla="*/ 950191 h 1895615"/>
                <a:gd name="connsiteX205" fmla="*/ 1654548 w 2047980"/>
                <a:gd name="connsiteY205" fmla="*/ 993093 h 1895615"/>
                <a:gd name="connsiteX206" fmla="*/ 1622300 w 2047980"/>
                <a:gd name="connsiteY206" fmla="*/ 999449 h 1895615"/>
                <a:gd name="connsiteX207" fmla="*/ 1591664 w 2047980"/>
                <a:gd name="connsiteY207" fmla="*/ 1015338 h 1895615"/>
                <a:gd name="connsiteX208" fmla="*/ 1564252 w 2047980"/>
                <a:gd name="connsiteY208" fmla="*/ 1034405 h 1895615"/>
                <a:gd name="connsiteX209" fmla="*/ 1541679 w 2047980"/>
                <a:gd name="connsiteY209" fmla="*/ 1061417 h 1895615"/>
                <a:gd name="connsiteX210" fmla="*/ 1528779 w 2047980"/>
                <a:gd name="connsiteY210" fmla="*/ 1088430 h 1895615"/>
                <a:gd name="connsiteX211" fmla="*/ 1517492 w 2047980"/>
                <a:gd name="connsiteY211" fmla="*/ 1088430 h 1895615"/>
                <a:gd name="connsiteX212" fmla="*/ 1498143 w 2047980"/>
                <a:gd name="connsiteY212" fmla="*/ 1093196 h 1895615"/>
                <a:gd name="connsiteX213" fmla="*/ 1498143 w 2047980"/>
                <a:gd name="connsiteY213" fmla="*/ 1101141 h 1895615"/>
                <a:gd name="connsiteX214" fmla="*/ 1494918 w 2047980"/>
                <a:gd name="connsiteY214" fmla="*/ 1104319 h 1895615"/>
                <a:gd name="connsiteX215" fmla="*/ 1478794 w 2047980"/>
                <a:gd name="connsiteY215" fmla="*/ 1104319 h 1895615"/>
                <a:gd name="connsiteX216" fmla="*/ 1478794 w 2047980"/>
                <a:gd name="connsiteY216" fmla="*/ 1107497 h 1895615"/>
                <a:gd name="connsiteX217" fmla="*/ 1473957 w 2047980"/>
                <a:gd name="connsiteY217" fmla="*/ 1112264 h 1895615"/>
                <a:gd name="connsiteX218" fmla="*/ 1432034 w 2047980"/>
                <a:gd name="connsiteY218" fmla="*/ 1112264 h 1895615"/>
                <a:gd name="connsiteX219" fmla="*/ 1407847 w 2047980"/>
                <a:gd name="connsiteY219" fmla="*/ 1115442 h 1895615"/>
                <a:gd name="connsiteX220" fmla="*/ 1412684 w 2047980"/>
                <a:gd name="connsiteY220" fmla="*/ 1309293 h 1895615"/>
                <a:gd name="connsiteX221" fmla="*/ 1385273 w 2047980"/>
                <a:gd name="connsiteY221" fmla="*/ 1309293 h 1895615"/>
                <a:gd name="connsiteX222" fmla="*/ 1385273 w 2047980"/>
                <a:gd name="connsiteY222" fmla="*/ 1282281 h 1895615"/>
                <a:gd name="connsiteX223" fmla="*/ 1380436 w 2047980"/>
                <a:gd name="connsiteY223" fmla="*/ 1282281 h 1895615"/>
                <a:gd name="connsiteX224" fmla="*/ 1377211 w 2047980"/>
                <a:gd name="connsiteY224" fmla="*/ 1282281 h 1895615"/>
                <a:gd name="connsiteX225" fmla="*/ 1377211 w 2047980"/>
                <a:gd name="connsiteY225" fmla="*/ 1309293 h 1895615"/>
                <a:gd name="connsiteX226" fmla="*/ 1365924 w 2047980"/>
                <a:gd name="connsiteY226" fmla="*/ 1309293 h 1895615"/>
                <a:gd name="connsiteX227" fmla="*/ 1357862 w 2047980"/>
                <a:gd name="connsiteY227" fmla="*/ 1312471 h 1895615"/>
                <a:gd name="connsiteX228" fmla="*/ 1357862 w 2047980"/>
                <a:gd name="connsiteY228" fmla="*/ 1331539 h 1895615"/>
                <a:gd name="connsiteX229" fmla="*/ 1333676 w 2047980"/>
                <a:gd name="connsiteY229" fmla="*/ 1331539 h 1895615"/>
                <a:gd name="connsiteX230" fmla="*/ 1330451 w 2047980"/>
                <a:gd name="connsiteY230" fmla="*/ 1301349 h 1895615"/>
                <a:gd name="connsiteX231" fmla="*/ 1325613 w 2047980"/>
                <a:gd name="connsiteY231" fmla="*/ 1301349 h 1895615"/>
                <a:gd name="connsiteX232" fmla="*/ 1322389 w 2047980"/>
                <a:gd name="connsiteY232" fmla="*/ 1301349 h 1895615"/>
                <a:gd name="connsiteX233" fmla="*/ 1322389 w 2047980"/>
                <a:gd name="connsiteY233" fmla="*/ 1331539 h 1895615"/>
                <a:gd name="connsiteX234" fmla="*/ 1306264 w 2047980"/>
                <a:gd name="connsiteY234" fmla="*/ 1331539 h 1895615"/>
                <a:gd name="connsiteX235" fmla="*/ 1299815 w 2047980"/>
                <a:gd name="connsiteY235" fmla="*/ 1336305 h 1895615"/>
                <a:gd name="connsiteX236" fmla="*/ 1291753 w 2047980"/>
                <a:gd name="connsiteY236" fmla="*/ 1336305 h 1895615"/>
                <a:gd name="connsiteX237" fmla="*/ 1294977 w 2047980"/>
                <a:gd name="connsiteY237" fmla="*/ 143006 h 1895615"/>
                <a:gd name="connsiteX238" fmla="*/ 1248217 w 2047980"/>
                <a:gd name="connsiteY238" fmla="*/ 50847 h 1895615"/>
                <a:gd name="connsiteX239" fmla="*/ 1198232 w 2047980"/>
                <a:gd name="connsiteY239" fmla="*/ 50847 h 1895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2047980" h="1895615">
                  <a:moveTo>
                    <a:pt x="0" y="485126"/>
                  </a:moveTo>
                  <a:lnTo>
                    <a:pt x="0" y="907963"/>
                  </a:lnTo>
                  <a:lnTo>
                    <a:pt x="3424" y="579966"/>
                  </a:lnTo>
                  <a:lnTo>
                    <a:pt x="6649" y="486218"/>
                  </a:lnTo>
                  <a:close/>
                  <a:moveTo>
                    <a:pt x="1170821" y="0"/>
                  </a:moveTo>
                  <a:lnTo>
                    <a:pt x="806412" y="0"/>
                  </a:lnTo>
                  <a:lnTo>
                    <a:pt x="806412" y="50847"/>
                  </a:lnTo>
                  <a:lnTo>
                    <a:pt x="709667" y="50847"/>
                  </a:lnTo>
                  <a:lnTo>
                    <a:pt x="704830" y="1358551"/>
                  </a:lnTo>
                  <a:lnTo>
                    <a:pt x="693543" y="1347428"/>
                  </a:lnTo>
                  <a:lnTo>
                    <a:pt x="693543" y="1328361"/>
                  </a:lnTo>
                  <a:lnTo>
                    <a:pt x="690318" y="1185355"/>
                  </a:lnTo>
                  <a:lnTo>
                    <a:pt x="690318" y="1174233"/>
                  </a:lnTo>
                  <a:lnTo>
                    <a:pt x="682256" y="1174233"/>
                  </a:lnTo>
                  <a:lnTo>
                    <a:pt x="679031" y="1174233"/>
                  </a:lnTo>
                  <a:lnTo>
                    <a:pt x="679031" y="1185355"/>
                  </a:lnTo>
                  <a:lnTo>
                    <a:pt x="679031" y="1204423"/>
                  </a:lnTo>
                  <a:lnTo>
                    <a:pt x="638720" y="1204423"/>
                  </a:lnTo>
                  <a:lnTo>
                    <a:pt x="638720" y="1201245"/>
                  </a:lnTo>
                  <a:lnTo>
                    <a:pt x="630658" y="1185355"/>
                  </a:lnTo>
                  <a:lnTo>
                    <a:pt x="630658" y="1101141"/>
                  </a:lnTo>
                  <a:lnTo>
                    <a:pt x="619371" y="1074129"/>
                  </a:lnTo>
                  <a:lnTo>
                    <a:pt x="619371" y="988326"/>
                  </a:lnTo>
                  <a:lnTo>
                    <a:pt x="596797" y="891400"/>
                  </a:lnTo>
                  <a:lnTo>
                    <a:pt x="600022" y="891400"/>
                  </a:lnTo>
                  <a:lnTo>
                    <a:pt x="600022" y="869155"/>
                  </a:lnTo>
                  <a:lnTo>
                    <a:pt x="591960" y="869155"/>
                  </a:lnTo>
                  <a:lnTo>
                    <a:pt x="580673" y="869155"/>
                  </a:lnTo>
                  <a:lnTo>
                    <a:pt x="580673" y="880277"/>
                  </a:lnTo>
                  <a:lnTo>
                    <a:pt x="577448" y="880277"/>
                  </a:lnTo>
                  <a:lnTo>
                    <a:pt x="577448" y="904112"/>
                  </a:lnTo>
                  <a:lnTo>
                    <a:pt x="580673" y="904112"/>
                  </a:lnTo>
                  <a:lnTo>
                    <a:pt x="564549" y="969259"/>
                  </a:lnTo>
                  <a:lnTo>
                    <a:pt x="545199" y="764284"/>
                  </a:lnTo>
                  <a:lnTo>
                    <a:pt x="553262" y="764284"/>
                  </a:lnTo>
                  <a:lnTo>
                    <a:pt x="553262" y="761106"/>
                  </a:lnTo>
                  <a:lnTo>
                    <a:pt x="553262" y="745217"/>
                  </a:lnTo>
                  <a:lnTo>
                    <a:pt x="541975" y="745217"/>
                  </a:lnTo>
                  <a:lnTo>
                    <a:pt x="530688" y="591089"/>
                  </a:lnTo>
                  <a:lnTo>
                    <a:pt x="537137" y="591089"/>
                  </a:lnTo>
                  <a:lnTo>
                    <a:pt x="537137" y="552954"/>
                  </a:lnTo>
                  <a:lnTo>
                    <a:pt x="537137" y="490985"/>
                  </a:lnTo>
                  <a:lnTo>
                    <a:pt x="503276" y="490985"/>
                  </a:lnTo>
                  <a:lnTo>
                    <a:pt x="503276" y="552954"/>
                  </a:lnTo>
                  <a:lnTo>
                    <a:pt x="503276" y="591089"/>
                  </a:lnTo>
                  <a:lnTo>
                    <a:pt x="509726" y="591089"/>
                  </a:lnTo>
                  <a:lnTo>
                    <a:pt x="509726" y="594267"/>
                  </a:lnTo>
                  <a:lnTo>
                    <a:pt x="498439" y="745217"/>
                  </a:lnTo>
                  <a:lnTo>
                    <a:pt x="490377" y="745217"/>
                  </a:lnTo>
                  <a:lnTo>
                    <a:pt x="490377" y="749984"/>
                  </a:lnTo>
                  <a:lnTo>
                    <a:pt x="490377" y="761106"/>
                  </a:lnTo>
                  <a:lnTo>
                    <a:pt x="490377" y="764284"/>
                  </a:lnTo>
                  <a:lnTo>
                    <a:pt x="498439" y="764284"/>
                  </a:lnTo>
                  <a:lnTo>
                    <a:pt x="479090" y="969259"/>
                  </a:lnTo>
                  <a:lnTo>
                    <a:pt x="462966" y="899345"/>
                  </a:lnTo>
                  <a:lnTo>
                    <a:pt x="462966" y="891400"/>
                  </a:lnTo>
                  <a:lnTo>
                    <a:pt x="467803" y="891400"/>
                  </a:lnTo>
                  <a:lnTo>
                    <a:pt x="467803" y="869155"/>
                  </a:lnTo>
                  <a:lnTo>
                    <a:pt x="454904" y="869155"/>
                  </a:lnTo>
                  <a:lnTo>
                    <a:pt x="448454" y="869155"/>
                  </a:lnTo>
                  <a:lnTo>
                    <a:pt x="448454" y="880277"/>
                  </a:lnTo>
                  <a:lnTo>
                    <a:pt x="448454" y="904112"/>
                  </a:lnTo>
                  <a:lnTo>
                    <a:pt x="451679" y="904112"/>
                  </a:lnTo>
                  <a:lnTo>
                    <a:pt x="432330" y="988326"/>
                  </a:lnTo>
                  <a:lnTo>
                    <a:pt x="429105" y="996271"/>
                  </a:lnTo>
                  <a:lnTo>
                    <a:pt x="429105" y="1074129"/>
                  </a:lnTo>
                  <a:lnTo>
                    <a:pt x="421043" y="1101141"/>
                  </a:lnTo>
                  <a:lnTo>
                    <a:pt x="421043" y="1104319"/>
                  </a:lnTo>
                  <a:lnTo>
                    <a:pt x="421043" y="1185355"/>
                  </a:lnTo>
                  <a:lnTo>
                    <a:pt x="408143" y="1201245"/>
                  </a:lnTo>
                  <a:lnTo>
                    <a:pt x="408143" y="1204423"/>
                  </a:lnTo>
                  <a:lnTo>
                    <a:pt x="393631" y="1204423"/>
                  </a:lnTo>
                  <a:lnTo>
                    <a:pt x="393631" y="1188533"/>
                  </a:lnTo>
                  <a:lnTo>
                    <a:pt x="380732" y="1188533"/>
                  </a:lnTo>
                  <a:lnTo>
                    <a:pt x="380732" y="1131331"/>
                  </a:lnTo>
                  <a:lnTo>
                    <a:pt x="380732" y="1128153"/>
                  </a:lnTo>
                  <a:lnTo>
                    <a:pt x="374282" y="1128153"/>
                  </a:lnTo>
                  <a:lnTo>
                    <a:pt x="350096" y="912056"/>
                  </a:lnTo>
                  <a:lnTo>
                    <a:pt x="361383" y="912056"/>
                  </a:lnTo>
                  <a:lnTo>
                    <a:pt x="361383" y="853265"/>
                  </a:lnTo>
                  <a:lnTo>
                    <a:pt x="333972" y="853265"/>
                  </a:lnTo>
                  <a:lnTo>
                    <a:pt x="333972" y="912056"/>
                  </a:lnTo>
                  <a:lnTo>
                    <a:pt x="342034" y="912056"/>
                  </a:lnTo>
                  <a:lnTo>
                    <a:pt x="322685" y="1128153"/>
                  </a:lnTo>
                  <a:lnTo>
                    <a:pt x="311398" y="1128153"/>
                  </a:lnTo>
                  <a:lnTo>
                    <a:pt x="311398" y="1188533"/>
                  </a:lnTo>
                  <a:lnTo>
                    <a:pt x="300111" y="1188533"/>
                  </a:lnTo>
                  <a:lnTo>
                    <a:pt x="300111" y="1204423"/>
                  </a:lnTo>
                  <a:lnTo>
                    <a:pt x="275924" y="1204423"/>
                  </a:lnTo>
                  <a:lnTo>
                    <a:pt x="267862" y="1185355"/>
                  </a:lnTo>
                  <a:lnTo>
                    <a:pt x="267862" y="1093196"/>
                  </a:lnTo>
                  <a:lnTo>
                    <a:pt x="264637" y="1093196"/>
                  </a:lnTo>
                  <a:lnTo>
                    <a:pt x="264637" y="1088430"/>
                  </a:lnTo>
                  <a:lnTo>
                    <a:pt x="259800" y="1085252"/>
                  </a:lnTo>
                  <a:lnTo>
                    <a:pt x="259800" y="980381"/>
                  </a:lnTo>
                  <a:lnTo>
                    <a:pt x="259800" y="977203"/>
                  </a:lnTo>
                  <a:lnTo>
                    <a:pt x="256575" y="977203"/>
                  </a:lnTo>
                  <a:lnTo>
                    <a:pt x="256575" y="969259"/>
                  </a:lnTo>
                  <a:lnTo>
                    <a:pt x="253350" y="969259"/>
                  </a:lnTo>
                  <a:lnTo>
                    <a:pt x="237226" y="904112"/>
                  </a:lnTo>
                  <a:lnTo>
                    <a:pt x="240451" y="904112"/>
                  </a:lnTo>
                  <a:lnTo>
                    <a:pt x="240451" y="885044"/>
                  </a:lnTo>
                  <a:lnTo>
                    <a:pt x="237226" y="885044"/>
                  </a:lnTo>
                  <a:lnTo>
                    <a:pt x="237226" y="869155"/>
                  </a:lnTo>
                  <a:lnTo>
                    <a:pt x="225939" y="869155"/>
                  </a:lnTo>
                  <a:lnTo>
                    <a:pt x="217877" y="869155"/>
                  </a:lnTo>
                  <a:lnTo>
                    <a:pt x="217877" y="891400"/>
                  </a:lnTo>
                  <a:lnTo>
                    <a:pt x="221102" y="891400"/>
                  </a:lnTo>
                  <a:lnTo>
                    <a:pt x="206590" y="958136"/>
                  </a:lnTo>
                  <a:lnTo>
                    <a:pt x="185628" y="761106"/>
                  </a:lnTo>
                  <a:lnTo>
                    <a:pt x="198528" y="756339"/>
                  </a:lnTo>
                  <a:lnTo>
                    <a:pt x="198528" y="742039"/>
                  </a:lnTo>
                  <a:lnTo>
                    <a:pt x="193691" y="737272"/>
                  </a:lnTo>
                  <a:lnTo>
                    <a:pt x="185628" y="737272"/>
                  </a:lnTo>
                  <a:lnTo>
                    <a:pt x="174342" y="587911"/>
                  </a:lnTo>
                  <a:lnTo>
                    <a:pt x="182404" y="587911"/>
                  </a:lnTo>
                  <a:lnTo>
                    <a:pt x="182404" y="545009"/>
                  </a:lnTo>
                  <a:lnTo>
                    <a:pt x="182404" y="483040"/>
                  </a:lnTo>
                  <a:lnTo>
                    <a:pt x="146930" y="483040"/>
                  </a:lnTo>
                  <a:lnTo>
                    <a:pt x="146930" y="545009"/>
                  </a:lnTo>
                  <a:lnTo>
                    <a:pt x="146930" y="587911"/>
                  </a:lnTo>
                  <a:lnTo>
                    <a:pt x="154992" y="587911"/>
                  </a:lnTo>
                  <a:lnTo>
                    <a:pt x="143705" y="737272"/>
                  </a:lnTo>
                  <a:lnTo>
                    <a:pt x="132418" y="737272"/>
                  </a:lnTo>
                  <a:lnTo>
                    <a:pt x="132418" y="753162"/>
                  </a:lnTo>
                  <a:lnTo>
                    <a:pt x="132418" y="756339"/>
                  </a:lnTo>
                  <a:lnTo>
                    <a:pt x="138868" y="756339"/>
                  </a:lnTo>
                  <a:lnTo>
                    <a:pt x="119519" y="958136"/>
                  </a:lnTo>
                  <a:lnTo>
                    <a:pt x="108232" y="904112"/>
                  </a:lnTo>
                  <a:lnTo>
                    <a:pt x="108232" y="880277"/>
                  </a:lnTo>
                  <a:lnTo>
                    <a:pt x="100170" y="880277"/>
                  </a:lnTo>
                  <a:lnTo>
                    <a:pt x="100170" y="872333"/>
                  </a:lnTo>
                  <a:lnTo>
                    <a:pt x="92108" y="872333"/>
                  </a:lnTo>
                  <a:lnTo>
                    <a:pt x="84046" y="872333"/>
                  </a:lnTo>
                  <a:lnTo>
                    <a:pt x="84046" y="891400"/>
                  </a:lnTo>
                  <a:lnTo>
                    <a:pt x="88883" y="891400"/>
                  </a:lnTo>
                  <a:lnTo>
                    <a:pt x="69534" y="969259"/>
                  </a:lnTo>
                  <a:lnTo>
                    <a:pt x="64697" y="969259"/>
                  </a:lnTo>
                  <a:lnTo>
                    <a:pt x="61472" y="969259"/>
                  </a:lnTo>
                  <a:lnTo>
                    <a:pt x="61472" y="1085252"/>
                  </a:lnTo>
                  <a:lnTo>
                    <a:pt x="53410" y="1088430"/>
                  </a:lnTo>
                  <a:lnTo>
                    <a:pt x="53410" y="1112264"/>
                  </a:lnTo>
                  <a:lnTo>
                    <a:pt x="53410" y="1185355"/>
                  </a:lnTo>
                  <a:lnTo>
                    <a:pt x="42123" y="1201245"/>
                  </a:lnTo>
                  <a:lnTo>
                    <a:pt x="42123" y="1204423"/>
                  </a:lnTo>
                  <a:lnTo>
                    <a:pt x="17936" y="1204423"/>
                  </a:lnTo>
                  <a:lnTo>
                    <a:pt x="14711" y="1185355"/>
                  </a:lnTo>
                  <a:lnTo>
                    <a:pt x="14711" y="1174233"/>
                  </a:lnTo>
                  <a:lnTo>
                    <a:pt x="6649" y="1174233"/>
                  </a:lnTo>
                  <a:lnTo>
                    <a:pt x="6649" y="1185355"/>
                  </a:lnTo>
                  <a:lnTo>
                    <a:pt x="0" y="1303297"/>
                  </a:lnTo>
                  <a:lnTo>
                    <a:pt x="0" y="1895615"/>
                  </a:lnTo>
                  <a:lnTo>
                    <a:pt x="2047980" y="1895615"/>
                  </a:lnTo>
                  <a:lnTo>
                    <a:pt x="2047980" y="1328361"/>
                  </a:lnTo>
                  <a:lnTo>
                    <a:pt x="2041530" y="1328361"/>
                  </a:lnTo>
                  <a:lnTo>
                    <a:pt x="2041530" y="1301349"/>
                  </a:lnTo>
                  <a:lnTo>
                    <a:pt x="2036693" y="1301349"/>
                  </a:lnTo>
                  <a:lnTo>
                    <a:pt x="2033468" y="1301349"/>
                  </a:lnTo>
                  <a:lnTo>
                    <a:pt x="2033468" y="1328361"/>
                  </a:lnTo>
                  <a:lnTo>
                    <a:pt x="2014119" y="1328361"/>
                  </a:lnTo>
                  <a:lnTo>
                    <a:pt x="2014119" y="1309293"/>
                  </a:lnTo>
                  <a:lnTo>
                    <a:pt x="2006057" y="1304527"/>
                  </a:lnTo>
                  <a:lnTo>
                    <a:pt x="1994770" y="1304527"/>
                  </a:lnTo>
                  <a:lnTo>
                    <a:pt x="1994770" y="1282281"/>
                  </a:lnTo>
                  <a:lnTo>
                    <a:pt x="1989933" y="1282281"/>
                  </a:lnTo>
                  <a:lnTo>
                    <a:pt x="1986708" y="1282281"/>
                  </a:lnTo>
                  <a:lnTo>
                    <a:pt x="1986708" y="1304527"/>
                  </a:lnTo>
                  <a:lnTo>
                    <a:pt x="1954459" y="1304527"/>
                  </a:lnTo>
                  <a:lnTo>
                    <a:pt x="1959297" y="1115442"/>
                  </a:lnTo>
                  <a:lnTo>
                    <a:pt x="1931886" y="1112264"/>
                  </a:lnTo>
                  <a:lnTo>
                    <a:pt x="1893187" y="1112264"/>
                  </a:lnTo>
                  <a:lnTo>
                    <a:pt x="1880288" y="1104319"/>
                  </a:lnTo>
                  <a:lnTo>
                    <a:pt x="1877063" y="1104319"/>
                  </a:lnTo>
                  <a:lnTo>
                    <a:pt x="1869001" y="1101141"/>
                  </a:lnTo>
                  <a:lnTo>
                    <a:pt x="1869001" y="1093196"/>
                  </a:lnTo>
                  <a:lnTo>
                    <a:pt x="1849652" y="1088430"/>
                  </a:lnTo>
                  <a:lnTo>
                    <a:pt x="1841590" y="1088430"/>
                  </a:lnTo>
                  <a:lnTo>
                    <a:pt x="1825465" y="1061417"/>
                  </a:lnTo>
                  <a:lnTo>
                    <a:pt x="1802891" y="1034405"/>
                  </a:lnTo>
                  <a:lnTo>
                    <a:pt x="1778705" y="1015338"/>
                  </a:lnTo>
                  <a:lnTo>
                    <a:pt x="1748069" y="999449"/>
                  </a:lnTo>
                  <a:lnTo>
                    <a:pt x="1717433" y="993093"/>
                  </a:lnTo>
                  <a:lnTo>
                    <a:pt x="1717433" y="950191"/>
                  </a:lnTo>
                  <a:lnTo>
                    <a:pt x="1720658" y="950191"/>
                  </a:lnTo>
                  <a:lnTo>
                    <a:pt x="1720658" y="945424"/>
                  </a:lnTo>
                  <a:lnTo>
                    <a:pt x="1720658" y="942246"/>
                  </a:lnTo>
                  <a:lnTo>
                    <a:pt x="1717433" y="942246"/>
                  </a:lnTo>
                  <a:lnTo>
                    <a:pt x="1712596" y="934302"/>
                  </a:lnTo>
                  <a:lnTo>
                    <a:pt x="1709371" y="931124"/>
                  </a:lnTo>
                  <a:lnTo>
                    <a:pt x="1701309" y="926357"/>
                  </a:lnTo>
                  <a:lnTo>
                    <a:pt x="1698084" y="923179"/>
                  </a:lnTo>
                  <a:lnTo>
                    <a:pt x="1690022" y="923179"/>
                  </a:lnTo>
                  <a:lnTo>
                    <a:pt x="1690022" y="899345"/>
                  </a:lnTo>
                  <a:lnTo>
                    <a:pt x="1685184" y="899345"/>
                  </a:lnTo>
                  <a:lnTo>
                    <a:pt x="1677122" y="899345"/>
                  </a:lnTo>
                  <a:lnTo>
                    <a:pt x="1677122" y="923179"/>
                  </a:lnTo>
                  <a:lnTo>
                    <a:pt x="1673897" y="923179"/>
                  </a:lnTo>
                  <a:lnTo>
                    <a:pt x="1665835" y="926357"/>
                  </a:lnTo>
                  <a:lnTo>
                    <a:pt x="1662610" y="931124"/>
                  </a:lnTo>
                  <a:lnTo>
                    <a:pt x="1657773" y="934302"/>
                  </a:lnTo>
                  <a:lnTo>
                    <a:pt x="1654548" y="942246"/>
                  </a:lnTo>
                  <a:lnTo>
                    <a:pt x="1649711" y="942246"/>
                  </a:lnTo>
                  <a:lnTo>
                    <a:pt x="1649711" y="945424"/>
                  </a:lnTo>
                  <a:lnTo>
                    <a:pt x="1649711" y="950191"/>
                  </a:lnTo>
                  <a:lnTo>
                    <a:pt x="1654548" y="950191"/>
                  </a:lnTo>
                  <a:lnTo>
                    <a:pt x="1654548" y="993093"/>
                  </a:lnTo>
                  <a:lnTo>
                    <a:pt x="1622300" y="999449"/>
                  </a:lnTo>
                  <a:lnTo>
                    <a:pt x="1591664" y="1015338"/>
                  </a:lnTo>
                  <a:lnTo>
                    <a:pt x="1564252" y="1034405"/>
                  </a:lnTo>
                  <a:lnTo>
                    <a:pt x="1541679" y="1061417"/>
                  </a:lnTo>
                  <a:lnTo>
                    <a:pt x="1528779" y="1088430"/>
                  </a:lnTo>
                  <a:lnTo>
                    <a:pt x="1517492" y="1088430"/>
                  </a:lnTo>
                  <a:lnTo>
                    <a:pt x="1498143" y="1093196"/>
                  </a:lnTo>
                  <a:lnTo>
                    <a:pt x="1498143" y="1101141"/>
                  </a:lnTo>
                  <a:lnTo>
                    <a:pt x="1494918" y="1104319"/>
                  </a:lnTo>
                  <a:lnTo>
                    <a:pt x="1478794" y="1104319"/>
                  </a:lnTo>
                  <a:lnTo>
                    <a:pt x="1478794" y="1107497"/>
                  </a:lnTo>
                  <a:lnTo>
                    <a:pt x="1473957" y="1112264"/>
                  </a:lnTo>
                  <a:lnTo>
                    <a:pt x="1432034" y="1112264"/>
                  </a:lnTo>
                  <a:lnTo>
                    <a:pt x="1407847" y="1115442"/>
                  </a:lnTo>
                  <a:lnTo>
                    <a:pt x="1412684" y="1309293"/>
                  </a:lnTo>
                  <a:lnTo>
                    <a:pt x="1385273" y="1309293"/>
                  </a:lnTo>
                  <a:lnTo>
                    <a:pt x="1385273" y="1282281"/>
                  </a:lnTo>
                  <a:lnTo>
                    <a:pt x="1380436" y="1282281"/>
                  </a:lnTo>
                  <a:lnTo>
                    <a:pt x="1377211" y="1282281"/>
                  </a:lnTo>
                  <a:lnTo>
                    <a:pt x="1377211" y="1309293"/>
                  </a:lnTo>
                  <a:lnTo>
                    <a:pt x="1365924" y="1309293"/>
                  </a:lnTo>
                  <a:lnTo>
                    <a:pt x="1357862" y="1312471"/>
                  </a:lnTo>
                  <a:lnTo>
                    <a:pt x="1357862" y="1331539"/>
                  </a:lnTo>
                  <a:lnTo>
                    <a:pt x="1333676" y="1331539"/>
                  </a:lnTo>
                  <a:lnTo>
                    <a:pt x="1330451" y="1301349"/>
                  </a:lnTo>
                  <a:lnTo>
                    <a:pt x="1325613" y="1301349"/>
                  </a:lnTo>
                  <a:lnTo>
                    <a:pt x="1322389" y="1301349"/>
                  </a:lnTo>
                  <a:lnTo>
                    <a:pt x="1322389" y="1331539"/>
                  </a:lnTo>
                  <a:lnTo>
                    <a:pt x="1306264" y="1331539"/>
                  </a:lnTo>
                  <a:lnTo>
                    <a:pt x="1299815" y="1336305"/>
                  </a:lnTo>
                  <a:lnTo>
                    <a:pt x="1291753" y="1336305"/>
                  </a:lnTo>
                  <a:lnTo>
                    <a:pt x="1294977" y="143006"/>
                  </a:lnTo>
                  <a:lnTo>
                    <a:pt x="1248217" y="50847"/>
                  </a:lnTo>
                  <a:lnTo>
                    <a:pt x="1198232" y="50847"/>
                  </a:lnTo>
                  <a:close/>
                </a:path>
              </a:pathLst>
            </a:custGeom>
            <a:solidFill>
              <a:schemeClr val="bg1">
                <a:lumMod val="85000"/>
                <a:alpha val="50000"/>
              </a:schemeClr>
            </a:solidFill>
            <a:ln>
              <a:noFill/>
            </a:ln>
          </p:spPr>
          <p:txBody>
            <a:bodyPr vert="horz" wrap="square" lIns="91440" tIns="45720" rIns="91440" bIns="45720" numCol="1" anchor="t" anchorCtr="0" compatLnSpc="1">
              <a:noAutofit/>
            </a:bodyPr>
            <a:lstStyle/>
            <a:p>
              <a:endParaRPr lang="id-ID"/>
            </a:p>
          </p:txBody>
        </p:sp>
      </p:grpSp>
      <p:grpSp>
        <p:nvGrpSpPr>
          <p:cNvPr id="38" name="Group 37"/>
          <p:cNvGrpSpPr/>
          <p:nvPr/>
        </p:nvGrpSpPr>
        <p:grpSpPr>
          <a:xfrm>
            <a:off x="7185188" y="2506113"/>
            <a:ext cx="5006812" cy="4337086"/>
            <a:chOff x="7489988" y="2066146"/>
            <a:chExt cx="5442916" cy="4714855"/>
          </a:xfrm>
          <a:effectLst>
            <a:outerShdw blurRad="50800" dist="38100" dir="5400000" algn="t" rotWithShape="0">
              <a:prstClr val="black">
                <a:alpha val="40000"/>
              </a:prstClr>
            </a:outerShdw>
          </a:effectLst>
        </p:grpSpPr>
        <p:grpSp>
          <p:nvGrpSpPr>
            <p:cNvPr id="37" name="Group 36"/>
            <p:cNvGrpSpPr/>
            <p:nvPr/>
          </p:nvGrpSpPr>
          <p:grpSpPr>
            <a:xfrm>
              <a:off x="7489988" y="4910053"/>
              <a:ext cx="1631825" cy="1373047"/>
              <a:chOff x="1314575" y="3987251"/>
              <a:chExt cx="1911672" cy="1608515"/>
            </a:xfrm>
          </p:grpSpPr>
          <p:sp>
            <p:nvSpPr>
              <p:cNvPr id="21" name="Freeform 27"/>
              <p:cNvSpPr/>
              <p:nvPr/>
            </p:nvSpPr>
            <p:spPr bwMode="auto">
              <a:xfrm>
                <a:off x="1332682" y="3987251"/>
                <a:ext cx="1851589" cy="363788"/>
              </a:xfrm>
              <a:custGeom>
                <a:avLst/>
                <a:gdLst>
                  <a:gd name="T0" fmla="*/ 3341 w 6749"/>
                  <a:gd name="T1" fmla="*/ 0 h 1326"/>
                  <a:gd name="T2" fmla="*/ 6749 w 6749"/>
                  <a:gd name="T3" fmla="*/ 643 h 1326"/>
                  <a:gd name="T4" fmla="*/ 3542 w 6749"/>
                  <a:gd name="T5" fmla="*/ 1326 h 1326"/>
                  <a:gd name="T6" fmla="*/ 0 w 6749"/>
                  <a:gd name="T7" fmla="*/ 775 h 1326"/>
                  <a:gd name="T8" fmla="*/ 3341 w 6749"/>
                  <a:gd name="T9" fmla="*/ 0 h 1326"/>
                </a:gdLst>
                <a:ahLst/>
                <a:cxnLst>
                  <a:cxn ang="0">
                    <a:pos x="T0" y="T1"/>
                  </a:cxn>
                  <a:cxn ang="0">
                    <a:pos x="T2" y="T3"/>
                  </a:cxn>
                  <a:cxn ang="0">
                    <a:pos x="T4" y="T5"/>
                  </a:cxn>
                  <a:cxn ang="0">
                    <a:pos x="T6" y="T7"/>
                  </a:cxn>
                  <a:cxn ang="0">
                    <a:pos x="T8" y="T9"/>
                  </a:cxn>
                </a:cxnLst>
                <a:rect l="0" t="0" r="r" b="b"/>
                <a:pathLst>
                  <a:path w="6749" h="1326">
                    <a:moveTo>
                      <a:pt x="3341" y="0"/>
                    </a:moveTo>
                    <a:lnTo>
                      <a:pt x="6749" y="643"/>
                    </a:lnTo>
                    <a:lnTo>
                      <a:pt x="3542" y="1326"/>
                    </a:lnTo>
                    <a:lnTo>
                      <a:pt x="0" y="775"/>
                    </a:lnTo>
                    <a:lnTo>
                      <a:pt x="3341" y="0"/>
                    </a:lnTo>
                    <a:close/>
                  </a:path>
                </a:pathLst>
              </a:custGeom>
              <a:solidFill>
                <a:srgbClr val="B49373"/>
              </a:solidFill>
              <a:ln>
                <a:noFill/>
              </a:ln>
            </p:spPr>
            <p:txBody>
              <a:bodyPr vert="horz" wrap="square" lIns="91440" tIns="45720" rIns="91440" bIns="45720" numCol="1" anchor="t" anchorCtr="0" compatLnSpc="1"/>
              <a:lstStyle/>
              <a:p>
                <a:endParaRPr lang="id-ID"/>
              </a:p>
            </p:txBody>
          </p:sp>
          <p:sp>
            <p:nvSpPr>
              <p:cNvPr id="22" name="Freeform 28"/>
              <p:cNvSpPr/>
              <p:nvPr/>
            </p:nvSpPr>
            <p:spPr bwMode="auto">
              <a:xfrm>
                <a:off x="1314575" y="4190819"/>
                <a:ext cx="1008785" cy="1404947"/>
              </a:xfrm>
              <a:custGeom>
                <a:avLst/>
                <a:gdLst>
                  <a:gd name="T0" fmla="*/ 3592 w 3677"/>
                  <a:gd name="T1" fmla="*/ 5121 h 5121"/>
                  <a:gd name="T2" fmla="*/ 3677 w 3677"/>
                  <a:gd name="T3" fmla="*/ 584 h 5121"/>
                  <a:gd name="T4" fmla="*/ 102 w 3677"/>
                  <a:gd name="T5" fmla="*/ 0 h 5121"/>
                  <a:gd name="T6" fmla="*/ 0 w 3677"/>
                  <a:gd name="T7" fmla="*/ 4415 h 5121"/>
                  <a:gd name="T8" fmla="*/ 3592 w 3677"/>
                  <a:gd name="T9" fmla="*/ 5121 h 5121"/>
                </a:gdLst>
                <a:ahLst/>
                <a:cxnLst>
                  <a:cxn ang="0">
                    <a:pos x="T0" y="T1"/>
                  </a:cxn>
                  <a:cxn ang="0">
                    <a:pos x="T2" y="T3"/>
                  </a:cxn>
                  <a:cxn ang="0">
                    <a:pos x="T4" y="T5"/>
                  </a:cxn>
                  <a:cxn ang="0">
                    <a:pos x="T6" y="T7"/>
                  </a:cxn>
                  <a:cxn ang="0">
                    <a:pos x="T8" y="T9"/>
                  </a:cxn>
                </a:cxnLst>
                <a:rect l="0" t="0" r="r" b="b"/>
                <a:pathLst>
                  <a:path w="3677" h="5121">
                    <a:moveTo>
                      <a:pt x="3592" y="5121"/>
                    </a:moveTo>
                    <a:lnTo>
                      <a:pt x="3677" y="584"/>
                    </a:lnTo>
                    <a:lnTo>
                      <a:pt x="102" y="0"/>
                    </a:lnTo>
                    <a:lnTo>
                      <a:pt x="0" y="4415"/>
                    </a:lnTo>
                    <a:lnTo>
                      <a:pt x="3592" y="5121"/>
                    </a:lnTo>
                    <a:close/>
                  </a:path>
                </a:pathLst>
              </a:custGeom>
              <a:solidFill>
                <a:srgbClr val="824B15"/>
              </a:solidFill>
              <a:ln>
                <a:noFill/>
              </a:ln>
            </p:spPr>
            <p:txBody>
              <a:bodyPr vert="horz" wrap="square" lIns="91440" tIns="45720" rIns="91440" bIns="45720" numCol="1" anchor="t" anchorCtr="0" compatLnSpc="1"/>
              <a:lstStyle/>
              <a:p>
                <a:endParaRPr lang="id-ID"/>
              </a:p>
            </p:txBody>
          </p:sp>
          <p:sp>
            <p:nvSpPr>
              <p:cNvPr id="23" name="Freeform 29"/>
              <p:cNvSpPr/>
              <p:nvPr/>
            </p:nvSpPr>
            <p:spPr bwMode="auto">
              <a:xfrm>
                <a:off x="2300041" y="4163657"/>
                <a:ext cx="926206" cy="1432108"/>
              </a:xfrm>
              <a:custGeom>
                <a:avLst/>
                <a:gdLst>
                  <a:gd name="T0" fmla="*/ 3192 w 3376"/>
                  <a:gd name="T1" fmla="*/ 0 h 5220"/>
                  <a:gd name="T2" fmla="*/ 16 w 3376"/>
                  <a:gd name="T3" fmla="*/ 683 h 5220"/>
                  <a:gd name="T4" fmla="*/ 0 w 3376"/>
                  <a:gd name="T5" fmla="*/ 5220 h 5220"/>
                  <a:gd name="T6" fmla="*/ 3376 w 3376"/>
                  <a:gd name="T7" fmla="*/ 3868 h 5220"/>
                  <a:gd name="T8" fmla="*/ 3192 w 3376"/>
                  <a:gd name="T9" fmla="*/ 0 h 5220"/>
                </a:gdLst>
                <a:ahLst/>
                <a:cxnLst>
                  <a:cxn ang="0">
                    <a:pos x="T0" y="T1"/>
                  </a:cxn>
                  <a:cxn ang="0">
                    <a:pos x="T2" y="T3"/>
                  </a:cxn>
                  <a:cxn ang="0">
                    <a:pos x="T4" y="T5"/>
                  </a:cxn>
                  <a:cxn ang="0">
                    <a:pos x="T6" y="T7"/>
                  </a:cxn>
                  <a:cxn ang="0">
                    <a:pos x="T8" y="T9"/>
                  </a:cxn>
                </a:cxnLst>
                <a:rect l="0" t="0" r="r" b="b"/>
                <a:pathLst>
                  <a:path w="3376" h="5220">
                    <a:moveTo>
                      <a:pt x="3192" y="0"/>
                    </a:moveTo>
                    <a:lnTo>
                      <a:pt x="16" y="683"/>
                    </a:lnTo>
                    <a:lnTo>
                      <a:pt x="0" y="5220"/>
                    </a:lnTo>
                    <a:lnTo>
                      <a:pt x="3376" y="3868"/>
                    </a:lnTo>
                    <a:lnTo>
                      <a:pt x="3192" y="0"/>
                    </a:lnTo>
                    <a:close/>
                  </a:path>
                </a:pathLst>
              </a:custGeom>
              <a:solidFill>
                <a:srgbClr val="866341"/>
              </a:solidFill>
              <a:ln>
                <a:noFill/>
              </a:ln>
            </p:spPr>
            <p:txBody>
              <a:bodyPr vert="horz" wrap="square" lIns="91440" tIns="45720" rIns="91440" bIns="45720" numCol="1" anchor="t" anchorCtr="0" compatLnSpc="1"/>
              <a:lstStyle/>
              <a:p>
                <a:endParaRPr lang="id-ID"/>
              </a:p>
            </p:txBody>
          </p:sp>
          <p:sp>
            <p:nvSpPr>
              <p:cNvPr id="24" name="Freeform 30"/>
              <p:cNvSpPr/>
              <p:nvPr/>
            </p:nvSpPr>
            <p:spPr bwMode="auto">
              <a:xfrm>
                <a:off x="1427332" y="4342534"/>
                <a:ext cx="719072" cy="548426"/>
              </a:xfrm>
              <a:custGeom>
                <a:avLst/>
                <a:gdLst>
                  <a:gd name="T0" fmla="*/ 69 w 2621"/>
                  <a:gd name="T1" fmla="*/ 0 h 1999"/>
                  <a:gd name="T2" fmla="*/ 0 w 2621"/>
                  <a:gd name="T3" fmla="*/ 1619 h 1999"/>
                  <a:gd name="T4" fmla="*/ 2588 w 2621"/>
                  <a:gd name="T5" fmla="*/ 1999 h 1999"/>
                  <a:gd name="T6" fmla="*/ 2621 w 2621"/>
                  <a:gd name="T7" fmla="*/ 378 h 1999"/>
                  <a:gd name="T8" fmla="*/ 69 w 2621"/>
                  <a:gd name="T9" fmla="*/ 0 h 1999"/>
                </a:gdLst>
                <a:ahLst/>
                <a:cxnLst>
                  <a:cxn ang="0">
                    <a:pos x="T0" y="T1"/>
                  </a:cxn>
                  <a:cxn ang="0">
                    <a:pos x="T2" y="T3"/>
                  </a:cxn>
                  <a:cxn ang="0">
                    <a:pos x="T4" y="T5"/>
                  </a:cxn>
                  <a:cxn ang="0">
                    <a:pos x="T6" y="T7"/>
                  </a:cxn>
                  <a:cxn ang="0">
                    <a:pos x="T8" y="T9"/>
                  </a:cxn>
                </a:cxnLst>
                <a:rect l="0" t="0" r="r" b="b"/>
                <a:pathLst>
                  <a:path w="2621" h="1999">
                    <a:moveTo>
                      <a:pt x="69" y="0"/>
                    </a:moveTo>
                    <a:lnTo>
                      <a:pt x="0" y="1619"/>
                    </a:lnTo>
                    <a:lnTo>
                      <a:pt x="2588" y="1999"/>
                    </a:lnTo>
                    <a:lnTo>
                      <a:pt x="2621" y="378"/>
                    </a:lnTo>
                    <a:lnTo>
                      <a:pt x="69" y="0"/>
                    </a:lnTo>
                    <a:close/>
                  </a:path>
                </a:pathLst>
              </a:custGeom>
              <a:solidFill>
                <a:srgbClr val="9B6F44"/>
              </a:solidFill>
              <a:ln>
                <a:noFill/>
              </a:ln>
            </p:spPr>
            <p:txBody>
              <a:bodyPr vert="horz" wrap="square" lIns="91440" tIns="45720" rIns="91440" bIns="45720" numCol="1" anchor="t" anchorCtr="0" compatLnSpc="1"/>
              <a:lstStyle/>
              <a:p>
                <a:endParaRPr lang="id-ID"/>
              </a:p>
            </p:txBody>
          </p:sp>
        </p:grpSp>
        <p:grpSp>
          <p:nvGrpSpPr>
            <p:cNvPr id="35" name="Group 34"/>
            <p:cNvGrpSpPr/>
            <p:nvPr/>
          </p:nvGrpSpPr>
          <p:grpSpPr>
            <a:xfrm>
              <a:off x="8415385" y="2978421"/>
              <a:ext cx="4517519" cy="3802580"/>
              <a:chOff x="138737" y="963699"/>
              <a:chExt cx="2893297" cy="2435406"/>
            </a:xfrm>
          </p:grpSpPr>
          <p:sp>
            <p:nvSpPr>
              <p:cNvPr id="25" name="Freeform 31"/>
              <p:cNvSpPr/>
              <p:nvPr/>
            </p:nvSpPr>
            <p:spPr bwMode="auto">
              <a:xfrm>
                <a:off x="165898" y="963699"/>
                <a:ext cx="2802487" cy="551169"/>
              </a:xfrm>
              <a:custGeom>
                <a:avLst/>
                <a:gdLst>
                  <a:gd name="T0" fmla="*/ 5057 w 10215"/>
                  <a:gd name="T1" fmla="*/ 0 h 2009"/>
                  <a:gd name="T2" fmla="*/ 10215 w 10215"/>
                  <a:gd name="T3" fmla="*/ 976 h 2009"/>
                  <a:gd name="T4" fmla="*/ 5359 w 10215"/>
                  <a:gd name="T5" fmla="*/ 2009 h 2009"/>
                  <a:gd name="T6" fmla="*/ 0 w 10215"/>
                  <a:gd name="T7" fmla="*/ 1177 h 2009"/>
                  <a:gd name="T8" fmla="*/ 5057 w 10215"/>
                  <a:gd name="T9" fmla="*/ 0 h 2009"/>
                </a:gdLst>
                <a:ahLst/>
                <a:cxnLst>
                  <a:cxn ang="0">
                    <a:pos x="T0" y="T1"/>
                  </a:cxn>
                  <a:cxn ang="0">
                    <a:pos x="T2" y="T3"/>
                  </a:cxn>
                  <a:cxn ang="0">
                    <a:pos x="T4" y="T5"/>
                  </a:cxn>
                  <a:cxn ang="0">
                    <a:pos x="T6" y="T7"/>
                  </a:cxn>
                  <a:cxn ang="0">
                    <a:pos x="T8" y="T9"/>
                  </a:cxn>
                </a:cxnLst>
                <a:rect l="0" t="0" r="r" b="b"/>
                <a:pathLst>
                  <a:path w="10215" h="2009">
                    <a:moveTo>
                      <a:pt x="5057" y="0"/>
                    </a:moveTo>
                    <a:lnTo>
                      <a:pt x="10215" y="976"/>
                    </a:lnTo>
                    <a:lnTo>
                      <a:pt x="5359" y="2009"/>
                    </a:lnTo>
                    <a:lnTo>
                      <a:pt x="0" y="1177"/>
                    </a:lnTo>
                    <a:lnTo>
                      <a:pt x="5057" y="0"/>
                    </a:lnTo>
                    <a:close/>
                  </a:path>
                </a:pathLst>
              </a:custGeom>
              <a:solidFill>
                <a:srgbClr val="E1D8CF"/>
              </a:solidFill>
              <a:ln>
                <a:noFill/>
              </a:ln>
            </p:spPr>
            <p:txBody>
              <a:bodyPr vert="horz" wrap="square" lIns="91440" tIns="45720" rIns="91440" bIns="45720" numCol="1" anchor="t" anchorCtr="0" compatLnSpc="1"/>
              <a:lstStyle/>
              <a:p>
                <a:endParaRPr lang="id-ID"/>
              </a:p>
            </p:txBody>
          </p:sp>
          <p:sp>
            <p:nvSpPr>
              <p:cNvPr id="26" name="Freeform 32"/>
              <p:cNvSpPr/>
              <p:nvPr/>
            </p:nvSpPr>
            <p:spPr bwMode="auto">
              <a:xfrm>
                <a:off x="138737" y="1272343"/>
                <a:ext cx="1526759" cy="2126762"/>
              </a:xfrm>
              <a:custGeom>
                <a:avLst/>
                <a:gdLst>
                  <a:gd name="T0" fmla="*/ 5435 w 5565"/>
                  <a:gd name="T1" fmla="*/ 7752 h 7752"/>
                  <a:gd name="T2" fmla="*/ 5565 w 5565"/>
                  <a:gd name="T3" fmla="*/ 884 h 7752"/>
                  <a:gd name="T4" fmla="*/ 151 w 5565"/>
                  <a:gd name="T5" fmla="*/ 0 h 7752"/>
                  <a:gd name="T6" fmla="*/ 0 w 5565"/>
                  <a:gd name="T7" fmla="*/ 6684 h 7752"/>
                  <a:gd name="T8" fmla="*/ 5435 w 5565"/>
                  <a:gd name="T9" fmla="*/ 7752 h 7752"/>
                </a:gdLst>
                <a:ahLst/>
                <a:cxnLst>
                  <a:cxn ang="0">
                    <a:pos x="T0" y="T1"/>
                  </a:cxn>
                  <a:cxn ang="0">
                    <a:pos x="T2" y="T3"/>
                  </a:cxn>
                  <a:cxn ang="0">
                    <a:pos x="T4" y="T5"/>
                  </a:cxn>
                  <a:cxn ang="0">
                    <a:pos x="T6" y="T7"/>
                  </a:cxn>
                  <a:cxn ang="0">
                    <a:pos x="T8" y="T9"/>
                  </a:cxn>
                </a:cxnLst>
                <a:rect l="0" t="0" r="r" b="b"/>
                <a:pathLst>
                  <a:path w="5565" h="7752">
                    <a:moveTo>
                      <a:pt x="5435" y="7752"/>
                    </a:moveTo>
                    <a:lnTo>
                      <a:pt x="5565" y="884"/>
                    </a:lnTo>
                    <a:lnTo>
                      <a:pt x="151" y="0"/>
                    </a:lnTo>
                    <a:lnTo>
                      <a:pt x="0" y="6684"/>
                    </a:lnTo>
                    <a:lnTo>
                      <a:pt x="5435" y="7752"/>
                    </a:lnTo>
                    <a:close/>
                  </a:path>
                </a:pathLst>
              </a:custGeom>
              <a:solidFill>
                <a:srgbClr val="C3B1A0"/>
              </a:solidFill>
              <a:ln>
                <a:noFill/>
              </a:ln>
            </p:spPr>
            <p:txBody>
              <a:bodyPr vert="horz" wrap="square" lIns="91440" tIns="45720" rIns="91440" bIns="45720" numCol="1" anchor="t" anchorCtr="0" compatLnSpc="1"/>
              <a:lstStyle/>
              <a:p>
                <a:endParaRPr lang="id-ID"/>
              </a:p>
            </p:txBody>
          </p:sp>
          <p:sp>
            <p:nvSpPr>
              <p:cNvPr id="27" name="Freeform 33"/>
              <p:cNvSpPr/>
              <p:nvPr/>
            </p:nvSpPr>
            <p:spPr bwMode="auto">
              <a:xfrm>
                <a:off x="1629830" y="1231465"/>
                <a:ext cx="1402204" cy="2167640"/>
              </a:xfrm>
              <a:custGeom>
                <a:avLst/>
                <a:gdLst>
                  <a:gd name="T0" fmla="*/ 4832 w 5111"/>
                  <a:gd name="T1" fmla="*/ 0 h 7901"/>
                  <a:gd name="T2" fmla="*/ 23 w 5111"/>
                  <a:gd name="T3" fmla="*/ 1033 h 7901"/>
                  <a:gd name="T4" fmla="*/ 0 w 5111"/>
                  <a:gd name="T5" fmla="*/ 7901 h 7901"/>
                  <a:gd name="T6" fmla="*/ 5111 w 5111"/>
                  <a:gd name="T7" fmla="*/ 5857 h 7901"/>
                  <a:gd name="T8" fmla="*/ 4832 w 5111"/>
                  <a:gd name="T9" fmla="*/ 0 h 7901"/>
                </a:gdLst>
                <a:ahLst/>
                <a:cxnLst>
                  <a:cxn ang="0">
                    <a:pos x="T0" y="T1"/>
                  </a:cxn>
                  <a:cxn ang="0">
                    <a:pos x="T2" y="T3"/>
                  </a:cxn>
                  <a:cxn ang="0">
                    <a:pos x="T4" y="T5"/>
                  </a:cxn>
                  <a:cxn ang="0">
                    <a:pos x="T6" y="T7"/>
                  </a:cxn>
                  <a:cxn ang="0">
                    <a:pos x="T8" y="T9"/>
                  </a:cxn>
                </a:cxnLst>
                <a:rect l="0" t="0" r="r" b="b"/>
                <a:pathLst>
                  <a:path w="5111" h="7901">
                    <a:moveTo>
                      <a:pt x="4832" y="0"/>
                    </a:moveTo>
                    <a:lnTo>
                      <a:pt x="23" y="1033"/>
                    </a:lnTo>
                    <a:lnTo>
                      <a:pt x="0" y="7901"/>
                    </a:lnTo>
                    <a:lnTo>
                      <a:pt x="5111" y="5857"/>
                    </a:lnTo>
                    <a:lnTo>
                      <a:pt x="4832" y="0"/>
                    </a:lnTo>
                    <a:close/>
                  </a:path>
                </a:pathLst>
              </a:custGeom>
              <a:solidFill>
                <a:srgbClr val="A48A70"/>
              </a:solidFill>
              <a:ln>
                <a:noFill/>
              </a:ln>
            </p:spPr>
            <p:txBody>
              <a:bodyPr vert="horz" wrap="square" lIns="91440" tIns="45720" rIns="91440" bIns="45720" numCol="1" anchor="t" anchorCtr="0" compatLnSpc="1"/>
              <a:lstStyle/>
              <a:p>
                <a:endParaRPr lang="id-ID"/>
              </a:p>
            </p:txBody>
          </p:sp>
          <p:sp>
            <p:nvSpPr>
              <p:cNvPr id="28" name="Freeform 34"/>
              <p:cNvSpPr/>
              <p:nvPr/>
            </p:nvSpPr>
            <p:spPr bwMode="auto">
              <a:xfrm>
                <a:off x="366448" y="1650946"/>
                <a:ext cx="974217" cy="680937"/>
              </a:xfrm>
              <a:custGeom>
                <a:avLst/>
                <a:gdLst>
                  <a:gd name="T0" fmla="*/ 104 w 3551"/>
                  <a:gd name="T1" fmla="*/ 0 h 2482"/>
                  <a:gd name="T2" fmla="*/ 3551 w 3551"/>
                  <a:gd name="T3" fmla="*/ 518 h 2482"/>
                  <a:gd name="T4" fmla="*/ 3518 w 3551"/>
                  <a:gd name="T5" fmla="*/ 2482 h 2482"/>
                  <a:gd name="T6" fmla="*/ 0 w 3551"/>
                  <a:gd name="T7" fmla="*/ 1896 h 2482"/>
                  <a:gd name="T8" fmla="*/ 104 w 3551"/>
                  <a:gd name="T9" fmla="*/ 0 h 2482"/>
                </a:gdLst>
                <a:ahLst/>
                <a:cxnLst>
                  <a:cxn ang="0">
                    <a:pos x="T0" y="T1"/>
                  </a:cxn>
                  <a:cxn ang="0">
                    <a:pos x="T2" y="T3"/>
                  </a:cxn>
                  <a:cxn ang="0">
                    <a:pos x="T4" y="T5"/>
                  </a:cxn>
                  <a:cxn ang="0">
                    <a:pos x="T6" y="T7"/>
                  </a:cxn>
                  <a:cxn ang="0">
                    <a:pos x="T8" y="T9"/>
                  </a:cxn>
                </a:cxnLst>
                <a:rect l="0" t="0" r="r" b="b"/>
                <a:pathLst>
                  <a:path w="3551" h="2482">
                    <a:moveTo>
                      <a:pt x="104" y="0"/>
                    </a:moveTo>
                    <a:lnTo>
                      <a:pt x="3551" y="518"/>
                    </a:lnTo>
                    <a:lnTo>
                      <a:pt x="3518" y="2482"/>
                    </a:lnTo>
                    <a:lnTo>
                      <a:pt x="0" y="1896"/>
                    </a:lnTo>
                    <a:lnTo>
                      <a:pt x="104" y="0"/>
                    </a:lnTo>
                    <a:close/>
                  </a:path>
                </a:pathLst>
              </a:custGeom>
              <a:solidFill>
                <a:srgbClr val="E1D8CF"/>
              </a:solidFill>
              <a:ln>
                <a:noFill/>
              </a:ln>
            </p:spPr>
            <p:txBody>
              <a:bodyPr vert="horz" wrap="square" lIns="91440" tIns="45720" rIns="91440" bIns="45720" numCol="1" anchor="t" anchorCtr="0" compatLnSpc="1"/>
              <a:lstStyle/>
              <a:p>
                <a:endParaRPr lang="id-ID"/>
              </a:p>
            </p:txBody>
          </p:sp>
        </p:grpSp>
        <p:grpSp>
          <p:nvGrpSpPr>
            <p:cNvPr id="36" name="Group 35"/>
            <p:cNvGrpSpPr/>
            <p:nvPr/>
          </p:nvGrpSpPr>
          <p:grpSpPr>
            <a:xfrm>
              <a:off x="9095976" y="2066146"/>
              <a:ext cx="1923469" cy="1612081"/>
              <a:chOff x="4914907" y="4848845"/>
              <a:chExt cx="1923469" cy="1612081"/>
            </a:xfrm>
          </p:grpSpPr>
          <p:sp>
            <p:nvSpPr>
              <p:cNvPr id="29" name="Freeform 35"/>
              <p:cNvSpPr/>
              <p:nvPr/>
            </p:nvSpPr>
            <p:spPr bwMode="auto">
              <a:xfrm>
                <a:off x="4944811" y="4848845"/>
                <a:ext cx="1851589" cy="364611"/>
              </a:xfrm>
              <a:custGeom>
                <a:avLst/>
                <a:gdLst>
                  <a:gd name="T0" fmla="*/ 3341 w 6749"/>
                  <a:gd name="T1" fmla="*/ 0 h 1329"/>
                  <a:gd name="T2" fmla="*/ 6749 w 6749"/>
                  <a:gd name="T3" fmla="*/ 646 h 1329"/>
                  <a:gd name="T4" fmla="*/ 3542 w 6749"/>
                  <a:gd name="T5" fmla="*/ 1329 h 1329"/>
                  <a:gd name="T6" fmla="*/ 0 w 6749"/>
                  <a:gd name="T7" fmla="*/ 778 h 1329"/>
                  <a:gd name="T8" fmla="*/ 3341 w 6749"/>
                  <a:gd name="T9" fmla="*/ 0 h 1329"/>
                </a:gdLst>
                <a:ahLst/>
                <a:cxnLst>
                  <a:cxn ang="0">
                    <a:pos x="T0" y="T1"/>
                  </a:cxn>
                  <a:cxn ang="0">
                    <a:pos x="T2" y="T3"/>
                  </a:cxn>
                  <a:cxn ang="0">
                    <a:pos x="T4" y="T5"/>
                  </a:cxn>
                  <a:cxn ang="0">
                    <a:pos x="T6" y="T7"/>
                  </a:cxn>
                  <a:cxn ang="0">
                    <a:pos x="T8" y="T9"/>
                  </a:cxn>
                </a:cxnLst>
                <a:rect l="0" t="0" r="r" b="b"/>
                <a:pathLst>
                  <a:path w="6749" h="1329">
                    <a:moveTo>
                      <a:pt x="3341" y="0"/>
                    </a:moveTo>
                    <a:lnTo>
                      <a:pt x="6749" y="646"/>
                    </a:lnTo>
                    <a:lnTo>
                      <a:pt x="3542" y="1329"/>
                    </a:lnTo>
                    <a:lnTo>
                      <a:pt x="0" y="778"/>
                    </a:lnTo>
                    <a:lnTo>
                      <a:pt x="3341" y="0"/>
                    </a:lnTo>
                    <a:close/>
                  </a:path>
                </a:pathLst>
              </a:custGeom>
              <a:solidFill>
                <a:srgbClr val="B49373"/>
              </a:solidFill>
              <a:ln>
                <a:noFill/>
              </a:ln>
            </p:spPr>
            <p:txBody>
              <a:bodyPr vert="horz" wrap="square" lIns="91440" tIns="45720" rIns="91440" bIns="45720" numCol="1" anchor="t" anchorCtr="0" compatLnSpc="1"/>
              <a:lstStyle/>
              <a:p>
                <a:endParaRPr lang="id-ID"/>
              </a:p>
            </p:txBody>
          </p:sp>
          <p:sp>
            <p:nvSpPr>
              <p:cNvPr id="30" name="Freeform 36"/>
              <p:cNvSpPr/>
              <p:nvPr/>
            </p:nvSpPr>
            <p:spPr bwMode="auto">
              <a:xfrm>
                <a:off x="4926704" y="5052687"/>
                <a:ext cx="1008786" cy="1404947"/>
              </a:xfrm>
              <a:custGeom>
                <a:avLst/>
                <a:gdLst>
                  <a:gd name="T0" fmla="*/ 3592 w 3677"/>
                  <a:gd name="T1" fmla="*/ 5121 h 5121"/>
                  <a:gd name="T2" fmla="*/ 3677 w 3677"/>
                  <a:gd name="T3" fmla="*/ 586 h 5121"/>
                  <a:gd name="T4" fmla="*/ 102 w 3677"/>
                  <a:gd name="T5" fmla="*/ 0 h 5121"/>
                  <a:gd name="T6" fmla="*/ 0 w 3677"/>
                  <a:gd name="T7" fmla="*/ 4414 h 5121"/>
                  <a:gd name="T8" fmla="*/ 3592 w 3677"/>
                  <a:gd name="T9" fmla="*/ 5121 h 5121"/>
                </a:gdLst>
                <a:ahLst/>
                <a:cxnLst>
                  <a:cxn ang="0">
                    <a:pos x="T0" y="T1"/>
                  </a:cxn>
                  <a:cxn ang="0">
                    <a:pos x="T2" y="T3"/>
                  </a:cxn>
                  <a:cxn ang="0">
                    <a:pos x="T4" y="T5"/>
                  </a:cxn>
                  <a:cxn ang="0">
                    <a:pos x="T6" y="T7"/>
                  </a:cxn>
                  <a:cxn ang="0">
                    <a:pos x="T8" y="T9"/>
                  </a:cxn>
                </a:cxnLst>
                <a:rect l="0" t="0" r="r" b="b"/>
                <a:pathLst>
                  <a:path w="3677" h="5121">
                    <a:moveTo>
                      <a:pt x="3592" y="5121"/>
                    </a:moveTo>
                    <a:lnTo>
                      <a:pt x="3677" y="586"/>
                    </a:lnTo>
                    <a:lnTo>
                      <a:pt x="102" y="0"/>
                    </a:lnTo>
                    <a:lnTo>
                      <a:pt x="0" y="4414"/>
                    </a:lnTo>
                    <a:lnTo>
                      <a:pt x="3592" y="5121"/>
                    </a:lnTo>
                    <a:close/>
                  </a:path>
                </a:pathLst>
              </a:custGeom>
              <a:solidFill>
                <a:srgbClr val="683C11"/>
              </a:solidFill>
              <a:ln>
                <a:noFill/>
              </a:ln>
            </p:spPr>
            <p:txBody>
              <a:bodyPr vert="horz" wrap="square" lIns="91440" tIns="45720" rIns="91440" bIns="45720" numCol="1" anchor="t" anchorCtr="0" compatLnSpc="1"/>
              <a:lstStyle/>
              <a:p>
                <a:endParaRPr lang="id-ID"/>
              </a:p>
            </p:txBody>
          </p:sp>
          <p:sp>
            <p:nvSpPr>
              <p:cNvPr id="31" name="Freeform 37"/>
              <p:cNvSpPr/>
              <p:nvPr/>
            </p:nvSpPr>
            <p:spPr bwMode="auto">
              <a:xfrm>
                <a:off x="5912170" y="5026075"/>
                <a:ext cx="926206" cy="1431559"/>
              </a:xfrm>
              <a:custGeom>
                <a:avLst/>
                <a:gdLst>
                  <a:gd name="T0" fmla="*/ 3192 w 3376"/>
                  <a:gd name="T1" fmla="*/ 0 h 5218"/>
                  <a:gd name="T2" fmla="*/ 16 w 3376"/>
                  <a:gd name="T3" fmla="*/ 683 h 5218"/>
                  <a:gd name="T4" fmla="*/ 0 w 3376"/>
                  <a:gd name="T5" fmla="*/ 5218 h 5218"/>
                  <a:gd name="T6" fmla="*/ 3376 w 3376"/>
                  <a:gd name="T7" fmla="*/ 3869 h 5218"/>
                  <a:gd name="T8" fmla="*/ 3192 w 3376"/>
                  <a:gd name="T9" fmla="*/ 0 h 5218"/>
                </a:gdLst>
                <a:ahLst/>
                <a:cxnLst>
                  <a:cxn ang="0">
                    <a:pos x="T0" y="T1"/>
                  </a:cxn>
                  <a:cxn ang="0">
                    <a:pos x="T2" y="T3"/>
                  </a:cxn>
                  <a:cxn ang="0">
                    <a:pos x="T4" y="T5"/>
                  </a:cxn>
                  <a:cxn ang="0">
                    <a:pos x="T6" y="T7"/>
                  </a:cxn>
                  <a:cxn ang="0">
                    <a:pos x="T8" y="T9"/>
                  </a:cxn>
                </a:cxnLst>
                <a:rect l="0" t="0" r="r" b="b"/>
                <a:pathLst>
                  <a:path w="3376" h="5218">
                    <a:moveTo>
                      <a:pt x="3192" y="0"/>
                    </a:moveTo>
                    <a:lnTo>
                      <a:pt x="16" y="683"/>
                    </a:lnTo>
                    <a:lnTo>
                      <a:pt x="0" y="5218"/>
                    </a:lnTo>
                    <a:lnTo>
                      <a:pt x="3376" y="3869"/>
                    </a:lnTo>
                    <a:lnTo>
                      <a:pt x="3192" y="0"/>
                    </a:lnTo>
                    <a:close/>
                  </a:path>
                </a:pathLst>
              </a:custGeom>
              <a:solidFill>
                <a:srgbClr val="824B15"/>
              </a:solidFill>
              <a:ln>
                <a:noFill/>
              </a:ln>
            </p:spPr>
            <p:txBody>
              <a:bodyPr vert="horz" wrap="square" lIns="91440" tIns="45720" rIns="91440" bIns="45720" numCol="1" anchor="t" anchorCtr="0" compatLnSpc="1"/>
              <a:lstStyle/>
              <a:p>
                <a:endParaRPr lang="id-ID"/>
              </a:p>
            </p:txBody>
          </p:sp>
          <p:sp>
            <p:nvSpPr>
              <p:cNvPr id="32" name="Freeform 38"/>
              <p:cNvSpPr/>
              <p:nvPr/>
            </p:nvSpPr>
            <p:spPr bwMode="auto">
              <a:xfrm>
                <a:off x="6031238" y="5410439"/>
                <a:ext cx="643900" cy="633474"/>
              </a:xfrm>
              <a:custGeom>
                <a:avLst/>
                <a:gdLst>
                  <a:gd name="T0" fmla="*/ 0 w 2347"/>
                  <a:gd name="T1" fmla="*/ 518 h 2309"/>
                  <a:gd name="T2" fmla="*/ 71 w 2347"/>
                  <a:gd name="T3" fmla="*/ 2309 h 2309"/>
                  <a:gd name="T4" fmla="*/ 2347 w 2347"/>
                  <a:gd name="T5" fmla="*/ 1794 h 2309"/>
                  <a:gd name="T6" fmla="*/ 2174 w 2347"/>
                  <a:gd name="T7" fmla="*/ 0 h 2309"/>
                  <a:gd name="T8" fmla="*/ 0 w 2347"/>
                  <a:gd name="T9" fmla="*/ 518 h 2309"/>
                </a:gdLst>
                <a:ahLst/>
                <a:cxnLst>
                  <a:cxn ang="0">
                    <a:pos x="T0" y="T1"/>
                  </a:cxn>
                  <a:cxn ang="0">
                    <a:pos x="T2" y="T3"/>
                  </a:cxn>
                  <a:cxn ang="0">
                    <a:pos x="T4" y="T5"/>
                  </a:cxn>
                  <a:cxn ang="0">
                    <a:pos x="T6" y="T7"/>
                  </a:cxn>
                  <a:cxn ang="0">
                    <a:pos x="T8" y="T9"/>
                  </a:cxn>
                </a:cxnLst>
                <a:rect l="0" t="0" r="r" b="b"/>
                <a:pathLst>
                  <a:path w="2347" h="2309">
                    <a:moveTo>
                      <a:pt x="0" y="518"/>
                    </a:moveTo>
                    <a:lnTo>
                      <a:pt x="71" y="2309"/>
                    </a:lnTo>
                    <a:lnTo>
                      <a:pt x="2347" y="1794"/>
                    </a:lnTo>
                    <a:lnTo>
                      <a:pt x="2174" y="0"/>
                    </a:lnTo>
                    <a:lnTo>
                      <a:pt x="0" y="518"/>
                    </a:lnTo>
                    <a:close/>
                  </a:path>
                </a:pathLst>
              </a:custGeom>
              <a:solidFill>
                <a:srgbClr val="866341"/>
              </a:solidFill>
              <a:ln>
                <a:noFill/>
              </a:ln>
            </p:spPr>
            <p:txBody>
              <a:bodyPr vert="horz" wrap="square" lIns="91440" tIns="45720" rIns="91440" bIns="45720" numCol="1" anchor="t" anchorCtr="0" compatLnSpc="1"/>
              <a:lstStyle/>
              <a:p>
                <a:endParaRPr lang="id-ID"/>
              </a:p>
            </p:txBody>
          </p:sp>
          <p:sp>
            <p:nvSpPr>
              <p:cNvPr id="33" name="Freeform 39"/>
              <p:cNvSpPr/>
              <p:nvPr/>
            </p:nvSpPr>
            <p:spPr bwMode="auto">
              <a:xfrm>
                <a:off x="4914907" y="5052687"/>
                <a:ext cx="993971" cy="1408239"/>
              </a:xfrm>
              <a:custGeom>
                <a:avLst/>
                <a:gdLst>
                  <a:gd name="T0" fmla="*/ 1533 w 1533"/>
                  <a:gd name="T1" fmla="*/ 2172 h 2172"/>
                  <a:gd name="T2" fmla="*/ 0 w 1533"/>
                  <a:gd name="T3" fmla="*/ 1865 h 2172"/>
                  <a:gd name="T4" fmla="*/ 61 w 1533"/>
                  <a:gd name="T5" fmla="*/ 0 h 2172"/>
                  <a:gd name="T6" fmla="*/ 453 w 1533"/>
                  <a:gd name="T7" fmla="*/ 1471 h 2172"/>
                  <a:gd name="T8" fmla="*/ 1533 w 1533"/>
                  <a:gd name="T9" fmla="*/ 2172 h 2172"/>
                </a:gdLst>
                <a:ahLst/>
                <a:cxnLst>
                  <a:cxn ang="0">
                    <a:pos x="T0" y="T1"/>
                  </a:cxn>
                  <a:cxn ang="0">
                    <a:pos x="T2" y="T3"/>
                  </a:cxn>
                  <a:cxn ang="0">
                    <a:pos x="T4" y="T5"/>
                  </a:cxn>
                  <a:cxn ang="0">
                    <a:pos x="T6" y="T7"/>
                  </a:cxn>
                  <a:cxn ang="0">
                    <a:pos x="T8" y="T9"/>
                  </a:cxn>
                </a:cxnLst>
                <a:rect l="0" t="0" r="r" b="b"/>
                <a:pathLst>
                  <a:path w="1533" h="2172">
                    <a:moveTo>
                      <a:pt x="1533" y="2172"/>
                    </a:moveTo>
                    <a:cubicBezTo>
                      <a:pt x="0" y="1865"/>
                      <a:pt x="0" y="1865"/>
                      <a:pt x="0" y="1865"/>
                    </a:cubicBezTo>
                    <a:cubicBezTo>
                      <a:pt x="61" y="0"/>
                      <a:pt x="61" y="0"/>
                      <a:pt x="61" y="0"/>
                    </a:cubicBezTo>
                    <a:cubicBezTo>
                      <a:pt x="61" y="0"/>
                      <a:pt x="117" y="946"/>
                      <a:pt x="453" y="1471"/>
                    </a:cubicBezTo>
                    <a:cubicBezTo>
                      <a:pt x="788" y="1996"/>
                      <a:pt x="1533" y="2172"/>
                      <a:pt x="1533" y="2172"/>
                    </a:cubicBezTo>
                    <a:close/>
                  </a:path>
                </a:pathLst>
              </a:custGeom>
              <a:solidFill>
                <a:srgbClr val="9B6F44"/>
              </a:solidFill>
              <a:ln>
                <a:noFill/>
              </a:ln>
            </p:spPr>
            <p:txBody>
              <a:bodyPr vert="horz" wrap="square" lIns="91440" tIns="45720" rIns="91440" bIns="45720" numCol="1" anchor="t" anchorCtr="0" compatLnSpc="1"/>
              <a:lstStyle/>
              <a:p>
                <a:endParaRPr lang="id-ID"/>
              </a:p>
            </p:txBody>
          </p:sp>
        </p:grpSp>
        <p:grpSp>
          <p:nvGrpSpPr>
            <p:cNvPr id="34" name="Group 33"/>
            <p:cNvGrpSpPr/>
            <p:nvPr/>
          </p:nvGrpSpPr>
          <p:grpSpPr>
            <a:xfrm>
              <a:off x="10663274" y="2648667"/>
              <a:ext cx="2040112" cy="1205244"/>
              <a:chOff x="3344688" y="2231409"/>
              <a:chExt cx="4418684" cy="2610442"/>
            </a:xfrm>
          </p:grpSpPr>
          <p:sp>
            <p:nvSpPr>
              <p:cNvPr id="16" name="Freeform 22"/>
              <p:cNvSpPr/>
              <p:nvPr/>
            </p:nvSpPr>
            <p:spPr bwMode="auto">
              <a:xfrm>
                <a:off x="3344688" y="2231409"/>
                <a:ext cx="4418684" cy="1227443"/>
              </a:xfrm>
              <a:custGeom>
                <a:avLst/>
                <a:gdLst>
                  <a:gd name="T0" fmla="*/ 8162 w 16106"/>
                  <a:gd name="T1" fmla="*/ 0 h 4474"/>
                  <a:gd name="T2" fmla="*/ 16106 w 16106"/>
                  <a:gd name="T3" fmla="*/ 1964 h 4474"/>
                  <a:gd name="T4" fmla="*/ 8363 w 16106"/>
                  <a:gd name="T5" fmla="*/ 4474 h 4474"/>
                  <a:gd name="T6" fmla="*/ 0 w 16106"/>
                  <a:gd name="T7" fmla="*/ 2094 h 4474"/>
                  <a:gd name="T8" fmla="*/ 8162 w 16106"/>
                  <a:gd name="T9" fmla="*/ 0 h 4474"/>
                </a:gdLst>
                <a:ahLst/>
                <a:cxnLst>
                  <a:cxn ang="0">
                    <a:pos x="T0" y="T1"/>
                  </a:cxn>
                  <a:cxn ang="0">
                    <a:pos x="T2" y="T3"/>
                  </a:cxn>
                  <a:cxn ang="0">
                    <a:pos x="T4" y="T5"/>
                  </a:cxn>
                  <a:cxn ang="0">
                    <a:pos x="T6" y="T7"/>
                  </a:cxn>
                  <a:cxn ang="0">
                    <a:pos x="T8" y="T9"/>
                  </a:cxn>
                </a:cxnLst>
                <a:rect l="0" t="0" r="r" b="b"/>
                <a:pathLst>
                  <a:path w="16106" h="4474">
                    <a:moveTo>
                      <a:pt x="8162" y="0"/>
                    </a:moveTo>
                    <a:lnTo>
                      <a:pt x="16106" y="1964"/>
                    </a:lnTo>
                    <a:lnTo>
                      <a:pt x="8363" y="4474"/>
                    </a:lnTo>
                    <a:lnTo>
                      <a:pt x="0" y="2094"/>
                    </a:lnTo>
                    <a:lnTo>
                      <a:pt x="8162" y="0"/>
                    </a:lnTo>
                    <a:close/>
                  </a:path>
                </a:pathLst>
              </a:custGeom>
              <a:solidFill>
                <a:srgbClr val="B49373"/>
              </a:solidFill>
              <a:ln>
                <a:noFill/>
              </a:ln>
            </p:spPr>
            <p:txBody>
              <a:bodyPr vert="horz" wrap="square" lIns="91440" tIns="45720" rIns="91440" bIns="45720" numCol="1" anchor="t" anchorCtr="0" compatLnSpc="1"/>
              <a:lstStyle/>
              <a:p>
                <a:endParaRPr lang="id-ID"/>
              </a:p>
            </p:txBody>
          </p:sp>
          <p:sp>
            <p:nvSpPr>
              <p:cNvPr id="17" name="Freeform 23"/>
              <p:cNvSpPr/>
              <p:nvPr/>
            </p:nvSpPr>
            <p:spPr bwMode="auto">
              <a:xfrm>
                <a:off x="3344688" y="2794101"/>
                <a:ext cx="2298780" cy="2047750"/>
              </a:xfrm>
              <a:custGeom>
                <a:avLst/>
                <a:gdLst>
                  <a:gd name="T0" fmla="*/ 8363 w 8379"/>
                  <a:gd name="T1" fmla="*/ 2423 h 7464"/>
                  <a:gd name="T2" fmla="*/ 8379 w 8379"/>
                  <a:gd name="T3" fmla="*/ 7464 h 7464"/>
                  <a:gd name="T4" fmla="*/ 0 w 8379"/>
                  <a:gd name="T5" fmla="*/ 4365 h 7464"/>
                  <a:gd name="T6" fmla="*/ 45 w 8379"/>
                  <a:gd name="T7" fmla="*/ 0 h 7464"/>
                  <a:gd name="T8" fmla="*/ 8363 w 8379"/>
                  <a:gd name="T9" fmla="*/ 2423 h 7464"/>
                </a:gdLst>
                <a:ahLst/>
                <a:cxnLst>
                  <a:cxn ang="0">
                    <a:pos x="T0" y="T1"/>
                  </a:cxn>
                  <a:cxn ang="0">
                    <a:pos x="T2" y="T3"/>
                  </a:cxn>
                  <a:cxn ang="0">
                    <a:pos x="T4" y="T5"/>
                  </a:cxn>
                  <a:cxn ang="0">
                    <a:pos x="T6" y="T7"/>
                  </a:cxn>
                  <a:cxn ang="0">
                    <a:pos x="T8" y="T9"/>
                  </a:cxn>
                </a:cxnLst>
                <a:rect l="0" t="0" r="r" b="b"/>
                <a:pathLst>
                  <a:path w="8379" h="7464">
                    <a:moveTo>
                      <a:pt x="8363" y="2423"/>
                    </a:moveTo>
                    <a:lnTo>
                      <a:pt x="8379" y="7464"/>
                    </a:lnTo>
                    <a:lnTo>
                      <a:pt x="0" y="4365"/>
                    </a:lnTo>
                    <a:lnTo>
                      <a:pt x="45" y="0"/>
                    </a:lnTo>
                    <a:lnTo>
                      <a:pt x="8363" y="2423"/>
                    </a:lnTo>
                    <a:close/>
                  </a:path>
                </a:pathLst>
              </a:custGeom>
              <a:solidFill>
                <a:srgbClr val="9B6F44"/>
              </a:solidFill>
              <a:ln>
                <a:noFill/>
              </a:ln>
            </p:spPr>
            <p:txBody>
              <a:bodyPr vert="horz" wrap="square" lIns="91440" tIns="45720" rIns="91440" bIns="45720" numCol="1" anchor="t" anchorCtr="0" compatLnSpc="1"/>
              <a:lstStyle/>
              <a:p>
                <a:endParaRPr lang="id-ID"/>
              </a:p>
            </p:txBody>
          </p:sp>
          <p:sp>
            <p:nvSpPr>
              <p:cNvPr id="18" name="Freeform 24"/>
              <p:cNvSpPr/>
              <p:nvPr/>
            </p:nvSpPr>
            <p:spPr bwMode="auto">
              <a:xfrm>
                <a:off x="5639078" y="2770233"/>
                <a:ext cx="2111948" cy="2071618"/>
              </a:xfrm>
              <a:custGeom>
                <a:avLst/>
                <a:gdLst>
                  <a:gd name="T0" fmla="*/ 7698 w 7698"/>
                  <a:gd name="T1" fmla="*/ 0 h 7551"/>
                  <a:gd name="T2" fmla="*/ 7568 w 7698"/>
                  <a:gd name="T3" fmla="*/ 5455 h 7551"/>
                  <a:gd name="T4" fmla="*/ 16 w 7698"/>
                  <a:gd name="T5" fmla="*/ 7551 h 7551"/>
                  <a:gd name="T6" fmla="*/ 0 w 7698"/>
                  <a:gd name="T7" fmla="*/ 2510 h 7551"/>
                  <a:gd name="T8" fmla="*/ 7698 w 7698"/>
                  <a:gd name="T9" fmla="*/ 0 h 7551"/>
                </a:gdLst>
                <a:ahLst/>
                <a:cxnLst>
                  <a:cxn ang="0">
                    <a:pos x="T0" y="T1"/>
                  </a:cxn>
                  <a:cxn ang="0">
                    <a:pos x="T2" y="T3"/>
                  </a:cxn>
                  <a:cxn ang="0">
                    <a:pos x="T4" y="T5"/>
                  </a:cxn>
                  <a:cxn ang="0">
                    <a:pos x="T6" y="T7"/>
                  </a:cxn>
                  <a:cxn ang="0">
                    <a:pos x="T8" y="T9"/>
                  </a:cxn>
                </a:cxnLst>
                <a:rect l="0" t="0" r="r" b="b"/>
                <a:pathLst>
                  <a:path w="7698" h="7551">
                    <a:moveTo>
                      <a:pt x="7698" y="0"/>
                    </a:moveTo>
                    <a:lnTo>
                      <a:pt x="7568" y="5455"/>
                    </a:lnTo>
                    <a:lnTo>
                      <a:pt x="16" y="7551"/>
                    </a:lnTo>
                    <a:lnTo>
                      <a:pt x="0" y="2510"/>
                    </a:lnTo>
                    <a:lnTo>
                      <a:pt x="7698" y="0"/>
                    </a:lnTo>
                    <a:close/>
                  </a:path>
                </a:pathLst>
              </a:custGeom>
              <a:solidFill>
                <a:srgbClr val="683C11"/>
              </a:solidFill>
              <a:ln>
                <a:noFill/>
              </a:ln>
            </p:spPr>
            <p:txBody>
              <a:bodyPr vert="horz" wrap="square" lIns="91440" tIns="45720" rIns="91440" bIns="45720" numCol="1" anchor="t" anchorCtr="0" compatLnSpc="1"/>
              <a:lstStyle/>
              <a:p>
                <a:endParaRPr lang="id-ID"/>
              </a:p>
            </p:txBody>
          </p:sp>
          <p:sp>
            <p:nvSpPr>
              <p:cNvPr id="19" name="Freeform 25"/>
              <p:cNvSpPr/>
              <p:nvPr/>
            </p:nvSpPr>
            <p:spPr bwMode="auto">
              <a:xfrm>
                <a:off x="5863222" y="3028122"/>
                <a:ext cx="1740752" cy="1135535"/>
              </a:xfrm>
              <a:custGeom>
                <a:avLst/>
                <a:gdLst>
                  <a:gd name="T0" fmla="*/ 0 w 6345"/>
                  <a:gd name="T1" fmla="*/ 2243 h 4139"/>
                  <a:gd name="T2" fmla="*/ 71 w 6345"/>
                  <a:gd name="T3" fmla="*/ 4139 h 4139"/>
                  <a:gd name="T4" fmla="*/ 6312 w 6345"/>
                  <a:gd name="T5" fmla="*/ 2071 h 4139"/>
                  <a:gd name="T6" fmla="*/ 6345 w 6345"/>
                  <a:gd name="T7" fmla="*/ 0 h 4139"/>
                  <a:gd name="T8" fmla="*/ 0 w 6345"/>
                  <a:gd name="T9" fmla="*/ 2243 h 4139"/>
                </a:gdLst>
                <a:ahLst/>
                <a:cxnLst>
                  <a:cxn ang="0">
                    <a:pos x="T0" y="T1"/>
                  </a:cxn>
                  <a:cxn ang="0">
                    <a:pos x="T2" y="T3"/>
                  </a:cxn>
                  <a:cxn ang="0">
                    <a:pos x="T4" y="T5"/>
                  </a:cxn>
                  <a:cxn ang="0">
                    <a:pos x="T6" y="T7"/>
                  </a:cxn>
                  <a:cxn ang="0">
                    <a:pos x="T8" y="T9"/>
                  </a:cxn>
                </a:cxnLst>
                <a:rect l="0" t="0" r="r" b="b"/>
                <a:pathLst>
                  <a:path w="6345" h="4139">
                    <a:moveTo>
                      <a:pt x="0" y="2243"/>
                    </a:moveTo>
                    <a:lnTo>
                      <a:pt x="71" y="4139"/>
                    </a:lnTo>
                    <a:lnTo>
                      <a:pt x="6312" y="2071"/>
                    </a:lnTo>
                    <a:lnTo>
                      <a:pt x="6345" y="0"/>
                    </a:lnTo>
                    <a:lnTo>
                      <a:pt x="0" y="2243"/>
                    </a:lnTo>
                    <a:close/>
                  </a:path>
                </a:pathLst>
              </a:custGeom>
              <a:solidFill>
                <a:srgbClr val="4E2D0D"/>
              </a:solidFill>
              <a:ln>
                <a:noFill/>
              </a:ln>
            </p:spPr>
            <p:txBody>
              <a:bodyPr vert="horz" wrap="square" lIns="91440" tIns="45720" rIns="91440" bIns="45720" numCol="1" anchor="t" anchorCtr="0" compatLnSpc="1"/>
              <a:lstStyle/>
              <a:p>
                <a:endParaRPr lang="id-ID"/>
              </a:p>
            </p:txBody>
          </p:sp>
          <p:sp>
            <p:nvSpPr>
              <p:cNvPr id="20" name="Freeform 26"/>
              <p:cNvSpPr/>
              <p:nvPr/>
            </p:nvSpPr>
            <p:spPr bwMode="auto">
              <a:xfrm>
                <a:off x="4188863" y="3458852"/>
                <a:ext cx="1454605" cy="1382999"/>
              </a:xfrm>
              <a:custGeom>
                <a:avLst/>
                <a:gdLst>
                  <a:gd name="T0" fmla="*/ 2237 w 2244"/>
                  <a:gd name="T1" fmla="*/ 0 h 2133"/>
                  <a:gd name="T2" fmla="*/ 2244 w 2244"/>
                  <a:gd name="T3" fmla="*/ 2133 h 2133"/>
                  <a:gd name="T4" fmla="*/ 0 w 2244"/>
                  <a:gd name="T5" fmla="*/ 1306 h 2133"/>
                  <a:gd name="T6" fmla="*/ 1562 w 2244"/>
                  <a:gd name="T7" fmla="*/ 1335 h 2133"/>
                  <a:gd name="T8" fmla="*/ 2237 w 2244"/>
                  <a:gd name="T9" fmla="*/ 0 h 2133"/>
                </a:gdLst>
                <a:ahLst/>
                <a:cxnLst>
                  <a:cxn ang="0">
                    <a:pos x="T0" y="T1"/>
                  </a:cxn>
                  <a:cxn ang="0">
                    <a:pos x="T2" y="T3"/>
                  </a:cxn>
                  <a:cxn ang="0">
                    <a:pos x="T4" y="T5"/>
                  </a:cxn>
                  <a:cxn ang="0">
                    <a:pos x="T6" y="T7"/>
                  </a:cxn>
                  <a:cxn ang="0">
                    <a:pos x="T8" y="T9"/>
                  </a:cxn>
                </a:cxnLst>
                <a:rect l="0" t="0" r="r" b="b"/>
                <a:pathLst>
                  <a:path w="2244" h="2133">
                    <a:moveTo>
                      <a:pt x="2237" y="0"/>
                    </a:moveTo>
                    <a:cubicBezTo>
                      <a:pt x="2244" y="2133"/>
                      <a:pt x="2244" y="2133"/>
                      <a:pt x="2244" y="2133"/>
                    </a:cubicBezTo>
                    <a:cubicBezTo>
                      <a:pt x="0" y="1306"/>
                      <a:pt x="0" y="1306"/>
                      <a:pt x="0" y="1306"/>
                    </a:cubicBezTo>
                    <a:cubicBezTo>
                      <a:pt x="0" y="1306"/>
                      <a:pt x="1139" y="1642"/>
                      <a:pt x="1562" y="1335"/>
                    </a:cubicBezTo>
                    <a:cubicBezTo>
                      <a:pt x="1985" y="1029"/>
                      <a:pt x="2237" y="0"/>
                      <a:pt x="2237" y="0"/>
                    </a:cubicBezTo>
                    <a:close/>
                  </a:path>
                </a:pathLst>
              </a:custGeom>
              <a:solidFill>
                <a:srgbClr val="866341"/>
              </a:solidFill>
              <a:ln>
                <a:noFill/>
              </a:ln>
            </p:spPr>
            <p:txBody>
              <a:bodyPr vert="horz" wrap="square" lIns="91440" tIns="45720" rIns="91440" bIns="45720" numCol="1" anchor="t" anchorCtr="0" compatLnSpc="1"/>
              <a:lstStyle/>
              <a:p>
                <a:endParaRPr lang="id-ID"/>
              </a:p>
            </p:txBody>
          </p:sp>
        </p:grpSp>
      </p:grpSp>
      <p:sp>
        <p:nvSpPr>
          <p:cNvPr id="55" name="Text Placeholder 8"/>
          <p:cNvSpPr>
            <a:spLocks noGrp="1"/>
          </p:cNvSpPr>
          <p:nvPr>
            <p:ph type="body" sz="quarter" idx="18"/>
          </p:nvPr>
        </p:nvSpPr>
        <p:spPr>
          <a:xfrm>
            <a:off x="1740119" y="2088683"/>
            <a:ext cx="2232025" cy="359934"/>
          </a:xfrm>
        </p:spPr>
        <p:txBody>
          <a:bodyPr/>
          <a:lstStyle/>
          <a:p>
            <a:r>
              <a:rPr lang="zh-CN" altLang="en-US" dirty="0" smtClean="0"/>
              <a:t>计划</a:t>
            </a:r>
            <a:endParaRPr lang="en-AU" dirty="0"/>
          </a:p>
        </p:txBody>
      </p:sp>
      <p:sp>
        <p:nvSpPr>
          <p:cNvPr id="57" name="Text Placeholder 8"/>
          <p:cNvSpPr>
            <a:spLocks noGrp="1"/>
          </p:cNvSpPr>
          <p:nvPr>
            <p:ph type="body" sz="quarter" idx="18"/>
          </p:nvPr>
        </p:nvSpPr>
        <p:spPr>
          <a:xfrm>
            <a:off x="1740119" y="3368998"/>
            <a:ext cx="2232025" cy="359934"/>
          </a:xfrm>
        </p:spPr>
        <p:txBody>
          <a:bodyPr/>
          <a:lstStyle/>
          <a:p>
            <a:r>
              <a:rPr lang="en-US" altLang="zh-CN" dirty="0" err="1"/>
              <a:t>评估</a:t>
            </a:r>
            <a:endParaRPr lang="en-AU" dirty="0"/>
          </a:p>
        </p:txBody>
      </p:sp>
      <p:sp>
        <p:nvSpPr>
          <p:cNvPr id="59" name="Text Placeholder 8"/>
          <p:cNvSpPr>
            <a:spLocks noGrp="1"/>
          </p:cNvSpPr>
          <p:nvPr>
            <p:ph type="body" sz="quarter" idx="18"/>
          </p:nvPr>
        </p:nvSpPr>
        <p:spPr>
          <a:xfrm>
            <a:off x="5410640" y="2088683"/>
            <a:ext cx="2232025" cy="359934"/>
          </a:xfrm>
        </p:spPr>
        <p:txBody>
          <a:bodyPr/>
          <a:lstStyle/>
          <a:p>
            <a:r>
              <a:rPr lang="zh-CN" altLang="en-US" dirty="0" smtClean="0"/>
              <a:t>执行</a:t>
            </a:r>
            <a:endParaRPr lang="en-AU" dirty="0"/>
          </a:p>
        </p:txBody>
      </p:sp>
      <p:sp>
        <p:nvSpPr>
          <p:cNvPr id="61" name="Text Placeholder 8"/>
          <p:cNvSpPr>
            <a:spLocks noGrp="1"/>
          </p:cNvSpPr>
          <p:nvPr>
            <p:ph type="body" sz="quarter" idx="18"/>
          </p:nvPr>
        </p:nvSpPr>
        <p:spPr>
          <a:xfrm>
            <a:off x="5357822" y="3368998"/>
            <a:ext cx="2232025" cy="359934"/>
          </a:xfrm>
        </p:spPr>
        <p:txBody>
          <a:bodyPr/>
          <a:lstStyle/>
          <a:p>
            <a:r>
              <a:rPr lang="zh-CN" altLang="en-US" dirty="0" smtClean="0"/>
              <a:t>估价</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grpSp>
        <p:nvGrpSpPr>
          <p:cNvPr id="44" name="Group 43"/>
          <p:cNvGrpSpPr/>
          <p:nvPr/>
        </p:nvGrpSpPr>
        <p:grpSpPr>
          <a:xfrm>
            <a:off x="1246353" y="2088683"/>
            <a:ext cx="277647" cy="276819"/>
            <a:chOff x="2138511" y="2464802"/>
            <a:chExt cx="354012" cy="352956"/>
          </a:xfrm>
          <a:solidFill>
            <a:schemeClr val="accent1"/>
          </a:solidFill>
        </p:grpSpPr>
        <p:sp>
          <p:nvSpPr>
            <p:cNvPr id="45" name="Oval 44"/>
            <p:cNvSpPr>
              <a:spLocks noChangeArrowheads="1"/>
            </p:cNvSpPr>
            <p:nvPr/>
          </p:nvSpPr>
          <p:spPr bwMode="auto">
            <a:xfrm>
              <a:off x="2229830" y="2555417"/>
              <a:ext cx="171376" cy="171727"/>
            </a:xfrm>
            <a:prstGeom prst="ellipse">
              <a:avLst/>
            </a:prstGeom>
            <a:grpFill/>
            <a:ln>
              <a:solidFill>
                <a:schemeClr val="accent1"/>
              </a:solidFill>
            </a:ln>
          </p:spPr>
          <p:txBody>
            <a:bodyPr vert="horz" wrap="square" lIns="91440" tIns="45720" rIns="91440" bIns="45720" numCol="1" anchor="t" anchorCtr="0" compatLnSpc="1"/>
            <a:lstStyle/>
            <a:p>
              <a:endParaRPr lang="id-ID"/>
            </a:p>
          </p:txBody>
        </p:sp>
        <p:sp>
          <p:nvSpPr>
            <p:cNvPr id="46" name="Freeform 4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solidFill>
                <a:schemeClr val="accent1"/>
              </a:solidFill>
            </a:ln>
          </p:spPr>
          <p:txBody>
            <a:bodyPr vert="horz" wrap="square" lIns="91440" tIns="45720" rIns="91440" bIns="45720" numCol="1" anchor="t" anchorCtr="0" compatLnSpc="1"/>
            <a:lstStyle/>
            <a:p>
              <a:endParaRPr lang="id-ID"/>
            </a:p>
          </p:txBody>
        </p:sp>
      </p:grpSp>
      <p:grpSp>
        <p:nvGrpSpPr>
          <p:cNvPr id="47" name="Group 46"/>
          <p:cNvGrpSpPr/>
          <p:nvPr/>
        </p:nvGrpSpPr>
        <p:grpSpPr>
          <a:xfrm>
            <a:off x="1246101" y="3380332"/>
            <a:ext cx="277647" cy="276819"/>
            <a:chOff x="2138511" y="2464802"/>
            <a:chExt cx="354012" cy="352956"/>
          </a:xfrm>
          <a:solidFill>
            <a:schemeClr val="accent2"/>
          </a:solidFill>
        </p:grpSpPr>
        <p:sp>
          <p:nvSpPr>
            <p:cNvPr id="63" name="Oval 62"/>
            <p:cNvSpPr>
              <a:spLocks noChangeArrowheads="1"/>
            </p:cNvSpPr>
            <p:nvPr/>
          </p:nvSpPr>
          <p:spPr bwMode="auto">
            <a:xfrm>
              <a:off x="2229830" y="2555417"/>
              <a:ext cx="171376" cy="171727"/>
            </a:xfrm>
            <a:prstGeom prst="ellipse">
              <a:avLst/>
            </a:prstGeom>
            <a:grpFill/>
            <a:ln>
              <a:solidFill>
                <a:schemeClr val="accent2"/>
              </a:solidFill>
            </a:ln>
          </p:spPr>
          <p:txBody>
            <a:bodyPr vert="horz" wrap="square" lIns="91440" tIns="45720" rIns="91440" bIns="45720" numCol="1" anchor="t" anchorCtr="0" compatLnSpc="1"/>
            <a:lstStyle/>
            <a:p>
              <a:endParaRPr lang="id-ID"/>
            </a:p>
          </p:txBody>
        </p:sp>
        <p:sp>
          <p:nvSpPr>
            <p:cNvPr id="64" name="Freeform 6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solidFill>
                <a:schemeClr val="accent2"/>
              </a:solidFill>
            </a:ln>
          </p:spPr>
          <p:txBody>
            <a:bodyPr vert="horz" wrap="square" lIns="91440" tIns="45720" rIns="91440" bIns="45720" numCol="1" anchor="t" anchorCtr="0" compatLnSpc="1"/>
            <a:lstStyle/>
            <a:p>
              <a:endParaRPr lang="id-ID"/>
            </a:p>
          </p:txBody>
        </p:sp>
      </p:grpSp>
      <p:grpSp>
        <p:nvGrpSpPr>
          <p:cNvPr id="65" name="Group 64"/>
          <p:cNvGrpSpPr/>
          <p:nvPr/>
        </p:nvGrpSpPr>
        <p:grpSpPr>
          <a:xfrm>
            <a:off x="4939554" y="2117760"/>
            <a:ext cx="277647" cy="276819"/>
            <a:chOff x="2138511" y="2464802"/>
            <a:chExt cx="354012" cy="352956"/>
          </a:xfrm>
          <a:solidFill>
            <a:schemeClr val="accent3"/>
          </a:solidFill>
        </p:grpSpPr>
        <p:sp>
          <p:nvSpPr>
            <p:cNvPr id="66" name="Oval 65"/>
            <p:cNvSpPr>
              <a:spLocks noChangeArrowheads="1"/>
            </p:cNvSpPr>
            <p:nvPr/>
          </p:nvSpPr>
          <p:spPr bwMode="auto">
            <a:xfrm>
              <a:off x="2229830" y="2555417"/>
              <a:ext cx="171376" cy="171727"/>
            </a:xfrm>
            <a:prstGeom prst="ellipse">
              <a:avLst/>
            </a:prstGeom>
            <a:grpFill/>
            <a:ln>
              <a:solidFill>
                <a:schemeClr val="accent3"/>
              </a:solidFill>
            </a:ln>
          </p:spPr>
          <p:txBody>
            <a:bodyPr vert="horz" wrap="square" lIns="91440" tIns="45720" rIns="91440" bIns="45720" numCol="1" anchor="t" anchorCtr="0" compatLnSpc="1"/>
            <a:lstStyle/>
            <a:p>
              <a:endParaRPr lang="id-ID"/>
            </a:p>
          </p:txBody>
        </p:sp>
        <p:sp>
          <p:nvSpPr>
            <p:cNvPr id="67" name="Freeform 6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solidFill>
                <a:schemeClr val="accent3"/>
              </a:solidFill>
            </a:ln>
          </p:spPr>
          <p:txBody>
            <a:bodyPr vert="horz" wrap="square" lIns="91440" tIns="45720" rIns="91440" bIns="45720" numCol="1" anchor="t" anchorCtr="0" compatLnSpc="1"/>
            <a:lstStyle/>
            <a:p>
              <a:endParaRPr lang="id-ID"/>
            </a:p>
          </p:txBody>
        </p:sp>
      </p:grpSp>
      <p:grpSp>
        <p:nvGrpSpPr>
          <p:cNvPr id="68" name="Group 67"/>
          <p:cNvGrpSpPr/>
          <p:nvPr/>
        </p:nvGrpSpPr>
        <p:grpSpPr>
          <a:xfrm>
            <a:off x="4939554" y="3382032"/>
            <a:ext cx="277647" cy="276819"/>
            <a:chOff x="2138511" y="2464802"/>
            <a:chExt cx="354012" cy="352956"/>
          </a:xfrm>
          <a:solidFill>
            <a:schemeClr val="accent4"/>
          </a:solidFill>
        </p:grpSpPr>
        <p:sp>
          <p:nvSpPr>
            <p:cNvPr id="69" name="Oval 68"/>
            <p:cNvSpPr>
              <a:spLocks noChangeArrowheads="1"/>
            </p:cNvSpPr>
            <p:nvPr/>
          </p:nvSpPr>
          <p:spPr bwMode="auto">
            <a:xfrm>
              <a:off x="2229830" y="2555417"/>
              <a:ext cx="171376" cy="171727"/>
            </a:xfrm>
            <a:prstGeom prst="ellipse">
              <a:avLst/>
            </a:prstGeom>
            <a:grpFill/>
            <a:ln>
              <a:solidFill>
                <a:schemeClr val="accent4"/>
              </a:solidFill>
            </a:ln>
          </p:spPr>
          <p:txBody>
            <a:bodyPr vert="horz" wrap="square" lIns="91440" tIns="45720" rIns="91440" bIns="45720" numCol="1" anchor="t" anchorCtr="0" compatLnSpc="1"/>
            <a:lstStyle/>
            <a:p>
              <a:endParaRPr lang="id-ID"/>
            </a:p>
          </p:txBody>
        </p:sp>
        <p:sp>
          <p:nvSpPr>
            <p:cNvPr id="70" name="Freeform 6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solidFill>
                <a:schemeClr val="accent4"/>
              </a:solidFill>
            </a:ln>
          </p:spPr>
          <p:txBody>
            <a:bodyPr vert="horz" wrap="square" lIns="91440" tIns="45720" rIns="91440" bIns="45720" numCol="1" anchor="t" anchorCtr="0" compatLnSpc="1"/>
            <a:lstStyle/>
            <a:p>
              <a:endParaRPr lang="id-ID"/>
            </a:p>
          </p:txBody>
        </p:sp>
      </p:grpSp>
      <p:sp>
        <p:nvSpPr>
          <p:cNvPr id="71" name="TextBox 61"/>
          <p:cNvSpPr txBox="1"/>
          <p:nvPr/>
        </p:nvSpPr>
        <p:spPr>
          <a:xfrm>
            <a:off x="1849531" y="2404349"/>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72" name="TextBox 61"/>
          <p:cNvSpPr txBox="1"/>
          <p:nvPr/>
        </p:nvSpPr>
        <p:spPr>
          <a:xfrm>
            <a:off x="1842350" y="3692698"/>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73" name="TextBox 61"/>
          <p:cNvSpPr txBox="1"/>
          <p:nvPr/>
        </p:nvSpPr>
        <p:spPr>
          <a:xfrm>
            <a:off x="5512391" y="2390453"/>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74" name="TextBox 61"/>
          <p:cNvSpPr txBox="1"/>
          <p:nvPr/>
        </p:nvSpPr>
        <p:spPr>
          <a:xfrm>
            <a:off x="5487703" y="3669455"/>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0">
                                            <p:txEl>
                                              <p:pRg st="0" end="0"/>
                                            </p:txEl>
                                          </p:spTgt>
                                        </p:tgtEl>
                                        <p:attrNameLst>
                                          <p:attrName>style.visibility</p:attrName>
                                        </p:attrNameLst>
                                      </p:cBhvr>
                                      <p:to>
                                        <p:strVal val="visible"/>
                                      </p:to>
                                    </p:set>
                                    <p:animEffect transition="in" filter="fade">
                                      <p:cBhvr>
                                        <p:cTn id="11" dur="500"/>
                                        <p:tgtEl>
                                          <p:spTgt spid="40">
                                            <p:txEl>
                                              <p:pRg st="0" end="0"/>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55">
                                            <p:txEl>
                                              <p:pRg st="0" end="0"/>
                                            </p:txEl>
                                          </p:spTgt>
                                        </p:tgtEl>
                                        <p:attrNameLst>
                                          <p:attrName>style.visibility</p:attrName>
                                        </p:attrNameLst>
                                      </p:cBhvr>
                                      <p:to>
                                        <p:strVal val="visible"/>
                                      </p:to>
                                    </p:set>
                                    <p:animEffect transition="in" filter="fade">
                                      <p:cBhvr>
                                        <p:cTn id="30" dur="500"/>
                                        <p:tgtEl>
                                          <p:spTgt spid="55">
                                            <p:txEl>
                                              <p:pRg st="0" end="0"/>
                                            </p:txEl>
                                          </p:spTgt>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57">
                                            <p:txEl>
                                              <p:pRg st="0" end="0"/>
                                            </p:txEl>
                                          </p:spTgt>
                                        </p:tgtEl>
                                        <p:attrNameLst>
                                          <p:attrName>style.visibility</p:attrName>
                                        </p:attrNameLst>
                                      </p:cBhvr>
                                      <p:to>
                                        <p:strVal val="visible"/>
                                      </p:to>
                                    </p:set>
                                    <p:animEffect transition="in" filter="fade">
                                      <p:cBhvr>
                                        <p:cTn id="38" dur="500"/>
                                        <p:tgtEl>
                                          <p:spTgt spid="57">
                                            <p:txEl>
                                              <p:pRg st="0" end="0"/>
                                            </p:txEl>
                                          </p:spTgt>
                                        </p:tgtEl>
                                      </p:cBhvr>
                                    </p:animEffect>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9">
                                            <p:txEl>
                                              <p:pRg st="0" end="0"/>
                                            </p:txEl>
                                          </p:spTgt>
                                        </p:tgtEl>
                                        <p:attrNameLst>
                                          <p:attrName>style.visibility</p:attrName>
                                        </p:attrNameLst>
                                      </p:cBhvr>
                                      <p:to>
                                        <p:strVal val="visible"/>
                                      </p:to>
                                    </p:set>
                                    <p:animEffect transition="in" filter="fade">
                                      <p:cBhvr>
                                        <p:cTn id="46" dur="500"/>
                                        <p:tgtEl>
                                          <p:spTgt spid="59">
                                            <p:txEl>
                                              <p:pRg st="0" end="0"/>
                                            </p:txEl>
                                          </p:spTgt>
                                        </p:tgtEl>
                                      </p:cBhvr>
                                    </p:animEffect>
                                  </p:childTnLst>
                                </p:cTn>
                              </p:par>
                            </p:childTnLst>
                          </p:cTn>
                        </p:par>
                        <p:par>
                          <p:cTn id="47" fill="hold">
                            <p:stCondLst>
                              <p:cond delay="5000"/>
                            </p:stCondLst>
                            <p:childTnLst>
                              <p:par>
                                <p:cTn id="48" presetID="10" presetClass="entr" presetSubtype="0" fill="hold"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fade">
                                      <p:cBhvr>
                                        <p:cTn id="50" dur="500"/>
                                        <p:tgtEl>
                                          <p:spTgt spid="68"/>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61">
                                            <p:txEl>
                                              <p:pRg st="0" end="0"/>
                                            </p:txEl>
                                          </p:spTgt>
                                        </p:tgtEl>
                                        <p:attrNameLst>
                                          <p:attrName>style.visibility</p:attrName>
                                        </p:attrNameLst>
                                      </p:cBhvr>
                                      <p:to>
                                        <p:strVal val="visible"/>
                                      </p:to>
                                    </p:set>
                                    <p:animEffect transition="in" filter="fade">
                                      <p:cBhvr>
                                        <p:cTn id="54" dur="500"/>
                                        <p:tgtEl>
                                          <p:spTgt spid="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build="p"/>
      <p:bldP spid="55" grpId="0" build="p"/>
      <p:bldP spid="57" grpId="0" build="p"/>
      <p:bldP spid="59" grpId="0" build="p"/>
      <p:bldP spid="6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p:cNvSpPr>
            <a:spLocks noGrp="1"/>
          </p:cNvSpPr>
          <p:nvPr>
            <p:ph type="pic" sz="quarter" idx="20"/>
          </p:nvPr>
        </p:nvSpPr>
        <p:spPr/>
      </p:sp>
      <p:sp>
        <p:nvSpPr>
          <p:cNvPr id="12" name="Picture Placeholder 11"/>
          <p:cNvSpPr>
            <a:spLocks noGrp="1"/>
          </p:cNvSpPr>
          <p:nvPr>
            <p:ph type="pic" sz="quarter" idx="24"/>
          </p:nvPr>
        </p:nvSpPr>
        <p:spPr/>
      </p:sp>
      <p:pic>
        <p:nvPicPr>
          <p:cNvPr id="8" name="图片占位符 7"/>
          <p:cNvPicPr>
            <a:picLocks noGrp="1" noChangeAspect="1"/>
          </p:cNvPicPr>
          <p:nvPr>
            <p:ph type="pic" sz="quarter" idx="23"/>
          </p:nvPr>
        </p:nvPicPr>
        <p:blipFill>
          <a:blip r:embed="rId1">
            <a:extLst>
              <a:ext uri="{28A0092B-C50C-407E-A947-70E740481C1C}">
                <a14:useLocalDpi xmlns:a14="http://schemas.microsoft.com/office/drawing/2010/main" val="0"/>
              </a:ext>
            </a:extLst>
          </a:blip>
          <a:srcRect l="16650" r="16650"/>
          <a:stretch>
            <a:fillRect/>
          </a:stretch>
        </p:blipFill>
        <p:spPr/>
      </p:pic>
      <p:sp>
        <p:nvSpPr>
          <p:cNvPr id="14" name="Picture Placeholder 13"/>
          <p:cNvSpPr>
            <a:spLocks noGrp="1"/>
          </p:cNvSpPr>
          <p:nvPr>
            <p:ph type="pic" sz="quarter" idx="19"/>
          </p:nvPr>
        </p:nvSpPr>
        <p:spPr/>
      </p:sp>
      <p:sp>
        <p:nvSpPr>
          <p:cNvPr id="15" name="Picture Placeholder 14"/>
          <p:cNvSpPr>
            <a:spLocks noGrp="1"/>
          </p:cNvSpPr>
          <p:nvPr>
            <p:ph type="pic" sz="quarter" idx="21"/>
          </p:nvPr>
        </p:nvSpPr>
        <p:spPr/>
      </p:sp>
      <p:sp>
        <p:nvSpPr>
          <p:cNvPr id="16" name="Picture Placeholder 15"/>
          <p:cNvSpPr>
            <a:spLocks noGrp="1"/>
          </p:cNvSpPr>
          <p:nvPr>
            <p:ph type="pic" sz="quarter" idx="22"/>
          </p:nvPr>
        </p:nvSpPr>
        <p:spPr/>
      </p:sp>
      <p:sp>
        <p:nvSpPr>
          <p:cNvPr id="7" name="图片占位符 6"/>
          <p:cNvSpPr>
            <a:spLocks noGrp="1"/>
          </p:cNvSpPr>
          <p:nvPr>
            <p:ph type="pic" sz="quarter" idx="18"/>
          </p:nvPr>
        </p:nvSpPr>
        <p:spPr/>
      </p:sp>
      <p:sp>
        <p:nvSpPr>
          <p:cNvPr id="25" name="Rectangle 24"/>
          <p:cNvSpPr/>
          <p:nvPr/>
        </p:nvSpPr>
        <p:spPr>
          <a:xfrm>
            <a:off x="17055" y="0"/>
            <a:ext cx="4650195" cy="6858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Title 10"/>
          <p:cNvSpPr>
            <a:spLocks noGrp="1"/>
          </p:cNvSpPr>
          <p:nvPr>
            <p:ph type="ctrTitle"/>
          </p:nvPr>
        </p:nvSpPr>
        <p:spPr>
          <a:xfrm>
            <a:off x="839789" y="498764"/>
            <a:ext cx="3616514" cy="1035874"/>
          </a:xfrm>
        </p:spPr>
        <p:txBody>
          <a:bodyPr>
            <a:normAutofit/>
          </a:bodyPr>
          <a:lstStyle/>
          <a:p>
            <a:pPr algn="l"/>
            <a:r>
              <a:rPr lang="zh-CN" altLang="en-US" b="1" dirty="0">
                <a:solidFill>
                  <a:schemeClr val="bg1"/>
                </a:solidFill>
                <a:latin typeface="微软雅黑" panose="020B0503020204020204" pitchFamily="34" charset="-122"/>
                <a:ea typeface="微软雅黑" panose="020B0503020204020204" pitchFamily="34" charset="-122"/>
              </a:rPr>
              <a:t>增强策略</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Subtitle 11"/>
          <p:cNvSpPr>
            <a:spLocks noGrp="1"/>
          </p:cNvSpPr>
          <p:nvPr>
            <p:ph type="subTitle" idx="1"/>
          </p:nvPr>
        </p:nvSpPr>
        <p:spPr>
          <a:xfrm>
            <a:off x="839789" y="1505324"/>
            <a:ext cx="3616514" cy="374217"/>
          </a:xfrm>
        </p:spPr>
        <p:txBody>
          <a:bodyPr>
            <a:normAutofit/>
          </a:bodyPr>
          <a:lstStyle/>
          <a:p>
            <a:pPr algn="l"/>
            <a:r>
              <a:rPr lang="zh-CN" altLang="en-US" dirty="0">
                <a:solidFill>
                  <a:schemeClr val="bg1"/>
                </a:solidFill>
                <a:latin typeface="微软雅黑" panose="020B0503020204020204" pitchFamily="34" charset="-122"/>
                <a:ea typeface="微软雅黑" panose="020B0503020204020204" pitchFamily="34" charset="-122"/>
              </a:rPr>
              <a:t>各种标志性的对象为您的演示文稿</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 Placeholder 10"/>
          <p:cNvSpPr>
            <a:spLocks noGrp="1"/>
          </p:cNvSpPr>
          <p:nvPr>
            <p:ph type="body" sz="quarter" idx="13"/>
          </p:nvPr>
        </p:nvSpPr>
        <p:spPr>
          <a:xfrm>
            <a:off x="1702191" y="2187568"/>
            <a:ext cx="2757268" cy="471600"/>
          </a:xfrm>
        </p:spPr>
        <p:txBody>
          <a:bodyPr>
            <a:normAutofit/>
          </a:bodyPr>
          <a:lstStyle/>
          <a:p>
            <a:r>
              <a:rPr lang="zh-CN" altLang="en-US" dirty="0" smtClean="0">
                <a:solidFill>
                  <a:schemeClr val="bg1"/>
                </a:solidFill>
              </a:rPr>
              <a:t>广告</a:t>
            </a:r>
            <a:endParaRPr lang="en-AU" dirty="0">
              <a:solidFill>
                <a:schemeClr val="bg1"/>
              </a:solidFill>
            </a:endParaRPr>
          </a:p>
        </p:txBody>
      </p:sp>
      <p:sp>
        <p:nvSpPr>
          <p:cNvPr id="38" name="Text Placeholder 10"/>
          <p:cNvSpPr>
            <a:spLocks noGrp="1"/>
          </p:cNvSpPr>
          <p:nvPr>
            <p:ph type="body" sz="quarter" idx="13"/>
          </p:nvPr>
        </p:nvSpPr>
        <p:spPr>
          <a:xfrm>
            <a:off x="1702191" y="3601141"/>
            <a:ext cx="2757268" cy="471600"/>
          </a:xfrm>
        </p:spPr>
        <p:txBody>
          <a:bodyPr>
            <a:normAutofit/>
          </a:bodyPr>
          <a:lstStyle/>
          <a:p>
            <a:r>
              <a:rPr lang="zh-CN" altLang="en-US" dirty="0" smtClean="0">
                <a:solidFill>
                  <a:schemeClr val="bg1"/>
                </a:solidFill>
              </a:rPr>
              <a:t>市场</a:t>
            </a:r>
            <a:endParaRPr lang="en-AU" dirty="0">
              <a:solidFill>
                <a:schemeClr val="bg1"/>
              </a:solidFill>
            </a:endParaRPr>
          </a:p>
        </p:txBody>
      </p:sp>
      <p:sp>
        <p:nvSpPr>
          <p:cNvPr id="40" name="Text Placeholder 10"/>
          <p:cNvSpPr>
            <a:spLocks noGrp="1"/>
          </p:cNvSpPr>
          <p:nvPr>
            <p:ph type="body" sz="quarter" idx="13"/>
          </p:nvPr>
        </p:nvSpPr>
        <p:spPr>
          <a:xfrm>
            <a:off x="1702191" y="5025462"/>
            <a:ext cx="2757268" cy="471600"/>
          </a:xfrm>
        </p:spPr>
        <p:txBody>
          <a:bodyPr>
            <a:normAutofit/>
          </a:bodyPr>
          <a:lstStyle/>
          <a:p>
            <a:r>
              <a:rPr lang="zh-CN" altLang="en-US" dirty="0" smtClean="0">
                <a:solidFill>
                  <a:schemeClr val="bg1"/>
                </a:solidFill>
              </a:rPr>
              <a:t>网络</a:t>
            </a:r>
            <a:endParaRPr lang="en-AU" dirty="0">
              <a:solidFill>
                <a:schemeClr val="bg1"/>
              </a:solidFill>
            </a:endParaRPr>
          </a:p>
        </p:txBody>
      </p:sp>
      <p:grpSp>
        <p:nvGrpSpPr>
          <p:cNvPr id="18" name="Group 17"/>
          <p:cNvGrpSpPr/>
          <p:nvPr/>
        </p:nvGrpSpPr>
        <p:grpSpPr>
          <a:xfrm>
            <a:off x="893334" y="2153655"/>
            <a:ext cx="597909" cy="601662"/>
            <a:chOff x="8204842" y="4458445"/>
            <a:chExt cx="937712" cy="943597"/>
          </a:xfrm>
        </p:grpSpPr>
        <p:sp>
          <p:nvSpPr>
            <p:cNvPr id="19" name="Oval 18"/>
            <p:cNvSpPr/>
            <p:nvPr/>
          </p:nvSpPr>
          <p:spPr>
            <a:xfrm>
              <a:off x="8204842" y="4458445"/>
              <a:ext cx="937712" cy="943597"/>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20" name="Freeform 62"/>
            <p:cNvSpPr>
              <a:spLocks noEditPoints="1"/>
            </p:cNvSpPr>
            <p:nvPr/>
          </p:nvSpPr>
          <p:spPr bwMode="auto">
            <a:xfrm>
              <a:off x="8539709" y="4713101"/>
              <a:ext cx="245346" cy="43428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 name="Freeform 63"/>
            <p:cNvSpPr/>
            <p:nvPr/>
          </p:nvSpPr>
          <p:spPr bwMode="auto">
            <a:xfrm>
              <a:off x="8644052" y="4840002"/>
              <a:ext cx="183305" cy="174842"/>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 name="Group 1"/>
          <p:cNvGrpSpPr/>
          <p:nvPr/>
        </p:nvGrpSpPr>
        <p:grpSpPr>
          <a:xfrm>
            <a:off x="885372" y="3559216"/>
            <a:ext cx="605871" cy="609674"/>
            <a:chOff x="885372" y="3504991"/>
            <a:chExt cx="659758" cy="663899"/>
          </a:xfrm>
        </p:grpSpPr>
        <p:sp>
          <p:nvSpPr>
            <p:cNvPr id="23" name="Oval 22"/>
            <p:cNvSpPr/>
            <p:nvPr/>
          </p:nvSpPr>
          <p:spPr>
            <a:xfrm>
              <a:off x="885372" y="3504991"/>
              <a:ext cx="659758" cy="66389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36" name="Shape 2671"/>
            <p:cNvSpPr/>
            <p:nvPr/>
          </p:nvSpPr>
          <p:spPr>
            <a:xfrm>
              <a:off x="1100229" y="3679625"/>
              <a:ext cx="223318" cy="314629"/>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3" name="Group 2"/>
          <p:cNvGrpSpPr/>
          <p:nvPr/>
        </p:nvGrpSpPr>
        <p:grpSpPr>
          <a:xfrm>
            <a:off x="889971" y="4988165"/>
            <a:ext cx="601272" cy="605046"/>
            <a:chOff x="889971" y="4929312"/>
            <a:chExt cx="659758" cy="663899"/>
          </a:xfrm>
        </p:grpSpPr>
        <p:sp>
          <p:nvSpPr>
            <p:cNvPr id="30" name="Oval 29"/>
            <p:cNvSpPr/>
            <p:nvPr/>
          </p:nvSpPr>
          <p:spPr>
            <a:xfrm>
              <a:off x="889971" y="4929312"/>
              <a:ext cx="659758" cy="663899"/>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37" name="Freeform 32"/>
            <p:cNvSpPr/>
            <p:nvPr/>
          </p:nvSpPr>
          <p:spPr bwMode="auto">
            <a:xfrm>
              <a:off x="1068279" y="5139557"/>
              <a:ext cx="310026" cy="273887"/>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31" name="TextBox 61"/>
          <p:cNvSpPr txBox="1"/>
          <p:nvPr/>
        </p:nvSpPr>
        <p:spPr>
          <a:xfrm>
            <a:off x="1799318" y="2555735"/>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
        <p:nvSpPr>
          <p:cNvPr id="34" name="TextBox 61"/>
          <p:cNvSpPr txBox="1"/>
          <p:nvPr/>
        </p:nvSpPr>
        <p:spPr>
          <a:xfrm>
            <a:off x="1818001" y="3994797"/>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
        <p:nvSpPr>
          <p:cNvPr id="35" name="TextBox 61"/>
          <p:cNvSpPr txBox="1"/>
          <p:nvPr/>
        </p:nvSpPr>
        <p:spPr>
          <a:xfrm>
            <a:off x="1812506" y="5429380"/>
            <a:ext cx="2077456" cy="436017"/>
          </a:xfrm>
          <a:prstGeom prst="rect">
            <a:avLst/>
          </a:prstGeom>
          <a:noFill/>
        </p:spPr>
        <p:txBody>
          <a:bodyPr wrap="square" lIns="0" tIns="0" rIns="0" bIns="0" rtlCol="0">
            <a:spAutoFit/>
          </a:bodyPr>
          <a:lstStyle/>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fade">
                                      <p:cBhvr>
                                        <p:cTn id="15" dur="500"/>
                                        <p:tgtEl>
                                          <p:spTgt spid="27">
                                            <p:txEl>
                                              <p:pRg st="0" end="0"/>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xEl>
                                              <p:pRg st="0" end="0"/>
                                            </p:txEl>
                                          </p:spTgt>
                                        </p:tgtEl>
                                        <p:attrNameLst>
                                          <p:attrName>style.visibility</p:attrName>
                                        </p:attrNameLst>
                                      </p:cBhvr>
                                      <p:to>
                                        <p:strVal val="visible"/>
                                      </p:to>
                                    </p:set>
                                    <p:animEffect transition="in" filter="fade">
                                      <p:cBhvr>
                                        <p:cTn id="23" dur="500"/>
                                        <p:tgtEl>
                                          <p:spTgt spid="32">
                                            <p:txEl>
                                              <p:pRg st="0" end="0"/>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8">
                                            <p:txEl>
                                              <p:pRg st="0" end="0"/>
                                            </p:txEl>
                                          </p:spTgt>
                                        </p:tgtEl>
                                        <p:attrNameLst>
                                          <p:attrName>style.visibility</p:attrName>
                                        </p:attrNameLst>
                                      </p:cBhvr>
                                      <p:to>
                                        <p:strVal val="visible"/>
                                      </p:to>
                                    </p:set>
                                    <p:animEffect transition="in" filter="fade">
                                      <p:cBhvr>
                                        <p:cTn id="31" dur="500"/>
                                        <p:tgtEl>
                                          <p:spTgt spid="38">
                                            <p:txEl>
                                              <p:pRg st="0" end="0"/>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0">
                                            <p:txEl>
                                              <p:pRg st="0" end="0"/>
                                            </p:txEl>
                                          </p:spTgt>
                                        </p:tgtEl>
                                        <p:attrNameLst>
                                          <p:attrName>style.visibility</p:attrName>
                                        </p:attrNameLst>
                                      </p:cBhvr>
                                      <p:to>
                                        <p:strVal val="visible"/>
                                      </p:to>
                                    </p:set>
                                    <p:animEffect transition="in" filter="fade">
                                      <p:cBhvr>
                                        <p:cTn id="39"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build="p"/>
      <p:bldP spid="32" grpId="0" build="p"/>
      <p:bldP spid="38" grpId="0" build="p"/>
      <p:bldP spid="4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Placeholder 18"/>
          <p:cNvGraphicFramePr>
            <a:graphicFrameLocks noGrp="1"/>
          </p:cNvGraphicFramePr>
          <p:nvPr>
            <p:ph type="tbl" sz="quarter" idx="13"/>
          </p:nvPr>
        </p:nvGraphicFramePr>
        <p:xfrm>
          <a:off x="838200" y="2008188"/>
          <a:ext cx="10514013" cy="2225040"/>
        </p:xfrm>
        <a:graphic>
          <a:graphicData uri="http://schemas.openxmlformats.org/drawingml/2006/table">
            <a:tbl>
              <a:tblPr firstRow="1" bandRow="1">
                <a:tableStyleId>{5C22544A-7EE6-4342-B048-85BDC9FD1C3A}</a:tableStyleId>
              </a:tblPr>
              <a:tblGrid>
                <a:gridCol w="582637"/>
                <a:gridCol w="8102991"/>
                <a:gridCol w="1828385"/>
              </a:tblGrid>
              <a:tr h="370840">
                <a:tc>
                  <a:txBody>
                    <a:bodyPr/>
                    <a:lstStyle/>
                    <a:p>
                      <a:r>
                        <a:rPr lang="id-ID" dirty="0" smtClean="0"/>
                        <a:t>No.</a:t>
                      </a:r>
                      <a:endParaRPr lang="en-AU" dirty="0"/>
                    </a:p>
                  </a:txBody>
                  <a:tcPr/>
                </a:tc>
                <a:tc>
                  <a:txBody>
                    <a:bodyPr/>
                    <a:lstStyle/>
                    <a:p>
                      <a:pPr algn="ctr"/>
                      <a:r>
                        <a:rPr lang="zh-CN" altLang="en-US" dirty="0" smtClean="0"/>
                        <a:t>描述</a:t>
                      </a:r>
                      <a:endParaRPr lang="en-AU" dirty="0"/>
                    </a:p>
                  </a:txBody>
                  <a:tcPr/>
                </a:tc>
                <a:tc>
                  <a:txBody>
                    <a:bodyPr/>
                    <a:lstStyle/>
                    <a:p>
                      <a:pPr algn="ctr"/>
                      <a:r>
                        <a:rPr lang="zh-CN" altLang="en-US" baseline="0" dirty="0" smtClean="0"/>
                        <a:t>总价</a:t>
                      </a:r>
                      <a:r>
                        <a:rPr lang="id-ID" baseline="0" dirty="0" smtClean="0"/>
                        <a:t> (</a:t>
                      </a:r>
                      <a:r>
                        <a:rPr lang="zh-CN" altLang="en-US" baseline="0" dirty="0" smtClean="0"/>
                        <a:t>元</a:t>
                      </a:r>
                      <a:r>
                        <a:rPr lang="id-ID" baseline="0" dirty="0" smtClean="0"/>
                        <a:t>)</a:t>
                      </a:r>
                      <a:endParaRPr lang="en-AU" dirty="0"/>
                    </a:p>
                  </a:txBody>
                  <a:tcPr/>
                </a:tc>
              </a:tr>
              <a:tr h="370840">
                <a:tc>
                  <a:txBody>
                    <a:bodyPr/>
                    <a:lstStyle/>
                    <a:p>
                      <a:pPr algn="ctr"/>
                      <a:r>
                        <a:rPr lang="id-ID" dirty="0" smtClean="0"/>
                        <a:t>1</a:t>
                      </a:r>
                      <a:endParaRPr lang="en-AU" dirty="0"/>
                    </a:p>
                  </a:txBody>
                  <a:tcPr/>
                </a:tc>
                <a:tc>
                  <a:txBody>
                    <a:bodyPr/>
                    <a:lstStyle/>
                    <a:p>
                      <a:r>
                        <a:rPr lang="zh-CN" altLang="en-US" dirty="0" smtClean="0"/>
                        <a:t>项目</a:t>
                      </a:r>
                      <a:r>
                        <a:rPr lang="id-ID" dirty="0" smtClean="0"/>
                        <a:t> 1: </a:t>
                      </a:r>
                      <a:r>
                        <a:rPr lang="zh-CN" altLang="en-US" dirty="0" smtClean="0"/>
                        <a:t>商标设计</a:t>
                      </a:r>
                      <a:r>
                        <a:rPr lang="id-ID" dirty="0" smtClean="0"/>
                        <a:t>&amp; </a:t>
                      </a:r>
                      <a:r>
                        <a:rPr lang="zh-CN" altLang="en-US" dirty="0" smtClean="0"/>
                        <a:t>字体建立</a:t>
                      </a:r>
                      <a:endParaRPr lang="en-AU" dirty="0"/>
                    </a:p>
                  </a:txBody>
                  <a:tcPr/>
                </a:tc>
                <a:tc>
                  <a:txBody>
                    <a:bodyPr/>
                    <a:lstStyle/>
                    <a:p>
                      <a:pPr algn="ctr"/>
                      <a:r>
                        <a:rPr lang="id-ID" dirty="0" smtClean="0"/>
                        <a:t>122</a:t>
                      </a:r>
                      <a:endParaRPr lang="en-AU" dirty="0"/>
                    </a:p>
                  </a:txBody>
                  <a:tcPr/>
                </a:tc>
              </a:tr>
              <a:tr h="370840">
                <a:tc>
                  <a:txBody>
                    <a:bodyPr/>
                    <a:lstStyle/>
                    <a:p>
                      <a:pPr algn="ctr"/>
                      <a:r>
                        <a:rPr lang="id-ID" dirty="0" smtClean="0"/>
                        <a:t>2</a:t>
                      </a:r>
                      <a:endParaRPr lang="en-AU" dirty="0"/>
                    </a:p>
                  </a:txBody>
                  <a:tcPr/>
                </a:tc>
                <a:tc>
                  <a:txBody>
                    <a:bodyPr/>
                    <a:lstStyle/>
                    <a:p>
                      <a:r>
                        <a:rPr lang="zh-CN" altLang="en-US" dirty="0" smtClean="0"/>
                        <a:t>项目 </a:t>
                      </a:r>
                      <a:r>
                        <a:rPr lang="id-ID" dirty="0" smtClean="0"/>
                        <a:t>2:</a:t>
                      </a:r>
                      <a:r>
                        <a:rPr lang="id-ID" baseline="0" dirty="0" smtClean="0"/>
                        <a:t> </a:t>
                      </a:r>
                      <a:r>
                        <a:rPr lang="zh-CN" altLang="en-US" baseline="0" dirty="0" smtClean="0"/>
                        <a:t>网页设计</a:t>
                      </a:r>
                      <a:endParaRPr lang="en-AU" dirty="0"/>
                    </a:p>
                  </a:txBody>
                  <a:tcPr/>
                </a:tc>
                <a:tc>
                  <a:txBody>
                    <a:bodyPr/>
                    <a:lstStyle/>
                    <a:p>
                      <a:pPr algn="ctr"/>
                      <a:r>
                        <a:rPr lang="id-ID" dirty="0" smtClean="0"/>
                        <a:t>125</a:t>
                      </a:r>
                      <a:endParaRPr lang="en-AU" dirty="0"/>
                    </a:p>
                  </a:txBody>
                  <a:tcPr/>
                </a:tc>
              </a:tr>
              <a:tr h="370840">
                <a:tc>
                  <a:txBody>
                    <a:bodyPr/>
                    <a:lstStyle/>
                    <a:p>
                      <a:pPr algn="ctr"/>
                      <a:r>
                        <a:rPr lang="id-ID" dirty="0" smtClean="0"/>
                        <a:t>3</a:t>
                      </a:r>
                      <a:endParaRPr lang="en-AU" dirty="0"/>
                    </a:p>
                  </a:txBody>
                  <a:tcPr/>
                </a:tc>
                <a:tc>
                  <a:txBody>
                    <a:bodyPr/>
                    <a:lstStyle/>
                    <a:p>
                      <a:r>
                        <a:rPr lang="zh-CN" altLang="en-US" dirty="0" smtClean="0"/>
                        <a:t>项目 </a:t>
                      </a:r>
                      <a:r>
                        <a:rPr lang="id-ID" dirty="0" smtClean="0"/>
                        <a:t>3: </a:t>
                      </a:r>
                      <a:r>
                        <a:rPr lang="zh-CN" altLang="en-US" dirty="0" smtClean="0"/>
                        <a:t>网络维护</a:t>
                      </a:r>
                      <a:endParaRPr lang="en-AU" dirty="0"/>
                    </a:p>
                  </a:txBody>
                  <a:tcPr/>
                </a:tc>
                <a:tc>
                  <a:txBody>
                    <a:bodyPr/>
                    <a:lstStyle/>
                    <a:p>
                      <a:pPr algn="ctr"/>
                      <a:r>
                        <a:rPr lang="id-ID" dirty="0" smtClean="0"/>
                        <a:t>255</a:t>
                      </a:r>
                      <a:endParaRPr lang="en-AU" dirty="0"/>
                    </a:p>
                  </a:txBody>
                  <a:tcPr/>
                </a:tc>
              </a:tr>
              <a:tr h="370840">
                <a:tc>
                  <a:txBody>
                    <a:bodyPr/>
                    <a:lstStyle/>
                    <a:p>
                      <a:pPr algn="ctr"/>
                      <a:r>
                        <a:rPr lang="id-ID" dirty="0" smtClean="0"/>
                        <a:t>4</a:t>
                      </a:r>
                      <a:endParaRPr lang="en-AU" dirty="0"/>
                    </a:p>
                  </a:txBody>
                  <a:tcPr/>
                </a:tc>
                <a:tc>
                  <a:txBody>
                    <a:bodyPr/>
                    <a:lstStyle/>
                    <a:p>
                      <a:r>
                        <a:rPr lang="zh-CN" altLang="en-US" dirty="0" smtClean="0"/>
                        <a:t>项目 </a:t>
                      </a:r>
                      <a:r>
                        <a:rPr lang="id-ID" dirty="0" smtClean="0"/>
                        <a:t>4: 1</a:t>
                      </a:r>
                      <a:r>
                        <a:rPr lang="zh-CN" altLang="en-US" baseline="0" dirty="0" smtClean="0"/>
                        <a:t>个月支持</a:t>
                      </a:r>
                      <a:endParaRPr lang="en-AU" dirty="0"/>
                    </a:p>
                  </a:txBody>
                  <a:tcPr/>
                </a:tc>
                <a:tc>
                  <a:txBody>
                    <a:bodyPr/>
                    <a:lstStyle/>
                    <a:p>
                      <a:pPr algn="ctr"/>
                      <a:r>
                        <a:rPr lang="id-ID" dirty="0" smtClean="0"/>
                        <a:t>75</a:t>
                      </a:r>
                      <a:endParaRPr lang="en-AU" dirty="0"/>
                    </a:p>
                  </a:txBody>
                  <a:tcPr/>
                </a:tc>
              </a:tr>
              <a:tr h="370840">
                <a:tc gridSpan="2">
                  <a:txBody>
                    <a:bodyPr/>
                    <a:lstStyle/>
                    <a:p>
                      <a:r>
                        <a:rPr lang="id-ID" b="1" dirty="0" smtClean="0"/>
                        <a:t>Total</a:t>
                      </a:r>
                      <a:endParaRPr lang="en-AU" b="1" dirty="0"/>
                    </a:p>
                  </a:txBody>
                  <a:tcPr/>
                </a:tc>
                <a:tc hMerge="1">
                  <a:tcPr/>
                </a:tc>
                <a:tc>
                  <a:txBody>
                    <a:bodyPr/>
                    <a:lstStyle/>
                    <a:p>
                      <a:pPr algn="ctr"/>
                      <a:r>
                        <a:rPr lang="id-ID" b="1" dirty="0" smtClean="0"/>
                        <a:t>577</a:t>
                      </a:r>
                      <a:endParaRPr lang="en-AU" b="1" dirty="0"/>
                    </a:p>
                  </a:txBody>
                  <a:tcPr/>
                </a:tc>
              </a:tr>
            </a:tbl>
          </a:graphicData>
        </a:graphic>
      </p:graphicFrame>
      <p:sp>
        <p:nvSpPr>
          <p:cNvPr id="16" name="Title 15"/>
          <p:cNvSpPr>
            <a:spLocks noGrp="1"/>
          </p:cNvSpPr>
          <p:nvPr>
            <p:ph type="ctrTitle"/>
          </p:nvPr>
        </p:nvSpPr>
        <p:spPr/>
        <p:txBody>
          <a:bodyPr>
            <a:normAutofit/>
          </a:bodyPr>
          <a:lstStyle/>
          <a:p>
            <a:r>
              <a:rPr lang="zh-CN" altLang="en-US" b="1" dirty="0">
                <a:latin typeface="微软雅黑" panose="020B0503020204020204" pitchFamily="34" charset="-122"/>
                <a:ea typeface="微软雅黑" panose="020B0503020204020204" pitchFamily="34" charset="-122"/>
              </a:rPr>
              <a:t>报价接受</a:t>
            </a:r>
            <a:endParaRPr lang="zh-CN" altLang="en-US" b="1" dirty="0">
              <a:latin typeface="微软雅黑" panose="020B0503020204020204" pitchFamily="34" charset="-122"/>
              <a:ea typeface="微软雅黑" panose="020B0503020204020204" pitchFamily="34" charset="-122"/>
            </a:endParaRPr>
          </a:p>
        </p:txBody>
      </p:sp>
      <p:sp>
        <p:nvSpPr>
          <p:cNvPr id="17" name="Subtitle 16"/>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21" name="Subtitle 16"/>
          <p:cNvSpPr txBox="1"/>
          <p:nvPr/>
        </p:nvSpPr>
        <p:spPr>
          <a:xfrm>
            <a:off x="10501997" y="1196254"/>
            <a:ext cx="970526" cy="296645"/>
          </a:xfrm>
          <a:prstGeom prst="rect">
            <a:avLst/>
          </a:prstGeom>
        </p:spPr>
        <p:txBody>
          <a:bodyPr vert="horz" lIns="91440" tIns="45720" rIns="91440" bIns="45720" rtlCol="0">
            <a:normAutofit fontScale="85000" lnSpcReduction="10000"/>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Roboto" panose="02000000000000000000" pitchFamily="2" charset="0"/>
                <a:ea typeface="Roboto" panose="02000000000000000000" pitchFamily="2" charset="0"/>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lumMod val="50000"/>
                  </a:schemeClr>
                </a:solidFill>
                <a:latin typeface="Roboto" panose="02000000000000000000" pitchFamily="2" charset="0"/>
                <a:ea typeface="Roboto" panose="02000000000000000000" pitchFamily="2" charset="0"/>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lumMod val="50000"/>
                  </a:schemeClr>
                </a:solidFill>
                <a:latin typeface="Roboto" panose="02000000000000000000" pitchFamily="2" charset="0"/>
                <a:ea typeface="Roboto" panose="02000000000000000000" pitchFamily="2" charset="0"/>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lumMod val="50000"/>
                  </a:schemeClr>
                </a:solidFill>
                <a:latin typeface="Roboto" panose="02000000000000000000" pitchFamily="2" charset="0"/>
                <a:ea typeface="Roboto" panose="02000000000000000000" pitchFamily="2" charset="0"/>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lumMod val="50000"/>
                  </a:schemeClr>
                </a:solidFill>
                <a:latin typeface="Roboto" panose="02000000000000000000" pitchFamily="2" charset="0"/>
                <a:ea typeface="Roboto" panose="02000000000000000000" pitchFamily="2" charset="0"/>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dirty="0" smtClean="0"/>
              <a:t>Your logo</a:t>
            </a:r>
            <a:endParaRPr lang="en-AU" dirty="0"/>
          </a:p>
        </p:txBody>
      </p:sp>
      <p:grpSp>
        <p:nvGrpSpPr>
          <p:cNvPr id="23" name="Group 22"/>
          <p:cNvGrpSpPr/>
          <p:nvPr/>
        </p:nvGrpSpPr>
        <p:grpSpPr>
          <a:xfrm>
            <a:off x="10789780" y="699695"/>
            <a:ext cx="394959" cy="394959"/>
            <a:chOff x="10730241" y="605225"/>
            <a:chExt cx="514038" cy="514038"/>
          </a:xfrm>
        </p:grpSpPr>
        <p:sp>
          <p:nvSpPr>
            <p:cNvPr id="20" name="Rounded Rectangle 19"/>
            <p:cNvSpPr/>
            <p:nvPr/>
          </p:nvSpPr>
          <p:spPr>
            <a:xfrm rot="2700000">
              <a:off x="10730241" y="605225"/>
              <a:ext cx="514038" cy="514038"/>
            </a:xfrm>
            <a:prstGeom prst="roundRect">
              <a:avLst>
                <a:gd name="adj" fmla="val 2990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Teardrop 21"/>
            <p:cNvSpPr/>
            <p:nvPr/>
          </p:nvSpPr>
          <p:spPr>
            <a:xfrm rot="8281304">
              <a:off x="10855630" y="715880"/>
              <a:ext cx="263258" cy="263258"/>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4" name="Text Placeholder 4"/>
          <p:cNvSpPr>
            <a:spLocks noGrp="1"/>
          </p:cNvSpPr>
          <p:nvPr>
            <p:ph type="body" sz="quarter" idx="18"/>
          </p:nvPr>
        </p:nvSpPr>
        <p:spPr>
          <a:xfrm>
            <a:off x="9017001" y="5210897"/>
            <a:ext cx="2335212" cy="308841"/>
          </a:xfrm>
        </p:spPr>
        <p:txBody>
          <a:bodyPr/>
          <a:lstStyle/>
          <a:p>
            <a:pPr algn="ctr"/>
            <a:r>
              <a:rPr lang="id-ID" dirty="0" smtClean="0"/>
              <a:t>Janice Selvy</a:t>
            </a:r>
            <a:endParaRPr lang="en-AU" dirty="0"/>
          </a:p>
        </p:txBody>
      </p:sp>
      <p:sp>
        <p:nvSpPr>
          <p:cNvPr id="25" name="Text Placeholder 5"/>
          <p:cNvSpPr>
            <a:spLocks noGrp="1"/>
          </p:cNvSpPr>
          <p:nvPr>
            <p:ph type="body" sz="quarter" idx="19"/>
          </p:nvPr>
        </p:nvSpPr>
        <p:spPr>
          <a:xfrm>
            <a:off x="9017001" y="5544272"/>
            <a:ext cx="2335212" cy="477116"/>
          </a:xfrm>
        </p:spPr>
        <p:txBody>
          <a:bodyPr/>
          <a:lstStyle/>
          <a:p>
            <a:pPr algn="ctr"/>
            <a:r>
              <a:rPr lang="id-ID" dirty="0" smtClean="0"/>
              <a:t>General Manager</a:t>
            </a:r>
            <a:endParaRPr lang="en-AU" dirty="0"/>
          </a:p>
        </p:txBody>
      </p:sp>
      <p:sp>
        <p:nvSpPr>
          <p:cNvPr id="28" name="Text Placeholder 4"/>
          <p:cNvSpPr txBox="1"/>
          <p:nvPr/>
        </p:nvSpPr>
        <p:spPr>
          <a:xfrm>
            <a:off x="839788" y="4683397"/>
            <a:ext cx="2335212" cy="308841"/>
          </a:xfrm>
          <a:prstGeom prst="rect">
            <a:avLst/>
          </a:prstGeom>
          <a:solidFill>
            <a:schemeClr val="accent2"/>
          </a:solid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付款方式</a:t>
            </a:r>
            <a:endParaRPr lang="en-AU" dirty="0">
              <a:solidFill>
                <a:schemeClr val="bg1"/>
              </a:solidFill>
              <a:latin typeface="微软雅黑" panose="020B0503020204020204" pitchFamily="34" charset="-122"/>
              <a:ea typeface="微软雅黑" panose="020B0503020204020204" pitchFamily="34" charset="-122"/>
            </a:endParaRPr>
          </a:p>
        </p:txBody>
      </p:sp>
      <p:sp>
        <p:nvSpPr>
          <p:cNvPr id="29" name="Text Placeholder 5"/>
          <p:cNvSpPr txBox="1"/>
          <p:nvPr/>
        </p:nvSpPr>
        <p:spPr>
          <a:xfrm>
            <a:off x="839788" y="5067300"/>
            <a:ext cx="2335212" cy="121920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Direct Deposit</a:t>
            </a:r>
            <a:endParaRPr lang="id-ID" dirty="0" smtClean="0"/>
          </a:p>
          <a:p>
            <a:pPr>
              <a:spcBef>
                <a:spcPts val="600"/>
              </a:spcBef>
            </a:pPr>
            <a:r>
              <a:rPr lang="id-ID" dirty="0" smtClean="0"/>
              <a:t>Corporate Name: </a:t>
            </a:r>
            <a:r>
              <a:rPr lang="id-ID" b="1" dirty="0" smtClean="0"/>
              <a:t>Company </a:t>
            </a:r>
            <a:endParaRPr lang="id-ID" b="1" dirty="0" smtClean="0"/>
          </a:p>
          <a:p>
            <a:pPr>
              <a:spcBef>
                <a:spcPts val="600"/>
              </a:spcBef>
            </a:pPr>
            <a:r>
              <a:rPr lang="id-ID" dirty="0" smtClean="0"/>
              <a:t>Bank of Berlin</a:t>
            </a:r>
            <a:endParaRPr lang="id-ID" dirty="0" smtClean="0"/>
          </a:p>
          <a:p>
            <a:pPr>
              <a:spcBef>
                <a:spcPts val="600"/>
              </a:spcBef>
            </a:pPr>
            <a:r>
              <a:rPr lang="id-ID" dirty="0" smtClean="0"/>
              <a:t>Account no. : 789-23456</a:t>
            </a:r>
            <a:endParaRPr lang="id-ID" dirty="0" smtClean="0"/>
          </a:p>
          <a:p>
            <a:pPr>
              <a:spcBef>
                <a:spcPts val="600"/>
              </a:spcBef>
            </a:pPr>
            <a:r>
              <a:rPr lang="id-ID" dirty="0" smtClean="0"/>
              <a:t>BSB No. : 123-456</a:t>
            </a:r>
            <a:endParaRPr lang="id-ID" dirty="0" smtClean="0"/>
          </a:p>
          <a:p>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500"/>
                                        <p:tgtEl>
                                          <p:spTgt spid="17">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500" fill="hold"/>
                                        <p:tgtEl>
                                          <p:spTgt spid="23"/>
                                        </p:tgtEl>
                                        <p:attrNameLst>
                                          <p:attrName>ppt_w</p:attrName>
                                        </p:attrNameLst>
                                      </p:cBhvr>
                                      <p:tavLst>
                                        <p:tav tm="0">
                                          <p:val>
                                            <p:fltVal val="0"/>
                                          </p:val>
                                        </p:tav>
                                        <p:tav tm="100000">
                                          <p:val>
                                            <p:strVal val="#ppt_w"/>
                                          </p:val>
                                        </p:tav>
                                      </p:tavLst>
                                    </p:anim>
                                    <p:anim calcmode="lin" valueType="num">
                                      <p:cBhvr>
                                        <p:cTn id="16" dur="500" fill="hold"/>
                                        <p:tgtEl>
                                          <p:spTgt spid="23"/>
                                        </p:tgtEl>
                                        <p:attrNameLst>
                                          <p:attrName>ppt_h</p:attrName>
                                        </p:attrNameLst>
                                      </p:cBhvr>
                                      <p:tavLst>
                                        <p:tav tm="0">
                                          <p:val>
                                            <p:fltVal val="0"/>
                                          </p:val>
                                        </p:tav>
                                        <p:tav tm="100000">
                                          <p:val>
                                            <p:strVal val="#ppt_h"/>
                                          </p:val>
                                        </p:tav>
                                      </p:tavLst>
                                    </p:anim>
                                    <p:animEffect transition="in" filter="fade">
                                      <p:cBhvr>
                                        <p:cTn id="17" dur="500"/>
                                        <p:tgtEl>
                                          <p:spTgt spid="2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fade">
                                      <p:cBhvr>
                                        <p:cTn id="39" dur="500"/>
                                        <p:tgtEl>
                                          <p:spTgt spid="24">
                                            <p:txEl>
                                              <p:pRg st="0" end="0"/>
                                            </p:txEl>
                                          </p:spTgt>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animEffect transition="in" filter="fade">
                                      <p:cBhvr>
                                        <p:cTn id="4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21" grpId="0"/>
      <p:bldP spid="24" grpId="0" build="p"/>
      <p:bldP spid="25" grpId="0" build="p"/>
      <p:bldP spid="28" grpId="0" animBg="1"/>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Grp="1" noChangeAspect="1"/>
          </p:cNvPicPr>
          <p:nvPr>
            <p:ph type="pic" sz="quarter" idx="10"/>
          </p:nvPr>
        </p:nvPicPr>
        <p:blipFill>
          <a:blip r:embed="rId1">
            <a:extLst>
              <a:ext uri="{28A0092B-C50C-407E-A947-70E740481C1C}">
                <a14:useLocalDpi xmlns:a14="http://schemas.microsoft.com/office/drawing/2010/main" val="0"/>
              </a:ext>
            </a:extLst>
          </a:blip>
          <a:stretch>
            <a:fillRect/>
          </a:stretch>
        </p:blipFill>
        <p:spPr>
          <a:xfrm>
            <a:off x="0" y="0"/>
            <a:ext cx="12192000" cy="6858000"/>
          </a:xfrm>
        </p:spPr>
      </p:pic>
      <p:sp>
        <p:nvSpPr>
          <p:cNvPr id="7" name="Rectangle 6"/>
          <p:cNvSpPr/>
          <p:nvPr/>
        </p:nvSpPr>
        <p:spPr>
          <a:xfrm>
            <a:off x="1" y="0"/>
            <a:ext cx="12191999" cy="6858000"/>
          </a:xfrm>
          <a:prstGeom prst="rect">
            <a:avLst/>
          </a:prstGeom>
          <a:solidFill>
            <a:schemeClr val="accent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itle 3"/>
          <p:cNvSpPr>
            <a:spLocks noGrp="1"/>
          </p:cNvSpPr>
          <p:nvPr>
            <p:ph type="ctrTitle"/>
          </p:nvPr>
        </p:nvSpPr>
        <p:spPr>
          <a:xfrm>
            <a:off x="839788" y="4921971"/>
            <a:ext cx="5256212" cy="697490"/>
          </a:xfrm>
        </p:spPr>
        <p:txBody>
          <a:bodyPr>
            <a:normAutofit fontScale="90000"/>
          </a:bodyPr>
          <a:lstStyle/>
          <a:p>
            <a:pPr algn="l"/>
            <a:r>
              <a:rPr lang="zh-CN" altLang="en-US" dirty="0" smtClean="0">
                <a:solidFill>
                  <a:schemeClr val="bg1"/>
                </a:solidFill>
                <a:latin typeface="造字工房力黑（非商用）常规体" pitchFamily="50" charset="-122"/>
                <a:ea typeface="造字工房力黑（非商用）常规体" pitchFamily="50" charset="-122"/>
              </a:rPr>
              <a:t>天天向上</a:t>
            </a:r>
            <a:br>
              <a:rPr lang="en-US" altLang="zh-CN" dirty="0" smtClean="0">
                <a:solidFill>
                  <a:schemeClr val="bg1"/>
                </a:solidFill>
                <a:latin typeface="造字工房力黑（非商用）常规体" pitchFamily="50" charset="-122"/>
                <a:ea typeface="造字工房力黑（非商用）常规体" pitchFamily="50" charset="-122"/>
              </a:rPr>
            </a:br>
            <a:r>
              <a:rPr lang="zh-CN" altLang="en-US" dirty="0" smtClean="0">
                <a:solidFill>
                  <a:schemeClr val="bg1"/>
                </a:solidFill>
                <a:latin typeface="造字工房力黑（非商用）常规体" pitchFamily="50" charset="-122"/>
                <a:ea typeface="造字工房力黑（非商用）常规体" pitchFamily="50" charset="-122"/>
              </a:rPr>
              <a:t>幻灯片演示</a:t>
            </a:r>
            <a:endParaRPr lang="en-AU" dirty="0">
              <a:solidFill>
                <a:schemeClr val="bg1"/>
              </a:solidFill>
              <a:latin typeface="造字工房力黑（非商用）常规体" pitchFamily="50" charset="-122"/>
              <a:ea typeface="造字工房力黑（非商用）常规体" pitchFamily="50" charset="-122"/>
            </a:endParaRPr>
          </a:p>
        </p:txBody>
      </p:sp>
      <p:sp>
        <p:nvSpPr>
          <p:cNvPr id="5" name="Subtitle 4"/>
          <p:cNvSpPr>
            <a:spLocks noGrp="1"/>
          </p:cNvSpPr>
          <p:nvPr>
            <p:ph type="subTitle" idx="1"/>
          </p:nvPr>
        </p:nvSpPr>
        <p:spPr>
          <a:xfrm>
            <a:off x="839788" y="5647171"/>
            <a:ext cx="5256212" cy="374217"/>
          </a:xfrm>
        </p:spPr>
        <p:txBody>
          <a:bodyPr/>
          <a:lstStyle/>
          <a:p>
            <a:pPr algn="l"/>
            <a:r>
              <a:rPr lang="zh-CN" altLang="en-US" b="1" dirty="0">
                <a:solidFill>
                  <a:srgbClr val="FFFF00"/>
                </a:solidFill>
                <a:latin typeface="微软雅黑" panose="020B0503020204020204" pitchFamily="34" charset="-122"/>
                <a:ea typeface="微软雅黑" panose="020B0503020204020204" pitchFamily="34" charset="-122"/>
              </a:rPr>
              <a:t>总是让你简单和快速</a:t>
            </a:r>
            <a:endParaRPr lang="zh-CN" altLang="en-US" b="1" dirty="0">
              <a:solidFill>
                <a:srgbClr val="FFFF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6513341" y="2004684"/>
            <a:ext cx="4838871" cy="3523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itle 15"/>
          <p:cNvSpPr>
            <a:spLocks noGrp="1"/>
          </p:cNvSpPr>
          <p:nvPr>
            <p:ph type="ctrTitle"/>
          </p:nvPr>
        </p:nvSpPr>
        <p:spPr>
          <a:xfrm>
            <a:off x="839788" y="498764"/>
            <a:ext cx="5256212" cy="697490"/>
          </a:xfrm>
        </p:spPr>
        <p:txBody>
          <a:bodyPr/>
          <a:lstStyle/>
          <a:p>
            <a:pPr algn="l"/>
            <a:r>
              <a:rPr lang="zh-CN" altLang="en-US" b="1" dirty="0">
                <a:latin typeface="微软雅黑" panose="020B0503020204020204" pitchFamily="34" charset="-122"/>
                <a:ea typeface="微软雅黑" panose="020B0503020204020204" pitchFamily="34" charset="-122"/>
              </a:rPr>
              <a:t>条款及条件</a:t>
            </a:r>
            <a:endParaRPr lang="zh-CN" altLang="en-US" b="1" dirty="0">
              <a:latin typeface="微软雅黑" panose="020B0503020204020204" pitchFamily="34" charset="-122"/>
              <a:ea typeface="微软雅黑" panose="020B0503020204020204" pitchFamily="34" charset="-122"/>
            </a:endParaRPr>
          </a:p>
        </p:txBody>
      </p:sp>
      <p:sp>
        <p:nvSpPr>
          <p:cNvPr id="17" name="Subtitle 16"/>
          <p:cNvSpPr>
            <a:spLocks noGrp="1"/>
          </p:cNvSpPr>
          <p:nvPr>
            <p:ph type="subTitle" idx="1"/>
          </p:nvPr>
        </p:nvSpPr>
        <p:spPr>
          <a:xfrm>
            <a:off x="839788" y="1223964"/>
            <a:ext cx="5256212" cy="374217"/>
          </a:xfrm>
        </p:spPr>
        <p:txBody>
          <a:bodyPr/>
          <a:lstStyle/>
          <a:p>
            <a:pPr algn="l"/>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18" name="Text Placeholder 3"/>
          <p:cNvSpPr>
            <a:spLocks noGrp="1"/>
          </p:cNvSpPr>
          <p:nvPr>
            <p:ph type="body" sz="quarter" idx="13"/>
          </p:nvPr>
        </p:nvSpPr>
        <p:spPr>
          <a:xfrm>
            <a:off x="838200" y="2004684"/>
            <a:ext cx="5256212" cy="471600"/>
          </a:xfrm>
        </p:spPr>
        <p:txBody>
          <a:bodyPr/>
          <a:lstStyle/>
          <a:p>
            <a:r>
              <a:rPr lang="zh-CN" altLang="en-US" b="1" dirty="0" smtClean="0">
                <a:latin typeface="微软雅黑" panose="020B0503020204020204" pitchFamily="34" charset="-122"/>
                <a:ea typeface="微软雅黑" panose="020B0503020204020204" pitchFamily="34" charset="-122"/>
              </a:rPr>
              <a:t>合同</a:t>
            </a:r>
            <a:endParaRPr lang="en-AU" b="1" dirty="0">
              <a:latin typeface="微软雅黑" panose="020B0503020204020204" pitchFamily="34" charset="-122"/>
              <a:ea typeface="微软雅黑" panose="020B0503020204020204" pitchFamily="34" charset="-122"/>
            </a:endParaRPr>
          </a:p>
        </p:txBody>
      </p:sp>
      <p:sp>
        <p:nvSpPr>
          <p:cNvPr id="19" name="Text Placeholder 4"/>
          <p:cNvSpPr>
            <a:spLocks noGrp="1"/>
          </p:cNvSpPr>
          <p:nvPr>
            <p:ph type="body" sz="quarter" idx="14"/>
          </p:nvPr>
        </p:nvSpPr>
        <p:spPr>
          <a:xfrm>
            <a:off x="838200" y="2491523"/>
            <a:ext cx="4535658" cy="3529865"/>
          </a:xfrm>
        </p:spPr>
        <p:txBody>
          <a:bodyPr>
            <a:normAutofit fontScale="92500"/>
          </a:bodyPr>
          <a:lstStyle/>
          <a:p>
            <a:pPr>
              <a:lnSpc>
                <a:spcPts val="2200"/>
              </a:lnSpc>
            </a:pPr>
            <a:r>
              <a:rPr lang="zh-CN" altLang="en-US" sz="1200" dirty="0">
                <a:latin typeface="微软雅黑" panose="020B0503020204020204" pitchFamily="34" charset="-122"/>
                <a:ea typeface="微软雅黑" panose="020B0503020204020204" pitchFamily="34" charset="-122"/>
              </a:rPr>
              <a:t>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a:t>
            </a:r>
            <a:r>
              <a:rPr lang="zh-CN" altLang="en-US" sz="1200" dirty="0" smtClean="0">
                <a:latin typeface="微软雅黑" panose="020B0503020204020204" pitchFamily="34" charset="-122"/>
                <a:ea typeface="微软雅黑" panose="020B0503020204020204" pitchFamily="34" charset="-122"/>
              </a:rPr>
              <a:t>。是</a:t>
            </a:r>
            <a:r>
              <a:rPr lang="zh-CN" altLang="en-US" sz="1200" dirty="0">
                <a:latin typeface="微软雅黑" panose="020B0503020204020204" pitchFamily="34" charset="-122"/>
                <a:ea typeface="微软雅黑" panose="020B0503020204020204" pitchFamily="34" charset="-122"/>
              </a:rPr>
              <a:t>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r>
              <a:rPr lang="zh-CN" altLang="en-US" sz="1200" dirty="0" smtClean="0">
                <a:latin typeface="微软雅黑" panose="020B0503020204020204" pitchFamily="34" charset="-122"/>
                <a:ea typeface="微软雅黑" panose="020B0503020204020204" pitchFamily="34" charset="-122"/>
              </a:rPr>
              <a:t>。思</a:t>
            </a:r>
            <a:r>
              <a:rPr lang="zh-CN" altLang="en-US" sz="1200" dirty="0">
                <a:latin typeface="微软雅黑" panose="020B0503020204020204" pitchFamily="34" charset="-122"/>
                <a:ea typeface="微软雅黑" panose="020B0503020204020204" pitchFamily="34" charset="-122"/>
              </a:rPr>
              <a:t>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a:t>
            </a:r>
            <a:endParaRPr lang="zh-CN" altLang="en-US" sz="1200" dirty="0">
              <a:latin typeface="微软雅黑" panose="020B0503020204020204" pitchFamily="34" charset="-122"/>
              <a:ea typeface="微软雅黑" panose="020B0503020204020204" pitchFamily="34" charset="-122"/>
            </a:endParaRPr>
          </a:p>
          <a:p>
            <a:pPr>
              <a:lnSpc>
                <a:spcPts val="2200"/>
              </a:lnSpc>
            </a:pPr>
            <a:endParaRPr lang="zh-CN" altLang="en-US" sz="1200" dirty="0">
              <a:latin typeface="微软雅黑" panose="020B0503020204020204" pitchFamily="34" charset="-122"/>
              <a:ea typeface="微软雅黑" panose="020B0503020204020204" pitchFamily="34" charset="-122"/>
            </a:endParaRPr>
          </a:p>
        </p:txBody>
      </p:sp>
      <p:sp>
        <p:nvSpPr>
          <p:cNvPr id="26" name="Text Placeholder 8"/>
          <p:cNvSpPr>
            <a:spLocks noGrp="1"/>
          </p:cNvSpPr>
          <p:nvPr>
            <p:ph type="body" sz="quarter" idx="18"/>
          </p:nvPr>
        </p:nvSpPr>
        <p:spPr>
          <a:xfrm>
            <a:off x="6816725" y="2230096"/>
            <a:ext cx="3635375" cy="471487"/>
          </a:xfrm>
        </p:spPr>
        <p:txBody>
          <a:bodyPr/>
          <a:lstStyle/>
          <a:p>
            <a:r>
              <a:rPr lang="zh-CN" altLang="en-US" dirty="0" smtClean="0">
                <a:solidFill>
                  <a:schemeClr val="bg1"/>
                </a:solidFill>
                <a:latin typeface="微软雅黑" panose="020B0503020204020204" pitchFamily="34" charset="-122"/>
                <a:ea typeface="微软雅黑" panose="020B0503020204020204" pitchFamily="34" charset="-122"/>
              </a:rPr>
              <a:t>特殊期限</a:t>
            </a:r>
            <a:endParaRPr lang="en-AU" dirty="0">
              <a:solidFill>
                <a:schemeClr val="bg1"/>
              </a:solidFill>
              <a:latin typeface="微软雅黑" panose="020B0503020204020204" pitchFamily="34" charset="-122"/>
              <a:ea typeface="微软雅黑" panose="020B0503020204020204" pitchFamily="34" charset="-122"/>
            </a:endParaRPr>
          </a:p>
        </p:txBody>
      </p:sp>
      <p:sp>
        <p:nvSpPr>
          <p:cNvPr id="27" name="Text Placeholder 9"/>
          <p:cNvSpPr>
            <a:spLocks noGrp="1"/>
          </p:cNvSpPr>
          <p:nvPr>
            <p:ph type="body" sz="quarter" idx="19"/>
          </p:nvPr>
        </p:nvSpPr>
        <p:spPr>
          <a:xfrm>
            <a:off x="6816725" y="2715871"/>
            <a:ext cx="3635375" cy="938212"/>
          </a:xfrm>
        </p:spPr>
        <p:txBody>
          <a:bodyPr/>
          <a:lstStyle/>
          <a:p>
            <a:r>
              <a:rPr lang="zh-CN" altLang="en-US" dirty="0">
                <a:solidFill>
                  <a:schemeClr val="bg1"/>
                </a:solidFill>
              </a:rPr>
              <a:t>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a:t>
            </a:r>
            <a:endParaRPr lang="en-AU" dirty="0">
              <a:solidFill>
                <a:schemeClr val="bg1"/>
              </a:solidFill>
            </a:endParaRPr>
          </a:p>
        </p:txBody>
      </p:sp>
      <p:sp>
        <p:nvSpPr>
          <p:cNvPr id="28" name="Text Placeholder 8"/>
          <p:cNvSpPr>
            <a:spLocks noGrp="1"/>
          </p:cNvSpPr>
          <p:nvPr>
            <p:ph type="body" sz="quarter" idx="18"/>
          </p:nvPr>
        </p:nvSpPr>
        <p:spPr>
          <a:xfrm>
            <a:off x="6816725" y="3873665"/>
            <a:ext cx="3635375" cy="471487"/>
          </a:xfrm>
        </p:spPr>
        <p:txBody>
          <a:bodyPr>
            <a:normAutofit/>
          </a:bodyPr>
          <a:lstStyle/>
          <a:p>
            <a:r>
              <a:rPr lang="zh-CN" altLang="en-US" dirty="0">
                <a:solidFill>
                  <a:schemeClr val="bg1"/>
                </a:solidFill>
                <a:latin typeface="微软雅黑" panose="020B0503020204020204" pitchFamily="34" charset="-122"/>
                <a:ea typeface="微软雅黑" panose="020B0503020204020204" pitchFamily="34" charset="-122"/>
              </a:rPr>
              <a:t>特殊条款</a:t>
            </a:r>
            <a:endParaRPr lang="en-AU" dirty="0">
              <a:solidFill>
                <a:schemeClr val="bg1"/>
              </a:solidFill>
              <a:latin typeface="微软雅黑" panose="020B0503020204020204" pitchFamily="34" charset="-122"/>
              <a:ea typeface="微软雅黑" panose="020B0503020204020204" pitchFamily="34" charset="-122"/>
            </a:endParaRPr>
          </a:p>
        </p:txBody>
      </p:sp>
      <p:sp>
        <p:nvSpPr>
          <p:cNvPr id="29" name="Text Placeholder 9"/>
          <p:cNvSpPr>
            <a:spLocks noGrp="1"/>
          </p:cNvSpPr>
          <p:nvPr>
            <p:ph type="body" sz="quarter" idx="19"/>
          </p:nvPr>
        </p:nvSpPr>
        <p:spPr>
          <a:xfrm>
            <a:off x="6816725" y="4359440"/>
            <a:ext cx="3635375" cy="938212"/>
          </a:xfrm>
        </p:spPr>
        <p:txBody>
          <a:bodyPr/>
          <a:lstStyle/>
          <a:p>
            <a:r>
              <a:rPr lang="zh-CN" altLang="en-US" dirty="0">
                <a:solidFill>
                  <a:schemeClr val="bg1"/>
                </a:solidFill>
              </a:rPr>
              <a:t>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a:t>
            </a:r>
            <a:endParaRPr lang="en-AU" dirty="0">
              <a:solidFill>
                <a:schemeClr val="bg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4" name="Rectangle 13"/>
          <p:cNvSpPr/>
          <p:nvPr/>
        </p:nvSpPr>
        <p:spPr>
          <a:xfrm>
            <a:off x="0" y="0"/>
            <a:ext cx="12191999" cy="6858000"/>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itle 10"/>
          <p:cNvSpPr>
            <a:spLocks noGrp="1"/>
          </p:cNvSpPr>
          <p:nvPr>
            <p:ph type="ctrTitle"/>
          </p:nvPr>
        </p:nvSpPr>
        <p:spPr>
          <a:xfrm>
            <a:off x="1524000" y="2210024"/>
            <a:ext cx="9144000" cy="697490"/>
          </a:xfrm>
        </p:spPr>
        <p:txBody>
          <a:bodyPr/>
          <a:lstStyle/>
          <a:p>
            <a:r>
              <a:rPr lang="zh-CN" altLang="en-US" b="1" dirty="0" smtClean="0">
                <a:solidFill>
                  <a:schemeClr val="bg1"/>
                </a:solidFill>
                <a:latin typeface="微软雅黑" panose="020B0503020204020204" pitchFamily="34" charset="-122"/>
                <a:ea typeface="微软雅黑" panose="020B0503020204020204" pitchFamily="34" charset="-122"/>
              </a:rPr>
              <a:t>图表</a:t>
            </a:r>
            <a:endParaRPr lang="en-AU" b="1" dirty="0">
              <a:solidFill>
                <a:schemeClr val="bg1"/>
              </a:solidFill>
              <a:latin typeface="微软雅黑" panose="020B0503020204020204" pitchFamily="34" charset="-122"/>
              <a:ea typeface="微软雅黑" panose="020B0503020204020204" pitchFamily="34" charset="-122"/>
            </a:endParaRPr>
          </a:p>
        </p:txBody>
      </p:sp>
      <p:sp>
        <p:nvSpPr>
          <p:cNvPr id="12" name="Subtitle 11"/>
          <p:cNvSpPr>
            <a:spLocks noGrp="1"/>
          </p:cNvSpPr>
          <p:nvPr>
            <p:ph type="subTitle" idx="1"/>
          </p:nvPr>
        </p:nvSpPr>
        <p:spPr>
          <a:xfrm>
            <a:off x="1524000" y="2935224"/>
            <a:ext cx="9144000" cy="374217"/>
          </a:xfrm>
        </p:spPr>
        <p:txBody>
          <a:bodyPr/>
          <a:lstStyle/>
          <a:p>
            <a:r>
              <a:rPr lang="zh-CN" altLang="en-US" dirty="0">
                <a:solidFill>
                  <a:schemeClr val="bg1"/>
                </a:solidFill>
                <a:latin typeface="微软雅黑" panose="020B0503020204020204" pitchFamily="34" charset="-122"/>
                <a:ea typeface="微软雅黑" panose="020B0503020204020204" pitchFamily="34" charset="-122"/>
              </a:rPr>
              <a:t>各种标志性的对象为您的演示文稿</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6" name="Group 15"/>
          <p:cNvGrpSpPr/>
          <p:nvPr/>
        </p:nvGrpSpPr>
        <p:grpSpPr>
          <a:xfrm>
            <a:off x="5459410" y="3563652"/>
            <a:ext cx="1273180" cy="1273180"/>
            <a:chOff x="5459410" y="1699315"/>
            <a:chExt cx="1273180" cy="1273180"/>
          </a:xfrm>
        </p:grpSpPr>
        <p:sp>
          <p:nvSpPr>
            <p:cNvPr id="17" name="Freeform 9"/>
            <p:cNvSpPr>
              <a:spLocks noEditPoints="1"/>
            </p:cNvSpPr>
            <p:nvPr/>
          </p:nvSpPr>
          <p:spPr bwMode="auto">
            <a:xfrm>
              <a:off x="5459410" y="1699315"/>
              <a:ext cx="1273180" cy="1273180"/>
            </a:xfrm>
            <a:custGeom>
              <a:avLst/>
              <a:gdLst>
                <a:gd name="T0" fmla="*/ 512 w 1024"/>
                <a:gd name="T1" fmla="*/ 0 h 1024"/>
                <a:gd name="T2" fmla="*/ 0 w 1024"/>
                <a:gd name="T3" fmla="*/ 512 h 1024"/>
                <a:gd name="T4" fmla="*/ 512 w 1024"/>
                <a:gd name="T5" fmla="*/ 1024 h 1024"/>
                <a:gd name="T6" fmla="*/ 1024 w 1024"/>
                <a:gd name="T7" fmla="*/ 512 h 1024"/>
                <a:gd name="T8" fmla="*/ 512 w 1024"/>
                <a:gd name="T9" fmla="*/ 0 h 1024"/>
                <a:gd name="T10" fmla="*/ 512 w 1024"/>
                <a:gd name="T11" fmla="*/ 951 h 1024"/>
                <a:gd name="T12" fmla="*/ 73 w 1024"/>
                <a:gd name="T13" fmla="*/ 512 h 1024"/>
                <a:gd name="T14" fmla="*/ 512 w 1024"/>
                <a:gd name="T15" fmla="*/ 73 h 1024"/>
                <a:gd name="T16" fmla="*/ 951 w 1024"/>
                <a:gd name="T17" fmla="*/ 512 h 1024"/>
                <a:gd name="T18" fmla="*/ 512 w 1024"/>
                <a:gd name="T19" fmla="*/ 951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4" h="1024">
                  <a:moveTo>
                    <a:pt x="512" y="0"/>
                  </a:moveTo>
                  <a:cubicBezTo>
                    <a:pt x="229" y="0"/>
                    <a:pt x="0" y="229"/>
                    <a:pt x="0" y="512"/>
                  </a:cubicBezTo>
                  <a:cubicBezTo>
                    <a:pt x="0" y="795"/>
                    <a:pt x="229" y="1024"/>
                    <a:pt x="512" y="1024"/>
                  </a:cubicBezTo>
                  <a:cubicBezTo>
                    <a:pt x="795" y="1024"/>
                    <a:pt x="1024" y="795"/>
                    <a:pt x="1024" y="512"/>
                  </a:cubicBezTo>
                  <a:cubicBezTo>
                    <a:pt x="1024" y="229"/>
                    <a:pt x="795" y="0"/>
                    <a:pt x="512" y="0"/>
                  </a:cubicBezTo>
                  <a:close/>
                  <a:moveTo>
                    <a:pt x="512" y="951"/>
                  </a:moveTo>
                  <a:cubicBezTo>
                    <a:pt x="270" y="951"/>
                    <a:pt x="73" y="754"/>
                    <a:pt x="73" y="512"/>
                  </a:cubicBezTo>
                  <a:cubicBezTo>
                    <a:pt x="73" y="270"/>
                    <a:pt x="270" y="73"/>
                    <a:pt x="512" y="73"/>
                  </a:cubicBezTo>
                  <a:cubicBezTo>
                    <a:pt x="754" y="73"/>
                    <a:pt x="951" y="270"/>
                    <a:pt x="951" y="512"/>
                  </a:cubicBezTo>
                  <a:cubicBezTo>
                    <a:pt x="951" y="754"/>
                    <a:pt x="754" y="951"/>
                    <a:pt x="512" y="951"/>
                  </a:cubicBez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18" name="Group 17"/>
            <p:cNvGrpSpPr/>
            <p:nvPr/>
          </p:nvGrpSpPr>
          <p:grpSpPr>
            <a:xfrm>
              <a:off x="5853364" y="2077003"/>
              <a:ext cx="485272" cy="517804"/>
              <a:chOff x="4763" y="3175"/>
              <a:chExt cx="1136650" cy="1212850"/>
            </a:xfrm>
            <a:solidFill>
              <a:schemeClr val="bg1"/>
            </a:solidFill>
          </p:grpSpPr>
          <p:sp>
            <p:nvSpPr>
              <p:cNvPr id="19" name="Rectangle 13"/>
              <p:cNvSpPr>
                <a:spLocks noChangeArrowheads="1"/>
              </p:cNvSpPr>
              <p:nvPr/>
            </p:nvSpPr>
            <p:spPr bwMode="auto">
              <a:xfrm>
                <a:off x="80963" y="762000"/>
                <a:ext cx="454025" cy="454025"/>
              </a:xfrm>
              <a:prstGeom prst="rect">
                <a:avLst/>
              </a:prstGeom>
              <a:grpFill/>
              <a:ln>
                <a:noFill/>
              </a:ln>
            </p:spPr>
            <p:txBody>
              <a:bodyPr vert="horz" wrap="square" lIns="91440" tIns="45720" rIns="91440" bIns="45720" numCol="1" anchor="t" anchorCtr="0" compatLnSpc="1"/>
              <a:lstStyle/>
              <a:p>
                <a:endParaRPr lang="id-ID"/>
              </a:p>
            </p:txBody>
          </p:sp>
          <p:sp>
            <p:nvSpPr>
              <p:cNvPr id="20" name="Rectangle 14"/>
              <p:cNvSpPr>
                <a:spLocks noChangeArrowheads="1"/>
              </p:cNvSpPr>
              <p:nvPr/>
            </p:nvSpPr>
            <p:spPr bwMode="auto">
              <a:xfrm>
                <a:off x="611188" y="762000"/>
                <a:ext cx="454025" cy="454025"/>
              </a:xfrm>
              <a:prstGeom prst="rect">
                <a:avLst/>
              </a:prstGeom>
              <a:grpFill/>
              <a:ln>
                <a:noFill/>
              </a:ln>
            </p:spPr>
            <p:txBody>
              <a:bodyPr vert="horz" wrap="square" lIns="91440" tIns="45720" rIns="91440" bIns="45720" numCol="1" anchor="t" anchorCtr="0" compatLnSpc="1"/>
              <a:lstStyle/>
              <a:p>
                <a:endParaRPr lang="id-ID"/>
              </a:p>
            </p:txBody>
          </p:sp>
          <p:sp>
            <p:nvSpPr>
              <p:cNvPr id="21" name="Freeform 15"/>
              <p:cNvSpPr>
                <a:spLocks noEditPoints="1"/>
              </p:cNvSpPr>
              <p:nvPr/>
            </p:nvSpPr>
            <p:spPr bwMode="auto">
              <a:xfrm>
                <a:off x="4763" y="3175"/>
                <a:ext cx="1136650" cy="682625"/>
              </a:xfrm>
              <a:custGeom>
                <a:avLst/>
                <a:gdLst>
                  <a:gd name="T0" fmla="*/ 180 w 300"/>
                  <a:gd name="T1" fmla="*/ 100 h 180"/>
                  <a:gd name="T2" fmla="*/ 180 w 300"/>
                  <a:gd name="T3" fmla="*/ 99 h 180"/>
                  <a:gd name="T4" fmla="*/ 260 w 300"/>
                  <a:gd name="T5" fmla="*/ 50 h 180"/>
                  <a:gd name="T6" fmla="*/ 210 w 300"/>
                  <a:gd name="T7" fmla="*/ 0 h 180"/>
                  <a:gd name="T8" fmla="*/ 161 w 300"/>
                  <a:gd name="T9" fmla="*/ 80 h 180"/>
                  <a:gd name="T10" fmla="*/ 160 w 300"/>
                  <a:gd name="T11" fmla="*/ 80 h 180"/>
                  <a:gd name="T12" fmla="*/ 140 w 300"/>
                  <a:gd name="T13" fmla="*/ 80 h 180"/>
                  <a:gd name="T14" fmla="*/ 139 w 300"/>
                  <a:gd name="T15" fmla="*/ 80 h 180"/>
                  <a:gd name="T16" fmla="*/ 90 w 300"/>
                  <a:gd name="T17" fmla="*/ 0 h 180"/>
                  <a:gd name="T18" fmla="*/ 40 w 300"/>
                  <a:gd name="T19" fmla="*/ 50 h 180"/>
                  <a:gd name="T20" fmla="*/ 120 w 300"/>
                  <a:gd name="T21" fmla="*/ 99 h 180"/>
                  <a:gd name="T22" fmla="*/ 120 w 300"/>
                  <a:gd name="T23" fmla="*/ 100 h 180"/>
                  <a:gd name="T24" fmla="*/ 0 w 300"/>
                  <a:gd name="T25" fmla="*/ 100 h 180"/>
                  <a:gd name="T26" fmla="*/ 0 w 300"/>
                  <a:gd name="T27" fmla="*/ 180 h 180"/>
                  <a:gd name="T28" fmla="*/ 140 w 300"/>
                  <a:gd name="T29" fmla="*/ 180 h 180"/>
                  <a:gd name="T30" fmla="*/ 140 w 300"/>
                  <a:gd name="T31" fmla="*/ 100 h 180"/>
                  <a:gd name="T32" fmla="*/ 160 w 300"/>
                  <a:gd name="T33" fmla="*/ 100 h 180"/>
                  <a:gd name="T34" fmla="*/ 160 w 300"/>
                  <a:gd name="T35" fmla="*/ 180 h 180"/>
                  <a:gd name="T36" fmla="*/ 300 w 300"/>
                  <a:gd name="T37" fmla="*/ 180 h 180"/>
                  <a:gd name="T38" fmla="*/ 300 w 300"/>
                  <a:gd name="T39" fmla="*/ 100 h 180"/>
                  <a:gd name="T40" fmla="*/ 180 w 300"/>
                  <a:gd name="T41" fmla="*/ 100 h 180"/>
                  <a:gd name="T42" fmla="*/ 60 w 300"/>
                  <a:gd name="T43" fmla="*/ 50 h 180"/>
                  <a:gd name="T44" fmla="*/ 90 w 300"/>
                  <a:gd name="T45" fmla="*/ 20 h 180"/>
                  <a:gd name="T46" fmla="*/ 119 w 300"/>
                  <a:gd name="T47" fmla="*/ 79 h 180"/>
                  <a:gd name="T48" fmla="*/ 60 w 300"/>
                  <a:gd name="T49" fmla="*/ 50 h 180"/>
                  <a:gd name="T50" fmla="*/ 210 w 300"/>
                  <a:gd name="T51" fmla="*/ 20 h 180"/>
                  <a:gd name="T52" fmla="*/ 240 w 300"/>
                  <a:gd name="T53" fmla="*/ 50 h 180"/>
                  <a:gd name="T54" fmla="*/ 181 w 300"/>
                  <a:gd name="T55" fmla="*/ 79 h 180"/>
                  <a:gd name="T56" fmla="*/ 210 w 300"/>
                  <a:gd name="T57" fmla="*/ 2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0" h="180">
                    <a:moveTo>
                      <a:pt x="180" y="100"/>
                    </a:moveTo>
                    <a:cubicBezTo>
                      <a:pt x="180" y="99"/>
                      <a:pt x="180" y="99"/>
                      <a:pt x="180" y="99"/>
                    </a:cubicBezTo>
                    <a:cubicBezTo>
                      <a:pt x="209" y="96"/>
                      <a:pt x="260" y="86"/>
                      <a:pt x="260" y="50"/>
                    </a:cubicBezTo>
                    <a:cubicBezTo>
                      <a:pt x="260" y="25"/>
                      <a:pt x="235" y="0"/>
                      <a:pt x="210" y="0"/>
                    </a:cubicBezTo>
                    <a:cubicBezTo>
                      <a:pt x="187" y="0"/>
                      <a:pt x="165" y="21"/>
                      <a:pt x="161" y="80"/>
                    </a:cubicBezTo>
                    <a:cubicBezTo>
                      <a:pt x="160" y="80"/>
                      <a:pt x="160" y="80"/>
                      <a:pt x="160" y="80"/>
                    </a:cubicBezTo>
                    <a:cubicBezTo>
                      <a:pt x="140" y="80"/>
                      <a:pt x="140" y="80"/>
                      <a:pt x="140" y="80"/>
                    </a:cubicBezTo>
                    <a:cubicBezTo>
                      <a:pt x="139" y="80"/>
                      <a:pt x="139" y="80"/>
                      <a:pt x="139" y="80"/>
                    </a:cubicBezTo>
                    <a:cubicBezTo>
                      <a:pt x="135" y="21"/>
                      <a:pt x="113" y="0"/>
                      <a:pt x="90" y="0"/>
                    </a:cubicBezTo>
                    <a:cubicBezTo>
                      <a:pt x="65" y="0"/>
                      <a:pt x="40" y="25"/>
                      <a:pt x="40" y="50"/>
                    </a:cubicBezTo>
                    <a:cubicBezTo>
                      <a:pt x="40" y="86"/>
                      <a:pt x="91" y="96"/>
                      <a:pt x="120" y="99"/>
                    </a:cubicBezTo>
                    <a:cubicBezTo>
                      <a:pt x="120" y="100"/>
                      <a:pt x="120" y="100"/>
                      <a:pt x="120" y="100"/>
                    </a:cubicBezTo>
                    <a:cubicBezTo>
                      <a:pt x="0" y="100"/>
                      <a:pt x="0" y="100"/>
                      <a:pt x="0" y="100"/>
                    </a:cubicBezTo>
                    <a:cubicBezTo>
                      <a:pt x="0" y="180"/>
                      <a:pt x="0" y="180"/>
                      <a:pt x="0" y="180"/>
                    </a:cubicBezTo>
                    <a:cubicBezTo>
                      <a:pt x="140" y="180"/>
                      <a:pt x="140" y="180"/>
                      <a:pt x="140" y="180"/>
                    </a:cubicBezTo>
                    <a:cubicBezTo>
                      <a:pt x="140" y="100"/>
                      <a:pt x="140" y="100"/>
                      <a:pt x="140" y="100"/>
                    </a:cubicBezTo>
                    <a:cubicBezTo>
                      <a:pt x="160" y="100"/>
                      <a:pt x="160" y="100"/>
                      <a:pt x="160" y="100"/>
                    </a:cubicBezTo>
                    <a:cubicBezTo>
                      <a:pt x="160" y="180"/>
                      <a:pt x="160" y="180"/>
                      <a:pt x="160" y="180"/>
                    </a:cubicBezTo>
                    <a:cubicBezTo>
                      <a:pt x="300" y="180"/>
                      <a:pt x="300" y="180"/>
                      <a:pt x="300" y="180"/>
                    </a:cubicBezTo>
                    <a:cubicBezTo>
                      <a:pt x="300" y="100"/>
                      <a:pt x="300" y="100"/>
                      <a:pt x="300" y="100"/>
                    </a:cubicBezTo>
                    <a:lnTo>
                      <a:pt x="180" y="100"/>
                    </a:lnTo>
                    <a:close/>
                    <a:moveTo>
                      <a:pt x="60" y="50"/>
                    </a:moveTo>
                    <a:cubicBezTo>
                      <a:pt x="60" y="36"/>
                      <a:pt x="76" y="20"/>
                      <a:pt x="90" y="20"/>
                    </a:cubicBezTo>
                    <a:cubicBezTo>
                      <a:pt x="105" y="20"/>
                      <a:pt x="116" y="42"/>
                      <a:pt x="119" y="79"/>
                    </a:cubicBezTo>
                    <a:cubicBezTo>
                      <a:pt x="92" y="76"/>
                      <a:pt x="60" y="67"/>
                      <a:pt x="60" y="50"/>
                    </a:cubicBezTo>
                    <a:close/>
                    <a:moveTo>
                      <a:pt x="210" y="20"/>
                    </a:moveTo>
                    <a:cubicBezTo>
                      <a:pt x="224" y="20"/>
                      <a:pt x="240" y="36"/>
                      <a:pt x="240" y="50"/>
                    </a:cubicBezTo>
                    <a:cubicBezTo>
                      <a:pt x="240" y="66"/>
                      <a:pt x="208" y="76"/>
                      <a:pt x="181" y="79"/>
                    </a:cubicBezTo>
                    <a:cubicBezTo>
                      <a:pt x="184" y="42"/>
                      <a:pt x="195" y="20"/>
                      <a:pt x="210" y="20"/>
                    </a:cubicBezTo>
                    <a:close/>
                  </a:path>
                </a:pathLst>
              </a:custGeom>
              <a:grpFill/>
              <a:ln>
                <a:noFill/>
              </a:ln>
            </p:spPr>
            <p:txBody>
              <a:bodyPr vert="horz" wrap="square" lIns="91440" tIns="45720" rIns="91440" bIns="45720" numCol="1" anchor="t" anchorCtr="0" compatLnSpc="1"/>
              <a:lstStyle/>
              <a:p>
                <a:endParaRPr lang="id-ID"/>
              </a:p>
            </p:txBody>
          </p:sp>
        </p:grpSp>
      </p:gr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par>
                          <p:cTn id="16" fill="hold">
                            <p:stCondLst>
                              <p:cond delay="1500"/>
                            </p:stCondLst>
                            <p:childTnLst>
                              <p:par>
                                <p:cTn id="17" presetID="49" presetClass="entr" presetSubtype="0" decel="10000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 calcmode="lin" valueType="num">
                                      <p:cBhvr>
                                        <p:cTn id="21" dur="500" fill="hold"/>
                                        <p:tgtEl>
                                          <p:spTgt spid="16"/>
                                        </p:tgtEl>
                                        <p:attrNameLst>
                                          <p:attrName>style.rotation</p:attrName>
                                        </p:attrNameLst>
                                      </p:cBhvr>
                                      <p:tavLst>
                                        <p:tav tm="0">
                                          <p:val>
                                            <p:fltVal val="360"/>
                                          </p:val>
                                        </p:tav>
                                        <p:tav tm="100000">
                                          <p:val>
                                            <p:fltVal val="0"/>
                                          </p:val>
                                        </p:tav>
                                      </p:tavLst>
                                    </p:anim>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1184" y="4120681"/>
            <a:ext cx="12190816" cy="2747947"/>
            <a:chOff x="1184" y="4120681"/>
            <a:chExt cx="12190816" cy="2747947"/>
          </a:xfrm>
        </p:grpSpPr>
        <p:sp>
          <p:nvSpPr>
            <p:cNvPr id="39" name="Freeform 13"/>
            <p:cNvSpPr/>
            <p:nvPr/>
          </p:nvSpPr>
          <p:spPr bwMode="auto">
            <a:xfrm>
              <a:off x="10162130" y="5375511"/>
              <a:ext cx="2029870" cy="1482489"/>
            </a:xfrm>
            <a:custGeom>
              <a:avLst/>
              <a:gdLst>
                <a:gd name="T0" fmla="*/ 1230 w 1276"/>
                <a:gd name="T1" fmla="*/ 748 h 933"/>
                <a:gd name="T2" fmla="*/ 1221 w 1276"/>
                <a:gd name="T3" fmla="*/ 748 h 933"/>
                <a:gd name="T4" fmla="*/ 1206 w 1276"/>
                <a:gd name="T5" fmla="*/ 748 h 933"/>
                <a:gd name="T6" fmla="*/ 1211 w 1276"/>
                <a:gd name="T7" fmla="*/ 216 h 933"/>
                <a:gd name="T8" fmla="*/ 1218 w 1276"/>
                <a:gd name="T9" fmla="*/ 216 h 933"/>
                <a:gd name="T10" fmla="*/ 1221 w 1276"/>
                <a:gd name="T11" fmla="*/ 214 h 933"/>
                <a:gd name="T12" fmla="*/ 1218 w 1276"/>
                <a:gd name="T13" fmla="*/ 185 h 933"/>
                <a:gd name="T14" fmla="*/ 1206 w 1276"/>
                <a:gd name="T15" fmla="*/ 182 h 933"/>
                <a:gd name="T16" fmla="*/ 1192 w 1276"/>
                <a:gd name="T17" fmla="*/ 180 h 933"/>
                <a:gd name="T18" fmla="*/ 1182 w 1276"/>
                <a:gd name="T19" fmla="*/ 0 h 933"/>
                <a:gd name="T20" fmla="*/ 1172 w 1276"/>
                <a:gd name="T21" fmla="*/ 180 h 933"/>
                <a:gd name="T22" fmla="*/ 1158 w 1276"/>
                <a:gd name="T23" fmla="*/ 180 h 933"/>
                <a:gd name="T24" fmla="*/ 1143 w 1276"/>
                <a:gd name="T25" fmla="*/ 182 h 933"/>
                <a:gd name="T26" fmla="*/ 1141 w 1276"/>
                <a:gd name="T27" fmla="*/ 212 h 933"/>
                <a:gd name="T28" fmla="*/ 1143 w 1276"/>
                <a:gd name="T29" fmla="*/ 214 h 933"/>
                <a:gd name="T30" fmla="*/ 1151 w 1276"/>
                <a:gd name="T31" fmla="*/ 214 h 933"/>
                <a:gd name="T32" fmla="*/ 1071 w 1276"/>
                <a:gd name="T33" fmla="*/ 659 h 933"/>
                <a:gd name="T34" fmla="*/ 659 w 1276"/>
                <a:gd name="T35" fmla="*/ 496 h 933"/>
                <a:gd name="T36" fmla="*/ 666 w 1276"/>
                <a:gd name="T37" fmla="*/ 491 h 933"/>
                <a:gd name="T38" fmla="*/ 611 w 1276"/>
                <a:gd name="T39" fmla="*/ 430 h 933"/>
                <a:gd name="T40" fmla="*/ 620 w 1276"/>
                <a:gd name="T41" fmla="*/ 425 h 933"/>
                <a:gd name="T42" fmla="*/ 606 w 1276"/>
                <a:gd name="T43" fmla="*/ 420 h 933"/>
                <a:gd name="T44" fmla="*/ 608 w 1276"/>
                <a:gd name="T45" fmla="*/ 406 h 933"/>
                <a:gd name="T46" fmla="*/ 606 w 1276"/>
                <a:gd name="T47" fmla="*/ 389 h 933"/>
                <a:gd name="T48" fmla="*/ 594 w 1276"/>
                <a:gd name="T49" fmla="*/ 379 h 933"/>
                <a:gd name="T50" fmla="*/ 586 w 1276"/>
                <a:gd name="T51" fmla="*/ 377 h 933"/>
                <a:gd name="T52" fmla="*/ 569 w 1276"/>
                <a:gd name="T53" fmla="*/ 377 h 933"/>
                <a:gd name="T54" fmla="*/ 562 w 1276"/>
                <a:gd name="T55" fmla="*/ 379 h 933"/>
                <a:gd name="T56" fmla="*/ 552 w 1276"/>
                <a:gd name="T57" fmla="*/ 391 h 933"/>
                <a:gd name="T58" fmla="*/ 548 w 1276"/>
                <a:gd name="T59" fmla="*/ 399 h 933"/>
                <a:gd name="T60" fmla="*/ 548 w 1276"/>
                <a:gd name="T61" fmla="*/ 413 h 933"/>
                <a:gd name="T62" fmla="*/ 552 w 1276"/>
                <a:gd name="T63" fmla="*/ 423 h 933"/>
                <a:gd name="T64" fmla="*/ 538 w 1276"/>
                <a:gd name="T65" fmla="*/ 425 h 933"/>
                <a:gd name="T66" fmla="*/ 548 w 1276"/>
                <a:gd name="T67" fmla="*/ 430 h 933"/>
                <a:gd name="T68" fmla="*/ 519 w 1276"/>
                <a:gd name="T69" fmla="*/ 491 h 933"/>
                <a:gd name="T70" fmla="*/ 412 w 1276"/>
                <a:gd name="T71" fmla="*/ 491 h 933"/>
                <a:gd name="T72" fmla="*/ 402 w 1276"/>
                <a:gd name="T73" fmla="*/ 491 h 933"/>
                <a:gd name="T74" fmla="*/ 359 w 1276"/>
                <a:gd name="T75" fmla="*/ 464 h 933"/>
                <a:gd name="T76" fmla="*/ 366 w 1276"/>
                <a:gd name="T77" fmla="*/ 459 h 933"/>
                <a:gd name="T78" fmla="*/ 204 w 1276"/>
                <a:gd name="T79" fmla="*/ 447 h 933"/>
                <a:gd name="T80" fmla="*/ 194 w 1276"/>
                <a:gd name="T81" fmla="*/ 416 h 933"/>
                <a:gd name="T82" fmla="*/ 177 w 1276"/>
                <a:gd name="T83" fmla="*/ 391 h 933"/>
                <a:gd name="T84" fmla="*/ 155 w 1276"/>
                <a:gd name="T85" fmla="*/ 369 h 933"/>
                <a:gd name="T86" fmla="*/ 141 w 1276"/>
                <a:gd name="T87" fmla="*/ 360 h 933"/>
                <a:gd name="T88" fmla="*/ 114 w 1276"/>
                <a:gd name="T89" fmla="*/ 350 h 933"/>
                <a:gd name="T90" fmla="*/ 112 w 1276"/>
                <a:gd name="T91" fmla="*/ 348 h 933"/>
                <a:gd name="T92" fmla="*/ 97 w 1276"/>
                <a:gd name="T93" fmla="*/ 345 h 933"/>
                <a:gd name="T94" fmla="*/ 92 w 1276"/>
                <a:gd name="T95" fmla="*/ 345 h 933"/>
                <a:gd name="T96" fmla="*/ 88 w 1276"/>
                <a:gd name="T97" fmla="*/ 345 h 933"/>
                <a:gd name="T98" fmla="*/ 78 w 1276"/>
                <a:gd name="T99" fmla="*/ 263 h 933"/>
                <a:gd name="T100" fmla="*/ 73 w 1276"/>
                <a:gd name="T101" fmla="*/ 345 h 933"/>
                <a:gd name="T102" fmla="*/ 68 w 1276"/>
                <a:gd name="T103" fmla="*/ 345 h 933"/>
                <a:gd name="T104" fmla="*/ 51 w 1276"/>
                <a:gd name="T105" fmla="*/ 348 h 933"/>
                <a:gd name="T106" fmla="*/ 51 w 1276"/>
                <a:gd name="T107" fmla="*/ 348 h 933"/>
                <a:gd name="T108" fmla="*/ 37 w 1276"/>
                <a:gd name="T109" fmla="*/ 355 h 933"/>
                <a:gd name="T110" fmla="*/ 22 w 1276"/>
                <a:gd name="T111" fmla="*/ 360 h 933"/>
                <a:gd name="T112" fmla="*/ 0 w 1276"/>
                <a:gd name="T113" fmla="*/ 374 h 933"/>
                <a:gd name="T114" fmla="*/ 1276 w 1276"/>
                <a:gd name="T115" fmla="*/ 933 h 933"/>
                <a:gd name="T116" fmla="*/ 1233 w 1276"/>
                <a:gd name="T117" fmla="*/ 739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6" h="933">
                  <a:moveTo>
                    <a:pt x="1233" y="746"/>
                  </a:moveTo>
                  <a:lnTo>
                    <a:pt x="1230" y="748"/>
                  </a:lnTo>
                  <a:lnTo>
                    <a:pt x="1228" y="748"/>
                  </a:lnTo>
                  <a:lnTo>
                    <a:pt x="1221" y="748"/>
                  </a:lnTo>
                  <a:lnTo>
                    <a:pt x="1216" y="748"/>
                  </a:lnTo>
                  <a:lnTo>
                    <a:pt x="1206" y="748"/>
                  </a:lnTo>
                  <a:lnTo>
                    <a:pt x="1206" y="741"/>
                  </a:lnTo>
                  <a:lnTo>
                    <a:pt x="1211" y="216"/>
                  </a:lnTo>
                  <a:lnTo>
                    <a:pt x="1213" y="216"/>
                  </a:lnTo>
                  <a:lnTo>
                    <a:pt x="1218" y="216"/>
                  </a:lnTo>
                  <a:lnTo>
                    <a:pt x="1221" y="214"/>
                  </a:lnTo>
                  <a:lnTo>
                    <a:pt x="1221" y="214"/>
                  </a:lnTo>
                  <a:lnTo>
                    <a:pt x="1221" y="185"/>
                  </a:lnTo>
                  <a:lnTo>
                    <a:pt x="1218" y="185"/>
                  </a:lnTo>
                  <a:lnTo>
                    <a:pt x="1213" y="182"/>
                  </a:lnTo>
                  <a:lnTo>
                    <a:pt x="1206" y="182"/>
                  </a:lnTo>
                  <a:lnTo>
                    <a:pt x="1197" y="180"/>
                  </a:lnTo>
                  <a:lnTo>
                    <a:pt x="1192" y="180"/>
                  </a:lnTo>
                  <a:lnTo>
                    <a:pt x="1192" y="93"/>
                  </a:lnTo>
                  <a:lnTo>
                    <a:pt x="1182" y="0"/>
                  </a:lnTo>
                  <a:lnTo>
                    <a:pt x="1175" y="90"/>
                  </a:lnTo>
                  <a:lnTo>
                    <a:pt x="1172" y="180"/>
                  </a:lnTo>
                  <a:lnTo>
                    <a:pt x="1165" y="180"/>
                  </a:lnTo>
                  <a:lnTo>
                    <a:pt x="1158" y="180"/>
                  </a:lnTo>
                  <a:lnTo>
                    <a:pt x="1151" y="180"/>
                  </a:lnTo>
                  <a:lnTo>
                    <a:pt x="1143" y="182"/>
                  </a:lnTo>
                  <a:lnTo>
                    <a:pt x="1141" y="182"/>
                  </a:lnTo>
                  <a:lnTo>
                    <a:pt x="1141" y="212"/>
                  </a:lnTo>
                  <a:lnTo>
                    <a:pt x="1141" y="212"/>
                  </a:lnTo>
                  <a:lnTo>
                    <a:pt x="1143" y="214"/>
                  </a:lnTo>
                  <a:lnTo>
                    <a:pt x="1148" y="214"/>
                  </a:lnTo>
                  <a:lnTo>
                    <a:pt x="1151" y="214"/>
                  </a:lnTo>
                  <a:lnTo>
                    <a:pt x="1146" y="714"/>
                  </a:lnTo>
                  <a:lnTo>
                    <a:pt x="1071" y="659"/>
                  </a:lnTo>
                  <a:lnTo>
                    <a:pt x="661" y="651"/>
                  </a:lnTo>
                  <a:lnTo>
                    <a:pt x="659" y="496"/>
                  </a:lnTo>
                  <a:lnTo>
                    <a:pt x="666" y="496"/>
                  </a:lnTo>
                  <a:lnTo>
                    <a:pt x="666" y="491"/>
                  </a:lnTo>
                  <a:lnTo>
                    <a:pt x="611" y="491"/>
                  </a:lnTo>
                  <a:lnTo>
                    <a:pt x="611" y="430"/>
                  </a:lnTo>
                  <a:lnTo>
                    <a:pt x="620" y="428"/>
                  </a:lnTo>
                  <a:lnTo>
                    <a:pt x="620" y="425"/>
                  </a:lnTo>
                  <a:lnTo>
                    <a:pt x="603" y="423"/>
                  </a:lnTo>
                  <a:lnTo>
                    <a:pt x="606" y="420"/>
                  </a:lnTo>
                  <a:lnTo>
                    <a:pt x="608" y="413"/>
                  </a:lnTo>
                  <a:lnTo>
                    <a:pt x="608" y="406"/>
                  </a:lnTo>
                  <a:lnTo>
                    <a:pt x="608" y="399"/>
                  </a:lnTo>
                  <a:lnTo>
                    <a:pt x="606" y="389"/>
                  </a:lnTo>
                  <a:lnTo>
                    <a:pt x="601" y="384"/>
                  </a:lnTo>
                  <a:lnTo>
                    <a:pt x="594" y="379"/>
                  </a:lnTo>
                  <a:lnTo>
                    <a:pt x="586" y="377"/>
                  </a:lnTo>
                  <a:lnTo>
                    <a:pt x="586" y="377"/>
                  </a:lnTo>
                  <a:lnTo>
                    <a:pt x="577" y="374"/>
                  </a:lnTo>
                  <a:lnTo>
                    <a:pt x="569" y="377"/>
                  </a:lnTo>
                  <a:lnTo>
                    <a:pt x="569" y="377"/>
                  </a:lnTo>
                  <a:lnTo>
                    <a:pt x="562" y="379"/>
                  </a:lnTo>
                  <a:lnTo>
                    <a:pt x="557" y="384"/>
                  </a:lnTo>
                  <a:lnTo>
                    <a:pt x="552" y="391"/>
                  </a:lnTo>
                  <a:lnTo>
                    <a:pt x="548" y="399"/>
                  </a:lnTo>
                  <a:lnTo>
                    <a:pt x="548" y="399"/>
                  </a:lnTo>
                  <a:lnTo>
                    <a:pt x="548" y="406"/>
                  </a:lnTo>
                  <a:lnTo>
                    <a:pt x="548" y="413"/>
                  </a:lnTo>
                  <a:lnTo>
                    <a:pt x="552" y="420"/>
                  </a:lnTo>
                  <a:lnTo>
                    <a:pt x="552" y="423"/>
                  </a:lnTo>
                  <a:lnTo>
                    <a:pt x="552" y="423"/>
                  </a:lnTo>
                  <a:lnTo>
                    <a:pt x="538" y="425"/>
                  </a:lnTo>
                  <a:lnTo>
                    <a:pt x="538" y="430"/>
                  </a:lnTo>
                  <a:lnTo>
                    <a:pt x="548" y="430"/>
                  </a:lnTo>
                  <a:lnTo>
                    <a:pt x="550" y="491"/>
                  </a:lnTo>
                  <a:lnTo>
                    <a:pt x="519" y="491"/>
                  </a:lnTo>
                  <a:lnTo>
                    <a:pt x="509" y="491"/>
                  </a:lnTo>
                  <a:lnTo>
                    <a:pt x="412" y="491"/>
                  </a:lnTo>
                  <a:lnTo>
                    <a:pt x="412" y="491"/>
                  </a:lnTo>
                  <a:lnTo>
                    <a:pt x="402" y="491"/>
                  </a:lnTo>
                  <a:lnTo>
                    <a:pt x="359" y="491"/>
                  </a:lnTo>
                  <a:lnTo>
                    <a:pt x="359" y="464"/>
                  </a:lnTo>
                  <a:lnTo>
                    <a:pt x="366" y="464"/>
                  </a:lnTo>
                  <a:lnTo>
                    <a:pt x="366" y="459"/>
                  </a:lnTo>
                  <a:lnTo>
                    <a:pt x="206" y="459"/>
                  </a:lnTo>
                  <a:lnTo>
                    <a:pt x="204" y="447"/>
                  </a:lnTo>
                  <a:lnTo>
                    <a:pt x="201" y="430"/>
                  </a:lnTo>
                  <a:lnTo>
                    <a:pt x="194" y="416"/>
                  </a:lnTo>
                  <a:lnTo>
                    <a:pt x="187" y="403"/>
                  </a:lnTo>
                  <a:lnTo>
                    <a:pt x="177" y="391"/>
                  </a:lnTo>
                  <a:lnTo>
                    <a:pt x="167" y="379"/>
                  </a:lnTo>
                  <a:lnTo>
                    <a:pt x="155" y="369"/>
                  </a:lnTo>
                  <a:lnTo>
                    <a:pt x="141" y="362"/>
                  </a:lnTo>
                  <a:lnTo>
                    <a:pt x="141" y="360"/>
                  </a:lnTo>
                  <a:lnTo>
                    <a:pt x="126" y="355"/>
                  </a:lnTo>
                  <a:lnTo>
                    <a:pt x="114" y="350"/>
                  </a:lnTo>
                  <a:lnTo>
                    <a:pt x="114" y="348"/>
                  </a:lnTo>
                  <a:lnTo>
                    <a:pt x="112" y="348"/>
                  </a:lnTo>
                  <a:lnTo>
                    <a:pt x="112" y="348"/>
                  </a:lnTo>
                  <a:lnTo>
                    <a:pt x="97" y="345"/>
                  </a:lnTo>
                  <a:lnTo>
                    <a:pt x="95" y="345"/>
                  </a:lnTo>
                  <a:lnTo>
                    <a:pt x="92" y="345"/>
                  </a:lnTo>
                  <a:lnTo>
                    <a:pt x="90" y="345"/>
                  </a:lnTo>
                  <a:lnTo>
                    <a:pt x="88" y="345"/>
                  </a:lnTo>
                  <a:lnTo>
                    <a:pt x="90" y="263"/>
                  </a:lnTo>
                  <a:lnTo>
                    <a:pt x="78" y="263"/>
                  </a:lnTo>
                  <a:lnTo>
                    <a:pt x="75" y="345"/>
                  </a:lnTo>
                  <a:lnTo>
                    <a:pt x="73" y="345"/>
                  </a:lnTo>
                  <a:lnTo>
                    <a:pt x="71" y="345"/>
                  </a:lnTo>
                  <a:lnTo>
                    <a:pt x="68" y="345"/>
                  </a:lnTo>
                  <a:lnTo>
                    <a:pt x="54" y="348"/>
                  </a:lnTo>
                  <a:lnTo>
                    <a:pt x="51" y="348"/>
                  </a:lnTo>
                  <a:lnTo>
                    <a:pt x="51" y="348"/>
                  </a:lnTo>
                  <a:lnTo>
                    <a:pt x="51" y="348"/>
                  </a:lnTo>
                  <a:lnTo>
                    <a:pt x="51" y="350"/>
                  </a:lnTo>
                  <a:lnTo>
                    <a:pt x="37" y="355"/>
                  </a:lnTo>
                  <a:lnTo>
                    <a:pt x="22" y="360"/>
                  </a:lnTo>
                  <a:lnTo>
                    <a:pt x="22" y="360"/>
                  </a:lnTo>
                  <a:lnTo>
                    <a:pt x="8" y="369"/>
                  </a:lnTo>
                  <a:lnTo>
                    <a:pt x="0" y="374"/>
                  </a:lnTo>
                  <a:lnTo>
                    <a:pt x="0" y="933"/>
                  </a:lnTo>
                  <a:lnTo>
                    <a:pt x="1276" y="933"/>
                  </a:lnTo>
                  <a:lnTo>
                    <a:pt x="1276" y="739"/>
                  </a:lnTo>
                  <a:lnTo>
                    <a:pt x="1233" y="739"/>
                  </a:lnTo>
                  <a:lnTo>
                    <a:pt x="1233" y="74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40" name="Freeform 15"/>
            <p:cNvSpPr/>
            <p:nvPr/>
          </p:nvSpPr>
          <p:spPr bwMode="auto">
            <a:xfrm>
              <a:off x="8106277" y="4969180"/>
              <a:ext cx="2055853" cy="1895615"/>
            </a:xfrm>
            <a:custGeom>
              <a:avLst/>
              <a:gdLst>
                <a:gd name="T0" fmla="*/ 1278 w 1278"/>
                <a:gd name="T1" fmla="*/ 836 h 1193"/>
                <a:gd name="T2" fmla="*/ 1271 w 1278"/>
                <a:gd name="T3" fmla="*/ 819 h 1193"/>
                <a:gd name="T4" fmla="*/ 1252 w 1278"/>
                <a:gd name="T5" fmla="*/ 821 h 1193"/>
                <a:gd name="T6" fmla="*/ 1242 w 1278"/>
                <a:gd name="T7" fmla="*/ 807 h 1193"/>
                <a:gd name="T8" fmla="*/ 1206 w 1278"/>
                <a:gd name="T9" fmla="*/ 700 h 1193"/>
                <a:gd name="T10" fmla="*/ 1167 w 1278"/>
                <a:gd name="T11" fmla="*/ 693 h 1193"/>
                <a:gd name="T12" fmla="*/ 1126 w 1278"/>
                <a:gd name="T13" fmla="*/ 651 h 1193"/>
                <a:gd name="T14" fmla="*/ 1075 w 1278"/>
                <a:gd name="T15" fmla="*/ 598 h 1193"/>
                <a:gd name="T16" fmla="*/ 1068 w 1278"/>
                <a:gd name="T17" fmla="*/ 586 h 1193"/>
                <a:gd name="T18" fmla="*/ 1053 w 1278"/>
                <a:gd name="T19" fmla="*/ 566 h 1193"/>
                <a:gd name="T20" fmla="*/ 1048 w 1278"/>
                <a:gd name="T21" fmla="*/ 581 h 1193"/>
                <a:gd name="T22" fmla="*/ 1034 w 1278"/>
                <a:gd name="T23" fmla="*/ 593 h 1193"/>
                <a:gd name="T24" fmla="*/ 1034 w 1278"/>
                <a:gd name="T25" fmla="*/ 625 h 1193"/>
                <a:gd name="T26" fmla="*/ 956 w 1278"/>
                <a:gd name="T27" fmla="*/ 685 h 1193"/>
                <a:gd name="T28" fmla="*/ 925 w 1278"/>
                <a:gd name="T29" fmla="*/ 695 h 1193"/>
                <a:gd name="T30" fmla="*/ 884 w 1278"/>
                <a:gd name="T31" fmla="*/ 824 h 1193"/>
                <a:gd name="T32" fmla="*/ 864 w 1278"/>
                <a:gd name="T33" fmla="*/ 807 h 1193"/>
                <a:gd name="T34" fmla="*/ 850 w 1278"/>
                <a:gd name="T35" fmla="*/ 838 h 1193"/>
                <a:gd name="T36" fmla="*/ 833 w 1278"/>
                <a:gd name="T37" fmla="*/ 819 h 1193"/>
                <a:gd name="T38" fmla="*/ 814 w 1278"/>
                <a:gd name="T39" fmla="*/ 841 h 1193"/>
                <a:gd name="T40" fmla="*/ 751 w 1278"/>
                <a:gd name="T41" fmla="*/ 32 h 1193"/>
                <a:gd name="T42" fmla="*/ 445 w 1278"/>
                <a:gd name="T43" fmla="*/ 855 h 1193"/>
                <a:gd name="T44" fmla="*/ 431 w 1278"/>
                <a:gd name="T45" fmla="*/ 739 h 1193"/>
                <a:gd name="T46" fmla="*/ 404 w 1278"/>
                <a:gd name="T47" fmla="*/ 756 h 1193"/>
                <a:gd name="T48" fmla="*/ 378 w 1278"/>
                <a:gd name="T49" fmla="*/ 561 h 1193"/>
                <a:gd name="T50" fmla="*/ 375 w 1278"/>
                <a:gd name="T51" fmla="*/ 547 h 1193"/>
                <a:gd name="T52" fmla="*/ 368 w 1278"/>
                <a:gd name="T53" fmla="*/ 569 h 1193"/>
                <a:gd name="T54" fmla="*/ 351 w 1278"/>
                <a:gd name="T55" fmla="*/ 479 h 1193"/>
                <a:gd name="T56" fmla="*/ 341 w 1278"/>
                <a:gd name="T57" fmla="*/ 348 h 1193"/>
                <a:gd name="T58" fmla="*/ 324 w 1278"/>
                <a:gd name="T59" fmla="*/ 372 h 1193"/>
                <a:gd name="T60" fmla="*/ 312 w 1278"/>
                <a:gd name="T61" fmla="*/ 479 h 1193"/>
                <a:gd name="T62" fmla="*/ 295 w 1278"/>
                <a:gd name="T63" fmla="*/ 561 h 1193"/>
                <a:gd name="T64" fmla="*/ 290 w 1278"/>
                <a:gd name="T65" fmla="*/ 547 h 1193"/>
                <a:gd name="T66" fmla="*/ 288 w 1278"/>
                <a:gd name="T67" fmla="*/ 569 h 1193"/>
                <a:gd name="T68" fmla="*/ 269 w 1278"/>
                <a:gd name="T69" fmla="*/ 693 h 1193"/>
                <a:gd name="T70" fmla="*/ 269 w 1278"/>
                <a:gd name="T71" fmla="*/ 695 h 1193"/>
                <a:gd name="T72" fmla="*/ 261 w 1278"/>
                <a:gd name="T73" fmla="*/ 758 h 1193"/>
                <a:gd name="T74" fmla="*/ 244 w 1278"/>
                <a:gd name="T75" fmla="*/ 712 h 1193"/>
                <a:gd name="T76" fmla="*/ 232 w 1278"/>
                <a:gd name="T77" fmla="*/ 574 h 1193"/>
                <a:gd name="T78" fmla="*/ 208 w 1278"/>
                <a:gd name="T79" fmla="*/ 710 h 1193"/>
                <a:gd name="T80" fmla="*/ 194 w 1278"/>
                <a:gd name="T81" fmla="*/ 748 h 1193"/>
                <a:gd name="T82" fmla="*/ 174 w 1278"/>
                <a:gd name="T83" fmla="*/ 688 h 1193"/>
                <a:gd name="T84" fmla="*/ 172 w 1278"/>
                <a:gd name="T85" fmla="*/ 685 h 1193"/>
                <a:gd name="T86" fmla="*/ 169 w 1278"/>
                <a:gd name="T87" fmla="*/ 615 h 1193"/>
                <a:gd name="T88" fmla="*/ 167 w 1278"/>
                <a:gd name="T89" fmla="*/ 610 h 1193"/>
                <a:gd name="T90" fmla="*/ 157 w 1278"/>
                <a:gd name="T91" fmla="*/ 557 h 1193"/>
                <a:gd name="T92" fmla="*/ 148 w 1278"/>
                <a:gd name="T93" fmla="*/ 547 h 1193"/>
                <a:gd name="T94" fmla="*/ 123 w 1278"/>
                <a:gd name="T95" fmla="*/ 479 h 1193"/>
                <a:gd name="T96" fmla="*/ 123 w 1278"/>
                <a:gd name="T97" fmla="*/ 464 h 1193"/>
                <a:gd name="T98" fmla="*/ 121 w 1278"/>
                <a:gd name="T99" fmla="*/ 304 h 1193"/>
                <a:gd name="T100" fmla="*/ 97 w 1278"/>
                <a:gd name="T101" fmla="*/ 464 h 1193"/>
                <a:gd name="T102" fmla="*/ 94 w 1278"/>
                <a:gd name="T103" fmla="*/ 476 h 1193"/>
                <a:gd name="T104" fmla="*/ 70 w 1278"/>
                <a:gd name="T105" fmla="*/ 554 h 1193"/>
                <a:gd name="T106" fmla="*/ 60 w 1278"/>
                <a:gd name="T107" fmla="*/ 549 h 1193"/>
                <a:gd name="T108" fmla="*/ 48 w 1278"/>
                <a:gd name="T109" fmla="*/ 610 h 1193"/>
                <a:gd name="T110" fmla="*/ 41 w 1278"/>
                <a:gd name="T111" fmla="*/ 746 h 1193"/>
                <a:gd name="T112" fmla="*/ 17 w 1278"/>
                <a:gd name="T113" fmla="*/ 739 h 1193"/>
                <a:gd name="T114" fmla="*/ 7 w 1278"/>
                <a:gd name="T115" fmla="*/ 848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78" h="1193">
                  <a:moveTo>
                    <a:pt x="12" y="306"/>
                  </a:moveTo>
                  <a:lnTo>
                    <a:pt x="0" y="304"/>
                  </a:lnTo>
                  <a:lnTo>
                    <a:pt x="0" y="1193"/>
                  </a:lnTo>
                  <a:lnTo>
                    <a:pt x="1278" y="1193"/>
                  </a:lnTo>
                  <a:lnTo>
                    <a:pt x="1278" y="836"/>
                  </a:lnTo>
                  <a:lnTo>
                    <a:pt x="1274" y="836"/>
                  </a:lnTo>
                  <a:lnTo>
                    <a:pt x="1274" y="819"/>
                  </a:lnTo>
                  <a:lnTo>
                    <a:pt x="1271" y="819"/>
                  </a:lnTo>
                  <a:lnTo>
                    <a:pt x="1271" y="819"/>
                  </a:lnTo>
                  <a:lnTo>
                    <a:pt x="1271" y="819"/>
                  </a:lnTo>
                  <a:lnTo>
                    <a:pt x="1269" y="819"/>
                  </a:lnTo>
                  <a:lnTo>
                    <a:pt x="1269" y="836"/>
                  </a:lnTo>
                  <a:lnTo>
                    <a:pt x="1257" y="836"/>
                  </a:lnTo>
                  <a:lnTo>
                    <a:pt x="1257" y="824"/>
                  </a:lnTo>
                  <a:lnTo>
                    <a:pt x="1252" y="821"/>
                  </a:lnTo>
                  <a:lnTo>
                    <a:pt x="1245" y="821"/>
                  </a:lnTo>
                  <a:lnTo>
                    <a:pt x="1245" y="807"/>
                  </a:lnTo>
                  <a:lnTo>
                    <a:pt x="1242" y="807"/>
                  </a:lnTo>
                  <a:lnTo>
                    <a:pt x="1242" y="807"/>
                  </a:lnTo>
                  <a:lnTo>
                    <a:pt x="1242" y="807"/>
                  </a:lnTo>
                  <a:lnTo>
                    <a:pt x="1240" y="807"/>
                  </a:lnTo>
                  <a:lnTo>
                    <a:pt x="1240" y="821"/>
                  </a:lnTo>
                  <a:lnTo>
                    <a:pt x="1220" y="821"/>
                  </a:lnTo>
                  <a:lnTo>
                    <a:pt x="1223" y="702"/>
                  </a:lnTo>
                  <a:lnTo>
                    <a:pt x="1206" y="700"/>
                  </a:lnTo>
                  <a:lnTo>
                    <a:pt x="1182" y="700"/>
                  </a:lnTo>
                  <a:lnTo>
                    <a:pt x="1174" y="695"/>
                  </a:lnTo>
                  <a:lnTo>
                    <a:pt x="1174" y="695"/>
                  </a:lnTo>
                  <a:lnTo>
                    <a:pt x="1172" y="695"/>
                  </a:lnTo>
                  <a:lnTo>
                    <a:pt x="1167" y="693"/>
                  </a:lnTo>
                  <a:lnTo>
                    <a:pt x="1167" y="688"/>
                  </a:lnTo>
                  <a:lnTo>
                    <a:pt x="1155" y="685"/>
                  </a:lnTo>
                  <a:lnTo>
                    <a:pt x="1150" y="685"/>
                  </a:lnTo>
                  <a:lnTo>
                    <a:pt x="1140" y="668"/>
                  </a:lnTo>
                  <a:lnTo>
                    <a:pt x="1126" y="651"/>
                  </a:lnTo>
                  <a:lnTo>
                    <a:pt x="1111" y="639"/>
                  </a:lnTo>
                  <a:lnTo>
                    <a:pt x="1092" y="629"/>
                  </a:lnTo>
                  <a:lnTo>
                    <a:pt x="1073" y="625"/>
                  </a:lnTo>
                  <a:lnTo>
                    <a:pt x="1073" y="598"/>
                  </a:lnTo>
                  <a:lnTo>
                    <a:pt x="1075" y="598"/>
                  </a:lnTo>
                  <a:lnTo>
                    <a:pt x="1075" y="595"/>
                  </a:lnTo>
                  <a:lnTo>
                    <a:pt x="1075" y="593"/>
                  </a:lnTo>
                  <a:lnTo>
                    <a:pt x="1073" y="593"/>
                  </a:lnTo>
                  <a:lnTo>
                    <a:pt x="1070" y="588"/>
                  </a:lnTo>
                  <a:lnTo>
                    <a:pt x="1068" y="586"/>
                  </a:lnTo>
                  <a:lnTo>
                    <a:pt x="1063" y="583"/>
                  </a:lnTo>
                  <a:lnTo>
                    <a:pt x="1061" y="581"/>
                  </a:lnTo>
                  <a:lnTo>
                    <a:pt x="1056" y="581"/>
                  </a:lnTo>
                  <a:lnTo>
                    <a:pt x="1056" y="566"/>
                  </a:lnTo>
                  <a:lnTo>
                    <a:pt x="1053" y="566"/>
                  </a:lnTo>
                  <a:lnTo>
                    <a:pt x="1053" y="564"/>
                  </a:lnTo>
                  <a:lnTo>
                    <a:pt x="1053" y="566"/>
                  </a:lnTo>
                  <a:lnTo>
                    <a:pt x="1048" y="566"/>
                  </a:lnTo>
                  <a:lnTo>
                    <a:pt x="1048" y="581"/>
                  </a:lnTo>
                  <a:lnTo>
                    <a:pt x="1048" y="581"/>
                  </a:lnTo>
                  <a:lnTo>
                    <a:pt x="1046" y="581"/>
                  </a:lnTo>
                  <a:lnTo>
                    <a:pt x="1041" y="583"/>
                  </a:lnTo>
                  <a:lnTo>
                    <a:pt x="1039" y="586"/>
                  </a:lnTo>
                  <a:lnTo>
                    <a:pt x="1036" y="588"/>
                  </a:lnTo>
                  <a:lnTo>
                    <a:pt x="1034" y="593"/>
                  </a:lnTo>
                  <a:lnTo>
                    <a:pt x="1031" y="593"/>
                  </a:lnTo>
                  <a:lnTo>
                    <a:pt x="1031" y="595"/>
                  </a:lnTo>
                  <a:lnTo>
                    <a:pt x="1031" y="598"/>
                  </a:lnTo>
                  <a:lnTo>
                    <a:pt x="1034" y="598"/>
                  </a:lnTo>
                  <a:lnTo>
                    <a:pt x="1034" y="625"/>
                  </a:lnTo>
                  <a:lnTo>
                    <a:pt x="1014" y="629"/>
                  </a:lnTo>
                  <a:lnTo>
                    <a:pt x="995" y="639"/>
                  </a:lnTo>
                  <a:lnTo>
                    <a:pt x="978" y="651"/>
                  </a:lnTo>
                  <a:lnTo>
                    <a:pt x="964" y="668"/>
                  </a:lnTo>
                  <a:lnTo>
                    <a:pt x="956" y="685"/>
                  </a:lnTo>
                  <a:lnTo>
                    <a:pt x="949" y="685"/>
                  </a:lnTo>
                  <a:lnTo>
                    <a:pt x="937" y="688"/>
                  </a:lnTo>
                  <a:lnTo>
                    <a:pt x="937" y="693"/>
                  </a:lnTo>
                  <a:lnTo>
                    <a:pt x="935" y="695"/>
                  </a:lnTo>
                  <a:lnTo>
                    <a:pt x="925" y="695"/>
                  </a:lnTo>
                  <a:lnTo>
                    <a:pt x="925" y="697"/>
                  </a:lnTo>
                  <a:lnTo>
                    <a:pt x="922" y="700"/>
                  </a:lnTo>
                  <a:lnTo>
                    <a:pt x="896" y="700"/>
                  </a:lnTo>
                  <a:lnTo>
                    <a:pt x="881" y="702"/>
                  </a:lnTo>
                  <a:lnTo>
                    <a:pt x="884" y="824"/>
                  </a:lnTo>
                  <a:lnTo>
                    <a:pt x="867" y="824"/>
                  </a:lnTo>
                  <a:lnTo>
                    <a:pt x="867" y="807"/>
                  </a:lnTo>
                  <a:lnTo>
                    <a:pt x="864" y="807"/>
                  </a:lnTo>
                  <a:lnTo>
                    <a:pt x="864" y="807"/>
                  </a:lnTo>
                  <a:lnTo>
                    <a:pt x="864" y="807"/>
                  </a:lnTo>
                  <a:lnTo>
                    <a:pt x="862" y="807"/>
                  </a:lnTo>
                  <a:lnTo>
                    <a:pt x="862" y="824"/>
                  </a:lnTo>
                  <a:lnTo>
                    <a:pt x="855" y="824"/>
                  </a:lnTo>
                  <a:lnTo>
                    <a:pt x="850" y="826"/>
                  </a:lnTo>
                  <a:lnTo>
                    <a:pt x="850" y="838"/>
                  </a:lnTo>
                  <a:lnTo>
                    <a:pt x="850" y="838"/>
                  </a:lnTo>
                  <a:lnTo>
                    <a:pt x="835" y="838"/>
                  </a:lnTo>
                  <a:lnTo>
                    <a:pt x="833" y="819"/>
                  </a:lnTo>
                  <a:lnTo>
                    <a:pt x="833" y="819"/>
                  </a:lnTo>
                  <a:lnTo>
                    <a:pt x="833" y="819"/>
                  </a:lnTo>
                  <a:lnTo>
                    <a:pt x="830" y="819"/>
                  </a:lnTo>
                  <a:lnTo>
                    <a:pt x="828" y="819"/>
                  </a:lnTo>
                  <a:lnTo>
                    <a:pt x="828" y="838"/>
                  </a:lnTo>
                  <a:lnTo>
                    <a:pt x="818" y="838"/>
                  </a:lnTo>
                  <a:lnTo>
                    <a:pt x="814" y="841"/>
                  </a:lnTo>
                  <a:lnTo>
                    <a:pt x="814" y="841"/>
                  </a:lnTo>
                  <a:lnTo>
                    <a:pt x="809" y="841"/>
                  </a:lnTo>
                  <a:lnTo>
                    <a:pt x="811" y="90"/>
                  </a:lnTo>
                  <a:lnTo>
                    <a:pt x="782" y="32"/>
                  </a:lnTo>
                  <a:lnTo>
                    <a:pt x="751" y="32"/>
                  </a:lnTo>
                  <a:lnTo>
                    <a:pt x="734" y="0"/>
                  </a:lnTo>
                  <a:lnTo>
                    <a:pt x="508" y="0"/>
                  </a:lnTo>
                  <a:lnTo>
                    <a:pt x="508" y="32"/>
                  </a:lnTo>
                  <a:lnTo>
                    <a:pt x="448" y="32"/>
                  </a:lnTo>
                  <a:lnTo>
                    <a:pt x="445" y="855"/>
                  </a:lnTo>
                  <a:lnTo>
                    <a:pt x="438" y="848"/>
                  </a:lnTo>
                  <a:lnTo>
                    <a:pt x="438" y="836"/>
                  </a:lnTo>
                  <a:lnTo>
                    <a:pt x="436" y="746"/>
                  </a:lnTo>
                  <a:lnTo>
                    <a:pt x="436" y="739"/>
                  </a:lnTo>
                  <a:lnTo>
                    <a:pt x="431" y="739"/>
                  </a:lnTo>
                  <a:lnTo>
                    <a:pt x="429" y="739"/>
                  </a:lnTo>
                  <a:lnTo>
                    <a:pt x="429" y="746"/>
                  </a:lnTo>
                  <a:lnTo>
                    <a:pt x="429" y="758"/>
                  </a:lnTo>
                  <a:lnTo>
                    <a:pt x="404" y="758"/>
                  </a:lnTo>
                  <a:lnTo>
                    <a:pt x="404" y="756"/>
                  </a:lnTo>
                  <a:lnTo>
                    <a:pt x="399" y="746"/>
                  </a:lnTo>
                  <a:lnTo>
                    <a:pt x="399" y="693"/>
                  </a:lnTo>
                  <a:lnTo>
                    <a:pt x="392" y="676"/>
                  </a:lnTo>
                  <a:lnTo>
                    <a:pt x="392" y="622"/>
                  </a:lnTo>
                  <a:lnTo>
                    <a:pt x="378" y="561"/>
                  </a:lnTo>
                  <a:lnTo>
                    <a:pt x="380" y="561"/>
                  </a:lnTo>
                  <a:lnTo>
                    <a:pt x="380" y="547"/>
                  </a:lnTo>
                  <a:lnTo>
                    <a:pt x="375" y="547"/>
                  </a:lnTo>
                  <a:lnTo>
                    <a:pt x="375" y="547"/>
                  </a:lnTo>
                  <a:lnTo>
                    <a:pt x="375" y="547"/>
                  </a:lnTo>
                  <a:lnTo>
                    <a:pt x="368" y="547"/>
                  </a:lnTo>
                  <a:lnTo>
                    <a:pt x="368" y="554"/>
                  </a:lnTo>
                  <a:lnTo>
                    <a:pt x="366" y="554"/>
                  </a:lnTo>
                  <a:lnTo>
                    <a:pt x="366" y="569"/>
                  </a:lnTo>
                  <a:lnTo>
                    <a:pt x="368" y="569"/>
                  </a:lnTo>
                  <a:lnTo>
                    <a:pt x="358" y="610"/>
                  </a:lnTo>
                  <a:lnTo>
                    <a:pt x="346" y="481"/>
                  </a:lnTo>
                  <a:lnTo>
                    <a:pt x="351" y="481"/>
                  </a:lnTo>
                  <a:lnTo>
                    <a:pt x="351" y="479"/>
                  </a:lnTo>
                  <a:lnTo>
                    <a:pt x="351" y="479"/>
                  </a:lnTo>
                  <a:lnTo>
                    <a:pt x="351" y="469"/>
                  </a:lnTo>
                  <a:lnTo>
                    <a:pt x="344" y="469"/>
                  </a:lnTo>
                  <a:lnTo>
                    <a:pt x="337" y="372"/>
                  </a:lnTo>
                  <a:lnTo>
                    <a:pt x="341" y="372"/>
                  </a:lnTo>
                  <a:lnTo>
                    <a:pt x="341" y="348"/>
                  </a:lnTo>
                  <a:lnTo>
                    <a:pt x="341" y="309"/>
                  </a:lnTo>
                  <a:lnTo>
                    <a:pt x="320" y="309"/>
                  </a:lnTo>
                  <a:lnTo>
                    <a:pt x="320" y="348"/>
                  </a:lnTo>
                  <a:lnTo>
                    <a:pt x="320" y="372"/>
                  </a:lnTo>
                  <a:lnTo>
                    <a:pt x="324" y="372"/>
                  </a:lnTo>
                  <a:lnTo>
                    <a:pt x="324" y="374"/>
                  </a:lnTo>
                  <a:lnTo>
                    <a:pt x="317" y="469"/>
                  </a:lnTo>
                  <a:lnTo>
                    <a:pt x="312" y="469"/>
                  </a:lnTo>
                  <a:lnTo>
                    <a:pt x="312" y="472"/>
                  </a:lnTo>
                  <a:lnTo>
                    <a:pt x="312" y="479"/>
                  </a:lnTo>
                  <a:lnTo>
                    <a:pt x="312" y="481"/>
                  </a:lnTo>
                  <a:lnTo>
                    <a:pt x="317" y="481"/>
                  </a:lnTo>
                  <a:lnTo>
                    <a:pt x="305" y="610"/>
                  </a:lnTo>
                  <a:lnTo>
                    <a:pt x="295" y="566"/>
                  </a:lnTo>
                  <a:lnTo>
                    <a:pt x="295" y="561"/>
                  </a:lnTo>
                  <a:lnTo>
                    <a:pt x="298" y="561"/>
                  </a:lnTo>
                  <a:lnTo>
                    <a:pt x="298" y="547"/>
                  </a:lnTo>
                  <a:lnTo>
                    <a:pt x="290" y="547"/>
                  </a:lnTo>
                  <a:lnTo>
                    <a:pt x="290" y="547"/>
                  </a:lnTo>
                  <a:lnTo>
                    <a:pt x="290" y="547"/>
                  </a:lnTo>
                  <a:lnTo>
                    <a:pt x="286" y="547"/>
                  </a:lnTo>
                  <a:lnTo>
                    <a:pt x="286" y="554"/>
                  </a:lnTo>
                  <a:lnTo>
                    <a:pt x="286" y="554"/>
                  </a:lnTo>
                  <a:lnTo>
                    <a:pt x="286" y="569"/>
                  </a:lnTo>
                  <a:lnTo>
                    <a:pt x="288" y="569"/>
                  </a:lnTo>
                  <a:lnTo>
                    <a:pt x="276" y="622"/>
                  </a:lnTo>
                  <a:lnTo>
                    <a:pt x="276" y="622"/>
                  </a:lnTo>
                  <a:lnTo>
                    <a:pt x="274" y="627"/>
                  </a:lnTo>
                  <a:lnTo>
                    <a:pt x="274" y="676"/>
                  </a:lnTo>
                  <a:lnTo>
                    <a:pt x="269" y="693"/>
                  </a:lnTo>
                  <a:lnTo>
                    <a:pt x="269" y="693"/>
                  </a:lnTo>
                  <a:lnTo>
                    <a:pt x="269" y="693"/>
                  </a:lnTo>
                  <a:lnTo>
                    <a:pt x="269" y="695"/>
                  </a:lnTo>
                  <a:lnTo>
                    <a:pt x="269" y="695"/>
                  </a:lnTo>
                  <a:lnTo>
                    <a:pt x="269" y="695"/>
                  </a:lnTo>
                  <a:lnTo>
                    <a:pt x="269" y="695"/>
                  </a:lnTo>
                  <a:lnTo>
                    <a:pt x="269" y="746"/>
                  </a:lnTo>
                  <a:lnTo>
                    <a:pt x="261" y="756"/>
                  </a:lnTo>
                  <a:lnTo>
                    <a:pt x="261" y="756"/>
                  </a:lnTo>
                  <a:lnTo>
                    <a:pt x="261" y="758"/>
                  </a:lnTo>
                  <a:lnTo>
                    <a:pt x="261" y="758"/>
                  </a:lnTo>
                  <a:lnTo>
                    <a:pt x="252" y="758"/>
                  </a:lnTo>
                  <a:lnTo>
                    <a:pt x="252" y="748"/>
                  </a:lnTo>
                  <a:lnTo>
                    <a:pt x="244" y="748"/>
                  </a:lnTo>
                  <a:lnTo>
                    <a:pt x="244" y="712"/>
                  </a:lnTo>
                  <a:lnTo>
                    <a:pt x="244" y="710"/>
                  </a:lnTo>
                  <a:lnTo>
                    <a:pt x="240" y="710"/>
                  </a:lnTo>
                  <a:lnTo>
                    <a:pt x="225" y="574"/>
                  </a:lnTo>
                  <a:lnTo>
                    <a:pt x="225" y="574"/>
                  </a:lnTo>
                  <a:lnTo>
                    <a:pt x="232" y="574"/>
                  </a:lnTo>
                  <a:lnTo>
                    <a:pt x="232" y="537"/>
                  </a:lnTo>
                  <a:lnTo>
                    <a:pt x="215" y="537"/>
                  </a:lnTo>
                  <a:lnTo>
                    <a:pt x="215" y="574"/>
                  </a:lnTo>
                  <a:lnTo>
                    <a:pt x="220" y="574"/>
                  </a:lnTo>
                  <a:lnTo>
                    <a:pt x="208" y="710"/>
                  </a:lnTo>
                  <a:lnTo>
                    <a:pt x="208" y="710"/>
                  </a:lnTo>
                  <a:lnTo>
                    <a:pt x="208" y="710"/>
                  </a:lnTo>
                  <a:lnTo>
                    <a:pt x="201" y="710"/>
                  </a:lnTo>
                  <a:lnTo>
                    <a:pt x="201" y="748"/>
                  </a:lnTo>
                  <a:lnTo>
                    <a:pt x="194" y="748"/>
                  </a:lnTo>
                  <a:lnTo>
                    <a:pt x="194" y="758"/>
                  </a:lnTo>
                  <a:lnTo>
                    <a:pt x="179" y="758"/>
                  </a:lnTo>
                  <a:lnTo>
                    <a:pt x="179" y="758"/>
                  </a:lnTo>
                  <a:lnTo>
                    <a:pt x="174" y="746"/>
                  </a:lnTo>
                  <a:lnTo>
                    <a:pt x="174" y="688"/>
                  </a:lnTo>
                  <a:lnTo>
                    <a:pt x="174" y="688"/>
                  </a:lnTo>
                  <a:lnTo>
                    <a:pt x="174" y="688"/>
                  </a:lnTo>
                  <a:lnTo>
                    <a:pt x="172" y="688"/>
                  </a:lnTo>
                  <a:lnTo>
                    <a:pt x="172" y="685"/>
                  </a:lnTo>
                  <a:lnTo>
                    <a:pt x="172" y="685"/>
                  </a:lnTo>
                  <a:lnTo>
                    <a:pt x="172" y="685"/>
                  </a:lnTo>
                  <a:lnTo>
                    <a:pt x="169" y="683"/>
                  </a:lnTo>
                  <a:lnTo>
                    <a:pt x="169" y="617"/>
                  </a:lnTo>
                  <a:lnTo>
                    <a:pt x="169" y="617"/>
                  </a:lnTo>
                  <a:lnTo>
                    <a:pt x="169" y="615"/>
                  </a:lnTo>
                  <a:lnTo>
                    <a:pt x="167" y="615"/>
                  </a:lnTo>
                  <a:lnTo>
                    <a:pt x="167" y="615"/>
                  </a:lnTo>
                  <a:lnTo>
                    <a:pt x="167" y="610"/>
                  </a:lnTo>
                  <a:lnTo>
                    <a:pt x="167" y="610"/>
                  </a:lnTo>
                  <a:lnTo>
                    <a:pt x="167" y="610"/>
                  </a:lnTo>
                  <a:lnTo>
                    <a:pt x="165" y="610"/>
                  </a:lnTo>
                  <a:lnTo>
                    <a:pt x="165" y="610"/>
                  </a:lnTo>
                  <a:lnTo>
                    <a:pt x="155" y="569"/>
                  </a:lnTo>
                  <a:lnTo>
                    <a:pt x="157" y="569"/>
                  </a:lnTo>
                  <a:lnTo>
                    <a:pt x="157" y="557"/>
                  </a:lnTo>
                  <a:lnTo>
                    <a:pt x="155" y="557"/>
                  </a:lnTo>
                  <a:lnTo>
                    <a:pt x="155" y="547"/>
                  </a:lnTo>
                  <a:lnTo>
                    <a:pt x="148" y="547"/>
                  </a:lnTo>
                  <a:lnTo>
                    <a:pt x="148" y="547"/>
                  </a:lnTo>
                  <a:lnTo>
                    <a:pt x="148" y="547"/>
                  </a:lnTo>
                  <a:lnTo>
                    <a:pt x="143" y="547"/>
                  </a:lnTo>
                  <a:lnTo>
                    <a:pt x="143" y="561"/>
                  </a:lnTo>
                  <a:lnTo>
                    <a:pt x="145" y="561"/>
                  </a:lnTo>
                  <a:lnTo>
                    <a:pt x="136" y="603"/>
                  </a:lnTo>
                  <a:lnTo>
                    <a:pt x="123" y="479"/>
                  </a:lnTo>
                  <a:lnTo>
                    <a:pt x="131" y="476"/>
                  </a:lnTo>
                  <a:lnTo>
                    <a:pt x="131" y="476"/>
                  </a:lnTo>
                  <a:lnTo>
                    <a:pt x="131" y="467"/>
                  </a:lnTo>
                  <a:lnTo>
                    <a:pt x="128" y="464"/>
                  </a:lnTo>
                  <a:lnTo>
                    <a:pt x="123" y="464"/>
                  </a:lnTo>
                  <a:lnTo>
                    <a:pt x="116" y="370"/>
                  </a:lnTo>
                  <a:lnTo>
                    <a:pt x="116" y="370"/>
                  </a:lnTo>
                  <a:lnTo>
                    <a:pt x="121" y="370"/>
                  </a:lnTo>
                  <a:lnTo>
                    <a:pt x="121" y="343"/>
                  </a:lnTo>
                  <a:lnTo>
                    <a:pt x="121" y="304"/>
                  </a:lnTo>
                  <a:lnTo>
                    <a:pt x="99" y="304"/>
                  </a:lnTo>
                  <a:lnTo>
                    <a:pt x="99" y="343"/>
                  </a:lnTo>
                  <a:lnTo>
                    <a:pt x="99" y="370"/>
                  </a:lnTo>
                  <a:lnTo>
                    <a:pt x="104" y="370"/>
                  </a:lnTo>
                  <a:lnTo>
                    <a:pt x="97" y="464"/>
                  </a:lnTo>
                  <a:lnTo>
                    <a:pt x="90" y="464"/>
                  </a:lnTo>
                  <a:lnTo>
                    <a:pt x="90" y="474"/>
                  </a:lnTo>
                  <a:lnTo>
                    <a:pt x="90" y="474"/>
                  </a:lnTo>
                  <a:lnTo>
                    <a:pt x="90" y="476"/>
                  </a:lnTo>
                  <a:lnTo>
                    <a:pt x="94" y="476"/>
                  </a:lnTo>
                  <a:lnTo>
                    <a:pt x="82" y="603"/>
                  </a:lnTo>
                  <a:lnTo>
                    <a:pt x="75" y="569"/>
                  </a:lnTo>
                  <a:lnTo>
                    <a:pt x="75" y="569"/>
                  </a:lnTo>
                  <a:lnTo>
                    <a:pt x="75" y="554"/>
                  </a:lnTo>
                  <a:lnTo>
                    <a:pt x="70" y="554"/>
                  </a:lnTo>
                  <a:lnTo>
                    <a:pt x="70" y="549"/>
                  </a:lnTo>
                  <a:lnTo>
                    <a:pt x="65" y="549"/>
                  </a:lnTo>
                  <a:lnTo>
                    <a:pt x="65" y="547"/>
                  </a:lnTo>
                  <a:lnTo>
                    <a:pt x="65" y="549"/>
                  </a:lnTo>
                  <a:lnTo>
                    <a:pt x="60" y="549"/>
                  </a:lnTo>
                  <a:lnTo>
                    <a:pt x="60" y="561"/>
                  </a:lnTo>
                  <a:lnTo>
                    <a:pt x="63" y="561"/>
                  </a:lnTo>
                  <a:lnTo>
                    <a:pt x="51" y="610"/>
                  </a:lnTo>
                  <a:lnTo>
                    <a:pt x="51" y="610"/>
                  </a:lnTo>
                  <a:lnTo>
                    <a:pt x="48" y="610"/>
                  </a:lnTo>
                  <a:lnTo>
                    <a:pt x="46" y="610"/>
                  </a:lnTo>
                  <a:lnTo>
                    <a:pt x="46" y="683"/>
                  </a:lnTo>
                  <a:lnTo>
                    <a:pt x="41" y="685"/>
                  </a:lnTo>
                  <a:lnTo>
                    <a:pt x="41" y="700"/>
                  </a:lnTo>
                  <a:lnTo>
                    <a:pt x="41" y="746"/>
                  </a:lnTo>
                  <a:lnTo>
                    <a:pt x="34" y="756"/>
                  </a:lnTo>
                  <a:lnTo>
                    <a:pt x="34" y="758"/>
                  </a:lnTo>
                  <a:lnTo>
                    <a:pt x="19" y="758"/>
                  </a:lnTo>
                  <a:lnTo>
                    <a:pt x="17" y="746"/>
                  </a:lnTo>
                  <a:lnTo>
                    <a:pt x="17" y="739"/>
                  </a:lnTo>
                  <a:lnTo>
                    <a:pt x="17" y="739"/>
                  </a:lnTo>
                  <a:lnTo>
                    <a:pt x="12" y="739"/>
                  </a:lnTo>
                  <a:lnTo>
                    <a:pt x="12" y="746"/>
                  </a:lnTo>
                  <a:lnTo>
                    <a:pt x="7" y="836"/>
                  </a:lnTo>
                  <a:lnTo>
                    <a:pt x="7" y="848"/>
                  </a:lnTo>
                  <a:lnTo>
                    <a:pt x="5" y="851"/>
                  </a:lnTo>
                  <a:lnTo>
                    <a:pt x="10" y="365"/>
                  </a:lnTo>
                  <a:lnTo>
                    <a:pt x="12" y="306"/>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41" name="Freeform 16"/>
            <p:cNvSpPr/>
            <p:nvPr/>
          </p:nvSpPr>
          <p:spPr bwMode="auto">
            <a:xfrm>
              <a:off x="6056860" y="4607554"/>
              <a:ext cx="2049418" cy="2261074"/>
            </a:xfrm>
            <a:custGeom>
              <a:avLst/>
              <a:gdLst>
                <a:gd name="T0" fmla="*/ 1242 w 1276"/>
                <a:gd name="T1" fmla="*/ 529 h 1423"/>
                <a:gd name="T2" fmla="*/ 1225 w 1276"/>
                <a:gd name="T3" fmla="*/ 527 h 1423"/>
                <a:gd name="T4" fmla="*/ 1196 w 1276"/>
                <a:gd name="T5" fmla="*/ 505 h 1423"/>
                <a:gd name="T6" fmla="*/ 1172 w 1276"/>
                <a:gd name="T7" fmla="*/ 483 h 1423"/>
                <a:gd name="T8" fmla="*/ 1148 w 1276"/>
                <a:gd name="T9" fmla="*/ 461 h 1423"/>
                <a:gd name="T10" fmla="*/ 1126 w 1276"/>
                <a:gd name="T11" fmla="*/ 439 h 1423"/>
                <a:gd name="T12" fmla="*/ 1043 w 1276"/>
                <a:gd name="T13" fmla="*/ 434 h 1423"/>
                <a:gd name="T14" fmla="*/ 1005 w 1276"/>
                <a:gd name="T15" fmla="*/ 447 h 1423"/>
                <a:gd name="T16" fmla="*/ 985 w 1276"/>
                <a:gd name="T17" fmla="*/ 461 h 1423"/>
                <a:gd name="T18" fmla="*/ 981 w 1276"/>
                <a:gd name="T19" fmla="*/ 481 h 1423"/>
                <a:gd name="T20" fmla="*/ 959 w 1276"/>
                <a:gd name="T21" fmla="*/ 495 h 1423"/>
                <a:gd name="T22" fmla="*/ 939 w 1276"/>
                <a:gd name="T23" fmla="*/ 505 h 1423"/>
                <a:gd name="T24" fmla="*/ 937 w 1276"/>
                <a:gd name="T25" fmla="*/ 524 h 1423"/>
                <a:gd name="T26" fmla="*/ 913 w 1276"/>
                <a:gd name="T27" fmla="*/ 529 h 1423"/>
                <a:gd name="T28" fmla="*/ 840 w 1276"/>
                <a:gd name="T29" fmla="*/ 534 h 1423"/>
                <a:gd name="T30" fmla="*/ 840 w 1276"/>
                <a:gd name="T31" fmla="*/ 595 h 1423"/>
                <a:gd name="T32" fmla="*/ 765 w 1276"/>
                <a:gd name="T33" fmla="*/ 876 h 1423"/>
                <a:gd name="T34" fmla="*/ 763 w 1276"/>
                <a:gd name="T35" fmla="*/ 544 h 1423"/>
                <a:gd name="T36" fmla="*/ 690 w 1276"/>
                <a:gd name="T37" fmla="*/ 539 h 1423"/>
                <a:gd name="T38" fmla="*/ 668 w 1276"/>
                <a:gd name="T39" fmla="*/ 534 h 1423"/>
                <a:gd name="T40" fmla="*/ 661 w 1276"/>
                <a:gd name="T41" fmla="*/ 515 h 1423"/>
                <a:gd name="T42" fmla="*/ 646 w 1276"/>
                <a:gd name="T43" fmla="*/ 502 h 1423"/>
                <a:gd name="T44" fmla="*/ 625 w 1276"/>
                <a:gd name="T45" fmla="*/ 490 h 1423"/>
                <a:gd name="T46" fmla="*/ 617 w 1276"/>
                <a:gd name="T47" fmla="*/ 471 h 1423"/>
                <a:gd name="T48" fmla="*/ 600 w 1276"/>
                <a:gd name="T49" fmla="*/ 456 h 1423"/>
                <a:gd name="T50" fmla="*/ 559 w 1276"/>
                <a:gd name="T51" fmla="*/ 444 h 1423"/>
                <a:gd name="T52" fmla="*/ 482 w 1276"/>
                <a:gd name="T53" fmla="*/ 449 h 1423"/>
                <a:gd name="T54" fmla="*/ 460 w 1276"/>
                <a:gd name="T55" fmla="*/ 471 h 1423"/>
                <a:gd name="T56" fmla="*/ 436 w 1276"/>
                <a:gd name="T57" fmla="*/ 493 h 1423"/>
                <a:gd name="T58" fmla="*/ 411 w 1276"/>
                <a:gd name="T59" fmla="*/ 512 h 1423"/>
                <a:gd name="T60" fmla="*/ 385 w 1276"/>
                <a:gd name="T61" fmla="*/ 534 h 1423"/>
                <a:gd name="T62" fmla="*/ 382 w 1276"/>
                <a:gd name="T63" fmla="*/ 536 h 1423"/>
                <a:gd name="T64" fmla="*/ 322 w 1276"/>
                <a:gd name="T65" fmla="*/ 328 h 1423"/>
                <a:gd name="T66" fmla="*/ 264 w 1276"/>
                <a:gd name="T67" fmla="*/ 274 h 1423"/>
                <a:gd name="T68" fmla="*/ 201 w 1276"/>
                <a:gd name="T69" fmla="*/ 233 h 1423"/>
                <a:gd name="T70" fmla="*/ 179 w 1276"/>
                <a:gd name="T71" fmla="*/ 328 h 1423"/>
                <a:gd name="T72" fmla="*/ 181 w 1276"/>
                <a:gd name="T73" fmla="*/ 255 h 1423"/>
                <a:gd name="T74" fmla="*/ 179 w 1276"/>
                <a:gd name="T75" fmla="*/ 252 h 1423"/>
                <a:gd name="T76" fmla="*/ 181 w 1276"/>
                <a:gd name="T77" fmla="*/ 213 h 1423"/>
                <a:gd name="T78" fmla="*/ 179 w 1276"/>
                <a:gd name="T79" fmla="*/ 213 h 1423"/>
                <a:gd name="T80" fmla="*/ 181 w 1276"/>
                <a:gd name="T81" fmla="*/ 174 h 1423"/>
                <a:gd name="T82" fmla="*/ 179 w 1276"/>
                <a:gd name="T83" fmla="*/ 172 h 1423"/>
                <a:gd name="T84" fmla="*/ 116 w 1276"/>
                <a:gd name="T85" fmla="*/ 109 h 1423"/>
                <a:gd name="T86" fmla="*/ 29 w 1276"/>
                <a:gd name="T87" fmla="*/ 104 h 1423"/>
                <a:gd name="T88" fmla="*/ 29 w 1276"/>
                <a:gd name="T89" fmla="*/ 31 h 1423"/>
                <a:gd name="T90" fmla="*/ 29 w 1276"/>
                <a:gd name="T91" fmla="*/ 9 h 1423"/>
                <a:gd name="T92" fmla="*/ 29 w 1276"/>
                <a:gd name="T93" fmla="*/ 0 h 1423"/>
                <a:gd name="T94" fmla="*/ 0 w 1276"/>
                <a:gd name="T95" fmla="*/ 1423 h 1423"/>
                <a:gd name="T96" fmla="*/ 1276 w 1276"/>
                <a:gd name="T97" fmla="*/ 53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6" h="1423">
                  <a:moveTo>
                    <a:pt x="1276" y="534"/>
                  </a:moveTo>
                  <a:lnTo>
                    <a:pt x="1242" y="529"/>
                  </a:lnTo>
                  <a:lnTo>
                    <a:pt x="1223" y="532"/>
                  </a:lnTo>
                  <a:lnTo>
                    <a:pt x="1225" y="527"/>
                  </a:lnTo>
                  <a:lnTo>
                    <a:pt x="1196" y="524"/>
                  </a:lnTo>
                  <a:lnTo>
                    <a:pt x="1196" y="505"/>
                  </a:lnTo>
                  <a:lnTo>
                    <a:pt x="1172" y="502"/>
                  </a:lnTo>
                  <a:lnTo>
                    <a:pt x="1172" y="483"/>
                  </a:lnTo>
                  <a:lnTo>
                    <a:pt x="1148" y="481"/>
                  </a:lnTo>
                  <a:lnTo>
                    <a:pt x="1148" y="461"/>
                  </a:lnTo>
                  <a:lnTo>
                    <a:pt x="1123" y="459"/>
                  </a:lnTo>
                  <a:lnTo>
                    <a:pt x="1126" y="439"/>
                  </a:lnTo>
                  <a:lnTo>
                    <a:pt x="1094" y="434"/>
                  </a:lnTo>
                  <a:lnTo>
                    <a:pt x="1043" y="434"/>
                  </a:lnTo>
                  <a:lnTo>
                    <a:pt x="1007" y="439"/>
                  </a:lnTo>
                  <a:lnTo>
                    <a:pt x="1005" y="447"/>
                  </a:lnTo>
                  <a:lnTo>
                    <a:pt x="1005" y="459"/>
                  </a:lnTo>
                  <a:lnTo>
                    <a:pt x="985" y="461"/>
                  </a:lnTo>
                  <a:lnTo>
                    <a:pt x="983" y="471"/>
                  </a:lnTo>
                  <a:lnTo>
                    <a:pt x="981" y="481"/>
                  </a:lnTo>
                  <a:lnTo>
                    <a:pt x="964" y="483"/>
                  </a:lnTo>
                  <a:lnTo>
                    <a:pt x="959" y="495"/>
                  </a:lnTo>
                  <a:lnTo>
                    <a:pt x="959" y="502"/>
                  </a:lnTo>
                  <a:lnTo>
                    <a:pt x="939" y="505"/>
                  </a:lnTo>
                  <a:lnTo>
                    <a:pt x="937" y="517"/>
                  </a:lnTo>
                  <a:lnTo>
                    <a:pt x="937" y="524"/>
                  </a:lnTo>
                  <a:lnTo>
                    <a:pt x="915" y="527"/>
                  </a:lnTo>
                  <a:lnTo>
                    <a:pt x="913" y="529"/>
                  </a:lnTo>
                  <a:lnTo>
                    <a:pt x="893" y="527"/>
                  </a:lnTo>
                  <a:lnTo>
                    <a:pt x="840" y="534"/>
                  </a:lnTo>
                  <a:lnTo>
                    <a:pt x="840" y="595"/>
                  </a:lnTo>
                  <a:lnTo>
                    <a:pt x="840" y="595"/>
                  </a:lnTo>
                  <a:lnTo>
                    <a:pt x="840" y="876"/>
                  </a:lnTo>
                  <a:lnTo>
                    <a:pt x="765" y="876"/>
                  </a:lnTo>
                  <a:lnTo>
                    <a:pt x="763" y="600"/>
                  </a:lnTo>
                  <a:lnTo>
                    <a:pt x="763" y="544"/>
                  </a:lnTo>
                  <a:lnTo>
                    <a:pt x="707" y="536"/>
                  </a:lnTo>
                  <a:lnTo>
                    <a:pt x="690" y="539"/>
                  </a:lnTo>
                  <a:lnTo>
                    <a:pt x="688" y="536"/>
                  </a:lnTo>
                  <a:lnTo>
                    <a:pt x="668" y="534"/>
                  </a:lnTo>
                  <a:lnTo>
                    <a:pt x="668" y="527"/>
                  </a:lnTo>
                  <a:lnTo>
                    <a:pt x="661" y="515"/>
                  </a:lnTo>
                  <a:lnTo>
                    <a:pt x="646" y="512"/>
                  </a:lnTo>
                  <a:lnTo>
                    <a:pt x="646" y="502"/>
                  </a:lnTo>
                  <a:lnTo>
                    <a:pt x="639" y="493"/>
                  </a:lnTo>
                  <a:lnTo>
                    <a:pt x="625" y="490"/>
                  </a:lnTo>
                  <a:lnTo>
                    <a:pt x="625" y="481"/>
                  </a:lnTo>
                  <a:lnTo>
                    <a:pt x="617" y="471"/>
                  </a:lnTo>
                  <a:lnTo>
                    <a:pt x="603" y="468"/>
                  </a:lnTo>
                  <a:lnTo>
                    <a:pt x="600" y="456"/>
                  </a:lnTo>
                  <a:lnTo>
                    <a:pt x="598" y="449"/>
                  </a:lnTo>
                  <a:lnTo>
                    <a:pt x="559" y="444"/>
                  </a:lnTo>
                  <a:lnTo>
                    <a:pt x="511" y="444"/>
                  </a:lnTo>
                  <a:lnTo>
                    <a:pt x="482" y="449"/>
                  </a:lnTo>
                  <a:lnTo>
                    <a:pt x="482" y="466"/>
                  </a:lnTo>
                  <a:lnTo>
                    <a:pt x="460" y="471"/>
                  </a:lnTo>
                  <a:lnTo>
                    <a:pt x="460" y="488"/>
                  </a:lnTo>
                  <a:lnTo>
                    <a:pt x="436" y="493"/>
                  </a:lnTo>
                  <a:lnTo>
                    <a:pt x="436" y="510"/>
                  </a:lnTo>
                  <a:lnTo>
                    <a:pt x="411" y="512"/>
                  </a:lnTo>
                  <a:lnTo>
                    <a:pt x="411" y="532"/>
                  </a:lnTo>
                  <a:lnTo>
                    <a:pt x="385" y="534"/>
                  </a:lnTo>
                  <a:lnTo>
                    <a:pt x="385" y="536"/>
                  </a:lnTo>
                  <a:lnTo>
                    <a:pt x="382" y="536"/>
                  </a:lnTo>
                  <a:lnTo>
                    <a:pt x="382" y="328"/>
                  </a:lnTo>
                  <a:lnTo>
                    <a:pt x="322" y="328"/>
                  </a:lnTo>
                  <a:lnTo>
                    <a:pt x="322" y="274"/>
                  </a:lnTo>
                  <a:lnTo>
                    <a:pt x="264" y="274"/>
                  </a:lnTo>
                  <a:lnTo>
                    <a:pt x="264" y="233"/>
                  </a:lnTo>
                  <a:lnTo>
                    <a:pt x="201" y="233"/>
                  </a:lnTo>
                  <a:lnTo>
                    <a:pt x="201" y="328"/>
                  </a:lnTo>
                  <a:lnTo>
                    <a:pt x="179" y="328"/>
                  </a:lnTo>
                  <a:lnTo>
                    <a:pt x="179" y="257"/>
                  </a:lnTo>
                  <a:lnTo>
                    <a:pt x="181" y="255"/>
                  </a:lnTo>
                  <a:lnTo>
                    <a:pt x="181" y="252"/>
                  </a:lnTo>
                  <a:lnTo>
                    <a:pt x="179" y="252"/>
                  </a:lnTo>
                  <a:lnTo>
                    <a:pt x="179" y="218"/>
                  </a:lnTo>
                  <a:lnTo>
                    <a:pt x="181" y="213"/>
                  </a:lnTo>
                  <a:lnTo>
                    <a:pt x="181" y="213"/>
                  </a:lnTo>
                  <a:lnTo>
                    <a:pt x="179" y="213"/>
                  </a:lnTo>
                  <a:lnTo>
                    <a:pt x="179" y="177"/>
                  </a:lnTo>
                  <a:lnTo>
                    <a:pt x="181" y="174"/>
                  </a:lnTo>
                  <a:lnTo>
                    <a:pt x="181" y="172"/>
                  </a:lnTo>
                  <a:lnTo>
                    <a:pt x="179" y="172"/>
                  </a:lnTo>
                  <a:lnTo>
                    <a:pt x="179" y="114"/>
                  </a:lnTo>
                  <a:lnTo>
                    <a:pt x="116" y="109"/>
                  </a:lnTo>
                  <a:lnTo>
                    <a:pt x="43" y="104"/>
                  </a:lnTo>
                  <a:lnTo>
                    <a:pt x="29" y="104"/>
                  </a:lnTo>
                  <a:lnTo>
                    <a:pt x="29" y="51"/>
                  </a:lnTo>
                  <a:lnTo>
                    <a:pt x="29" y="31"/>
                  </a:lnTo>
                  <a:lnTo>
                    <a:pt x="29" y="26"/>
                  </a:lnTo>
                  <a:lnTo>
                    <a:pt x="29" y="9"/>
                  </a:lnTo>
                  <a:lnTo>
                    <a:pt x="29" y="4"/>
                  </a:lnTo>
                  <a:lnTo>
                    <a:pt x="29" y="0"/>
                  </a:lnTo>
                  <a:lnTo>
                    <a:pt x="0" y="0"/>
                  </a:lnTo>
                  <a:lnTo>
                    <a:pt x="0" y="1423"/>
                  </a:lnTo>
                  <a:lnTo>
                    <a:pt x="1276" y="1423"/>
                  </a:lnTo>
                  <a:lnTo>
                    <a:pt x="1276" y="53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42" name="Freeform 17"/>
            <p:cNvSpPr/>
            <p:nvPr/>
          </p:nvSpPr>
          <p:spPr bwMode="auto">
            <a:xfrm flipH="1">
              <a:off x="1184" y="4120681"/>
              <a:ext cx="2042861" cy="2744114"/>
            </a:xfrm>
            <a:custGeom>
              <a:avLst/>
              <a:gdLst>
                <a:gd name="T0" fmla="*/ 1281 w 1281"/>
                <a:gd name="T1" fmla="*/ 1727 h 1727"/>
                <a:gd name="T2" fmla="*/ 1194 w 1281"/>
                <a:gd name="T3" fmla="*/ 304 h 1727"/>
                <a:gd name="T4" fmla="*/ 1194 w 1281"/>
                <a:gd name="T5" fmla="*/ 284 h 1727"/>
                <a:gd name="T6" fmla="*/ 1194 w 1281"/>
                <a:gd name="T7" fmla="*/ 265 h 1727"/>
                <a:gd name="T8" fmla="*/ 1080 w 1281"/>
                <a:gd name="T9" fmla="*/ 126 h 1727"/>
                <a:gd name="T10" fmla="*/ 1073 w 1281"/>
                <a:gd name="T11" fmla="*/ 80 h 1727"/>
                <a:gd name="T12" fmla="*/ 1063 w 1281"/>
                <a:gd name="T13" fmla="*/ 92 h 1727"/>
                <a:gd name="T14" fmla="*/ 1063 w 1281"/>
                <a:gd name="T15" fmla="*/ 12 h 1727"/>
                <a:gd name="T16" fmla="*/ 1061 w 1281"/>
                <a:gd name="T17" fmla="*/ 0 h 1727"/>
                <a:gd name="T18" fmla="*/ 1053 w 1281"/>
                <a:gd name="T19" fmla="*/ 92 h 1727"/>
                <a:gd name="T20" fmla="*/ 1053 w 1281"/>
                <a:gd name="T21" fmla="*/ 12 h 1727"/>
                <a:gd name="T22" fmla="*/ 1048 w 1281"/>
                <a:gd name="T23" fmla="*/ 0 h 1727"/>
                <a:gd name="T24" fmla="*/ 1041 w 1281"/>
                <a:gd name="T25" fmla="*/ 92 h 1727"/>
                <a:gd name="T26" fmla="*/ 1041 w 1281"/>
                <a:gd name="T27" fmla="*/ 12 h 1727"/>
                <a:gd name="T28" fmla="*/ 1039 w 1281"/>
                <a:gd name="T29" fmla="*/ 0 h 1727"/>
                <a:gd name="T30" fmla="*/ 1031 w 1281"/>
                <a:gd name="T31" fmla="*/ 92 h 1727"/>
                <a:gd name="T32" fmla="*/ 1031 w 1281"/>
                <a:gd name="T33" fmla="*/ 12 h 1727"/>
                <a:gd name="T34" fmla="*/ 1027 w 1281"/>
                <a:gd name="T35" fmla="*/ 0 h 1727"/>
                <a:gd name="T36" fmla="*/ 1019 w 1281"/>
                <a:gd name="T37" fmla="*/ 92 h 1727"/>
                <a:gd name="T38" fmla="*/ 1019 w 1281"/>
                <a:gd name="T39" fmla="*/ 12 h 1727"/>
                <a:gd name="T40" fmla="*/ 1017 w 1281"/>
                <a:gd name="T41" fmla="*/ 0 h 1727"/>
                <a:gd name="T42" fmla="*/ 1010 w 1281"/>
                <a:gd name="T43" fmla="*/ 92 h 1727"/>
                <a:gd name="T44" fmla="*/ 1000 w 1281"/>
                <a:gd name="T45" fmla="*/ 80 h 1727"/>
                <a:gd name="T46" fmla="*/ 1000 w 1281"/>
                <a:gd name="T47" fmla="*/ 257 h 1727"/>
                <a:gd name="T48" fmla="*/ 1000 w 1281"/>
                <a:gd name="T49" fmla="*/ 282 h 1727"/>
                <a:gd name="T50" fmla="*/ 971 w 1281"/>
                <a:gd name="T51" fmla="*/ 304 h 1727"/>
                <a:gd name="T52" fmla="*/ 971 w 1281"/>
                <a:gd name="T53" fmla="*/ 313 h 1727"/>
                <a:gd name="T54" fmla="*/ 971 w 1281"/>
                <a:gd name="T55" fmla="*/ 335 h 1727"/>
                <a:gd name="T56" fmla="*/ 971 w 1281"/>
                <a:gd name="T57" fmla="*/ 403 h 1727"/>
                <a:gd name="T58" fmla="*/ 968 w 1281"/>
                <a:gd name="T59" fmla="*/ 413 h 1727"/>
                <a:gd name="T60" fmla="*/ 932 w 1281"/>
                <a:gd name="T61" fmla="*/ 738 h 1727"/>
                <a:gd name="T62" fmla="*/ 814 w 1281"/>
                <a:gd name="T63" fmla="*/ 515 h 1727"/>
                <a:gd name="T64" fmla="*/ 746 w 1281"/>
                <a:gd name="T65" fmla="*/ 386 h 1727"/>
                <a:gd name="T66" fmla="*/ 719 w 1281"/>
                <a:gd name="T67" fmla="*/ 515 h 1727"/>
                <a:gd name="T68" fmla="*/ 608 w 1281"/>
                <a:gd name="T69" fmla="*/ 386 h 1727"/>
                <a:gd name="T70" fmla="*/ 557 w 1281"/>
                <a:gd name="T71" fmla="*/ 515 h 1727"/>
                <a:gd name="T72" fmla="*/ 513 w 1281"/>
                <a:gd name="T73" fmla="*/ 1195 h 1727"/>
                <a:gd name="T74" fmla="*/ 458 w 1281"/>
                <a:gd name="T75" fmla="*/ 1200 h 1727"/>
                <a:gd name="T76" fmla="*/ 431 w 1281"/>
                <a:gd name="T77" fmla="*/ 1202 h 1727"/>
                <a:gd name="T78" fmla="*/ 412 w 1281"/>
                <a:gd name="T79" fmla="*/ 1180 h 1727"/>
                <a:gd name="T80" fmla="*/ 370 w 1281"/>
                <a:gd name="T81" fmla="*/ 1207 h 1727"/>
                <a:gd name="T82" fmla="*/ 370 w 1281"/>
                <a:gd name="T83" fmla="*/ 1210 h 1727"/>
                <a:gd name="T84" fmla="*/ 370 w 1281"/>
                <a:gd name="T85" fmla="*/ 1200 h 1727"/>
                <a:gd name="T86" fmla="*/ 322 w 1281"/>
                <a:gd name="T87" fmla="*/ 1188 h 1727"/>
                <a:gd name="T88" fmla="*/ 312 w 1281"/>
                <a:gd name="T89" fmla="*/ 1202 h 1727"/>
                <a:gd name="T90" fmla="*/ 269 w 1281"/>
                <a:gd name="T91" fmla="*/ 1197 h 1727"/>
                <a:gd name="T92" fmla="*/ 140 w 1281"/>
                <a:gd name="T93" fmla="*/ 1193 h 1727"/>
                <a:gd name="T94" fmla="*/ 0 w 1281"/>
                <a:gd name="T95" fmla="*/ 1210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1" h="1727">
                  <a:moveTo>
                    <a:pt x="0" y="1727"/>
                  </a:moveTo>
                  <a:lnTo>
                    <a:pt x="1281" y="1727"/>
                  </a:lnTo>
                  <a:lnTo>
                    <a:pt x="1281" y="304"/>
                  </a:lnTo>
                  <a:lnTo>
                    <a:pt x="1194" y="304"/>
                  </a:lnTo>
                  <a:lnTo>
                    <a:pt x="1194" y="291"/>
                  </a:lnTo>
                  <a:lnTo>
                    <a:pt x="1194" y="284"/>
                  </a:lnTo>
                  <a:lnTo>
                    <a:pt x="1194" y="267"/>
                  </a:lnTo>
                  <a:lnTo>
                    <a:pt x="1194" y="265"/>
                  </a:lnTo>
                  <a:lnTo>
                    <a:pt x="1080" y="265"/>
                  </a:lnTo>
                  <a:lnTo>
                    <a:pt x="1080" y="126"/>
                  </a:lnTo>
                  <a:lnTo>
                    <a:pt x="1080" y="80"/>
                  </a:lnTo>
                  <a:lnTo>
                    <a:pt x="1073" y="80"/>
                  </a:lnTo>
                  <a:lnTo>
                    <a:pt x="1073" y="92"/>
                  </a:lnTo>
                  <a:lnTo>
                    <a:pt x="1063" y="92"/>
                  </a:lnTo>
                  <a:lnTo>
                    <a:pt x="1063" y="12"/>
                  </a:lnTo>
                  <a:lnTo>
                    <a:pt x="1063" y="12"/>
                  </a:lnTo>
                  <a:lnTo>
                    <a:pt x="1063" y="0"/>
                  </a:lnTo>
                  <a:lnTo>
                    <a:pt x="1061" y="0"/>
                  </a:lnTo>
                  <a:lnTo>
                    <a:pt x="1061" y="92"/>
                  </a:lnTo>
                  <a:lnTo>
                    <a:pt x="1053" y="92"/>
                  </a:lnTo>
                  <a:lnTo>
                    <a:pt x="1053" y="12"/>
                  </a:lnTo>
                  <a:lnTo>
                    <a:pt x="1053" y="12"/>
                  </a:lnTo>
                  <a:lnTo>
                    <a:pt x="1053" y="0"/>
                  </a:lnTo>
                  <a:lnTo>
                    <a:pt x="1048" y="0"/>
                  </a:lnTo>
                  <a:lnTo>
                    <a:pt x="1048" y="92"/>
                  </a:lnTo>
                  <a:lnTo>
                    <a:pt x="1041" y="92"/>
                  </a:lnTo>
                  <a:lnTo>
                    <a:pt x="1041" y="12"/>
                  </a:lnTo>
                  <a:lnTo>
                    <a:pt x="1041" y="12"/>
                  </a:lnTo>
                  <a:lnTo>
                    <a:pt x="1041" y="0"/>
                  </a:lnTo>
                  <a:lnTo>
                    <a:pt x="1039" y="0"/>
                  </a:lnTo>
                  <a:lnTo>
                    <a:pt x="1039" y="92"/>
                  </a:lnTo>
                  <a:lnTo>
                    <a:pt x="1031" y="92"/>
                  </a:lnTo>
                  <a:lnTo>
                    <a:pt x="1031" y="12"/>
                  </a:lnTo>
                  <a:lnTo>
                    <a:pt x="1031" y="12"/>
                  </a:lnTo>
                  <a:lnTo>
                    <a:pt x="1029" y="0"/>
                  </a:lnTo>
                  <a:lnTo>
                    <a:pt x="1027" y="0"/>
                  </a:lnTo>
                  <a:lnTo>
                    <a:pt x="1027" y="92"/>
                  </a:lnTo>
                  <a:lnTo>
                    <a:pt x="1019" y="92"/>
                  </a:lnTo>
                  <a:lnTo>
                    <a:pt x="1019" y="12"/>
                  </a:lnTo>
                  <a:lnTo>
                    <a:pt x="1019" y="12"/>
                  </a:lnTo>
                  <a:lnTo>
                    <a:pt x="1019" y="0"/>
                  </a:lnTo>
                  <a:lnTo>
                    <a:pt x="1017" y="0"/>
                  </a:lnTo>
                  <a:lnTo>
                    <a:pt x="1017" y="92"/>
                  </a:lnTo>
                  <a:lnTo>
                    <a:pt x="1010" y="92"/>
                  </a:lnTo>
                  <a:lnTo>
                    <a:pt x="1007" y="80"/>
                  </a:lnTo>
                  <a:lnTo>
                    <a:pt x="1000" y="80"/>
                  </a:lnTo>
                  <a:lnTo>
                    <a:pt x="1000" y="253"/>
                  </a:lnTo>
                  <a:lnTo>
                    <a:pt x="1000" y="257"/>
                  </a:lnTo>
                  <a:lnTo>
                    <a:pt x="1000" y="274"/>
                  </a:lnTo>
                  <a:lnTo>
                    <a:pt x="1000" y="282"/>
                  </a:lnTo>
                  <a:lnTo>
                    <a:pt x="1000" y="304"/>
                  </a:lnTo>
                  <a:lnTo>
                    <a:pt x="971" y="304"/>
                  </a:lnTo>
                  <a:lnTo>
                    <a:pt x="971" y="308"/>
                  </a:lnTo>
                  <a:lnTo>
                    <a:pt x="971" y="313"/>
                  </a:lnTo>
                  <a:lnTo>
                    <a:pt x="971" y="333"/>
                  </a:lnTo>
                  <a:lnTo>
                    <a:pt x="971" y="335"/>
                  </a:lnTo>
                  <a:lnTo>
                    <a:pt x="971" y="355"/>
                  </a:lnTo>
                  <a:lnTo>
                    <a:pt x="971" y="403"/>
                  </a:lnTo>
                  <a:lnTo>
                    <a:pt x="968" y="403"/>
                  </a:lnTo>
                  <a:lnTo>
                    <a:pt x="968" y="413"/>
                  </a:lnTo>
                  <a:lnTo>
                    <a:pt x="932" y="413"/>
                  </a:lnTo>
                  <a:lnTo>
                    <a:pt x="932" y="738"/>
                  </a:lnTo>
                  <a:lnTo>
                    <a:pt x="814" y="738"/>
                  </a:lnTo>
                  <a:lnTo>
                    <a:pt x="814" y="515"/>
                  </a:lnTo>
                  <a:lnTo>
                    <a:pt x="746" y="515"/>
                  </a:lnTo>
                  <a:lnTo>
                    <a:pt x="746" y="386"/>
                  </a:lnTo>
                  <a:lnTo>
                    <a:pt x="719" y="386"/>
                  </a:lnTo>
                  <a:lnTo>
                    <a:pt x="719" y="515"/>
                  </a:lnTo>
                  <a:lnTo>
                    <a:pt x="608" y="515"/>
                  </a:lnTo>
                  <a:lnTo>
                    <a:pt x="608" y="386"/>
                  </a:lnTo>
                  <a:lnTo>
                    <a:pt x="557" y="386"/>
                  </a:lnTo>
                  <a:lnTo>
                    <a:pt x="557" y="515"/>
                  </a:lnTo>
                  <a:lnTo>
                    <a:pt x="513" y="515"/>
                  </a:lnTo>
                  <a:lnTo>
                    <a:pt x="513" y="1195"/>
                  </a:lnTo>
                  <a:lnTo>
                    <a:pt x="475" y="1197"/>
                  </a:lnTo>
                  <a:lnTo>
                    <a:pt x="458" y="1200"/>
                  </a:lnTo>
                  <a:lnTo>
                    <a:pt x="433" y="1202"/>
                  </a:lnTo>
                  <a:lnTo>
                    <a:pt x="431" y="1202"/>
                  </a:lnTo>
                  <a:lnTo>
                    <a:pt x="421" y="1188"/>
                  </a:lnTo>
                  <a:lnTo>
                    <a:pt x="412" y="1180"/>
                  </a:lnTo>
                  <a:lnTo>
                    <a:pt x="373" y="1200"/>
                  </a:lnTo>
                  <a:lnTo>
                    <a:pt x="370" y="1207"/>
                  </a:lnTo>
                  <a:lnTo>
                    <a:pt x="370" y="1210"/>
                  </a:lnTo>
                  <a:lnTo>
                    <a:pt x="370" y="1210"/>
                  </a:lnTo>
                  <a:lnTo>
                    <a:pt x="370" y="1207"/>
                  </a:lnTo>
                  <a:lnTo>
                    <a:pt x="370" y="1200"/>
                  </a:lnTo>
                  <a:lnTo>
                    <a:pt x="332" y="1180"/>
                  </a:lnTo>
                  <a:lnTo>
                    <a:pt x="322" y="1188"/>
                  </a:lnTo>
                  <a:lnTo>
                    <a:pt x="312" y="1202"/>
                  </a:lnTo>
                  <a:lnTo>
                    <a:pt x="312" y="1202"/>
                  </a:lnTo>
                  <a:lnTo>
                    <a:pt x="288" y="1200"/>
                  </a:lnTo>
                  <a:lnTo>
                    <a:pt x="269" y="1197"/>
                  </a:lnTo>
                  <a:lnTo>
                    <a:pt x="160" y="1193"/>
                  </a:lnTo>
                  <a:lnTo>
                    <a:pt x="140" y="1193"/>
                  </a:lnTo>
                  <a:lnTo>
                    <a:pt x="22" y="1205"/>
                  </a:lnTo>
                  <a:lnTo>
                    <a:pt x="0" y="1210"/>
                  </a:lnTo>
                  <a:lnTo>
                    <a:pt x="0" y="1727"/>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43" name="Freeform 18"/>
            <p:cNvSpPr>
              <a:spLocks noEditPoints="1"/>
            </p:cNvSpPr>
            <p:nvPr/>
          </p:nvSpPr>
          <p:spPr bwMode="auto">
            <a:xfrm flipH="1">
              <a:off x="4099896" y="4213495"/>
              <a:ext cx="1956964" cy="2655133"/>
            </a:xfrm>
            <a:custGeom>
              <a:avLst/>
              <a:gdLst>
                <a:gd name="T0" fmla="*/ 933 w 1279"/>
                <a:gd name="T1" fmla="*/ 988 h 1671"/>
                <a:gd name="T2" fmla="*/ 712 w 1279"/>
                <a:gd name="T3" fmla="*/ 933 h 1671"/>
                <a:gd name="T4" fmla="*/ 577 w 1279"/>
                <a:gd name="T5" fmla="*/ 1207 h 1671"/>
                <a:gd name="T6" fmla="*/ 303 w 1279"/>
                <a:gd name="T7" fmla="*/ 1336 h 1671"/>
                <a:gd name="T8" fmla="*/ 230 w 1279"/>
                <a:gd name="T9" fmla="*/ 517 h 1671"/>
                <a:gd name="T10" fmla="*/ 194 w 1279"/>
                <a:gd name="T11" fmla="*/ 505 h 1671"/>
                <a:gd name="T12" fmla="*/ 240 w 1279"/>
                <a:gd name="T13" fmla="*/ 498 h 1671"/>
                <a:gd name="T14" fmla="*/ 211 w 1279"/>
                <a:gd name="T15" fmla="*/ 486 h 1671"/>
                <a:gd name="T16" fmla="*/ 194 w 1279"/>
                <a:gd name="T17" fmla="*/ 481 h 1671"/>
                <a:gd name="T18" fmla="*/ 192 w 1279"/>
                <a:gd name="T19" fmla="*/ 432 h 1671"/>
                <a:gd name="T20" fmla="*/ 182 w 1279"/>
                <a:gd name="T21" fmla="*/ 427 h 1671"/>
                <a:gd name="T22" fmla="*/ 204 w 1279"/>
                <a:gd name="T23" fmla="*/ 425 h 1671"/>
                <a:gd name="T24" fmla="*/ 218 w 1279"/>
                <a:gd name="T25" fmla="*/ 425 h 1671"/>
                <a:gd name="T26" fmla="*/ 233 w 1279"/>
                <a:gd name="T27" fmla="*/ 418 h 1671"/>
                <a:gd name="T28" fmla="*/ 235 w 1279"/>
                <a:gd name="T29" fmla="*/ 410 h 1671"/>
                <a:gd name="T30" fmla="*/ 189 w 1279"/>
                <a:gd name="T31" fmla="*/ 398 h 1671"/>
                <a:gd name="T32" fmla="*/ 172 w 1279"/>
                <a:gd name="T33" fmla="*/ 379 h 1671"/>
                <a:gd name="T34" fmla="*/ 168 w 1279"/>
                <a:gd name="T35" fmla="*/ 245 h 1671"/>
                <a:gd name="T36" fmla="*/ 163 w 1279"/>
                <a:gd name="T37" fmla="*/ 146 h 1671"/>
                <a:gd name="T38" fmla="*/ 158 w 1279"/>
                <a:gd name="T39" fmla="*/ 63 h 1671"/>
                <a:gd name="T40" fmla="*/ 155 w 1279"/>
                <a:gd name="T41" fmla="*/ 0 h 1671"/>
                <a:gd name="T42" fmla="*/ 153 w 1279"/>
                <a:gd name="T43" fmla="*/ 0 h 1671"/>
                <a:gd name="T44" fmla="*/ 151 w 1279"/>
                <a:gd name="T45" fmla="*/ 65 h 1671"/>
                <a:gd name="T46" fmla="*/ 148 w 1279"/>
                <a:gd name="T47" fmla="*/ 146 h 1671"/>
                <a:gd name="T48" fmla="*/ 146 w 1279"/>
                <a:gd name="T49" fmla="*/ 374 h 1671"/>
                <a:gd name="T50" fmla="*/ 138 w 1279"/>
                <a:gd name="T51" fmla="*/ 386 h 1671"/>
                <a:gd name="T52" fmla="*/ 117 w 1279"/>
                <a:gd name="T53" fmla="*/ 401 h 1671"/>
                <a:gd name="T54" fmla="*/ 80 w 1279"/>
                <a:gd name="T55" fmla="*/ 418 h 1671"/>
                <a:gd name="T56" fmla="*/ 95 w 1279"/>
                <a:gd name="T57" fmla="*/ 425 h 1671"/>
                <a:gd name="T58" fmla="*/ 112 w 1279"/>
                <a:gd name="T59" fmla="*/ 427 h 1671"/>
                <a:gd name="T60" fmla="*/ 129 w 1279"/>
                <a:gd name="T61" fmla="*/ 427 h 1671"/>
                <a:gd name="T62" fmla="*/ 119 w 1279"/>
                <a:gd name="T63" fmla="*/ 439 h 1671"/>
                <a:gd name="T64" fmla="*/ 121 w 1279"/>
                <a:gd name="T65" fmla="*/ 481 h 1671"/>
                <a:gd name="T66" fmla="*/ 100 w 1279"/>
                <a:gd name="T67" fmla="*/ 486 h 1671"/>
                <a:gd name="T68" fmla="*/ 75 w 1279"/>
                <a:gd name="T69" fmla="*/ 498 h 1671"/>
                <a:gd name="T70" fmla="*/ 121 w 1279"/>
                <a:gd name="T71" fmla="*/ 507 h 1671"/>
                <a:gd name="T72" fmla="*/ 85 w 1279"/>
                <a:gd name="T73" fmla="*/ 520 h 1671"/>
                <a:gd name="T74" fmla="*/ 27 w 1279"/>
                <a:gd name="T75" fmla="*/ 1333 h 1671"/>
                <a:gd name="T76" fmla="*/ 126 w 1279"/>
                <a:gd name="T77" fmla="*/ 498 h 1671"/>
                <a:gd name="T78" fmla="*/ 121 w 1279"/>
                <a:gd name="T79" fmla="*/ 498 h 1671"/>
                <a:gd name="T80" fmla="*/ 121 w 1279"/>
                <a:gd name="T81" fmla="*/ 568 h 1671"/>
                <a:gd name="T82" fmla="*/ 119 w 1279"/>
                <a:gd name="T83" fmla="*/ 656 h 1671"/>
                <a:gd name="T84" fmla="*/ 138 w 1279"/>
                <a:gd name="T85" fmla="*/ 799 h 1671"/>
                <a:gd name="T86" fmla="*/ 124 w 1279"/>
                <a:gd name="T87" fmla="*/ 814 h 1671"/>
                <a:gd name="T88" fmla="*/ 119 w 1279"/>
                <a:gd name="T89" fmla="*/ 937 h 1671"/>
                <a:gd name="T90" fmla="*/ 141 w 1279"/>
                <a:gd name="T91" fmla="*/ 1071 h 1671"/>
                <a:gd name="T92" fmla="*/ 121 w 1279"/>
                <a:gd name="T93" fmla="*/ 1188 h 1671"/>
                <a:gd name="T94" fmla="*/ 129 w 1279"/>
                <a:gd name="T95" fmla="*/ 1185 h 1671"/>
                <a:gd name="T96" fmla="*/ 182 w 1279"/>
                <a:gd name="T97" fmla="*/ 656 h 1671"/>
                <a:gd name="T98" fmla="*/ 189 w 1279"/>
                <a:gd name="T99" fmla="*/ 799 h 1671"/>
                <a:gd name="T100" fmla="*/ 199 w 1279"/>
                <a:gd name="T101" fmla="*/ 937 h 1671"/>
                <a:gd name="T102" fmla="*/ 199 w 1279"/>
                <a:gd name="T103" fmla="*/ 957 h 1671"/>
                <a:gd name="T104" fmla="*/ 184 w 1279"/>
                <a:gd name="T105" fmla="*/ 1185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79" h="1671">
                  <a:moveTo>
                    <a:pt x="1279" y="1154"/>
                  </a:moveTo>
                  <a:lnTo>
                    <a:pt x="1182" y="1178"/>
                  </a:lnTo>
                  <a:lnTo>
                    <a:pt x="1100" y="1212"/>
                  </a:lnTo>
                  <a:lnTo>
                    <a:pt x="1063" y="1212"/>
                  </a:lnTo>
                  <a:lnTo>
                    <a:pt x="1063" y="988"/>
                  </a:lnTo>
                  <a:lnTo>
                    <a:pt x="933" y="988"/>
                  </a:lnTo>
                  <a:lnTo>
                    <a:pt x="933" y="933"/>
                  </a:lnTo>
                  <a:lnTo>
                    <a:pt x="894" y="933"/>
                  </a:lnTo>
                  <a:lnTo>
                    <a:pt x="894" y="877"/>
                  </a:lnTo>
                  <a:lnTo>
                    <a:pt x="783" y="877"/>
                  </a:lnTo>
                  <a:lnTo>
                    <a:pt x="783" y="933"/>
                  </a:lnTo>
                  <a:lnTo>
                    <a:pt x="712" y="933"/>
                  </a:lnTo>
                  <a:lnTo>
                    <a:pt x="712" y="988"/>
                  </a:lnTo>
                  <a:lnTo>
                    <a:pt x="671" y="988"/>
                  </a:lnTo>
                  <a:lnTo>
                    <a:pt x="671" y="1183"/>
                  </a:lnTo>
                  <a:lnTo>
                    <a:pt x="659" y="1180"/>
                  </a:lnTo>
                  <a:lnTo>
                    <a:pt x="618" y="1188"/>
                  </a:lnTo>
                  <a:lnTo>
                    <a:pt x="577" y="1207"/>
                  </a:lnTo>
                  <a:lnTo>
                    <a:pt x="543" y="1236"/>
                  </a:lnTo>
                  <a:lnTo>
                    <a:pt x="519" y="1275"/>
                  </a:lnTo>
                  <a:lnTo>
                    <a:pt x="506" y="1309"/>
                  </a:lnTo>
                  <a:lnTo>
                    <a:pt x="315" y="1309"/>
                  </a:lnTo>
                  <a:lnTo>
                    <a:pt x="303" y="1314"/>
                  </a:lnTo>
                  <a:lnTo>
                    <a:pt x="303" y="1336"/>
                  </a:lnTo>
                  <a:lnTo>
                    <a:pt x="247" y="1333"/>
                  </a:lnTo>
                  <a:lnTo>
                    <a:pt x="243" y="520"/>
                  </a:lnTo>
                  <a:lnTo>
                    <a:pt x="243" y="520"/>
                  </a:lnTo>
                  <a:lnTo>
                    <a:pt x="240" y="520"/>
                  </a:lnTo>
                  <a:lnTo>
                    <a:pt x="235" y="517"/>
                  </a:lnTo>
                  <a:lnTo>
                    <a:pt x="230" y="517"/>
                  </a:lnTo>
                  <a:lnTo>
                    <a:pt x="230" y="517"/>
                  </a:lnTo>
                  <a:lnTo>
                    <a:pt x="230" y="510"/>
                  </a:lnTo>
                  <a:lnTo>
                    <a:pt x="228" y="507"/>
                  </a:lnTo>
                  <a:lnTo>
                    <a:pt x="221" y="507"/>
                  </a:lnTo>
                  <a:lnTo>
                    <a:pt x="209" y="507"/>
                  </a:lnTo>
                  <a:lnTo>
                    <a:pt x="194" y="505"/>
                  </a:lnTo>
                  <a:lnTo>
                    <a:pt x="184" y="505"/>
                  </a:lnTo>
                  <a:lnTo>
                    <a:pt x="184" y="500"/>
                  </a:lnTo>
                  <a:lnTo>
                    <a:pt x="192" y="500"/>
                  </a:lnTo>
                  <a:lnTo>
                    <a:pt x="211" y="500"/>
                  </a:lnTo>
                  <a:lnTo>
                    <a:pt x="228" y="498"/>
                  </a:lnTo>
                  <a:lnTo>
                    <a:pt x="240" y="498"/>
                  </a:lnTo>
                  <a:lnTo>
                    <a:pt x="247" y="495"/>
                  </a:lnTo>
                  <a:lnTo>
                    <a:pt x="247" y="493"/>
                  </a:lnTo>
                  <a:lnTo>
                    <a:pt x="247" y="490"/>
                  </a:lnTo>
                  <a:lnTo>
                    <a:pt x="240" y="488"/>
                  </a:lnTo>
                  <a:lnTo>
                    <a:pt x="228" y="486"/>
                  </a:lnTo>
                  <a:lnTo>
                    <a:pt x="211" y="486"/>
                  </a:lnTo>
                  <a:lnTo>
                    <a:pt x="189" y="486"/>
                  </a:lnTo>
                  <a:lnTo>
                    <a:pt x="184" y="486"/>
                  </a:lnTo>
                  <a:lnTo>
                    <a:pt x="184" y="483"/>
                  </a:lnTo>
                  <a:lnTo>
                    <a:pt x="187" y="483"/>
                  </a:lnTo>
                  <a:lnTo>
                    <a:pt x="192" y="481"/>
                  </a:lnTo>
                  <a:lnTo>
                    <a:pt x="194" y="481"/>
                  </a:lnTo>
                  <a:lnTo>
                    <a:pt x="194" y="478"/>
                  </a:lnTo>
                  <a:lnTo>
                    <a:pt x="194" y="469"/>
                  </a:lnTo>
                  <a:lnTo>
                    <a:pt x="192" y="459"/>
                  </a:lnTo>
                  <a:lnTo>
                    <a:pt x="192" y="449"/>
                  </a:lnTo>
                  <a:lnTo>
                    <a:pt x="192" y="439"/>
                  </a:lnTo>
                  <a:lnTo>
                    <a:pt x="192" y="432"/>
                  </a:lnTo>
                  <a:lnTo>
                    <a:pt x="192" y="430"/>
                  </a:lnTo>
                  <a:lnTo>
                    <a:pt x="192" y="430"/>
                  </a:lnTo>
                  <a:lnTo>
                    <a:pt x="189" y="427"/>
                  </a:lnTo>
                  <a:lnTo>
                    <a:pt x="184" y="427"/>
                  </a:lnTo>
                  <a:lnTo>
                    <a:pt x="182" y="427"/>
                  </a:lnTo>
                  <a:lnTo>
                    <a:pt x="182" y="427"/>
                  </a:lnTo>
                  <a:lnTo>
                    <a:pt x="184" y="427"/>
                  </a:lnTo>
                  <a:lnTo>
                    <a:pt x="189" y="427"/>
                  </a:lnTo>
                  <a:lnTo>
                    <a:pt x="189" y="427"/>
                  </a:lnTo>
                  <a:lnTo>
                    <a:pt x="199" y="427"/>
                  </a:lnTo>
                  <a:lnTo>
                    <a:pt x="204" y="425"/>
                  </a:lnTo>
                  <a:lnTo>
                    <a:pt x="204" y="425"/>
                  </a:lnTo>
                  <a:lnTo>
                    <a:pt x="204" y="425"/>
                  </a:lnTo>
                  <a:lnTo>
                    <a:pt x="209" y="425"/>
                  </a:lnTo>
                  <a:lnTo>
                    <a:pt x="214" y="425"/>
                  </a:lnTo>
                  <a:lnTo>
                    <a:pt x="214" y="425"/>
                  </a:lnTo>
                  <a:lnTo>
                    <a:pt x="214" y="425"/>
                  </a:lnTo>
                  <a:lnTo>
                    <a:pt x="218" y="425"/>
                  </a:lnTo>
                  <a:lnTo>
                    <a:pt x="221" y="422"/>
                  </a:lnTo>
                  <a:lnTo>
                    <a:pt x="221" y="422"/>
                  </a:lnTo>
                  <a:lnTo>
                    <a:pt x="221" y="422"/>
                  </a:lnTo>
                  <a:lnTo>
                    <a:pt x="221" y="422"/>
                  </a:lnTo>
                  <a:lnTo>
                    <a:pt x="230" y="418"/>
                  </a:lnTo>
                  <a:lnTo>
                    <a:pt x="233" y="418"/>
                  </a:lnTo>
                  <a:lnTo>
                    <a:pt x="233" y="418"/>
                  </a:lnTo>
                  <a:lnTo>
                    <a:pt x="235" y="415"/>
                  </a:lnTo>
                  <a:lnTo>
                    <a:pt x="235" y="413"/>
                  </a:lnTo>
                  <a:lnTo>
                    <a:pt x="235" y="413"/>
                  </a:lnTo>
                  <a:lnTo>
                    <a:pt x="235" y="410"/>
                  </a:lnTo>
                  <a:lnTo>
                    <a:pt x="235" y="410"/>
                  </a:lnTo>
                  <a:lnTo>
                    <a:pt x="221" y="403"/>
                  </a:lnTo>
                  <a:lnTo>
                    <a:pt x="218" y="403"/>
                  </a:lnTo>
                  <a:lnTo>
                    <a:pt x="209" y="401"/>
                  </a:lnTo>
                  <a:lnTo>
                    <a:pt x="197" y="401"/>
                  </a:lnTo>
                  <a:lnTo>
                    <a:pt x="194" y="401"/>
                  </a:lnTo>
                  <a:lnTo>
                    <a:pt x="189" y="398"/>
                  </a:lnTo>
                  <a:lnTo>
                    <a:pt x="187" y="396"/>
                  </a:lnTo>
                  <a:lnTo>
                    <a:pt x="182" y="393"/>
                  </a:lnTo>
                  <a:lnTo>
                    <a:pt x="180" y="391"/>
                  </a:lnTo>
                  <a:lnTo>
                    <a:pt x="177" y="386"/>
                  </a:lnTo>
                  <a:lnTo>
                    <a:pt x="175" y="381"/>
                  </a:lnTo>
                  <a:lnTo>
                    <a:pt x="172" y="379"/>
                  </a:lnTo>
                  <a:lnTo>
                    <a:pt x="170" y="374"/>
                  </a:lnTo>
                  <a:lnTo>
                    <a:pt x="170" y="374"/>
                  </a:lnTo>
                  <a:lnTo>
                    <a:pt x="168" y="374"/>
                  </a:lnTo>
                  <a:lnTo>
                    <a:pt x="168" y="374"/>
                  </a:lnTo>
                  <a:lnTo>
                    <a:pt x="168" y="245"/>
                  </a:lnTo>
                  <a:lnTo>
                    <a:pt x="168" y="245"/>
                  </a:lnTo>
                  <a:lnTo>
                    <a:pt x="165" y="243"/>
                  </a:lnTo>
                  <a:lnTo>
                    <a:pt x="165" y="243"/>
                  </a:lnTo>
                  <a:lnTo>
                    <a:pt x="163" y="243"/>
                  </a:lnTo>
                  <a:lnTo>
                    <a:pt x="163" y="146"/>
                  </a:lnTo>
                  <a:lnTo>
                    <a:pt x="163" y="146"/>
                  </a:lnTo>
                  <a:lnTo>
                    <a:pt x="163" y="146"/>
                  </a:lnTo>
                  <a:lnTo>
                    <a:pt x="160" y="146"/>
                  </a:lnTo>
                  <a:lnTo>
                    <a:pt x="160" y="146"/>
                  </a:lnTo>
                  <a:lnTo>
                    <a:pt x="160" y="65"/>
                  </a:lnTo>
                  <a:lnTo>
                    <a:pt x="160" y="63"/>
                  </a:lnTo>
                  <a:lnTo>
                    <a:pt x="158" y="63"/>
                  </a:lnTo>
                  <a:lnTo>
                    <a:pt x="158" y="63"/>
                  </a:lnTo>
                  <a:lnTo>
                    <a:pt x="158" y="63"/>
                  </a:lnTo>
                  <a:lnTo>
                    <a:pt x="158" y="0"/>
                  </a:lnTo>
                  <a:lnTo>
                    <a:pt x="158" y="0"/>
                  </a:lnTo>
                  <a:lnTo>
                    <a:pt x="155" y="0"/>
                  </a:lnTo>
                  <a:lnTo>
                    <a:pt x="155" y="0"/>
                  </a:lnTo>
                  <a:lnTo>
                    <a:pt x="155" y="0"/>
                  </a:lnTo>
                  <a:lnTo>
                    <a:pt x="155" y="0"/>
                  </a:lnTo>
                  <a:lnTo>
                    <a:pt x="155" y="0"/>
                  </a:lnTo>
                  <a:lnTo>
                    <a:pt x="155" y="0"/>
                  </a:lnTo>
                  <a:lnTo>
                    <a:pt x="153" y="0"/>
                  </a:lnTo>
                  <a:lnTo>
                    <a:pt x="153" y="0"/>
                  </a:lnTo>
                  <a:lnTo>
                    <a:pt x="153" y="0"/>
                  </a:lnTo>
                  <a:lnTo>
                    <a:pt x="153" y="2"/>
                  </a:lnTo>
                  <a:lnTo>
                    <a:pt x="153" y="2"/>
                  </a:lnTo>
                  <a:lnTo>
                    <a:pt x="153" y="63"/>
                  </a:lnTo>
                  <a:lnTo>
                    <a:pt x="153" y="63"/>
                  </a:lnTo>
                  <a:lnTo>
                    <a:pt x="153" y="63"/>
                  </a:lnTo>
                  <a:lnTo>
                    <a:pt x="151" y="65"/>
                  </a:lnTo>
                  <a:lnTo>
                    <a:pt x="151" y="65"/>
                  </a:lnTo>
                  <a:lnTo>
                    <a:pt x="151" y="65"/>
                  </a:lnTo>
                  <a:lnTo>
                    <a:pt x="151" y="146"/>
                  </a:lnTo>
                  <a:lnTo>
                    <a:pt x="151" y="146"/>
                  </a:lnTo>
                  <a:lnTo>
                    <a:pt x="151" y="146"/>
                  </a:lnTo>
                  <a:lnTo>
                    <a:pt x="148" y="146"/>
                  </a:lnTo>
                  <a:lnTo>
                    <a:pt x="148" y="146"/>
                  </a:lnTo>
                  <a:lnTo>
                    <a:pt x="148" y="243"/>
                  </a:lnTo>
                  <a:lnTo>
                    <a:pt x="148" y="243"/>
                  </a:lnTo>
                  <a:lnTo>
                    <a:pt x="146" y="245"/>
                  </a:lnTo>
                  <a:lnTo>
                    <a:pt x="146" y="245"/>
                  </a:lnTo>
                  <a:lnTo>
                    <a:pt x="146" y="374"/>
                  </a:lnTo>
                  <a:lnTo>
                    <a:pt x="146" y="374"/>
                  </a:lnTo>
                  <a:lnTo>
                    <a:pt x="143" y="374"/>
                  </a:lnTo>
                  <a:lnTo>
                    <a:pt x="143" y="374"/>
                  </a:lnTo>
                  <a:lnTo>
                    <a:pt x="141" y="379"/>
                  </a:lnTo>
                  <a:lnTo>
                    <a:pt x="141" y="384"/>
                  </a:lnTo>
                  <a:lnTo>
                    <a:pt x="138" y="386"/>
                  </a:lnTo>
                  <a:lnTo>
                    <a:pt x="136" y="391"/>
                  </a:lnTo>
                  <a:lnTo>
                    <a:pt x="131" y="393"/>
                  </a:lnTo>
                  <a:lnTo>
                    <a:pt x="129" y="396"/>
                  </a:lnTo>
                  <a:lnTo>
                    <a:pt x="124" y="398"/>
                  </a:lnTo>
                  <a:lnTo>
                    <a:pt x="121" y="401"/>
                  </a:lnTo>
                  <a:lnTo>
                    <a:pt x="117" y="401"/>
                  </a:lnTo>
                  <a:lnTo>
                    <a:pt x="105" y="403"/>
                  </a:lnTo>
                  <a:lnTo>
                    <a:pt x="97" y="403"/>
                  </a:lnTo>
                  <a:lnTo>
                    <a:pt x="92" y="405"/>
                  </a:lnTo>
                  <a:lnTo>
                    <a:pt x="80" y="413"/>
                  </a:lnTo>
                  <a:lnTo>
                    <a:pt x="80" y="413"/>
                  </a:lnTo>
                  <a:lnTo>
                    <a:pt x="80" y="418"/>
                  </a:lnTo>
                  <a:lnTo>
                    <a:pt x="80" y="418"/>
                  </a:lnTo>
                  <a:lnTo>
                    <a:pt x="80" y="420"/>
                  </a:lnTo>
                  <a:lnTo>
                    <a:pt x="85" y="420"/>
                  </a:lnTo>
                  <a:lnTo>
                    <a:pt x="95" y="425"/>
                  </a:lnTo>
                  <a:lnTo>
                    <a:pt x="95" y="425"/>
                  </a:lnTo>
                  <a:lnTo>
                    <a:pt x="95" y="425"/>
                  </a:lnTo>
                  <a:lnTo>
                    <a:pt x="100" y="425"/>
                  </a:lnTo>
                  <a:lnTo>
                    <a:pt x="100" y="425"/>
                  </a:lnTo>
                  <a:lnTo>
                    <a:pt x="102" y="425"/>
                  </a:lnTo>
                  <a:lnTo>
                    <a:pt x="102" y="425"/>
                  </a:lnTo>
                  <a:lnTo>
                    <a:pt x="107" y="427"/>
                  </a:lnTo>
                  <a:lnTo>
                    <a:pt x="112" y="427"/>
                  </a:lnTo>
                  <a:lnTo>
                    <a:pt x="112" y="427"/>
                  </a:lnTo>
                  <a:lnTo>
                    <a:pt x="119" y="427"/>
                  </a:lnTo>
                  <a:lnTo>
                    <a:pt x="124" y="427"/>
                  </a:lnTo>
                  <a:lnTo>
                    <a:pt x="124" y="427"/>
                  </a:lnTo>
                  <a:lnTo>
                    <a:pt x="124" y="427"/>
                  </a:lnTo>
                  <a:lnTo>
                    <a:pt x="129" y="427"/>
                  </a:lnTo>
                  <a:lnTo>
                    <a:pt x="129" y="427"/>
                  </a:lnTo>
                  <a:lnTo>
                    <a:pt x="126" y="430"/>
                  </a:lnTo>
                  <a:lnTo>
                    <a:pt x="121" y="430"/>
                  </a:lnTo>
                  <a:lnTo>
                    <a:pt x="119" y="430"/>
                  </a:lnTo>
                  <a:lnTo>
                    <a:pt x="119" y="432"/>
                  </a:lnTo>
                  <a:lnTo>
                    <a:pt x="119" y="439"/>
                  </a:lnTo>
                  <a:lnTo>
                    <a:pt x="119" y="449"/>
                  </a:lnTo>
                  <a:lnTo>
                    <a:pt x="119" y="459"/>
                  </a:lnTo>
                  <a:lnTo>
                    <a:pt x="119" y="469"/>
                  </a:lnTo>
                  <a:lnTo>
                    <a:pt x="119" y="478"/>
                  </a:lnTo>
                  <a:lnTo>
                    <a:pt x="119" y="481"/>
                  </a:lnTo>
                  <a:lnTo>
                    <a:pt x="121" y="481"/>
                  </a:lnTo>
                  <a:lnTo>
                    <a:pt x="124" y="483"/>
                  </a:lnTo>
                  <a:lnTo>
                    <a:pt x="129" y="483"/>
                  </a:lnTo>
                  <a:lnTo>
                    <a:pt x="131" y="483"/>
                  </a:lnTo>
                  <a:lnTo>
                    <a:pt x="131" y="486"/>
                  </a:lnTo>
                  <a:lnTo>
                    <a:pt x="119" y="486"/>
                  </a:lnTo>
                  <a:lnTo>
                    <a:pt x="100" y="486"/>
                  </a:lnTo>
                  <a:lnTo>
                    <a:pt x="83" y="488"/>
                  </a:lnTo>
                  <a:lnTo>
                    <a:pt x="73" y="490"/>
                  </a:lnTo>
                  <a:lnTo>
                    <a:pt x="66" y="490"/>
                  </a:lnTo>
                  <a:lnTo>
                    <a:pt x="66" y="495"/>
                  </a:lnTo>
                  <a:lnTo>
                    <a:pt x="68" y="498"/>
                  </a:lnTo>
                  <a:lnTo>
                    <a:pt x="75" y="498"/>
                  </a:lnTo>
                  <a:lnTo>
                    <a:pt x="88" y="500"/>
                  </a:lnTo>
                  <a:lnTo>
                    <a:pt x="105" y="500"/>
                  </a:lnTo>
                  <a:lnTo>
                    <a:pt x="124" y="500"/>
                  </a:lnTo>
                  <a:lnTo>
                    <a:pt x="131" y="500"/>
                  </a:lnTo>
                  <a:lnTo>
                    <a:pt x="131" y="505"/>
                  </a:lnTo>
                  <a:lnTo>
                    <a:pt x="121" y="507"/>
                  </a:lnTo>
                  <a:lnTo>
                    <a:pt x="107" y="507"/>
                  </a:lnTo>
                  <a:lnTo>
                    <a:pt x="95" y="507"/>
                  </a:lnTo>
                  <a:lnTo>
                    <a:pt x="88" y="510"/>
                  </a:lnTo>
                  <a:lnTo>
                    <a:pt x="88" y="510"/>
                  </a:lnTo>
                  <a:lnTo>
                    <a:pt x="88" y="520"/>
                  </a:lnTo>
                  <a:lnTo>
                    <a:pt x="85" y="520"/>
                  </a:lnTo>
                  <a:lnTo>
                    <a:pt x="80" y="520"/>
                  </a:lnTo>
                  <a:lnTo>
                    <a:pt x="75" y="520"/>
                  </a:lnTo>
                  <a:lnTo>
                    <a:pt x="73" y="520"/>
                  </a:lnTo>
                  <a:lnTo>
                    <a:pt x="73" y="520"/>
                  </a:lnTo>
                  <a:lnTo>
                    <a:pt x="78" y="1331"/>
                  </a:lnTo>
                  <a:lnTo>
                    <a:pt x="27" y="1333"/>
                  </a:lnTo>
                  <a:lnTo>
                    <a:pt x="27" y="1350"/>
                  </a:lnTo>
                  <a:lnTo>
                    <a:pt x="0" y="1353"/>
                  </a:lnTo>
                  <a:lnTo>
                    <a:pt x="0" y="1671"/>
                  </a:lnTo>
                  <a:lnTo>
                    <a:pt x="1279" y="1671"/>
                  </a:lnTo>
                  <a:lnTo>
                    <a:pt x="1279" y="1154"/>
                  </a:lnTo>
                  <a:close/>
                  <a:moveTo>
                    <a:pt x="126" y="498"/>
                  </a:moveTo>
                  <a:lnTo>
                    <a:pt x="124" y="498"/>
                  </a:lnTo>
                  <a:lnTo>
                    <a:pt x="121" y="498"/>
                  </a:lnTo>
                  <a:lnTo>
                    <a:pt x="119" y="498"/>
                  </a:lnTo>
                  <a:lnTo>
                    <a:pt x="117" y="498"/>
                  </a:lnTo>
                  <a:lnTo>
                    <a:pt x="119" y="498"/>
                  </a:lnTo>
                  <a:lnTo>
                    <a:pt x="121" y="498"/>
                  </a:lnTo>
                  <a:lnTo>
                    <a:pt x="124" y="498"/>
                  </a:lnTo>
                  <a:lnTo>
                    <a:pt x="126" y="498"/>
                  </a:lnTo>
                  <a:lnTo>
                    <a:pt x="131" y="498"/>
                  </a:lnTo>
                  <a:lnTo>
                    <a:pt x="126" y="498"/>
                  </a:lnTo>
                  <a:close/>
                  <a:moveTo>
                    <a:pt x="117" y="568"/>
                  </a:moveTo>
                  <a:lnTo>
                    <a:pt x="121" y="568"/>
                  </a:lnTo>
                  <a:lnTo>
                    <a:pt x="131" y="568"/>
                  </a:lnTo>
                  <a:lnTo>
                    <a:pt x="138" y="568"/>
                  </a:lnTo>
                  <a:lnTo>
                    <a:pt x="138" y="656"/>
                  </a:lnTo>
                  <a:lnTo>
                    <a:pt x="134" y="656"/>
                  </a:lnTo>
                  <a:lnTo>
                    <a:pt x="124" y="656"/>
                  </a:lnTo>
                  <a:lnTo>
                    <a:pt x="119" y="656"/>
                  </a:lnTo>
                  <a:lnTo>
                    <a:pt x="117" y="568"/>
                  </a:lnTo>
                  <a:close/>
                  <a:moveTo>
                    <a:pt x="119" y="673"/>
                  </a:moveTo>
                  <a:lnTo>
                    <a:pt x="126" y="673"/>
                  </a:lnTo>
                  <a:lnTo>
                    <a:pt x="136" y="673"/>
                  </a:lnTo>
                  <a:lnTo>
                    <a:pt x="138" y="673"/>
                  </a:lnTo>
                  <a:lnTo>
                    <a:pt x="138" y="799"/>
                  </a:lnTo>
                  <a:lnTo>
                    <a:pt x="136" y="799"/>
                  </a:lnTo>
                  <a:lnTo>
                    <a:pt x="126" y="799"/>
                  </a:lnTo>
                  <a:lnTo>
                    <a:pt x="119" y="799"/>
                  </a:lnTo>
                  <a:lnTo>
                    <a:pt x="119" y="673"/>
                  </a:lnTo>
                  <a:close/>
                  <a:moveTo>
                    <a:pt x="119" y="814"/>
                  </a:moveTo>
                  <a:lnTo>
                    <a:pt x="124" y="814"/>
                  </a:lnTo>
                  <a:lnTo>
                    <a:pt x="136" y="814"/>
                  </a:lnTo>
                  <a:lnTo>
                    <a:pt x="141" y="814"/>
                  </a:lnTo>
                  <a:lnTo>
                    <a:pt x="141" y="937"/>
                  </a:lnTo>
                  <a:lnTo>
                    <a:pt x="136" y="937"/>
                  </a:lnTo>
                  <a:lnTo>
                    <a:pt x="129" y="937"/>
                  </a:lnTo>
                  <a:lnTo>
                    <a:pt x="119" y="937"/>
                  </a:lnTo>
                  <a:lnTo>
                    <a:pt x="119" y="814"/>
                  </a:lnTo>
                  <a:close/>
                  <a:moveTo>
                    <a:pt x="119" y="957"/>
                  </a:moveTo>
                  <a:lnTo>
                    <a:pt x="126" y="957"/>
                  </a:lnTo>
                  <a:lnTo>
                    <a:pt x="136" y="957"/>
                  </a:lnTo>
                  <a:lnTo>
                    <a:pt x="141" y="957"/>
                  </a:lnTo>
                  <a:lnTo>
                    <a:pt x="141" y="1071"/>
                  </a:lnTo>
                  <a:lnTo>
                    <a:pt x="138" y="1071"/>
                  </a:lnTo>
                  <a:lnTo>
                    <a:pt x="129" y="1071"/>
                  </a:lnTo>
                  <a:lnTo>
                    <a:pt x="121" y="1073"/>
                  </a:lnTo>
                  <a:lnTo>
                    <a:pt x="119" y="957"/>
                  </a:lnTo>
                  <a:close/>
                  <a:moveTo>
                    <a:pt x="129" y="1185"/>
                  </a:moveTo>
                  <a:lnTo>
                    <a:pt x="121" y="1188"/>
                  </a:lnTo>
                  <a:lnTo>
                    <a:pt x="121" y="1095"/>
                  </a:lnTo>
                  <a:lnTo>
                    <a:pt x="126" y="1095"/>
                  </a:lnTo>
                  <a:lnTo>
                    <a:pt x="136" y="1095"/>
                  </a:lnTo>
                  <a:lnTo>
                    <a:pt x="141" y="1095"/>
                  </a:lnTo>
                  <a:lnTo>
                    <a:pt x="141" y="1185"/>
                  </a:lnTo>
                  <a:lnTo>
                    <a:pt x="129" y="1185"/>
                  </a:lnTo>
                  <a:close/>
                  <a:moveTo>
                    <a:pt x="182" y="568"/>
                  </a:moveTo>
                  <a:lnTo>
                    <a:pt x="189" y="568"/>
                  </a:lnTo>
                  <a:lnTo>
                    <a:pt x="197" y="568"/>
                  </a:lnTo>
                  <a:lnTo>
                    <a:pt x="197" y="656"/>
                  </a:lnTo>
                  <a:lnTo>
                    <a:pt x="194" y="656"/>
                  </a:lnTo>
                  <a:lnTo>
                    <a:pt x="182" y="656"/>
                  </a:lnTo>
                  <a:lnTo>
                    <a:pt x="182" y="568"/>
                  </a:lnTo>
                  <a:close/>
                  <a:moveTo>
                    <a:pt x="182" y="673"/>
                  </a:moveTo>
                  <a:lnTo>
                    <a:pt x="189" y="673"/>
                  </a:lnTo>
                  <a:lnTo>
                    <a:pt x="197" y="673"/>
                  </a:lnTo>
                  <a:lnTo>
                    <a:pt x="199" y="799"/>
                  </a:lnTo>
                  <a:lnTo>
                    <a:pt x="189" y="799"/>
                  </a:lnTo>
                  <a:lnTo>
                    <a:pt x="182" y="799"/>
                  </a:lnTo>
                  <a:lnTo>
                    <a:pt x="182" y="673"/>
                  </a:lnTo>
                  <a:close/>
                  <a:moveTo>
                    <a:pt x="182" y="814"/>
                  </a:moveTo>
                  <a:lnTo>
                    <a:pt x="194" y="814"/>
                  </a:lnTo>
                  <a:lnTo>
                    <a:pt x="199" y="814"/>
                  </a:lnTo>
                  <a:lnTo>
                    <a:pt x="199" y="937"/>
                  </a:lnTo>
                  <a:lnTo>
                    <a:pt x="192" y="937"/>
                  </a:lnTo>
                  <a:lnTo>
                    <a:pt x="184" y="937"/>
                  </a:lnTo>
                  <a:lnTo>
                    <a:pt x="182" y="814"/>
                  </a:lnTo>
                  <a:close/>
                  <a:moveTo>
                    <a:pt x="184" y="957"/>
                  </a:moveTo>
                  <a:lnTo>
                    <a:pt x="194" y="957"/>
                  </a:lnTo>
                  <a:lnTo>
                    <a:pt x="199" y="957"/>
                  </a:lnTo>
                  <a:lnTo>
                    <a:pt x="199" y="1071"/>
                  </a:lnTo>
                  <a:lnTo>
                    <a:pt x="192" y="1071"/>
                  </a:lnTo>
                  <a:lnTo>
                    <a:pt x="184" y="1071"/>
                  </a:lnTo>
                  <a:lnTo>
                    <a:pt x="184" y="957"/>
                  </a:lnTo>
                  <a:close/>
                  <a:moveTo>
                    <a:pt x="199" y="1188"/>
                  </a:moveTo>
                  <a:lnTo>
                    <a:pt x="184" y="1185"/>
                  </a:lnTo>
                  <a:lnTo>
                    <a:pt x="184" y="1098"/>
                  </a:lnTo>
                  <a:lnTo>
                    <a:pt x="197" y="1098"/>
                  </a:lnTo>
                  <a:lnTo>
                    <a:pt x="199" y="1098"/>
                  </a:lnTo>
                  <a:lnTo>
                    <a:pt x="201" y="1188"/>
                  </a:lnTo>
                  <a:lnTo>
                    <a:pt x="199" y="1188"/>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id-ID"/>
            </a:p>
          </p:txBody>
        </p:sp>
        <p:sp>
          <p:nvSpPr>
            <p:cNvPr id="44" name="Freeform 43"/>
            <p:cNvSpPr/>
            <p:nvPr/>
          </p:nvSpPr>
          <p:spPr bwMode="auto">
            <a:xfrm flipH="1">
              <a:off x="2045653" y="4973013"/>
              <a:ext cx="2054243" cy="1895615"/>
            </a:xfrm>
            <a:custGeom>
              <a:avLst/>
              <a:gdLst>
                <a:gd name="connsiteX0" fmla="*/ 0 w 2047980"/>
                <a:gd name="connsiteY0" fmla="*/ 485126 h 1895615"/>
                <a:gd name="connsiteX1" fmla="*/ 0 w 2047980"/>
                <a:gd name="connsiteY1" fmla="*/ 907963 h 1895615"/>
                <a:gd name="connsiteX2" fmla="*/ 3424 w 2047980"/>
                <a:gd name="connsiteY2" fmla="*/ 579966 h 1895615"/>
                <a:gd name="connsiteX3" fmla="*/ 6649 w 2047980"/>
                <a:gd name="connsiteY3" fmla="*/ 486218 h 1895615"/>
                <a:gd name="connsiteX4" fmla="*/ 1170821 w 2047980"/>
                <a:gd name="connsiteY4" fmla="*/ 0 h 1895615"/>
                <a:gd name="connsiteX5" fmla="*/ 806412 w 2047980"/>
                <a:gd name="connsiteY5" fmla="*/ 0 h 1895615"/>
                <a:gd name="connsiteX6" fmla="*/ 806412 w 2047980"/>
                <a:gd name="connsiteY6" fmla="*/ 50847 h 1895615"/>
                <a:gd name="connsiteX7" fmla="*/ 709667 w 2047980"/>
                <a:gd name="connsiteY7" fmla="*/ 50847 h 1895615"/>
                <a:gd name="connsiteX8" fmla="*/ 704830 w 2047980"/>
                <a:gd name="connsiteY8" fmla="*/ 1358551 h 1895615"/>
                <a:gd name="connsiteX9" fmla="*/ 693543 w 2047980"/>
                <a:gd name="connsiteY9" fmla="*/ 1347428 h 1895615"/>
                <a:gd name="connsiteX10" fmla="*/ 693543 w 2047980"/>
                <a:gd name="connsiteY10" fmla="*/ 1328361 h 1895615"/>
                <a:gd name="connsiteX11" fmla="*/ 690318 w 2047980"/>
                <a:gd name="connsiteY11" fmla="*/ 1185355 h 1895615"/>
                <a:gd name="connsiteX12" fmla="*/ 690318 w 2047980"/>
                <a:gd name="connsiteY12" fmla="*/ 1174233 h 1895615"/>
                <a:gd name="connsiteX13" fmla="*/ 682256 w 2047980"/>
                <a:gd name="connsiteY13" fmla="*/ 1174233 h 1895615"/>
                <a:gd name="connsiteX14" fmla="*/ 679031 w 2047980"/>
                <a:gd name="connsiteY14" fmla="*/ 1174233 h 1895615"/>
                <a:gd name="connsiteX15" fmla="*/ 679031 w 2047980"/>
                <a:gd name="connsiteY15" fmla="*/ 1185355 h 1895615"/>
                <a:gd name="connsiteX16" fmla="*/ 679031 w 2047980"/>
                <a:gd name="connsiteY16" fmla="*/ 1204423 h 1895615"/>
                <a:gd name="connsiteX17" fmla="*/ 638720 w 2047980"/>
                <a:gd name="connsiteY17" fmla="*/ 1204423 h 1895615"/>
                <a:gd name="connsiteX18" fmla="*/ 638720 w 2047980"/>
                <a:gd name="connsiteY18" fmla="*/ 1201245 h 1895615"/>
                <a:gd name="connsiteX19" fmla="*/ 630658 w 2047980"/>
                <a:gd name="connsiteY19" fmla="*/ 1185355 h 1895615"/>
                <a:gd name="connsiteX20" fmla="*/ 630658 w 2047980"/>
                <a:gd name="connsiteY20" fmla="*/ 1101141 h 1895615"/>
                <a:gd name="connsiteX21" fmla="*/ 619371 w 2047980"/>
                <a:gd name="connsiteY21" fmla="*/ 1074129 h 1895615"/>
                <a:gd name="connsiteX22" fmla="*/ 619371 w 2047980"/>
                <a:gd name="connsiteY22" fmla="*/ 988326 h 1895615"/>
                <a:gd name="connsiteX23" fmla="*/ 596797 w 2047980"/>
                <a:gd name="connsiteY23" fmla="*/ 891400 h 1895615"/>
                <a:gd name="connsiteX24" fmla="*/ 600022 w 2047980"/>
                <a:gd name="connsiteY24" fmla="*/ 891400 h 1895615"/>
                <a:gd name="connsiteX25" fmla="*/ 600022 w 2047980"/>
                <a:gd name="connsiteY25" fmla="*/ 869155 h 1895615"/>
                <a:gd name="connsiteX26" fmla="*/ 591960 w 2047980"/>
                <a:gd name="connsiteY26" fmla="*/ 869155 h 1895615"/>
                <a:gd name="connsiteX27" fmla="*/ 580673 w 2047980"/>
                <a:gd name="connsiteY27" fmla="*/ 869155 h 1895615"/>
                <a:gd name="connsiteX28" fmla="*/ 580673 w 2047980"/>
                <a:gd name="connsiteY28" fmla="*/ 880277 h 1895615"/>
                <a:gd name="connsiteX29" fmla="*/ 577448 w 2047980"/>
                <a:gd name="connsiteY29" fmla="*/ 880277 h 1895615"/>
                <a:gd name="connsiteX30" fmla="*/ 577448 w 2047980"/>
                <a:gd name="connsiteY30" fmla="*/ 904112 h 1895615"/>
                <a:gd name="connsiteX31" fmla="*/ 580673 w 2047980"/>
                <a:gd name="connsiteY31" fmla="*/ 904112 h 1895615"/>
                <a:gd name="connsiteX32" fmla="*/ 564549 w 2047980"/>
                <a:gd name="connsiteY32" fmla="*/ 969259 h 1895615"/>
                <a:gd name="connsiteX33" fmla="*/ 545199 w 2047980"/>
                <a:gd name="connsiteY33" fmla="*/ 764284 h 1895615"/>
                <a:gd name="connsiteX34" fmla="*/ 553262 w 2047980"/>
                <a:gd name="connsiteY34" fmla="*/ 764284 h 1895615"/>
                <a:gd name="connsiteX35" fmla="*/ 553262 w 2047980"/>
                <a:gd name="connsiteY35" fmla="*/ 761106 h 1895615"/>
                <a:gd name="connsiteX36" fmla="*/ 553262 w 2047980"/>
                <a:gd name="connsiteY36" fmla="*/ 745217 h 1895615"/>
                <a:gd name="connsiteX37" fmla="*/ 541975 w 2047980"/>
                <a:gd name="connsiteY37" fmla="*/ 745217 h 1895615"/>
                <a:gd name="connsiteX38" fmla="*/ 530688 w 2047980"/>
                <a:gd name="connsiteY38" fmla="*/ 591089 h 1895615"/>
                <a:gd name="connsiteX39" fmla="*/ 537137 w 2047980"/>
                <a:gd name="connsiteY39" fmla="*/ 591089 h 1895615"/>
                <a:gd name="connsiteX40" fmla="*/ 537137 w 2047980"/>
                <a:gd name="connsiteY40" fmla="*/ 552954 h 1895615"/>
                <a:gd name="connsiteX41" fmla="*/ 537137 w 2047980"/>
                <a:gd name="connsiteY41" fmla="*/ 490985 h 1895615"/>
                <a:gd name="connsiteX42" fmla="*/ 503276 w 2047980"/>
                <a:gd name="connsiteY42" fmla="*/ 490985 h 1895615"/>
                <a:gd name="connsiteX43" fmla="*/ 503276 w 2047980"/>
                <a:gd name="connsiteY43" fmla="*/ 552954 h 1895615"/>
                <a:gd name="connsiteX44" fmla="*/ 503276 w 2047980"/>
                <a:gd name="connsiteY44" fmla="*/ 591089 h 1895615"/>
                <a:gd name="connsiteX45" fmla="*/ 509726 w 2047980"/>
                <a:gd name="connsiteY45" fmla="*/ 591089 h 1895615"/>
                <a:gd name="connsiteX46" fmla="*/ 509726 w 2047980"/>
                <a:gd name="connsiteY46" fmla="*/ 594267 h 1895615"/>
                <a:gd name="connsiteX47" fmla="*/ 498439 w 2047980"/>
                <a:gd name="connsiteY47" fmla="*/ 745217 h 1895615"/>
                <a:gd name="connsiteX48" fmla="*/ 490377 w 2047980"/>
                <a:gd name="connsiteY48" fmla="*/ 745217 h 1895615"/>
                <a:gd name="connsiteX49" fmla="*/ 490377 w 2047980"/>
                <a:gd name="connsiteY49" fmla="*/ 749984 h 1895615"/>
                <a:gd name="connsiteX50" fmla="*/ 490377 w 2047980"/>
                <a:gd name="connsiteY50" fmla="*/ 761106 h 1895615"/>
                <a:gd name="connsiteX51" fmla="*/ 490377 w 2047980"/>
                <a:gd name="connsiteY51" fmla="*/ 764284 h 1895615"/>
                <a:gd name="connsiteX52" fmla="*/ 498439 w 2047980"/>
                <a:gd name="connsiteY52" fmla="*/ 764284 h 1895615"/>
                <a:gd name="connsiteX53" fmla="*/ 479090 w 2047980"/>
                <a:gd name="connsiteY53" fmla="*/ 969259 h 1895615"/>
                <a:gd name="connsiteX54" fmla="*/ 462966 w 2047980"/>
                <a:gd name="connsiteY54" fmla="*/ 899345 h 1895615"/>
                <a:gd name="connsiteX55" fmla="*/ 462966 w 2047980"/>
                <a:gd name="connsiteY55" fmla="*/ 891400 h 1895615"/>
                <a:gd name="connsiteX56" fmla="*/ 467803 w 2047980"/>
                <a:gd name="connsiteY56" fmla="*/ 891400 h 1895615"/>
                <a:gd name="connsiteX57" fmla="*/ 467803 w 2047980"/>
                <a:gd name="connsiteY57" fmla="*/ 869155 h 1895615"/>
                <a:gd name="connsiteX58" fmla="*/ 454904 w 2047980"/>
                <a:gd name="connsiteY58" fmla="*/ 869155 h 1895615"/>
                <a:gd name="connsiteX59" fmla="*/ 448454 w 2047980"/>
                <a:gd name="connsiteY59" fmla="*/ 869155 h 1895615"/>
                <a:gd name="connsiteX60" fmla="*/ 448454 w 2047980"/>
                <a:gd name="connsiteY60" fmla="*/ 880277 h 1895615"/>
                <a:gd name="connsiteX61" fmla="*/ 448454 w 2047980"/>
                <a:gd name="connsiteY61" fmla="*/ 904112 h 1895615"/>
                <a:gd name="connsiteX62" fmla="*/ 451679 w 2047980"/>
                <a:gd name="connsiteY62" fmla="*/ 904112 h 1895615"/>
                <a:gd name="connsiteX63" fmla="*/ 432330 w 2047980"/>
                <a:gd name="connsiteY63" fmla="*/ 988326 h 1895615"/>
                <a:gd name="connsiteX64" fmla="*/ 429105 w 2047980"/>
                <a:gd name="connsiteY64" fmla="*/ 996271 h 1895615"/>
                <a:gd name="connsiteX65" fmla="*/ 429105 w 2047980"/>
                <a:gd name="connsiteY65" fmla="*/ 1074129 h 1895615"/>
                <a:gd name="connsiteX66" fmla="*/ 421043 w 2047980"/>
                <a:gd name="connsiteY66" fmla="*/ 1101141 h 1895615"/>
                <a:gd name="connsiteX67" fmla="*/ 421043 w 2047980"/>
                <a:gd name="connsiteY67" fmla="*/ 1104319 h 1895615"/>
                <a:gd name="connsiteX68" fmla="*/ 421043 w 2047980"/>
                <a:gd name="connsiteY68" fmla="*/ 1185355 h 1895615"/>
                <a:gd name="connsiteX69" fmla="*/ 408143 w 2047980"/>
                <a:gd name="connsiteY69" fmla="*/ 1201245 h 1895615"/>
                <a:gd name="connsiteX70" fmla="*/ 408143 w 2047980"/>
                <a:gd name="connsiteY70" fmla="*/ 1204423 h 1895615"/>
                <a:gd name="connsiteX71" fmla="*/ 393631 w 2047980"/>
                <a:gd name="connsiteY71" fmla="*/ 1204423 h 1895615"/>
                <a:gd name="connsiteX72" fmla="*/ 393631 w 2047980"/>
                <a:gd name="connsiteY72" fmla="*/ 1188533 h 1895615"/>
                <a:gd name="connsiteX73" fmla="*/ 380732 w 2047980"/>
                <a:gd name="connsiteY73" fmla="*/ 1188533 h 1895615"/>
                <a:gd name="connsiteX74" fmla="*/ 380732 w 2047980"/>
                <a:gd name="connsiteY74" fmla="*/ 1131331 h 1895615"/>
                <a:gd name="connsiteX75" fmla="*/ 380732 w 2047980"/>
                <a:gd name="connsiteY75" fmla="*/ 1128153 h 1895615"/>
                <a:gd name="connsiteX76" fmla="*/ 374282 w 2047980"/>
                <a:gd name="connsiteY76" fmla="*/ 1128153 h 1895615"/>
                <a:gd name="connsiteX77" fmla="*/ 350096 w 2047980"/>
                <a:gd name="connsiteY77" fmla="*/ 912056 h 1895615"/>
                <a:gd name="connsiteX78" fmla="*/ 361383 w 2047980"/>
                <a:gd name="connsiteY78" fmla="*/ 912056 h 1895615"/>
                <a:gd name="connsiteX79" fmla="*/ 361383 w 2047980"/>
                <a:gd name="connsiteY79" fmla="*/ 853265 h 1895615"/>
                <a:gd name="connsiteX80" fmla="*/ 333972 w 2047980"/>
                <a:gd name="connsiteY80" fmla="*/ 853265 h 1895615"/>
                <a:gd name="connsiteX81" fmla="*/ 333972 w 2047980"/>
                <a:gd name="connsiteY81" fmla="*/ 912056 h 1895615"/>
                <a:gd name="connsiteX82" fmla="*/ 342034 w 2047980"/>
                <a:gd name="connsiteY82" fmla="*/ 912056 h 1895615"/>
                <a:gd name="connsiteX83" fmla="*/ 322685 w 2047980"/>
                <a:gd name="connsiteY83" fmla="*/ 1128153 h 1895615"/>
                <a:gd name="connsiteX84" fmla="*/ 311398 w 2047980"/>
                <a:gd name="connsiteY84" fmla="*/ 1128153 h 1895615"/>
                <a:gd name="connsiteX85" fmla="*/ 311398 w 2047980"/>
                <a:gd name="connsiteY85" fmla="*/ 1188533 h 1895615"/>
                <a:gd name="connsiteX86" fmla="*/ 300111 w 2047980"/>
                <a:gd name="connsiteY86" fmla="*/ 1188533 h 1895615"/>
                <a:gd name="connsiteX87" fmla="*/ 300111 w 2047980"/>
                <a:gd name="connsiteY87" fmla="*/ 1204423 h 1895615"/>
                <a:gd name="connsiteX88" fmla="*/ 275924 w 2047980"/>
                <a:gd name="connsiteY88" fmla="*/ 1204423 h 1895615"/>
                <a:gd name="connsiteX89" fmla="*/ 267862 w 2047980"/>
                <a:gd name="connsiteY89" fmla="*/ 1185355 h 1895615"/>
                <a:gd name="connsiteX90" fmla="*/ 267862 w 2047980"/>
                <a:gd name="connsiteY90" fmla="*/ 1093196 h 1895615"/>
                <a:gd name="connsiteX91" fmla="*/ 264637 w 2047980"/>
                <a:gd name="connsiteY91" fmla="*/ 1093196 h 1895615"/>
                <a:gd name="connsiteX92" fmla="*/ 264637 w 2047980"/>
                <a:gd name="connsiteY92" fmla="*/ 1088430 h 1895615"/>
                <a:gd name="connsiteX93" fmla="*/ 259800 w 2047980"/>
                <a:gd name="connsiteY93" fmla="*/ 1085252 h 1895615"/>
                <a:gd name="connsiteX94" fmla="*/ 259800 w 2047980"/>
                <a:gd name="connsiteY94" fmla="*/ 980381 h 1895615"/>
                <a:gd name="connsiteX95" fmla="*/ 259800 w 2047980"/>
                <a:gd name="connsiteY95" fmla="*/ 977203 h 1895615"/>
                <a:gd name="connsiteX96" fmla="*/ 256575 w 2047980"/>
                <a:gd name="connsiteY96" fmla="*/ 977203 h 1895615"/>
                <a:gd name="connsiteX97" fmla="*/ 256575 w 2047980"/>
                <a:gd name="connsiteY97" fmla="*/ 969259 h 1895615"/>
                <a:gd name="connsiteX98" fmla="*/ 253350 w 2047980"/>
                <a:gd name="connsiteY98" fmla="*/ 969259 h 1895615"/>
                <a:gd name="connsiteX99" fmla="*/ 237226 w 2047980"/>
                <a:gd name="connsiteY99" fmla="*/ 904112 h 1895615"/>
                <a:gd name="connsiteX100" fmla="*/ 240451 w 2047980"/>
                <a:gd name="connsiteY100" fmla="*/ 904112 h 1895615"/>
                <a:gd name="connsiteX101" fmla="*/ 240451 w 2047980"/>
                <a:gd name="connsiteY101" fmla="*/ 885044 h 1895615"/>
                <a:gd name="connsiteX102" fmla="*/ 237226 w 2047980"/>
                <a:gd name="connsiteY102" fmla="*/ 885044 h 1895615"/>
                <a:gd name="connsiteX103" fmla="*/ 237226 w 2047980"/>
                <a:gd name="connsiteY103" fmla="*/ 869155 h 1895615"/>
                <a:gd name="connsiteX104" fmla="*/ 225939 w 2047980"/>
                <a:gd name="connsiteY104" fmla="*/ 869155 h 1895615"/>
                <a:gd name="connsiteX105" fmla="*/ 217877 w 2047980"/>
                <a:gd name="connsiteY105" fmla="*/ 869155 h 1895615"/>
                <a:gd name="connsiteX106" fmla="*/ 217877 w 2047980"/>
                <a:gd name="connsiteY106" fmla="*/ 891400 h 1895615"/>
                <a:gd name="connsiteX107" fmla="*/ 221102 w 2047980"/>
                <a:gd name="connsiteY107" fmla="*/ 891400 h 1895615"/>
                <a:gd name="connsiteX108" fmla="*/ 206590 w 2047980"/>
                <a:gd name="connsiteY108" fmla="*/ 958136 h 1895615"/>
                <a:gd name="connsiteX109" fmla="*/ 185628 w 2047980"/>
                <a:gd name="connsiteY109" fmla="*/ 761106 h 1895615"/>
                <a:gd name="connsiteX110" fmla="*/ 198528 w 2047980"/>
                <a:gd name="connsiteY110" fmla="*/ 756339 h 1895615"/>
                <a:gd name="connsiteX111" fmla="*/ 198528 w 2047980"/>
                <a:gd name="connsiteY111" fmla="*/ 742039 h 1895615"/>
                <a:gd name="connsiteX112" fmla="*/ 193691 w 2047980"/>
                <a:gd name="connsiteY112" fmla="*/ 737272 h 1895615"/>
                <a:gd name="connsiteX113" fmla="*/ 185628 w 2047980"/>
                <a:gd name="connsiteY113" fmla="*/ 737272 h 1895615"/>
                <a:gd name="connsiteX114" fmla="*/ 174342 w 2047980"/>
                <a:gd name="connsiteY114" fmla="*/ 587911 h 1895615"/>
                <a:gd name="connsiteX115" fmla="*/ 182404 w 2047980"/>
                <a:gd name="connsiteY115" fmla="*/ 587911 h 1895615"/>
                <a:gd name="connsiteX116" fmla="*/ 182404 w 2047980"/>
                <a:gd name="connsiteY116" fmla="*/ 545009 h 1895615"/>
                <a:gd name="connsiteX117" fmla="*/ 182404 w 2047980"/>
                <a:gd name="connsiteY117" fmla="*/ 483040 h 1895615"/>
                <a:gd name="connsiteX118" fmla="*/ 146930 w 2047980"/>
                <a:gd name="connsiteY118" fmla="*/ 483040 h 1895615"/>
                <a:gd name="connsiteX119" fmla="*/ 146930 w 2047980"/>
                <a:gd name="connsiteY119" fmla="*/ 545009 h 1895615"/>
                <a:gd name="connsiteX120" fmla="*/ 146930 w 2047980"/>
                <a:gd name="connsiteY120" fmla="*/ 587911 h 1895615"/>
                <a:gd name="connsiteX121" fmla="*/ 154992 w 2047980"/>
                <a:gd name="connsiteY121" fmla="*/ 587911 h 1895615"/>
                <a:gd name="connsiteX122" fmla="*/ 143705 w 2047980"/>
                <a:gd name="connsiteY122" fmla="*/ 737272 h 1895615"/>
                <a:gd name="connsiteX123" fmla="*/ 132418 w 2047980"/>
                <a:gd name="connsiteY123" fmla="*/ 737272 h 1895615"/>
                <a:gd name="connsiteX124" fmla="*/ 132418 w 2047980"/>
                <a:gd name="connsiteY124" fmla="*/ 753162 h 1895615"/>
                <a:gd name="connsiteX125" fmla="*/ 132418 w 2047980"/>
                <a:gd name="connsiteY125" fmla="*/ 756339 h 1895615"/>
                <a:gd name="connsiteX126" fmla="*/ 138868 w 2047980"/>
                <a:gd name="connsiteY126" fmla="*/ 756339 h 1895615"/>
                <a:gd name="connsiteX127" fmla="*/ 119519 w 2047980"/>
                <a:gd name="connsiteY127" fmla="*/ 958136 h 1895615"/>
                <a:gd name="connsiteX128" fmla="*/ 108232 w 2047980"/>
                <a:gd name="connsiteY128" fmla="*/ 904112 h 1895615"/>
                <a:gd name="connsiteX129" fmla="*/ 108232 w 2047980"/>
                <a:gd name="connsiteY129" fmla="*/ 880277 h 1895615"/>
                <a:gd name="connsiteX130" fmla="*/ 100170 w 2047980"/>
                <a:gd name="connsiteY130" fmla="*/ 880277 h 1895615"/>
                <a:gd name="connsiteX131" fmla="*/ 100170 w 2047980"/>
                <a:gd name="connsiteY131" fmla="*/ 872333 h 1895615"/>
                <a:gd name="connsiteX132" fmla="*/ 92108 w 2047980"/>
                <a:gd name="connsiteY132" fmla="*/ 872333 h 1895615"/>
                <a:gd name="connsiteX133" fmla="*/ 84046 w 2047980"/>
                <a:gd name="connsiteY133" fmla="*/ 872333 h 1895615"/>
                <a:gd name="connsiteX134" fmla="*/ 84046 w 2047980"/>
                <a:gd name="connsiteY134" fmla="*/ 891400 h 1895615"/>
                <a:gd name="connsiteX135" fmla="*/ 88883 w 2047980"/>
                <a:gd name="connsiteY135" fmla="*/ 891400 h 1895615"/>
                <a:gd name="connsiteX136" fmla="*/ 69534 w 2047980"/>
                <a:gd name="connsiteY136" fmla="*/ 969259 h 1895615"/>
                <a:gd name="connsiteX137" fmla="*/ 64697 w 2047980"/>
                <a:gd name="connsiteY137" fmla="*/ 969259 h 1895615"/>
                <a:gd name="connsiteX138" fmla="*/ 61472 w 2047980"/>
                <a:gd name="connsiteY138" fmla="*/ 969259 h 1895615"/>
                <a:gd name="connsiteX139" fmla="*/ 61472 w 2047980"/>
                <a:gd name="connsiteY139" fmla="*/ 1085252 h 1895615"/>
                <a:gd name="connsiteX140" fmla="*/ 53410 w 2047980"/>
                <a:gd name="connsiteY140" fmla="*/ 1088430 h 1895615"/>
                <a:gd name="connsiteX141" fmla="*/ 53410 w 2047980"/>
                <a:gd name="connsiteY141" fmla="*/ 1112264 h 1895615"/>
                <a:gd name="connsiteX142" fmla="*/ 53410 w 2047980"/>
                <a:gd name="connsiteY142" fmla="*/ 1185355 h 1895615"/>
                <a:gd name="connsiteX143" fmla="*/ 42123 w 2047980"/>
                <a:gd name="connsiteY143" fmla="*/ 1201245 h 1895615"/>
                <a:gd name="connsiteX144" fmla="*/ 42123 w 2047980"/>
                <a:gd name="connsiteY144" fmla="*/ 1204423 h 1895615"/>
                <a:gd name="connsiteX145" fmla="*/ 17936 w 2047980"/>
                <a:gd name="connsiteY145" fmla="*/ 1204423 h 1895615"/>
                <a:gd name="connsiteX146" fmla="*/ 14711 w 2047980"/>
                <a:gd name="connsiteY146" fmla="*/ 1185355 h 1895615"/>
                <a:gd name="connsiteX147" fmla="*/ 14711 w 2047980"/>
                <a:gd name="connsiteY147" fmla="*/ 1174233 h 1895615"/>
                <a:gd name="connsiteX148" fmla="*/ 6649 w 2047980"/>
                <a:gd name="connsiteY148" fmla="*/ 1174233 h 1895615"/>
                <a:gd name="connsiteX149" fmla="*/ 6649 w 2047980"/>
                <a:gd name="connsiteY149" fmla="*/ 1185355 h 1895615"/>
                <a:gd name="connsiteX150" fmla="*/ 0 w 2047980"/>
                <a:gd name="connsiteY150" fmla="*/ 1303297 h 1895615"/>
                <a:gd name="connsiteX151" fmla="*/ 0 w 2047980"/>
                <a:gd name="connsiteY151" fmla="*/ 1895615 h 1895615"/>
                <a:gd name="connsiteX152" fmla="*/ 2047980 w 2047980"/>
                <a:gd name="connsiteY152" fmla="*/ 1895615 h 1895615"/>
                <a:gd name="connsiteX153" fmla="*/ 2047980 w 2047980"/>
                <a:gd name="connsiteY153" fmla="*/ 1328361 h 1895615"/>
                <a:gd name="connsiteX154" fmla="*/ 2041530 w 2047980"/>
                <a:gd name="connsiteY154" fmla="*/ 1328361 h 1895615"/>
                <a:gd name="connsiteX155" fmla="*/ 2041530 w 2047980"/>
                <a:gd name="connsiteY155" fmla="*/ 1301349 h 1895615"/>
                <a:gd name="connsiteX156" fmla="*/ 2036693 w 2047980"/>
                <a:gd name="connsiteY156" fmla="*/ 1301349 h 1895615"/>
                <a:gd name="connsiteX157" fmla="*/ 2033468 w 2047980"/>
                <a:gd name="connsiteY157" fmla="*/ 1301349 h 1895615"/>
                <a:gd name="connsiteX158" fmla="*/ 2033468 w 2047980"/>
                <a:gd name="connsiteY158" fmla="*/ 1328361 h 1895615"/>
                <a:gd name="connsiteX159" fmla="*/ 2014119 w 2047980"/>
                <a:gd name="connsiteY159" fmla="*/ 1328361 h 1895615"/>
                <a:gd name="connsiteX160" fmla="*/ 2014119 w 2047980"/>
                <a:gd name="connsiteY160" fmla="*/ 1309293 h 1895615"/>
                <a:gd name="connsiteX161" fmla="*/ 2006057 w 2047980"/>
                <a:gd name="connsiteY161" fmla="*/ 1304527 h 1895615"/>
                <a:gd name="connsiteX162" fmla="*/ 1994770 w 2047980"/>
                <a:gd name="connsiteY162" fmla="*/ 1304527 h 1895615"/>
                <a:gd name="connsiteX163" fmla="*/ 1994770 w 2047980"/>
                <a:gd name="connsiteY163" fmla="*/ 1282281 h 1895615"/>
                <a:gd name="connsiteX164" fmla="*/ 1989933 w 2047980"/>
                <a:gd name="connsiteY164" fmla="*/ 1282281 h 1895615"/>
                <a:gd name="connsiteX165" fmla="*/ 1986708 w 2047980"/>
                <a:gd name="connsiteY165" fmla="*/ 1282281 h 1895615"/>
                <a:gd name="connsiteX166" fmla="*/ 1986708 w 2047980"/>
                <a:gd name="connsiteY166" fmla="*/ 1304527 h 1895615"/>
                <a:gd name="connsiteX167" fmla="*/ 1954459 w 2047980"/>
                <a:gd name="connsiteY167" fmla="*/ 1304527 h 1895615"/>
                <a:gd name="connsiteX168" fmla="*/ 1959297 w 2047980"/>
                <a:gd name="connsiteY168" fmla="*/ 1115442 h 1895615"/>
                <a:gd name="connsiteX169" fmla="*/ 1931886 w 2047980"/>
                <a:gd name="connsiteY169" fmla="*/ 1112264 h 1895615"/>
                <a:gd name="connsiteX170" fmla="*/ 1893187 w 2047980"/>
                <a:gd name="connsiteY170" fmla="*/ 1112264 h 1895615"/>
                <a:gd name="connsiteX171" fmla="*/ 1880288 w 2047980"/>
                <a:gd name="connsiteY171" fmla="*/ 1104319 h 1895615"/>
                <a:gd name="connsiteX172" fmla="*/ 1877063 w 2047980"/>
                <a:gd name="connsiteY172" fmla="*/ 1104319 h 1895615"/>
                <a:gd name="connsiteX173" fmla="*/ 1869001 w 2047980"/>
                <a:gd name="connsiteY173" fmla="*/ 1101141 h 1895615"/>
                <a:gd name="connsiteX174" fmla="*/ 1869001 w 2047980"/>
                <a:gd name="connsiteY174" fmla="*/ 1093196 h 1895615"/>
                <a:gd name="connsiteX175" fmla="*/ 1849652 w 2047980"/>
                <a:gd name="connsiteY175" fmla="*/ 1088430 h 1895615"/>
                <a:gd name="connsiteX176" fmla="*/ 1841590 w 2047980"/>
                <a:gd name="connsiteY176" fmla="*/ 1088430 h 1895615"/>
                <a:gd name="connsiteX177" fmla="*/ 1825465 w 2047980"/>
                <a:gd name="connsiteY177" fmla="*/ 1061417 h 1895615"/>
                <a:gd name="connsiteX178" fmla="*/ 1802891 w 2047980"/>
                <a:gd name="connsiteY178" fmla="*/ 1034405 h 1895615"/>
                <a:gd name="connsiteX179" fmla="*/ 1778705 w 2047980"/>
                <a:gd name="connsiteY179" fmla="*/ 1015338 h 1895615"/>
                <a:gd name="connsiteX180" fmla="*/ 1748069 w 2047980"/>
                <a:gd name="connsiteY180" fmla="*/ 999449 h 1895615"/>
                <a:gd name="connsiteX181" fmla="*/ 1717433 w 2047980"/>
                <a:gd name="connsiteY181" fmla="*/ 993093 h 1895615"/>
                <a:gd name="connsiteX182" fmla="*/ 1717433 w 2047980"/>
                <a:gd name="connsiteY182" fmla="*/ 950191 h 1895615"/>
                <a:gd name="connsiteX183" fmla="*/ 1720658 w 2047980"/>
                <a:gd name="connsiteY183" fmla="*/ 950191 h 1895615"/>
                <a:gd name="connsiteX184" fmla="*/ 1720658 w 2047980"/>
                <a:gd name="connsiteY184" fmla="*/ 945424 h 1895615"/>
                <a:gd name="connsiteX185" fmla="*/ 1720658 w 2047980"/>
                <a:gd name="connsiteY185" fmla="*/ 942246 h 1895615"/>
                <a:gd name="connsiteX186" fmla="*/ 1717433 w 2047980"/>
                <a:gd name="connsiteY186" fmla="*/ 942246 h 1895615"/>
                <a:gd name="connsiteX187" fmla="*/ 1712596 w 2047980"/>
                <a:gd name="connsiteY187" fmla="*/ 934302 h 1895615"/>
                <a:gd name="connsiteX188" fmla="*/ 1709371 w 2047980"/>
                <a:gd name="connsiteY188" fmla="*/ 931124 h 1895615"/>
                <a:gd name="connsiteX189" fmla="*/ 1701309 w 2047980"/>
                <a:gd name="connsiteY189" fmla="*/ 926357 h 1895615"/>
                <a:gd name="connsiteX190" fmla="*/ 1698084 w 2047980"/>
                <a:gd name="connsiteY190" fmla="*/ 923179 h 1895615"/>
                <a:gd name="connsiteX191" fmla="*/ 1690022 w 2047980"/>
                <a:gd name="connsiteY191" fmla="*/ 923179 h 1895615"/>
                <a:gd name="connsiteX192" fmla="*/ 1690022 w 2047980"/>
                <a:gd name="connsiteY192" fmla="*/ 899345 h 1895615"/>
                <a:gd name="connsiteX193" fmla="*/ 1685184 w 2047980"/>
                <a:gd name="connsiteY193" fmla="*/ 899345 h 1895615"/>
                <a:gd name="connsiteX194" fmla="*/ 1677122 w 2047980"/>
                <a:gd name="connsiteY194" fmla="*/ 899345 h 1895615"/>
                <a:gd name="connsiteX195" fmla="*/ 1677122 w 2047980"/>
                <a:gd name="connsiteY195" fmla="*/ 923179 h 1895615"/>
                <a:gd name="connsiteX196" fmla="*/ 1673897 w 2047980"/>
                <a:gd name="connsiteY196" fmla="*/ 923179 h 1895615"/>
                <a:gd name="connsiteX197" fmla="*/ 1665835 w 2047980"/>
                <a:gd name="connsiteY197" fmla="*/ 926357 h 1895615"/>
                <a:gd name="connsiteX198" fmla="*/ 1662610 w 2047980"/>
                <a:gd name="connsiteY198" fmla="*/ 931124 h 1895615"/>
                <a:gd name="connsiteX199" fmla="*/ 1657773 w 2047980"/>
                <a:gd name="connsiteY199" fmla="*/ 934302 h 1895615"/>
                <a:gd name="connsiteX200" fmla="*/ 1654548 w 2047980"/>
                <a:gd name="connsiteY200" fmla="*/ 942246 h 1895615"/>
                <a:gd name="connsiteX201" fmla="*/ 1649711 w 2047980"/>
                <a:gd name="connsiteY201" fmla="*/ 942246 h 1895615"/>
                <a:gd name="connsiteX202" fmla="*/ 1649711 w 2047980"/>
                <a:gd name="connsiteY202" fmla="*/ 945424 h 1895615"/>
                <a:gd name="connsiteX203" fmla="*/ 1649711 w 2047980"/>
                <a:gd name="connsiteY203" fmla="*/ 950191 h 1895615"/>
                <a:gd name="connsiteX204" fmla="*/ 1654548 w 2047980"/>
                <a:gd name="connsiteY204" fmla="*/ 950191 h 1895615"/>
                <a:gd name="connsiteX205" fmla="*/ 1654548 w 2047980"/>
                <a:gd name="connsiteY205" fmla="*/ 993093 h 1895615"/>
                <a:gd name="connsiteX206" fmla="*/ 1622300 w 2047980"/>
                <a:gd name="connsiteY206" fmla="*/ 999449 h 1895615"/>
                <a:gd name="connsiteX207" fmla="*/ 1591664 w 2047980"/>
                <a:gd name="connsiteY207" fmla="*/ 1015338 h 1895615"/>
                <a:gd name="connsiteX208" fmla="*/ 1564252 w 2047980"/>
                <a:gd name="connsiteY208" fmla="*/ 1034405 h 1895615"/>
                <a:gd name="connsiteX209" fmla="*/ 1541679 w 2047980"/>
                <a:gd name="connsiteY209" fmla="*/ 1061417 h 1895615"/>
                <a:gd name="connsiteX210" fmla="*/ 1528779 w 2047980"/>
                <a:gd name="connsiteY210" fmla="*/ 1088430 h 1895615"/>
                <a:gd name="connsiteX211" fmla="*/ 1517492 w 2047980"/>
                <a:gd name="connsiteY211" fmla="*/ 1088430 h 1895615"/>
                <a:gd name="connsiteX212" fmla="*/ 1498143 w 2047980"/>
                <a:gd name="connsiteY212" fmla="*/ 1093196 h 1895615"/>
                <a:gd name="connsiteX213" fmla="*/ 1498143 w 2047980"/>
                <a:gd name="connsiteY213" fmla="*/ 1101141 h 1895615"/>
                <a:gd name="connsiteX214" fmla="*/ 1494918 w 2047980"/>
                <a:gd name="connsiteY214" fmla="*/ 1104319 h 1895615"/>
                <a:gd name="connsiteX215" fmla="*/ 1478794 w 2047980"/>
                <a:gd name="connsiteY215" fmla="*/ 1104319 h 1895615"/>
                <a:gd name="connsiteX216" fmla="*/ 1478794 w 2047980"/>
                <a:gd name="connsiteY216" fmla="*/ 1107497 h 1895615"/>
                <a:gd name="connsiteX217" fmla="*/ 1473957 w 2047980"/>
                <a:gd name="connsiteY217" fmla="*/ 1112264 h 1895615"/>
                <a:gd name="connsiteX218" fmla="*/ 1432034 w 2047980"/>
                <a:gd name="connsiteY218" fmla="*/ 1112264 h 1895615"/>
                <a:gd name="connsiteX219" fmla="*/ 1407847 w 2047980"/>
                <a:gd name="connsiteY219" fmla="*/ 1115442 h 1895615"/>
                <a:gd name="connsiteX220" fmla="*/ 1412684 w 2047980"/>
                <a:gd name="connsiteY220" fmla="*/ 1309293 h 1895615"/>
                <a:gd name="connsiteX221" fmla="*/ 1385273 w 2047980"/>
                <a:gd name="connsiteY221" fmla="*/ 1309293 h 1895615"/>
                <a:gd name="connsiteX222" fmla="*/ 1385273 w 2047980"/>
                <a:gd name="connsiteY222" fmla="*/ 1282281 h 1895615"/>
                <a:gd name="connsiteX223" fmla="*/ 1380436 w 2047980"/>
                <a:gd name="connsiteY223" fmla="*/ 1282281 h 1895615"/>
                <a:gd name="connsiteX224" fmla="*/ 1377211 w 2047980"/>
                <a:gd name="connsiteY224" fmla="*/ 1282281 h 1895615"/>
                <a:gd name="connsiteX225" fmla="*/ 1377211 w 2047980"/>
                <a:gd name="connsiteY225" fmla="*/ 1309293 h 1895615"/>
                <a:gd name="connsiteX226" fmla="*/ 1365924 w 2047980"/>
                <a:gd name="connsiteY226" fmla="*/ 1309293 h 1895615"/>
                <a:gd name="connsiteX227" fmla="*/ 1357862 w 2047980"/>
                <a:gd name="connsiteY227" fmla="*/ 1312471 h 1895615"/>
                <a:gd name="connsiteX228" fmla="*/ 1357862 w 2047980"/>
                <a:gd name="connsiteY228" fmla="*/ 1331539 h 1895615"/>
                <a:gd name="connsiteX229" fmla="*/ 1333676 w 2047980"/>
                <a:gd name="connsiteY229" fmla="*/ 1331539 h 1895615"/>
                <a:gd name="connsiteX230" fmla="*/ 1330451 w 2047980"/>
                <a:gd name="connsiteY230" fmla="*/ 1301349 h 1895615"/>
                <a:gd name="connsiteX231" fmla="*/ 1325613 w 2047980"/>
                <a:gd name="connsiteY231" fmla="*/ 1301349 h 1895615"/>
                <a:gd name="connsiteX232" fmla="*/ 1322389 w 2047980"/>
                <a:gd name="connsiteY232" fmla="*/ 1301349 h 1895615"/>
                <a:gd name="connsiteX233" fmla="*/ 1322389 w 2047980"/>
                <a:gd name="connsiteY233" fmla="*/ 1331539 h 1895615"/>
                <a:gd name="connsiteX234" fmla="*/ 1306264 w 2047980"/>
                <a:gd name="connsiteY234" fmla="*/ 1331539 h 1895615"/>
                <a:gd name="connsiteX235" fmla="*/ 1299815 w 2047980"/>
                <a:gd name="connsiteY235" fmla="*/ 1336305 h 1895615"/>
                <a:gd name="connsiteX236" fmla="*/ 1291753 w 2047980"/>
                <a:gd name="connsiteY236" fmla="*/ 1336305 h 1895615"/>
                <a:gd name="connsiteX237" fmla="*/ 1294977 w 2047980"/>
                <a:gd name="connsiteY237" fmla="*/ 143006 h 1895615"/>
                <a:gd name="connsiteX238" fmla="*/ 1248217 w 2047980"/>
                <a:gd name="connsiteY238" fmla="*/ 50847 h 1895615"/>
                <a:gd name="connsiteX239" fmla="*/ 1198232 w 2047980"/>
                <a:gd name="connsiteY239" fmla="*/ 50847 h 1895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2047980" h="1895615">
                  <a:moveTo>
                    <a:pt x="0" y="485126"/>
                  </a:moveTo>
                  <a:lnTo>
                    <a:pt x="0" y="907963"/>
                  </a:lnTo>
                  <a:lnTo>
                    <a:pt x="3424" y="579966"/>
                  </a:lnTo>
                  <a:lnTo>
                    <a:pt x="6649" y="486218"/>
                  </a:lnTo>
                  <a:close/>
                  <a:moveTo>
                    <a:pt x="1170821" y="0"/>
                  </a:moveTo>
                  <a:lnTo>
                    <a:pt x="806412" y="0"/>
                  </a:lnTo>
                  <a:lnTo>
                    <a:pt x="806412" y="50847"/>
                  </a:lnTo>
                  <a:lnTo>
                    <a:pt x="709667" y="50847"/>
                  </a:lnTo>
                  <a:lnTo>
                    <a:pt x="704830" y="1358551"/>
                  </a:lnTo>
                  <a:lnTo>
                    <a:pt x="693543" y="1347428"/>
                  </a:lnTo>
                  <a:lnTo>
                    <a:pt x="693543" y="1328361"/>
                  </a:lnTo>
                  <a:lnTo>
                    <a:pt x="690318" y="1185355"/>
                  </a:lnTo>
                  <a:lnTo>
                    <a:pt x="690318" y="1174233"/>
                  </a:lnTo>
                  <a:lnTo>
                    <a:pt x="682256" y="1174233"/>
                  </a:lnTo>
                  <a:lnTo>
                    <a:pt x="679031" y="1174233"/>
                  </a:lnTo>
                  <a:lnTo>
                    <a:pt x="679031" y="1185355"/>
                  </a:lnTo>
                  <a:lnTo>
                    <a:pt x="679031" y="1204423"/>
                  </a:lnTo>
                  <a:lnTo>
                    <a:pt x="638720" y="1204423"/>
                  </a:lnTo>
                  <a:lnTo>
                    <a:pt x="638720" y="1201245"/>
                  </a:lnTo>
                  <a:lnTo>
                    <a:pt x="630658" y="1185355"/>
                  </a:lnTo>
                  <a:lnTo>
                    <a:pt x="630658" y="1101141"/>
                  </a:lnTo>
                  <a:lnTo>
                    <a:pt x="619371" y="1074129"/>
                  </a:lnTo>
                  <a:lnTo>
                    <a:pt x="619371" y="988326"/>
                  </a:lnTo>
                  <a:lnTo>
                    <a:pt x="596797" y="891400"/>
                  </a:lnTo>
                  <a:lnTo>
                    <a:pt x="600022" y="891400"/>
                  </a:lnTo>
                  <a:lnTo>
                    <a:pt x="600022" y="869155"/>
                  </a:lnTo>
                  <a:lnTo>
                    <a:pt x="591960" y="869155"/>
                  </a:lnTo>
                  <a:lnTo>
                    <a:pt x="580673" y="869155"/>
                  </a:lnTo>
                  <a:lnTo>
                    <a:pt x="580673" y="880277"/>
                  </a:lnTo>
                  <a:lnTo>
                    <a:pt x="577448" y="880277"/>
                  </a:lnTo>
                  <a:lnTo>
                    <a:pt x="577448" y="904112"/>
                  </a:lnTo>
                  <a:lnTo>
                    <a:pt x="580673" y="904112"/>
                  </a:lnTo>
                  <a:lnTo>
                    <a:pt x="564549" y="969259"/>
                  </a:lnTo>
                  <a:lnTo>
                    <a:pt x="545199" y="764284"/>
                  </a:lnTo>
                  <a:lnTo>
                    <a:pt x="553262" y="764284"/>
                  </a:lnTo>
                  <a:lnTo>
                    <a:pt x="553262" y="761106"/>
                  </a:lnTo>
                  <a:lnTo>
                    <a:pt x="553262" y="745217"/>
                  </a:lnTo>
                  <a:lnTo>
                    <a:pt x="541975" y="745217"/>
                  </a:lnTo>
                  <a:lnTo>
                    <a:pt x="530688" y="591089"/>
                  </a:lnTo>
                  <a:lnTo>
                    <a:pt x="537137" y="591089"/>
                  </a:lnTo>
                  <a:lnTo>
                    <a:pt x="537137" y="552954"/>
                  </a:lnTo>
                  <a:lnTo>
                    <a:pt x="537137" y="490985"/>
                  </a:lnTo>
                  <a:lnTo>
                    <a:pt x="503276" y="490985"/>
                  </a:lnTo>
                  <a:lnTo>
                    <a:pt x="503276" y="552954"/>
                  </a:lnTo>
                  <a:lnTo>
                    <a:pt x="503276" y="591089"/>
                  </a:lnTo>
                  <a:lnTo>
                    <a:pt x="509726" y="591089"/>
                  </a:lnTo>
                  <a:lnTo>
                    <a:pt x="509726" y="594267"/>
                  </a:lnTo>
                  <a:lnTo>
                    <a:pt x="498439" y="745217"/>
                  </a:lnTo>
                  <a:lnTo>
                    <a:pt x="490377" y="745217"/>
                  </a:lnTo>
                  <a:lnTo>
                    <a:pt x="490377" y="749984"/>
                  </a:lnTo>
                  <a:lnTo>
                    <a:pt x="490377" y="761106"/>
                  </a:lnTo>
                  <a:lnTo>
                    <a:pt x="490377" y="764284"/>
                  </a:lnTo>
                  <a:lnTo>
                    <a:pt x="498439" y="764284"/>
                  </a:lnTo>
                  <a:lnTo>
                    <a:pt x="479090" y="969259"/>
                  </a:lnTo>
                  <a:lnTo>
                    <a:pt x="462966" y="899345"/>
                  </a:lnTo>
                  <a:lnTo>
                    <a:pt x="462966" y="891400"/>
                  </a:lnTo>
                  <a:lnTo>
                    <a:pt x="467803" y="891400"/>
                  </a:lnTo>
                  <a:lnTo>
                    <a:pt x="467803" y="869155"/>
                  </a:lnTo>
                  <a:lnTo>
                    <a:pt x="454904" y="869155"/>
                  </a:lnTo>
                  <a:lnTo>
                    <a:pt x="448454" y="869155"/>
                  </a:lnTo>
                  <a:lnTo>
                    <a:pt x="448454" y="880277"/>
                  </a:lnTo>
                  <a:lnTo>
                    <a:pt x="448454" y="904112"/>
                  </a:lnTo>
                  <a:lnTo>
                    <a:pt x="451679" y="904112"/>
                  </a:lnTo>
                  <a:lnTo>
                    <a:pt x="432330" y="988326"/>
                  </a:lnTo>
                  <a:lnTo>
                    <a:pt x="429105" y="996271"/>
                  </a:lnTo>
                  <a:lnTo>
                    <a:pt x="429105" y="1074129"/>
                  </a:lnTo>
                  <a:lnTo>
                    <a:pt x="421043" y="1101141"/>
                  </a:lnTo>
                  <a:lnTo>
                    <a:pt x="421043" y="1104319"/>
                  </a:lnTo>
                  <a:lnTo>
                    <a:pt x="421043" y="1185355"/>
                  </a:lnTo>
                  <a:lnTo>
                    <a:pt x="408143" y="1201245"/>
                  </a:lnTo>
                  <a:lnTo>
                    <a:pt x="408143" y="1204423"/>
                  </a:lnTo>
                  <a:lnTo>
                    <a:pt x="393631" y="1204423"/>
                  </a:lnTo>
                  <a:lnTo>
                    <a:pt x="393631" y="1188533"/>
                  </a:lnTo>
                  <a:lnTo>
                    <a:pt x="380732" y="1188533"/>
                  </a:lnTo>
                  <a:lnTo>
                    <a:pt x="380732" y="1131331"/>
                  </a:lnTo>
                  <a:lnTo>
                    <a:pt x="380732" y="1128153"/>
                  </a:lnTo>
                  <a:lnTo>
                    <a:pt x="374282" y="1128153"/>
                  </a:lnTo>
                  <a:lnTo>
                    <a:pt x="350096" y="912056"/>
                  </a:lnTo>
                  <a:lnTo>
                    <a:pt x="361383" y="912056"/>
                  </a:lnTo>
                  <a:lnTo>
                    <a:pt x="361383" y="853265"/>
                  </a:lnTo>
                  <a:lnTo>
                    <a:pt x="333972" y="853265"/>
                  </a:lnTo>
                  <a:lnTo>
                    <a:pt x="333972" y="912056"/>
                  </a:lnTo>
                  <a:lnTo>
                    <a:pt x="342034" y="912056"/>
                  </a:lnTo>
                  <a:lnTo>
                    <a:pt x="322685" y="1128153"/>
                  </a:lnTo>
                  <a:lnTo>
                    <a:pt x="311398" y="1128153"/>
                  </a:lnTo>
                  <a:lnTo>
                    <a:pt x="311398" y="1188533"/>
                  </a:lnTo>
                  <a:lnTo>
                    <a:pt x="300111" y="1188533"/>
                  </a:lnTo>
                  <a:lnTo>
                    <a:pt x="300111" y="1204423"/>
                  </a:lnTo>
                  <a:lnTo>
                    <a:pt x="275924" y="1204423"/>
                  </a:lnTo>
                  <a:lnTo>
                    <a:pt x="267862" y="1185355"/>
                  </a:lnTo>
                  <a:lnTo>
                    <a:pt x="267862" y="1093196"/>
                  </a:lnTo>
                  <a:lnTo>
                    <a:pt x="264637" y="1093196"/>
                  </a:lnTo>
                  <a:lnTo>
                    <a:pt x="264637" y="1088430"/>
                  </a:lnTo>
                  <a:lnTo>
                    <a:pt x="259800" y="1085252"/>
                  </a:lnTo>
                  <a:lnTo>
                    <a:pt x="259800" y="980381"/>
                  </a:lnTo>
                  <a:lnTo>
                    <a:pt x="259800" y="977203"/>
                  </a:lnTo>
                  <a:lnTo>
                    <a:pt x="256575" y="977203"/>
                  </a:lnTo>
                  <a:lnTo>
                    <a:pt x="256575" y="969259"/>
                  </a:lnTo>
                  <a:lnTo>
                    <a:pt x="253350" y="969259"/>
                  </a:lnTo>
                  <a:lnTo>
                    <a:pt x="237226" y="904112"/>
                  </a:lnTo>
                  <a:lnTo>
                    <a:pt x="240451" y="904112"/>
                  </a:lnTo>
                  <a:lnTo>
                    <a:pt x="240451" y="885044"/>
                  </a:lnTo>
                  <a:lnTo>
                    <a:pt x="237226" y="885044"/>
                  </a:lnTo>
                  <a:lnTo>
                    <a:pt x="237226" y="869155"/>
                  </a:lnTo>
                  <a:lnTo>
                    <a:pt x="225939" y="869155"/>
                  </a:lnTo>
                  <a:lnTo>
                    <a:pt x="217877" y="869155"/>
                  </a:lnTo>
                  <a:lnTo>
                    <a:pt x="217877" y="891400"/>
                  </a:lnTo>
                  <a:lnTo>
                    <a:pt x="221102" y="891400"/>
                  </a:lnTo>
                  <a:lnTo>
                    <a:pt x="206590" y="958136"/>
                  </a:lnTo>
                  <a:lnTo>
                    <a:pt x="185628" y="761106"/>
                  </a:lnTo>
                  <a:lnTo>
                    <a:pt x="198528" y="756339"/>
                  </a:lnTo>
                  <a:lnTo>
                    <a:pt x="198528" y="742039"/>
                  </a:lnTo>
                  <a:lnTo>
                    <a:pt x="193691" y="737272"/>
                  </a:lnTo>
                  <a:lnTo>
                    <a:pt x="185628" y="737272"/>
                  </a:lnTo>
                  <a:lnTo>
                    <a:pt x="174342" y="587911"/>
                  </a:lnTo>
                  <a:lnTo>
                    <a:pt x="182404" y="587911"/>
                  </a:lnTo>
                  <a:lnTo>
                    <a:pt x="182404" y="545009"/>
                  </a:lnTo>
                  <a:lnTo>
                    <a:pt x="182404" y="483040"/>
                  </a:lnTo>
                  <a:lnTo>
                    <a:pt x="146930" y="483040"/>
                  </a:lnTo>
                  <a:lnTo>
                    <a:pt x="146930" y="545009"/>
                  </a:lnTo>
                  <a:lnTo>
                    <a:pt x="146930" y="587911"/>
                  </a:lnTo>
                  <a:lnTo>
                    <a:pt x="154992" y="587911"/>
                  </a:lnTo>
                  <a:lnTo>
                    <a:pt x="143705" y="737272"/>
                  </a:lnTo>
                  <a:lnTo>
                    <a:pt x="132418" y="737272"/>
                  </a:lnTo>
                  <a:lnTo>
                    <a:pt x="132418" y="753162"/>
                  </a:lnTo>
                  <a:lnTo>
                    <a:pt x="132418" y="756339"/>
                  </a:lnTo>
                  <a:lnTo>
                    <a:pt x="138868" y="756339"/>
                  </a:lnTo>
                  <a:lnTo>
                    <a:pt x="119519" y="958136"/>
                  </a:lnTo>
                  <a:lnTo>
                    <a:pt x="108232" y="904112"/>
                  </a:lnTo>
                  <a:lnTo>
                    <a:pt x="108232" y="880277"/>
                  </a:lnTo>
                  <a:lnTo>
                    <a:pt x="100170" y="880277"/>
                  </a:lnTo>
                  <a:lnTo>
                    <a:pt x="100170" y="872333"/>
                  </a:lnTo>
                  <a:lnTo>
                    <a:pt x="92108" y="872333"/>
                  </a:lnTo>
                  <a:lnTo>
                    <a:pt x="84046" y="872333"/>
                  </a:lnTo>
                  <a:lnTo>
                    <a:pt x="84046" y="891400"/>
                  </a:lnTo>
                  <a:lnTo>
                    <a:pt x="88883" y="891400"/>
                  </a:lnTo>
                  <a:lnTo>
                    <a:pt x="69534" y="969259"/>
                  </a:lnTo>
                  <a:lnTo>
                    <a:pt x="64697" y="969259"/>
                  </a:lnTo>
                  <a:lnTo>
                    <a:pt x="61472" y="969259"/>
                  </a:lnTo>
                  <a:lnTo>
                    <a:pt x="61472" y="1085252"/>
                  </a:lnTo>
                  <a:lnTo>
                    <a:pt x="53410" y="1088430"/>
                  </a:lnTo>
                  <a:lnTo>
                    <a:pt x="53410" y="1112264"/>
                  </a:lnTo>
                  <a:lnTo>
                    <a:pt x="53410" y="1185355"/>
                  </a:lnTo>
                  <a:lnTo>
                    <a:pt x="42123" y="1201245"/>
                  </a:lnTo>
                  <a:lnTo>
                    <a:pt x="42123" y="1204423"/>
                  </a:lnTo>
                  <a:lnTo>
                    <a:pt x="17936" y="1204423"/>
                  </a:lnTo>
                  <a:lnTo>
                    <a:pt x="14711" y="1185355"/>
                  </a:lnTo>
                  <a:lnTo>
                    <a:pt x="14711" y="1174233"/>
                  </a:lnTo>
                  <a:lnTo>
                    <a:pt x="6649" y="1174233"/>
                  </a:lnTo>
                  <a:lnTo>
                    <a:pt x="6649" y="1185355"/>
                  </a:lnTo>
                  <a:lnTo>
                    <a:pt x="0" y="1303297"/>
                  </a:lnTo>
                  <a:lnTo>
                    <a:pt x="0" y="1895615"/>
                  </a:lnTo>
                  <a:lnTo>
                    <a:pt x="2047980" y="1895615"/>
                  </a:lnTo>
                  <a:lnTo>
                    <a:pt x="2047980" y="1328361"/>
                  </a:lnTo>
                  <a:lnTo>
                    <a:pt x="2041530" y="1328361"/>
                  </a:lnTo>
                  <a:lnTo>
                    <a:pt x="2041530" y="1301349"/>
                  </a:lnTo>
                  <a:lnTo>
                    <a:pt x="2036693" y="1301349"/>
                  </a:lnTo>
                  <a:lnTo>
                    <a:pt x="2033468" y="1301349"/>
                  </a:lnTo>
                  <a:lnTo>
                    <a:pt x="2033468" y="1328361"/>
                  </a:lnTo>
                  <a:lnTo>
                    <a:pt x="2014119" y="1328361"/>
                  </a:lnTo>
                  <a:lnTo>
                    <a:pt x="2014119" y="1309293"/>
                  </a:lnTo>
                  <a:lnTo>
                    <a:pt x="2006057" y="1304527"/>
                  </a:lnTo>
                  <a:lnTo>
                    <a:pt x="1994770" y="1304527"/>
                  </a:lnTo>
                  <a:lnTo>
                    <a:pt x="1994770" y="1282281"/>
                  </a:lnTo>
                  <a:lnTo>
                    <a:pt x="1989933" y="1282281"/>
                  </a:lnTo>
                  <a:lnTo>
                    <a:pt x="1986708" y="1282281"/>
                  </a:lnTo>
                  <a:lnTo>
                    <a:pt x="1986708" y="1304527"/>
                  </a:lnTo>
                  <a:lnTo>
                    <a:pt x="1954459" y="1304527"/>
                  </a:lnTo>
                  <a:lnTo>
                    <a:pt x="1959297" y="1115442"/>
                  </a:lnTo>
                  <a:lnTo>
                    <a:pt x="1931886" y="1112264"/>
                  </a:lnTo>
                  <a:lnTo>
                    <a:pt x="1893187" y="1112264"/>
                  </a:lnTo>
                  <a:lnTo>
                    <a:pt x="1880288" y="1104319"/>
                  </a:lnTo>
                  <a:lnTo>
                    <a:pt x="1877063" y="1104319"/>
                  </a:lnTo>
                  <a:lnTo>
                    <a:pt x="1869001" y="1101141"/>
                  </a:lnTo>
                  <a:lnTo>
                    <a:pt x="1869001" y="1093196"/>
                  </a:lnTo>
                  <a:lnTo>
                    <a:pt x="1849652" y="1088430"/>
                  </a:lnTo>
                  <a:lnTo>
                    <a:pt x="1841590" y="1088430"/>
                  </a:lnTo>
                  <a:lnTo>
                    <a:pt x="1825465" y="1061417"/>
                  </a:lnTo>
                  <a:lnTo>
                    <a:pt x="1802891" y="1034405"/>
                  </a:lnTo>
                  <a:lnTo>
                    <a:pt x="1778705" y="1015338"/>
                  </a:lnTo>
                  <a:lnTo>
                    <a:pt x="1748069" y="999449"/>
                  </a:lnTo>
                  <a:lnTo>
                    <a:pt x="1717433" y="993093"/>
                  </a:lnTo>
                  <a:lnTo>
                    <a:pt x="1717433" y="950191"/>
                  </a:lnTo>
                  <a:lnTo>
                    <a:pt x="1720658" y="950191"/>
                  </a:lnTo>
                  <a:lnTo>
                    <a:pt x="1720658" y="945424"/>
                  </a:lnTo>
                  <a:lnTo>
                    <a:pt x="1720658" y="942246"/>
                  </a:lnTo>
                  <a:lnTo>
                    <a:pt x="1717433" y="942246"/>
                  </a:lnTo>
                  <a:lnTo>
                    <a:pt x="1712596" y="934302"/>
                  </a:lnTo>
                  <a:lnTo>
                    <a:pt x="1709371" y="931124"/>
                  </a:lnTo>
                  <a:lnTo>
                    <a:pt x="1701309" y="926357"/>
                  </a:lnTo>
                  <a:lnTo>
                    <a:pt x="1698084" y="923179"/>
                  </a:lnTo>
                  <a:lnTo>
                    <a:pt x="1690022" y="923179"/>
                  </a:lnTo>
                  <a:lnTo>
                    <a:pt x="1690022" y="899345"/>
                  </a:lnTo>
                  <a:lnTo>
                    <a:pt x="1685184" y="899345"/>
                  </a:lnTo>
                  <a:lnTo>
                    <a:pt x="1677122" y="899345"/>
                  </a:lnTo>
                  <a:lnTo>
                    <a:pt x="1677122" y="923179"/>
                  </a:lnTo>
                  <a:lnTo>
                    <a:pt x="1673897" y="923179"/>
                  </a:lnTo>
                  <a:lnTo>
                    <a:pt x="1665835" y="926357"/>
                  </a:lnTo>
                  <a:lnTo>
                    <a:pt x="1662610" y="931124"/>
                  </a:lnTo>
                  <a:lnTo>
                    <a:pt x="1657773" y="934302"/>
                  </a:lnTo>
                  <a:lnTo>
                    <a:pt x="1654548" y="942246"/>
                  </a:lnTo>
                  <a:lnTo>
                    <a:pt x="1649711" y="942246"/>
                  </a:lnTo>
                  <a:lnTo>
                    <a:pt x="1649711" y="945424"/>
                  </a:lnTo>
                  <a:lnTo>
                    <a:pt x="1649711" y="950191"/>
                  </a:lnTo>
                  <a:lnTo>
                    <a:pt x="1654548" y="950191"/>
                  </a:lnTo>
                  <a:lnTo>
                    <a:pt x="1654548" y="993093"/>
                  </a:lnTo>
                  <a:lnTo>
                    <a:pt x="1622300" y="999449"/>
                  </a:lnTo>
                  <a:lnTo>
                    <a:pt x="1591664" y="1015338"/>
                  </a:lnTo>
                  <a:lnTo>
                    <a:pt x="1564252" y="1034405"/>
                  </a:lnTo>
                  <a:lnTo>
                    <a:pt x="1541679" y="1061417"/>
                  </a:lnTo>
                  <a:lnTo>
                    <a:pt x="1528779" y="1088430"/>
                  </a:lnTo>
                  <a:lnTo>
                    <a:pt x="1517492" y="1088430"/>
                  </a:lnTo>
                  <a:lnTo>
                    <a:pt x="1498143" y="1093196"/>
                  </a:lnTo>
                  <a:lnTo>
                    <a:pt x="1498143" y="1101141"/>
                  </a:lnTo>
                  <a:lnTo>
                    <a:pt x="1494918" y="1104319"/>
                  </a:lnTo>
                  <a:lnTo>
                    <a:pt x="1478794" y="1104319"/>
                  </a:lnTo>
                  <a:lnTo>
                    <a:pt x="1478794" y="1107497"/>
                  </a:lnTo>
                  <a:lnTo>
                    <a:pt x="1473957" y="1112264"/>
                  </a:lnTo>
                  <a:lnTo>
                    <a:pt x="1432034" y="1112264"/>
                  </a:lnTo>
                  <a:lnTo>
                    <a:pt x="1407847" y="1115442"/>
                  </a:lnTo>
                  <a:lnTo>
                    <a:pt x="1412684" y="1309293"/>
                  </a:lnTo>
                  <a:lnTo>
                    <a:pt x="1385273" y="1309293"/>
                  </a:lnTo>
                  <a:lnTo>
                    <a:pt x="1385273" y="1282281"/>
                  </a:lnTo>
                  <a:lnTo>
                    <a:pt x="1380436" y="1282281"/>
                  </a:lnTo>
                  <a:lnTo>
                    <a:pt x="1377211" y="1282281"/>
                  </a:lnTo>
                  <a:lnTo>
                    <a:pt x="1377211" y="1309293"/>
                  </a:lnTo>
                  <a:lnTo>
                    <a:pt x="1365924" y="1309293"/>
                  </a:lnTo>
                  <a:lnTo>
                    <a:pt x="1357862" y="1312471"/>
                  </a:lnTo>
                  <a:lnTo>
                    <a:pt x="1357862" y="1331539"/>
                  </a:lnTo>
                  <a:lnTo>
                    <a:pt x="1333676" y="1331539"/>
                  </a:lnTo>
                  <a:lnTo>
                    <a:pt x="1330451" y="1301349"/>
                  </a:lnTo>
                  <a:lnTo>
                    <a:pt x="1325613" y="1301349"/>
                  </a:lnTo>
                  <a:lnTo>
                    <a:pt x="1322389" y="1301349"/>
                  </a:lnTo>
                  <a:lnTo>
                    <a:pt x="1322389" y="1331539"/>
                  </a:lnTo>
                  <a:lnTo>
                    <a:pt x="1306264" y="1331539"/>
                  </a:lnTo>
                  <a:lnTo>
                    <a:pt x="1299815" y="1336305"/>
                  </a:lnTo>
                  <a:lnTo>
                    <a:pt x="1291753" y="1336305"/>
                  </a:lnTo>
                  <a:lnTo>
                    <a:pt x="1294977" y="143006"/>
                  </a:lnTo>
                  <a:lnTo>
                    <a:pt x="1248217" y="50847"/>
                  </a:lnTo>
                  <a:lnTo>
                    <a:pt x="1198232" y="50847"/>
                  </a:lnTo>
                  <a:close/>
                </a:path>
              </a:pathLst>
            </a:custGeom>
            <a:solidFill>
              <a:schemeClr val="bg1">
                <a:lumMod val="85000"/>
                <a:alpha val="50000"/>
              </a:schemeClr>
            </a:solidFill>
            <a:ln>
              <a:noFill/>
            </a:ln>
          </p:spPr>
          <p:txBody>
            <a:bodyPr vert="horz" wrap="square" lIns="91440" tIns="45720" rIns="91440" bIns="45720" numCol="1" anchor="t" anchorCtr="0" compatLnSpc="1">
              <a:noAutofit/>
            </a:bodyPr>
            <a:lstStyle/>
            <a:p>
              <a:endParaRPr lang="id-ID"/>
            </a:p>
          </p:txBody>
        </p:sp>
      </p:grpSp>
      <p:sp>
        <p:nvSpPr>
          <p:cNvPr id="29" name="Freeform 28"/>
          <p:cNvSpPr/>
          <p:nvPr/>
        </p:nvSpPr>
        <p:spPr>
          <a:xfrm flipH="1">
            <a:off x="4878014" y="2386422"/>
            <a:ext cx="1603558" cy="452356"/>
          </a:xfrm>
          <a:custGeom>
            <a:avLst/>
            <a:gdLst>
              <a:gd name="connsiteX0" fmla="*/ 1905058 w 1980452"/>
              <a:gd name="connsiteY0" fmla="*/ 0 h 452356"/>
              <a:gd name="connsiteX1" fmla="*/ 1828800 w 1980452"/>
              <a:gd name="connsiteY1" fmla="*/ 0 h 452356"/>
              <a:gd name="connsiteX2" fmla="*/ 1446246 w 1980452"/>
              <a:gd name="connsiteY2" fmla="*/ 0 h 452356"/>
              <a:gd name="connsiteX3" fmla="*/ 0 w 1980452"/>
              <a:gd name="connsiteY3" fmla="*/ 0 h 452356"/>
              <a:gd name="connsiteX4" fmla="*/ 0 w 1980452"/>
              <a:gd name="connsiteY4" fmla="*/ 452356 h 452356"/>
              <a:gd name="connsiteX5" fmla="*/ 1446246 w 1980452"/>
              <a:gd name="connsiteY5" fmla="*/ 452356 h 452356"/>
              <a:gd name="connsiteX6" fmla="*/ 1828800 w 1980452"/>
              <a:gd name="connsiteY6" fmla="*/ 452356 h 452356"/>
              <a:gd name="connsiteX7" fmla="*/ 1905058 w 1980452"/>
              <a:gd name="connsiteY7" fmla="*/ 452356 h 452356"/>
              <a:gd name="connsiteX8" fmla="*/ 1980452 w 1980452"/>
              <a:gd name="connsiteY8" fmla="*/ 376962 h 452356"/>
              <a:gd name="connsiteX9" fmla="*/ 1980452 w 1980452"/>
              <a:gd name="connsiteY9" fmla="*/ 75394 h 452356"/>
              <a:gd name="connsiteX10" fmla="*/ 1905058 w 1980452"/>
              <a:gd name="connsiteY10" fmla="*/ 0 h 45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0452" h="452356">
                <a:moveTo>
                  <a:pt x="1905058" y="0"/>
                </a:moveTo>
                <a:lnTo>
                  <a:pt x="1828800" y="0"/>
                </a:lnTo>
                <a:lnTo>
                  <a:pt x="1446246" y="0"/>
                </a:lnTo>
                <a:lnTo>
                  <a:pt x="0" y="0"/>
                </a:lnTo>
                <a:lnTo>
                  <a:pt x="0" y="452356"/>
                </a:lnTo>
                <a:lnTo>
                  <a:pt x="1446246" y="452356"/>
                </a:lnTo>
                <a:lnTo>
                  <a:pt x="1828800" y="452356"/>
                </a:lnTo>
                <a:lnTo>
                  <a:pt x="1905058" y="452356"/>
                </a:lnTo>
                <a:cubicBezTo>
                  <a:pt x="1946697" y="452356"/>
                  <a:pt x="1980452" y="418601"/>
                  <a:pt x="1980452" y="376962"/>
                </a:cubicBezTo>
                <a:lnTo>
                  <a:pt x="1980452" y="75394"/>
                </a:lnTo>
                <a:cubicBezTo>
                  <a:pt x="1980452" y="33755"/>
                  <a:pt x="1946697" y="0"/>
                  <a:pt x="190505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Lato Light" panose="020F0302020204030203" pitchFamily="34" charset="0"/>
              </a:rPr>
              <a:t>资源</a:t>
            </a:r>
            <a:endParaRPr lang="en-AU" sz="1600" dirty="0">
              <a:latin typeface="Lato Light" panose="020F0302020204030203" pitchFamily="34" charset="0"/>
            </a:endParaRPr>
          </a:p>
        </p:txBody>
      </p:sp>
      <p:sp>
        <p:nvSpPr>
          <p:cNvPr id="30" name="Freeform 29"/>
          <p:cNvSpPr/>
          <p:nvPr/>
        </p:nvSpPr>
        <p:spPr>
          <a:xfrm flipH="1">
            <a:off x="4581525" y="2838778"/>
            <a:ext cx="1900047" cy="452356"/>
          </a:xfrm>
          <a:custGeom>
            <a:avLst/>
            <a:gdLst>
              <a:gd name="connsiteX0" fmla="*/ 1219632 w 1295026"/>
              <a:gd name="connsiteY0" fmla="*/ 0 h 452356"/>
              <a:gd name="connsiteX1" fmla="*/ 1066800 w 1295026"/>
              <a:gd name="connsiteY1" fmla="*/ 0 h 452356"/>
              <a:gd name="connsiteX2" fmla="*/ 760820 w 1295026"/>
              <a:gd name="connsiteY2" fmla="*/ 0 h 452356"/>
              <a:gd name="connsiteX3" fmla="*/ 0 w 1295026"/>
              <a:gd name="connsiteY3" fmla="*/ 0 h 452356"/>
              <a:gd name="connsiteX4" fmla="*/ 0 w 1295026"/>
              <a:gd name="connsiteY4" fmla="*/ 452356 h 452356"/>
              <a:gd name="connsiteX5" fmla="*/ 760820 w 1295026"/>
              <a:gd name="connsiteY5" fmla="*/ 452356 h 452356"/>
              <a:gd name="connsiteX6" fmla="*/ 1066800 w 1295026"/>
              <a:gd name="connsiteY6" fmla="*/ 452356 h 452356"/>
              <a:gd name="connsiteX7" fmla="*/ 1219632 w 1295026"/>
              <a:gd name="connsiteY7" fmla="*/ 452356 h 452356"/>
              <a:gd name="connsiteX8" fmla="*/ 1295026 w 1295026"/>
              <a:gd name="connsiteY8" fmla="*/ 376962 h 452356"/>
              <a:gd name="connsiteX9" fmla="*/ 1295026 w 1295026"/>
              <a:gd name="connsiteY9" fmla="*/ 75394 h 452356"/>
              <a:gd name="connsiteX10" fmla="*/ 1219632 w 1295026"/>
              <a:gd name="connsiteY10" fmla="*/ 0 h 45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5026" h="452356">
                <a:moveTo>
                  <a:pt x="1219632" y="0"/>
                </a:moveTo>
                <a:lnTo>
                  <a:pt x="1066800" y="0"/>
                </a:lnTo>
                <a:lnTo>
                  <a:pt x="760820" y="0"/>
                </a:lnTo>
                <a:lnTo>
                  <a:pt x="0" y="0"/>
                </a:lnTo>
                <a:lnTo>
                  <a:pt x="0" y="452356"/>
                </a:lnTo>
                <a:lnTo>
                  <a:pt x="760820" y="452356"/>
                </a:lnTo>
                <a:lnTo>
                  <a:pt x="1066800" y="452356"/>
                </a:lnTo>
                <a:lnTo>
                  <a:pt x="1219632" y="452356"/>
                </a:lnTo>
                <a:cubicBezTo>
                  <a:pt x="1261271" y="452356"/>
                  <a:pt x="1295026" y="418601"/>
                  <a:pt x="1295026" y="376962"/>
                </a:cubicBezTo>
                <a:lnTo>
                  <a:pt x="1295026" y="75394"/>
                </a:lnTo>
                <a:cubicBezTo>
                  <a:pt x="1295026" y="33755"/>
                  <a:pt x="1261271" y="0"/>
                  <a:pt x="12196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Lato Light" panose="020F0302020204030203" pitchFamily="34" charset="0"/>
              </a:rPr>
              <a:t>技能</a:t>
            </a:r>
            <a:endParaRPr lang="en-AU" sz="1600" dirty="0">
              <a:latin typeface="Lato Light" panose="020F0302020204030203" pitchFamily="34" charset="0"/>
            </a:endParaRPr>
          </a:p>
        </p:txBody>
      </p:sp>
      <p:sp>
        <p:nvSpPr>
          <p:cNvPr id="31" name="Freeform 30"/>
          <p:cNvSpPr/>
          <p:nvPr/>
        </p:nvSpPr>
        <p:spPr>
          <a:xfrm flipH="1">
            <a:off x="5263120" y="3268155"/>
            <a:ext cx="1218452" cy="452356"/>
          </a:xfrm>
          <a:custGeom>
            <a:avLst/>
            <a:gdLst>
              <a:gd name="connsiteX0" fmla="*/ 1905058 w 1980452"/>
              <a:gd name="connsiteY0" fmla="*/ 0 h 452356"/>
              <a:gd name="connsiteX1" fmla="*/ 1828800 w 1980452"/>
              <a:gd name="connsiteY1" fmla="*/ 0 h 452356"/>
              <a:gd name="connsiteX2" fmla="*/ 1446246 w 1980452"/>
              <a:gd name="connsiteY2" fmla="*/ 0 h 452356"/>
              <a:gd name="connsiteX3" fmla="*/ 0 w 1980452"/>
              <a:gd name="connsiteY3" fmla="*/ 0 h 452356"/>
              <a:gd name="connsiteX4" fmla="*/ 0 w 1980452"/>
              <a:gd name="connsiteY4" fmla="*/ 452356 h 452356"/>
              <a:gd name="connsiteX5" fmla="*/ 1446246 w 1980452"/>
              <a:gd name="connsiteY5" fmla="*/ 452356 h 452356"/>
              <a:gd name="connsiteX6" fmla="*/ 1828800 w 1980452"/>
              <a:gd name="connsiteY6" fmla="*/ 452356 h 452356"/>
              <a:gd name="connsiteX7" fmla="*/ 1905058 w 1980452"/>
              <a:gd name="connsiteY7" fmla="*/ 452356 h 452356"/>
              <a:gd name="connsiteX8" fmla="*/ 1980452 w 1980452"/>
              <a:gd name="connsiteY8" fmla="*/ 376962 h 452356"/>
              <a:gd name="connsiteX9" fmla="*/ 1980452 w 1980452"/>
              <a:gd name="connsiteY9" fmla="*/ 75394 h 452356"/>
              <a:gd name="connsiteX10" fmla="*/ 1905058 w 1980452"/>
              <a:gd name="connsiteY10" fmla="*/ 0 h 45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80452" h="452356">
                <a:moveTo>
                  <a:pt x="1905058" y="0"/>
                </a:moveTo>
                <a:lnTo>
                  <a:pt x="1828800" y="0"/>
                </a:lnTo>
                <a:lnTo>
                  <a:pt x="1446246" y="0"/>
                </a:lnTo>
                <a:lnTo>
                  <a:pt x="0" y="0"/>
                </a:lnTo>
                <a:lnTo>
                  <a:pt x="0" y="452356"/>
                </a:lnTo>
                <a:lnTo>
                  <a:pt x="1446246" y="452356"/>
                </a:lnTo>
                <a:lnTo>
                  <a:pt x="1828800" y="452356"/>
                </a:lnTo>
                <a:lnTo>
                  <a:pt x="1905058" y="452356"/>
                </a:lnTo>
                <a:cubicBezTo>
                  <a:pt x="1946697" y="452356"/>
                  <a:pt x="1980452" y="418601"/>
                  <a:pt x="1980452" y="376962"/>
                </a:cubicBezTo>
                <a:lnTo>
                  <a:pt x="1980452" y="75394"/>
                </a:lnTo>
                <a:cubicBezTo>
                  <a:pt x="1980452" y="33755"/>
                  <a:pt x="1946697" y="0"/>
                  <a:pt x="190505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Lato Light" panose="020F0302020204030203" pitchFamily="34" charset="0"/>
              </a:rPr>
              <a:t>时间</a:t>
            </a:r>
            <a:endParaRPr lang="en-AU" sz="1600" dirty="0">
              <a:latin typeface="Lato Light" panose="020F0302020204030203" pitchFamily="34" charset="0"/>
            </a:endParaRPr>
          </a:p>
        </p:txBody>
      </p:sp>
      <p:sp>
        <p:nvSpPr>
          <p:cNvPr id="32" name="Freeform 31"/>
          <p:cNvSpPr/>
          <p:nvPr/>
        </p:nvSpPr>
        <p:spPr>
          <a:xfrm flipH="1">
            <a:off x="4476750" y="3720511"/>
            <a:ext cx="2004822" cy="452356"/>
          </a:xfrm>
          <a:custGeom>
            <a:avLst/>
            <a:gdLst>
              <a:gd name="connsiteX0" fmla="*/ 1143058 w 1218452"/>
              <a:gd name="connsiteY0" fmla="*/ 0 h 452356"/>
              <a:gd name="connsiteX1" fmla="*/ 1066800 w 1218452"/>
              <a:gd name="connsiteY1" fmla="*/ 0 h 452356"/>
              <a:gd name="connsiteX2" fmla="*/ 684246 w 1218452"/>
              <a:gd name="connsiteY2" fmla="*/ 0 h 452356"/>
              <a:gd name="connsiteX3" fmla="*/ 0 w 1218452"/>
              <a:gd name="connsiteY3" fmla="*/ 0 h 452356"/>
              <a:gd name="connsiteX4" fmla="*/ 0 w 1218452"/>
              <a:gd name="connsiteY4" fmla="*/ 452356 h 452356"/>
              <a:gd name="connsiteX5" fmla="*/ 684246 w 1218452"/>
              <a:gd name="connsiteY5" fmla="*/ 452356 h 452356"/>
              <a:gd name="connsiteX6" fmla="*/ 1066800 w 1218452"/>
              <a:gd name="connsiteY6" fmla="*/ 452356 h 452356"/>
              <a:gd name="connsiteX7" fmla="*/ 1143058 w 1218452"/>
              <a:gd name="connsiteY7" fmla="*/ 452356 h 452356"/>
              <a:gd name="connsiteX8" fmla="*/ 1218452 w 1218452"/>
              <a:gd name="connsiteY8" fmla="*/ 376962 h 452356"/>
              <a:gd name="connsiteX9" fmla="*/ 1218452 w 1218452"/>
              <a:gd name="connsiteY9" fmla="*/ 75394 h 452356"/>
              <a:gd name="connsiteX10" fmla="*/ 1143058 w 1218452"/>
              <a:gd name="connsiteY10" fmla="*/ 0 h 452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452" h="452356">
                <a:moveTo>
                  <a:pt x="1143058" y="0"/>
                </a:moveTo>
                <a:lnTo>
                  <a:pt x="1066800" y="0"/>
                </a:lnTo>
                <a:lnTo>
                  <a:pt x="684246" y="0"/>
                </a:lnTo>
                <a:lnTo>
                  <a:pt x="0" y="0"/>
                </a:lnTo>
                <a:lnTo>
                  <a:pt x="0" y="452356"/>
                </a:lnTo>
                <a:lnTo>
                  <a:pt x="684246" y="452356"/>
                </a:lnTo>
                <a:lnTo>
                  <a:pt x="1066800" y="452356"/>
                </a:lnTo>
                <a:lnTo>
                  <a:pt x="1143058" y="452356"/>
                </a:lnTo>
                <a:cubicBezTo>
                  <a:pt x="1184697" y="452356"/>
                  <a:pt x="1218452" y="418601"/>
                  <a:pt x="1218452" y="376962"/>
                </a:cubicBezTo>
                <a:lnTo>
                  <a:pt x="1218452" y="75394"/>
                </a:lnTo>
                <a:cubicBezTo>
                  <a:pt x="1218452" y="33755"/>
                  <a:pt x="1184697" y="0"/>
                  <a:pt x="114305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Lato Light" panose="020F0302020204030203" pitchFamily="34" charset="0"/>
              </a:rPr>
              <a:t>法律</a:t>
            </a:r>
            <a:endParaRPr lang="en-AU" sz="1600" dirty="0">
              <a:latin typeface="Lato Light" panose="020F0302020204030203" pitchFamily="34" charset="0"/>
            </a:endParaRPr>
          </a:p>
        </p:txBody>
      </p:sp>
      <p:sp>
        <p:nvSpPr>
          <p:cNvPr id="33" name="Freeform 32"/>
          <p:cNvSpPr/>
          <p:nvPr/>
        </p:nvSpPr>
        <p:spPr>
          <a:xfrm flipH="1">
            <a:off x="4958252" y="4149888"/>
            <a:ext cx="1523318" cy="452357"/>
          </a:xfrm>
          <a:custGeom>
            <a:avLst/>
            <a:gdLst>
              <a:gd name="connsiteX0" fmla="*/ 2155509 w 2230903"/>
              <a:gd name="connsiteY0" fmla="*/ 0 h 452357"/>
              <a:gd name="connsiteX1" fmla="*/ 1696697 w 2230903"/>
              <a:gd name="connsiteY1" fmla="*/ 0 h 452357"/>
              <a:gd name="connsiteX2" fmla="*/ 1696692 w 2230903"/>
              <a:gd name="connsiteY2" fmla="*/ 1 h 452357"/>
              <a:gd name="connsiteX3" fmla="*/ 0 w 2230903"/>
              <a:gd name="connsiteY3" fmla="*/ 1 h 452357"/>
              <a:gd name="connsiteX4" fmla="*/ 0 w 2230903"/>
              <a:gd name="connsiteY4" fmla="*/ 452357 h 452357"/>
              <a:gd name="connsiteX5" fmla="*/ 2133600 w 2230903"/>
              <a:gd name="connsiteY5" fmla="*/ 452357 h 452357"/>
              <a:gd name="connsiteX6" fmla="*/ 2133600 w 2230903"/>
              <a:gd name="connsiteY6" fmla="*/ 452356 h 452357"/>
              <a:gd name="connsiteX7" fmla="*/ 2155509 w 2230903"/>
              <a:gd name="connsiteY7" fmla="*/ 452356 h 452357"/>
              <a:gd name="connsiteX8" fmla="*/ 2230903 w 2230903"/>
              <a:gd name="connsiteY8" fmla="*/ 376962 h 452357"/>
              <a:gd name="connsiteX9" fmla="*/ 2230903 w 2230903"/>
              <a:gd name="connsiteY9" fmla="*/ 75394 h 452357"/>
              <a:gd name="connsiteX10" fmla="*/ 2155509 w 2230903"/>
              <a:gd name="connsiteY10" fmla="*/ 0 h 45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30903" h="452357">
                <a:moveTo>
                  <a:pt x="2155509" y="0"/>
                </a:moveTo>
                <a:lnTo>
                  <a:pt x="1696697" y="0"/>
                </a:lnTo>
                <a:lnTo>
                  <a:pt x="1696692" y="1"/>
                </a:lnTo>
                <a:lnTo>
                  <a:pt x="0" y="1"/>
                </a:lnTo>
                <a:lnTo>
                  <a:pt x="0" y="452357"/>
                </a:lnTo>
                <a:lnTo>
                  <a:pt x="2133600" y="452357"/>
                </a:lnTo>
                <a:lnTo>
                  <a:pt x="2133600" y="452356"/>
                </a:lnTo>
                <a:lnTo>
                  <a:pt x="2155509" y="452356"/>
                </a:lnTo>
                <a:cubicBezTo>
                  <a:pt x="2197148" y="452356"/>
                  <a:pt x="2230903" y="418601"/>
                  <a:pt x="2230903" y="376962"/>
                </a:cubicBezTo>
                <a:lnTo>
                  <a:pt x="2230903" y="75394"/>
                </a:lnTo>
                <a:cubicBezTo>
                  <a:pt x="2230903" y="33755"/>
                  <a:pt x="2197148" y="0"/>
                  <a:pt x="2155509"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Lato Light" panose="020F0302020204030203" pitchFamily="34" charset="0"/>
              </a:rPr>
              <a:t>测试</a:t>
            </a:r>
            <a:endParaRPr lang="en-AU" sz="1600" dirty="0">
              <a:latin typeface="Lato Light" panose="020F0302020204030203" pitchFamily="34" charset="0"/>
            </a:endParaRPr>
          </a:p>
        </p:txBody>
      </p:sp>
      <p:sp>
        <p:nvSpPr>
          <p:cNvPr id="34" name="Freeform 33"/>
          <p:cNvSpPr/>
          <p:nvPr/>
        </p:nvSpPr>
        <p:spPr>
          <a:xfrm flipH="1">
            <a:off x="5410200" y="4602244"/>
            <a:ext cx="1071372" cy="452357"/>
          </a:xfrm>
          <a:custGeom>
            <a:avLst/>
            <a:gdLst>
              <a:gd name="connsiteX0" fmla="*/ 1528164 w 1603558"/>
              <a:gd name="connsiteY0" fmla="*/ 0 h 452357"/>
              <a:gd name="connsiteX1" fmla="*/ 1069352 w 1603558"/>
              <a:gd name="connsiteY1" fmla="*/ 0 h 452357"/>
              <a:gd name="connsiteX2" fmla="*/ 1069347 w 1603558"/>
              <a:gd name="connsiteY2" fmla="*/ 1 h 452357"/>
              <a:gd name="connsiteX3" fmla="*/ 0 w 1603558"/>
              <a:gd name="connsiteY3" fmla="*/ 1 h 452357"/>
              <a:gd name="connsiteX4" fmla="*/ 0 w 1603558"/>
              <a:gd name="connsiteY4" fmla="*/ 452357 h 452357"/>
              <a:gd name="connsiteX5" fmla="*/ 1422400 w 1603558"/>
              <a:gd name="connsiteY5" fmla="*/ 452357 h 452357"/>
              <a:gd name="connsiteX6" fmla="*/ 1422400 w 1603558"/>
              <a:gd name="connsiteY6" fmla="*/ 452356 h 452357"/>
              <a:gd name="connsiteX7" fmla="*/ 1528164 w 1603558"/>
              <a:gd name="connsiteY7" fmla="*/ 452356 h 452357"/>
              <a:gd name="connsiteX8" fmla="*/ 1603558 w 1603558"/>
              <a:gd name="connsiteY8" fmla="*/ 376962 h 452357"/>
              <a:gd name="connsiteX9" fmla="*/ 1603558 w 1603558"/>
              <a:gd name="connsiteY9" fmla="*/ 75394 h 452357"/>
              <a:gd name="connsiteX10" fmla="*/ 1528164 w 1603558"/>
              <a:gd name="connsiteY10" fmla="*/ 0 h 452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3558" h="452357">
                <a:moveTo>
                  <a:pt x="1528164" y="0"/>
                </a:moveTo>
                <a:lnTo>
                  <a:pt x="1069352" y="0"/>
                </a:lnTo>
                <a:lnTo>
                  <a:pt x="1069347" y="1"/>
                </a:lnTo>
                <a:lnTo>
                  <a:pt x="0" y="1"/>
                </a:lnTo>
                <a:lnTo>
                  <a:pt x="0" y="452357"/>
                </a:lnTo>
                <a:lnTo>
                  <a:pt x="1422400" y="452357"/>
                </a:lnTo>
                <a:lnTo>
                  <a:pt x="1422400" y="452356"/>
                </a:lnTo>
                <a:lnTo>
                  <a:pt x="1528164" y="452356"/>
                </a:lnTo>
                <a:cubicBezTo>
                  <a:pt x="1569803" y="452356"/>
                  <a:pt x="1603558" y="418601"/>
                  <a:pt x="1603558" y="376962"/>
                </a:cubicBezTo>
                <a:lnTo>
                  <a:pt x="1603558" y="75394"/>
                </a:lnTo>
                <a:cubicBezTo>
                  <a:pt x="1603558" y="33755"/>
                  <a:pt x="1569803" y="0"/>
                  <a:pt x="1528164"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Lato Light" panose="020F0302020204030203" pitchFamily="34" charset="0"/>
              </a:rPr>
              <a:t>发射</a:t>
            </a:r>
            <a:endParaRPr lang="en-AU" sz="1600" dirty="0">
              <a:latin typeface="Lato Light" panose="020F0302020204030203" pitchFamily="34" charset="0"/>
            </a:endParaRPr>
          </a:p>
        </p:txBody>
      </p:sp>
      <p:grpSp>
        <p:nvGrpSpPr>
          <p:cNvPr id="13" name="Group 12"/>
          <p:cNvGrpSpPr/>
          <p:nvPr/>
        </p:nvGrpSpPr>
        <p:grpSpPr>
          <a:xfrm flipH="1">
            <a:off x="6278372" y="1677632"/>
            <a:ext cx="5401331" cy="4900969"/>
            <a:chOff x="521002" y="1609116"/>
            <a:chExt cx="3429000" cy="3111348"/>
          </a:xfrm>
        </p:grpSpPr>
        <p:pic>
          <p:nvPicPr>
            <p:cNvPr id="14" name="Picture 13"/>
            <p:cNvPicPr>
              <a:picLocks noChangeAspect="1"/>
            </p:cNvPicPr>
            <p:nvPr/>
          </p:nvPicPr>
          <p:blipFill rotWithShape="1">
            <a:blip r:embed="rId1" cstate="print">
              <a:extLst>
                <a:ext uri="{28A0092B-C50C-407E-A947-70E740481C1C}">
                  <a14:useLocalDpi xmlns:a14="http://schemas.microsoft.com/office/drawing/2010/main" val="0"/>
                </a:ext>
              </a:extLst>
            </a:blip>
            <a:srcRect l="22134" t="10550" r="21733" b="13050"/>
            <a:stretch>
              <a:fillRect/>
            </a:stretch>
          </p:blipFill>
          <p:spPr>
            <a:xfrm>
              <a:off x="521002" y="1609116"/>
              <a:ext cx="3429000" cy="3111348"/>
            </a:xfrm>
            <a:prstGeom prst="rect">
              <a:avLst/>
            </a:prstGeom>
          </p:spPr>
        </p:pic>
        <p:sp>
          <p:nvSpPr>
            <p:cNvPr id="15" name="Rectangle 14"/>
            <p:cNvSpPr/>
            <p:nvPr/>
          </p:nvSpPr>
          <p:spPr>
            <a:xfrm>
              <a:off x="734638" y="1948977"/>
              <a:ext cx="2990088" cy="1846708"/>
            </a:xfrm>
            <a:prstGeom prst="rect">
              <a:avLst/>
            </a:prstGeom>
            <a:solidFill>
              <a:schemeClr val="bg1">
                <a:lumMod val="8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5" name="Rounded Rectangle 34"/>
          <p:cNvSpPr/>
          <p:nvPr/>
        </p:nvSpPr>
        <p:spPr>
          <a:xfrm>
            <a:off x="616290" y="2386422"/>
            <a:ext cx="3452938" cy="273547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6"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业务前置</a:t>
            </a:r>
            <a:endParaRPr lang="zh-CN" altLang="en-US" b="1" dirty="0">
              <a:latin typeface="微软雅黑" panose="020B0503020204020204" pitchFamily="34" charset="-122"/>
              <a:ea typeface="微软雅黑" panose="020B0503020204020204" pitchFamily="34" charset="-122"/>
            </a:endParaRPr>
          </a:p>
        </p:txBody>
      </p:sp>
      <p:sp>
        <p:nvSpPr>
          <p:cNvPr id="37"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45" name="Text Placeholder 11"/>
          <p:cNvSpPr>
            <a:spLocks noGrp="1"/>
          </p:cNvSpPr>
          <p:nvPr>
            <p:ph type="body" sz="quarter" idx="13"/>
          </p:nvPr>
        </p:nvSpPr>
        <p:spPr>
          <a:xfrm>
            <a:off x="873916" y="2807810"/>
            <a:ext cx="3022835" cy="471600"/>
          </a:xfrm>
        </p:spPr>
        <p:txBody>
          <a:bodyPr/>
          <a:lstStyle/>
          <a:p>
            <a:r>
              <a:rPr lang="zh-CN" altLang="en-US" dirty="0" smtClean="0">
                <a:solidFill>
                  <a:schemeClr val="bg1"/>
                </a:solidFill>
                <a:latin typeface="微软雅黑" panose="020B0503020204020204" pitchFamily="34" charset="-122"/>
                <a:ea typeface="微软雅黑" panose="020B0503020204020204" pitchFamily="34" charset="-122"/>
              </a:rPr>
              <a:t>成功的解决方案</a:t>
            </a:r>
            <a:endParaRPr lang="en-AU" dirty="0">
              <a:solidFill>
                <a:schemeClr val="bg1"/>
              </a:solidFill>
              <a:latin typeface="微软雅黑" panose="020B0503020204020204" pitchFamily="34" charset="-122"/>
              <a:ea typeface="微软雅黑" panose="020B0503020204020204" pitchFamily="34" charset="-122"/>
            </a:endParaRPr>
          </a:p>
        </p:txBody>
      </p:sp>
      <p:sp>
        <p:nvSpPr>
          <p:cNvPr id="46" name="Text Placeholder 12"/>
          <p:cNvSpPr>
            <a:spLocks noGrp="1"/>
          </p:cNvSpPr>
          <p:nvPr>
            <p:ph type="body" sz="quarter" idx="14"/>
          </p:nvPr>
        </p:nvSpPr>
        <p:spPr>
          <a:xfrm>
            <a:off x="873916" y="3294649"/>
            <a:ext cx="3022835" cy="1530569"/>
          </a:xfrm>
        </p:spPr>
        <p:txBody>
          <a:bodyPr>
            <a:normAutofit lnSpcReduction="10000"/>
          </a:bodyPr>
          <a:lstStyle/>
          <a:p>
            <a:r>
              <a:rPr lang="zh-CN" altLang="en-US" sz="1200" dirty="0">
                <a:solidFill>
                  <a:schemeClr val="bg1"/>
                </a:solidFill>
                <a:latin typeface="微软雅黑" panose="020B0503020204020204" pitchFamily="34" charset="-122"/>
                <a:ea typeface="微软雅黑" panose="020B0503020204020204" pitchFamily="34" charset="-122"/>
              </a:rPr>
              <a:t>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a:t>
            </a:r>
            <a:r>
              <a:rPr lang="zh-CN" altLang="en-US" sz="1200" dirty="0" smtClean="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a:t>
            </a:r>
            <a:r>
              <a:rPr lang="zh-CN" altLang="en-US" sz="1200" dirty="0" smtClean="0">
                <a:solidFill>
                  <a:schemeClr val="bg1"/>
                </a:solidFill>
                <a:latin typeface="微软雅黑" panose="020B0503020204020204" pitchFamily="34" charset="-122"/>
                <a:ea typeface="微软雅黑" panose="020B0503020204020204" pitchFamily="34" charset="-122"/>
              </a:rPr>
              <a:t>。思</a:t>
            </a:r>
            <a:r>
              <a:rPr lang="zh-CN" altLang="en-US" sz="1200" dirty="0">
                <a:solidFill>
                  <a:schemeClr val="bg1"/>
                </a:solidFill>
                <a:latin typeface="微软雅黑" panose="020B0503020204020204" pitchFamily="34" charset="-122"/>
                <a:ea typeface="微软雅黑" panose="020B0503020204020204" pitchFamily="34" charset="-122"/>
              </a:rPr>
              <a:t>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a:t>
            </a:r>
            <a:endParaRPr lang="en-AU" altLang="zh-CN" sz="1200" dirty="0">
              <a:solidFill>
                <a:schemeClr val="bg1"/>
              </a:solidFill>
              <a:latin typeface="微软雅黑" panose="020B0503020204020204" pitchFamily="34" charset="-122"/>
              <a:ea typeface="微软雅黑" panose="020B0503020204020204" pitchFamily="34" charset="-122"/>
            </a:endParaRPr>
          </a:p>
          <a:p>
            <a:endParaRPr lang="en-AU" altLang="zh-CN" sz="1200" dirty="0">
              <a:solidFill>
                <a:schemeClr val="bg1"/>
              </a:solidFill>
              <a:latin typeface="微软雅黑" panose="020B0503020204020204" pitchFamily="34" charset="-122"/>
              <a:ea typeface="微软雅黑" panose="020B0503020204020204" pitchFamily="34" charset="-122"/>
            </a:endParaRPr>
          </a:p>
        </p:txBody>
      </p:sp>
      <p:sp>
        <p:nvSpPr>
          <p:cNvPr id="47" name="Freeform 54"/>
          <p:cNvSpPr>
            <a:spLocks noEditPoints="1"/>
          </p:cNvSpPr>
          <p:nvPr/>
        </p:nvSpPr>
        <p:spPr bwMode="auto">
          <a:xfrm>
            <a:off x="8013824" y="2722302"/>
            <a:ext cx="1928065" cy="199027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accent2"/>
          </a:solidFill>
          <a:ln>
            <a:noFill/>
          </a:ln>
        </p:spPr>
        <p:txBody>
          <a:bodyPr vert="horz" wrap="square" lIns="121920" tIns="60960" rIns="121920" bIns="60960" numCol="1" anchor="t" anchorCtr="0" compatLnSpc="1"/>
          <a:lstStyle/>
          <a:p>
            <a:endParaRPr lang="en-US" sz="240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fade">
                                      <p:cBhvr>
                                        <p:cTn id="11" dur="500"/>
                                        <p:tgtEl>
                                          <p:spTgt spid="37">
                                            <p:txEl>
                                              <p:pRg st="0" end="0"/>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5">
                                            <p:txEl>
                                              <p:pRg st="0" end="0"/>
                                            </p:txEl>
                                          </p:spTgt>
                                        </p:tgtEl>
                                        <p:attrNameLst>
                                          <p:attrName>style.visibility</p:attrName>
                                        </p:attrNameLst>
                                      </p:cBhvr>
                                      <p:to>
                                        <p:strVal val="visible"/>
                                      </p:to>
                                    </p:set>
                                    <p:animEffect transition="in" filter="wipe(down)">
                                      <p:cBhvr>
                                        <p:cTn id="30" dur="500"/>
                                        <p:tgtEl>
                                          <p:spTgt spid="45">
                                            <p:txEl>
                                              <p:pRg st="0" end="0"/>
                                            </p:txEl>
                                          </p:spTgt>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6">
                                            <p:txEl>
                                              <p:pRg st="0" end="0"/>
                                            </p:txEl>
                                          </p:spTgt>
                                        </p:tgtEl>
                                        <p:attrNameLst>
                                          <p:attrName>style.visibility</p:attrName>
                                        </p:attrNameLst>
                                      </p:cBhvr>
                                      <p:to>
                                        <p:strVal val="visible"/>
                                      </p:to>
                                    </p:set>
                                    <p:animEffect transition="in" filter="wipe(left)">
                                      <p:cBhvr>
                                        <p:cTn id="34" dur="500"/>
                                        <p:tgtEl>
                                          <p:spTgt spid="46">
                                            <p:txEl>
                                              <p:pRg st="0" end="0"/>
                                            </p:txEl>
                                          </p:spTgt>
                                        </p:tgtEl>
                                      </p:cBhvr>
                                    </p:animEffect>
                                  </p:childTnLst>
                                </p:cTn>
                              </p:par>
                            </p:childTnLst>
                          </p:cTn>
                        </p:par>
                        <p:par>
                          <p:cTn id="35" fill="hold">
                            <p:stCondLst>
                              <p:cond delay="3500"/>
                            </p:stCondLst>
                            <p:childTnLst>
                              <p:par>
                                <p:cTn id="36" presetID="22" presetClass="entr" presetSubtype="2"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wipe(right)">
                                      <p:cBhvr>
                                        <p:cTn id="38" dur="500"/>
                                        <p:tgtEl>
                                          <p:spTgt spid="29"/>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right)">
                                      <p:cBhvr>
                                        <p:cTn id="46" dur="500"/>
                                        <p:tgtEl>
                                          <p:spTgt spid="31"/>
                                        </p:tgtEl>
                                      </p:cBhvr>
                                    </p:animEffect>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right)">
                                      <p:cBhvr>
                                        <p:cTn id="50" dur="500"/>
                                        <p:tgtEl>
                                          <p:spTgt spid="32"/>
                                        </p:tgtEl>
                                      </p:cBhvr>
                                    </p:animEffect>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right)">
                                      <p:cBhvr>
                                        <p:cTn id="54" dur="500"/>
                                        <p:tgtEl>
                                          <p:spTgt spid="33"/>
                                        </p:tgtEl>
                                      </p:cBhvr>
                                    </p:animEffect>
                                  </p:childTnLst>
                                </p:cTn>
                              </p:par>
                            </p:childTnLst>
                          </p:cTn>
                        </p:par>
                        <p:par>
                          <p:cTn id="55" fill="hold">
                            <p:stCondLst>
                              <p:cond delay="6000"/>
                            </p:stCondLst>
                            <p:childTnLst>
                              <p:par>
                                <p:cTn id="56" presetID="22" presetClass="entr" presetSubtype="2"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right)">
                                      <p:cBhvr>
                                        <p:cTn id="58" dur="500"/>
                                        <p:tgtEl>
                                          <p:spTgt spid="34"/>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p:bldP spid="37" grpId="0" build="p"/>
      <p:bldP spid="45" grpId="0" build="p"/>
      <p:bldP spid="46" grpId="0" build="p"/>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客户需求</a:t>
            </a:r>
            <a:endParaRPr lang="en-AU" b="1" dirty="0">
              <a:latin typeface="微软雅黑" panose="020B0503020204020204" pitchFamily="34" charset="-122"/>
              <a:ea typeface="微软雅黑" panose="020B0503020204020204" pitchFamily="34" charset="-122"/>
            </a:endParaRPr>
          </a:p>
        </p:txBody>
      </p:sp>
      <p:sp>
        <p:nvSpPr>
          <p:cNvPr id="14"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23" name="Text Placeholder 6"/>
          <p:cNvSpPr>
            <a:spLocks noGrp="1"/>
          </p:cNvSpPr>
          <p:nvPr>
            <p:ph type="body" sz="quarter" idx="16"/>
          </p:nvPr>
        </p:nvSpPr>
        <p:spPr/>
        <p:txBody>
          <a:bodyPr>
            <a:normAutofit/>
          </a:bodyPr>
          <a:lstStyle/>
          <a:p>
            <a:r>
              <a:rPr lang="zh-CN" altLang="en-US" sz="1200" dirty="0">
                <a:solidFill>
                  <a:schemeClr val="bg1"/>
                </a:solidFill>
                <a:latin typeface="微软雅黑" panose="020B0503020204020204" pitchFamily="34" charset="-122"/>
                <a:ea typeface="微软雅黑" panose="020B0503020204020204" pitchFamily="34" charset="-122"/>
              </a:rPr>
              <a:t>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制作。思翔</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创建于</a:t>
            </a:r>
            <a:r>
              <a:rPr lang="en-US" altLang="zh-CN" sz="1200" dirty="0">
                <a:solidFill>
                  <a:schemeClr val="bg1"/>
                </a:solidFill>
                <a:latin typeface="微软雅黑" panose="020B0503020204020204" pitchFamily="34" charset="-122"/>
                <a:ea typeface="微软雅黑" panose="020B0503020204020204" pitchFamily="34" charset="-122"/>
              </a:rPr>
              <a:t>2009</a:t>
            </a:r>
            <a:r>
              <a:rPr lang="zh-CN" altLang="en-US" sz="12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200" dirty="0">
                <a:solidFill>
                  <a:schemeClr val="bg1"/>
                </a:solidFill>
                <a:latin typeface="微软雅黑" panose="020B0503020204020204" pitchFamily="34" charset="-122"/>
                <a:ea typeface="微软雅黑" panose="020B0503020204020204" pitchFamily="34" charset="-122"/>
              </a:rPr>
              <a:t>PPT</a:t>
            </a:r>
            <a:r>
              <a:rPr lang="zh-CN" altLang="en-US" sz="1200" dirty="0">
                <a:solidFill>
                  <a:schemeClr val="bg1"/>
                </a:solidFill>
                <a:latin typeface="微软雅黑" panose="020B0503020204020204" pitchFamily="34" charset="-122"/>
                <a:ea typeface="微软雅黑" panose="020B0503020204020204" pitchFamily="34" charset="-122"/>
              </a:rPr>
              <a:t>制作。</a:t>
            </a:r>
            <a:endParaRPr lang="en-AU" altLang="zh-CN" sz="1200" dirty="0">
              <a:solidFill>
                <a:schemeClr val="bg1"/>
              </a:solidFill>
              <a:latin typeface="微软雅黑" panose="020B0503020204020204" pitchFamily="34" charset="-122"/>
              <a:ea typeface="微软雅黑" panose="020B0503020204020204" pitchFamily="34" charset="-122"/>
            </a:endParaRPr>
          </a:p>
          <a:p>
            <a:endParaRPr lang="en-AU" altLang="zh-CN" sz="1200" dirty="0">
              <a:solidFill>
                <a:schemeClr val="bg1"/>
              </a:solidFill>
              <a:latin typeface="微软雅黑" panose="020B0503020204020204" pitchFamily="34" charset="-122"/>
              <a:ea typeface="微软雅黑" panose="020B0503020204020204" pitchFamily="34" charset="-122"/>
            </a:endParaRPr>
          </a:p>
        </p:txBody>
      </p:sp>
      <p:sp>
        <p:nvSpPr>
          <p:cNvPr id="3" name="Slide Number Placeholder 2"/>
          <p:cNvSpPr>
            <a:spLocks noGrp="1"/>
          </p:cNvSpPr>
          <p:nvPr>
            <p:ph type="sldNum" sz="quarter" idx="4294967295"/>
          </p:nvPr>
        </p:nvSpPr>
        <p:spPr>
          <a:xfrm>
            <a:off x="9448800" y="6356350"/>
            <a:ext cx="2743200" cy="365125"/>
          </a:xfrm>
        </p:spPr>
        <p:txBody>
          <a:bodyPr/>
          <a:lstStyle/>
          <a:p>
            <a:fld id="{84AD2E7E-F7BA-4F6B-9D0C-0B2331C2AE06}" type="slidenum">
              <a:rPr lang="en-AU" smtClean="0"/>
            </a:fld>
            <a:endParaRPr lang="en-AU"/>
          </a:p>
        </p:txBody>
      </p:sp>
      <p:sp>
        <p:nvSpPr>
          <p:cNvPr id="2" name="Footer Placeholder 1"/>
          <p:cNvSpPr>
            <a:spLocks noGrp="1"/>
          </p:cNvSpPr>
          <p:nvPr>
            <p:ph type="ftr" sz="quarter" idx="4294967295"/>
          </p:nvPr>
        </p:nvSpPr>
        <p:spPr>
          <a:xfrm>
            <a:off x="0" y="6356350"/>
            <a:ext cx="4114800" cy="365125"/>
          </a:xfrm>
        </p:spPr>
        <p:txBody>
          <a:bodyPr/>
          <a:lstStyle/>
          <a:p>
            <a:r>
              <a:rPr lang="en-AU" smtClean="0"/>
              <a:t>Business Presentation</a:t>
            </a:r>
            <a:endParaRPr lang="en-AU"/>
          </a:p>
        </p:txBody>
      </p:sp>
      <p:sp>
        <p:nvSpPr>
          <p:cNvPr id="16" name="Text Placeholder 15"/>
          <p:cNvSpPr>
            <a:spLocks noGrp="1"/>
          </p:cNvSpPr>
          <p:nvPr>
            <p:ph type="body" sz="quarter" idx="15"/>
          </p:nvPr>
        </p:nvSpPr>
        <p:spPr/>
        <p:txBody>
          <a:bodyPr/>
          <a:lstStyle/>
          <a:p>
            <a:r>
              <a:rPr lang="zh-CN" altLang="en-US" dirty="0" smtClean="0">
                <a:solidFill>
                  <a:schemeClr val="bg1"/>
                </a:solidFill>
              </a:rPr>
              <a:t>最新的</a:t>
            </a:r>
            <a:endParaRPr lang="en-AU" dirty="0">
              <a:solidFill>
                <a:schemeClr val="bg1"/>
              </a:solidFill>
            </a:endParaRPr>
          </a:p>
        </p:txBody>
      </p:sp>
      <p:sp>
        <p:nvSpPr>
          <p:cNvPr id="17" name="Text Placeholder 16"/>
          <p:cNvSpPr>
            <a:spLocks noGrp="1"/>
          </p:cNvSpPr>
          <p:nvPr>
            <p:ph type="body" sz="quarter" idx="17"/>
          </p:nvPr>
        </p:nvSpPr>
        <p:spPr/>
        <p:txBody>
          <a:bodyPr/>
          <a:lstStyle/>
          <a:p>
            <a:r>
              <a:rPr lang="zh-CN" altLang="en-US" dirty="0" smtClean="0">
                <a:solidFill>
                  <a:schemeClr val="bg1"/>
                </a:solidFill>
              </a:rPr>
              <a:t>新奇的</a:t>
            </a:r>
            <a:endParaRPr lang="en-AU" dirty="0">
              <a:solidFill>
                <a:schemeClr val="bg1"/>
              </a:solidFill>
            </a:endParaRPr>
          </a:p>
        </p:txBody>
      </p:sp>
      <p:sp>
        <p:nvSpPr>
          <p:cNvPr id="20" name="Text Placeholder 19"/>
          <p:cNvSpPr>
            <a:spLocks noGrp="1"/>
          </p:cNvSpPr>
          <p:nvPr>
            <p:ph type="body" sz="quarter" idx="18"/>
          </p:nvPr>
        </p:nvSpPr>
        <p:spPr/>
        <p:txBody>
          <a:bodyPr>
            <a:normAutofit fontScale="92500" lnSpcReduction="10000"/>
          </a:bodyPr>
          <a:lstStyle/>
          <a:p>
            <a:r>
              <a:rPr lang="zh-CN" altLang="en-US" dirty="0">
                <a:solidFill>
                  <a:schemeClr val="bg1"/>
                </a:solidFill>
                <a:latin typeface="微软雅黑" panose="020B0503020204020204" pitchFamily="34" charset="-122"/>
                <a:ea typeface="微软雅黑" panose="020B0503020204020204" pitchFamily="34" charset="-122"/>
              </a:rPr>
              <a:t>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a:t>
            </a:r>
            <a:endParaRPr lang="en-AU" altLang="zh-CN" dirty="0">
              <a:solidFill>
                <a:schemeClr val="bg1"/>
              </a:solidFill>
              <a:latin typeface="微软雅黑" panose="020B0503020204020204" pitchFamily="34" charset="-122"/>
              <a:ea typeface="微软雅黑" panose="020B0503020204020204" pitchFamily="34" charset="-122"/>
            </a:endParaRPr>
          </a:p>
          <a:p>
            <a:endParaRPr lang="en-AU" altLang="zh-CN" dirty="0">
              <a:solidFill>
                <a:schemeClr val="bg1"/>
              </a:solidFill>
              <a:latin typeface="微软雅黑" panose="020B0503020204020204" pitchFamily="34" charset="-122"/>
              <a:ea typeface="微软雅黑" panose="020B0503020204020204" pitchFamily="34" charset="-122"/>
            </a:endParaRPr>
          </a:p>
        </p:txBody>
      </p:sp>
      <p:pic>
        <p:nvPicPr>
          <p:cNvPr id="8" name="图片占位符 7"/>
          <p:cNvPicPr>
            <a:picLocks noGrp="1" noChangeAspect="1"/>
          </p:cNvPicPr>
          <p:nvPr>
            <p:ph type="pic" sz="quarter" idx="14"/>
          </p:nvPr>
        </p:nvPicPr>
        <p:blipFill>
          <a:blip r:embed="rId1">
            <a:extLst>
              <a:ext uri="{28A0092B-C50C-407E-A947-70E740481C1C}">
                <a14:useLocalDpi xmlns:a14="http://schemas.microsoft.com/office/drawing/2010/main" val="0"/>
              </a:ext>
            </a:extLst>
          </a:blip>
          <a:srcRect l="29023" r="29023"/>
          <a:stretch>
            <a:fillRect/>
          </a:stretch>
        </p:blipFill>
        <p:spPr/>
      </p:pic>
      <p:pic>
        <p:nvPicPr>
          <p:cNvPr id="7" name="图片占位符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9023" r="29023"/>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908892" y="1701800"/>
            <a:ext cx="10269977" cy="4419547"/>
            <a:chOff x="908892" y="1701800"/>
            <a:chExt cx="10269977" cy="4419547"/>
          </a:xfrm>
          <a:solidFill>
            <a:schemeClr val="accent1"/>
          </a:solidFill>
        </p:grpSpPr>
        <p:sp>
          <p:nvSpPr>
            <p:cNvPr id="33" name="Freeform 89"/>
            <p:cNvSpPr>
              <a:spLocks noEditPoints="1"/>
            </p:cNvSpPr>
            <p:nvPr/>
          </p:nvSpPr>
          <p:spPr bwMode="auto">
            <a:xfrm>
              <a:off x="1059380" y="1701800"/>
              <a:ext cx="1521883" cy="1514933"/>
            </a:xfrm>
            <a:custGeom>
              <a:avLst/>
              <a:gdLst>
                <a:gd name="T0" fmla="*/ 805 w 809"/>
                <a:gd name="T1" fmla="*/ 428 h 804"/>
                <a:gd name="T2" fmla="*/ 794 w 809"/>
                <a:gd name="T3" fmla="*/ 376 h 804"/>
                <a:gd name="T4" fmla="*/ 790 w 809"/>
                <a:gd name="T5" fmla="*/ 340 h 804"/>
                <a:gd name="T6" fmla="*/ 789 w 809"/>
                <a:gd name="T7" fmla="*/ 287 h 804"/>
                <a:gd name="T8" fmla="*/ 715 w 809"/>
                <a:gd name="T9" fmla="*/ 274 h 804"/>
                <a:gd name="T10" fmla="*/ 754 w 809"/>
                <a:gd name="T11" fmla="*/ 198 h 804"/>
                <a:gd name="T12" fmla="*/ 668 w 809"/>
                <a:gd name="T13" fmla="*/ 194 h 804"/>
                <a:gd name="T14" fmla="*/ 692 w 809"/>
                <a:gd name="T15" fmla="*/ 125 h 804"/>
                <a:gd name="T16" fmla="*/ 645 w 809"/>
                <a:gd name="T17" fmla="*/ 98 h 804"/>
                <a:gd name="T18" fmla="*/ 615 w 809"/>
                <a:gd name="T19" fmla="*/ 77 h 804"/>
                <a:gd name="T20" fmla="*/ 575 w 809"/>
                <a:gd name="T21" fmla="*/ 42 h 804"/>
                <a:gd name="T22" fmla="*/ 516 w 809"/>
                <a:gd name="T23" fmla="*/ 88 h 804"/>
                <a:gd name="T24" fmla="*/ 485 w 809"/>
                <a:gd name="T25" fmla="*/ 8 h 804"/>
                <a:gd name="T26" fmla="*/ 436 w 809"/>
                <a:gd name="T27" fmla="*/ 70 h 804"/>
                <a:gd name="T28" fmla="*/ 400 w 809"/>
                <a:gd name="T29" fmla="*/ 0 h 804"/>
                <a:gd name="T30" fmla="*/ 354 w 809"/>
                <a:gd name="T31" fmla="*/ 72 h 804"/>
                <a:gd name="T32" fmla="*/ 305 w 809"/>
                <a:gd name="T33" fmla="*/ 16 h 804"/>
                <a:gd name="T34" fmla="*/ 259 w 809"/>
                <a:gd name="T35" fmla="*/ 43 h 804"/>
                <a:gd name="T36" fmla="*/ 225 w 809"/>
                <a:gd name="T37" fmla="*/ 58 h 804"/>
                <a:gd name="T38" fmla="*/ 175 w 809"/>
                <a:gd name="T39" fmla="*/ 75 h 804"/>
                <a:gd name="T40" fmla="*/ 185 w 809"/>
                <a:gd name="T41" fmla="*/ 148 h 804"/>
                <a:gd name="T42" fmla="*/ 100 w 809"/>
                <a:gd name="T43" fmla="*/ 135 h 804"/>
                <a:gd name="T44" fmla="*/ 123 w 809"/>
                <a:gd name="T45" fmla="*/ 218 h 804"/>
                <a:gd name="T46" fmla="*/ 49 w 809"/>
                <a:gd name="T47" fmla="*/ 217 h 804"/>
                <a:gd name="T48" fmla="*/ 38 w 809"/>
                <a:gd name="T49" fmla="*/ 268 h 804"/>
                <a:gd name="T50" fmla="*/ 27 w 809"/>
                <a:gd name="T51" fmla="*/ 303 h 804"/>
                <a:gd name="T52" fmla="*/ 6 w 809"/>
                <a:gd name="T53" fmla="*/ 352 h 804"/>
                <a:gd name="T54" fmla="*/ 68 w 809"/>
                <a:gd name="T55" fmla="*/ 393 h 804"/>
                <a:gd name="T56" fmla="*/ 1 w 809"/>
                <a:gd name="T57" fmla="*/ 447 h 804"/>
                <a:gd name="T58" fmla="*/ 79 w 809"/>
                <a:gd name="T59" fmla="*/ 485 h 804"/>
                <a:gd name="T60" fmla="*/ 28 w 809"/>
                <a:gd name="T61" fmla="*/ 539 h 804"/>
                <a:gd name="T62" fmla="*/ 59 w 809"/>
                <a:gd name="T63" fmla="*/ 582 h 804"/>
                <a:gd name="T64" fmla="*/ 78 w 809"/>
                <a:gd name="T65" fmla="*/ 614 h 804"/>
                <a:gd name="T66" fmla="*/ 101 w 809"/>
                <a:gd name="T67" fmla="*/ 662 h 804"/>
                <a:gd name="T68" fmla="*/ 173 w 809"/>
                <a:gd name="T69" fmla="*/ 644 h 804"/>
                <a:gd name="T70" fmla="*/ 169 w 809"/>
                <a:gd name="T71" fmla="*/ 729 h 804"/>
                <a:gd name="T72" fmla="*/ 250 w 809"/>
                <a:gd name="T73" fmla="*/ 698 h 804"/>
                <a:gd name="T74" fmla="*/ 256 w 809"/>
                <a:gd name="T75" fmla="*/ 771 h 804"/>
                <a:gd name="T76" fmla="*/ 309 w 809"/>
                <a:gd name="T77" fmla="*/ 777 h 804"/>
                <a:gd name="T78" fmla="*/ 345 w 809"/>
                <a:gd name="T79" fmla="*/ 784 h 804"/>
                <a:gd name="T80" fmla="*/ 390 w 809"/>
                <a:gd name="T81" fmla="*/ 788 h 804"/>
                <a:gd name="T82" fmla="*/ 427 w 809"/>
                <a:gd name="T83" fmla="*/ 788 h 804"/>
                <a:gd name="T84" fmla="*/ 480 w 809"/>
                <a:gd name="T85" fmla="*/ 793 h 804"/>
                <a:gd name="T86" fmla="*/ 501 w 809"/>
                <a:gd name="T87" fmla="*/ 722 h 804"/>
                <a:gd name="T88" fmla="*/ 574 w 809"/>
                <a:gd name="T89" fmla="*/ 768 h 804"/>
                <a:gd name="T90" fmla="*/ 586 w 809"/>
                <a:gd name="T91" fmla="*/ 683 h 804"/>
                <a:gd name="T92" fmla="*/ 654 w 809"/>
                <a:gd name="T93" fmla="*/ 714 h 804"/>
                <a:gd name="T94" fmla="*/ 685 w 809"/>
                <a:gd name="T95" fmla="*/ 672 h 804"/>
                <a:gd name="T96" fmla="*/ 709 w 809"/>
                <a:gd name="T97" fmla="*/ 644 h 804"/>
                <a:gd name="T98" fmla="*/ 748 w 809"/>
                <a:gd name="T99" fmla="*/ 608 h 804"/>
                <a:gd name="T100" fmla="*/ 709 w 809"/>
                <a:gd name="T101" fmla="*/ 546 h 804"/>
                <a:gd name="T102" fmla="*/ 792 w 809"/>
                <a:gd name="T103" fmla="*/ 523 h 804"/>
                <a:gd name="T104" fmla="*/ 737 w 809"/>
                <a:gd name="T105" fmla="*/ 457 h 804"/>
                <a:gd name="T106" fmla="*/ 430 w 809"/>
                <a:gd name="T107" fmla="*/ 137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9" h="804">
                  <a:moveTo>
                    <a:pt x="791" y="457"/>
                  </a:moveTo>
                  <a:cubicBezTo>
                    <a:pt x="796" y="457"/>
                    <a:pt x="800" y="455"/>
                    <a:pt x="803" y="452"/>
                  </a:cubicBezTo>
                  <a:cubicBezTo>
                    <a:pt x="806" y="449"/>
                    <a:pt x="808" y="445"/>
                    <a:pt x="809" y="441"/>
                  </a:cubicBezTo>
                  <a:cubicBezTo>
                    <a:pt x="809" y="436"/>
                    <a:pt x="808" y="432"/>
                    <a:pt x="805" y="428"/>
                  </a:cubicBezTo>
                  <a:cubicBezTo>
                    <a:pt x="803" y="425"/>
                    <a:pt x="799" y="422"/>
                    <a:pt x="795" y="421"/>
                  </a:cubicBezTo>
                  <a:cubicBezTo>
                    <a:pt x="789" y="420"/>
                    <a:pt x="764" y="415"/>
                    <a:pt x="741" y="411"/>
                  </a:cubicBezTo>
                  <a:cubicBezTo>
                    <a:pt x="741" y="403"/>
                    <a:pt x="741" y="395"/>
                    <a:pt x="741" y="388"/>
                  </a:cubicBezTo>
                  <a:cubicBezTo>
                    <a:pt x="764" y="383"/>
                    <a:pt x="789" y="377"/>
                    <a:pt x="794" y="376"/>
                  </a:cubicBezTo>
                  <a:cubicBezTo>
                    <a:pt x="799" y="375"/>
                    <a:pt x="802" y="373"/>
                    <a:pt x="805" y="369"/>
                  </a:cubicBezTo>
                  <a:cubicBezTo>
                    <a:pt x="807" y="365"/>
                    <a:pt x="808" y="361"/>
                    <a:pt x="808" y="357"/>
                  </a:cubicBezTo>
                  <a:cubicBezTo>
                    <a:pt x="807" y="352"/>
                    <a:pt x="805" y="348"/>
                    <a:pt x="802" y="345"/>
                  </a:cubicBezTo>
                  <a:cubicBezTo>
                    <a:pt x="799" y="342"/>
                    <a:pt x="795" y="340"/>
                    <a:pt x="790" y="340"/>
                  </a:cubicBezTo>
                  <a:cubicBezTo>
                    <a:pt x="785" y="340"/>
                    <a:pt x="759" y="341"/>
                    <a:pt x="735" y="341"/>
                  </a:cubicBezTo>
                  <a:cubicBezTo>
                    <a:pt x="734" y="334"/>
                    <a:pt x="732" y="326"/>
                    <a:pt x="730" y="319"/>
                  </a:cubicBezTo>
                  <a:cubicBezTo>
                    <a:pt x="752" y="309"/>
                    <a:pt x="775" y="299"/>
                    <a:pt x="780" y="297"/>
                  </a:cubicBezTo>
                  <a:cubicBezTo>
                    <a:pt x="784" y="295"/>
                    <a:pt x="787" y="291"/>
                    <a:pt x="789" y="287"/>
                  </a:cubicBezTo>
                  <a:cubicBezTo>
                    <a:pt x="791" y="283"/>
                    <a:pt x="791" y="279"/>
                    <a:pt x="789" y="275"/>
                  </a:cubicBezTo>
                  <a:cubicBezTo>
                    <a:pt x="788" y="270"/>
                    <a:pt x="785" y="267"/>
                    <a:pt x="781" y="264"/>
                  </a:cubicBezTo>
                  <a:cubicBezTo>
                    <a:pt x="777" y="262"/>
                    <a:pt x="773" y="261"/>
                    <a:pt x="768" y="262"/>
                  </a:cubicBezTo>
                  <a:cubicBezTo>
                    <a:pt x="763" y="263"/>
                    <a:pt x="738" y="269"/>
                    <a:pt x="715" y="274"/>
                  </a:cubicBezTo>
                  <a:cubicBezTo>
                    <a:pt x="712" y="267"/>
                    <a:pt x="709" y="260"/>
                    <a:pt x="706" y="253"/>
                  </a:cubicBezTo>
                  <a:cubicBezTo>
                    <a:pt x="724" y="240"/>
                    <a:pt x="745" y="225"/>
                    <a:pt x="750" y="222"/>
                  </a:cubicBezTo>
                  <a:cubicBezTo>
                    <a:pt x="753" y="219"/>
                    <a:pt x="756" y="215"/>
                    <a:pt x="756" y="211"/>
                  </a:cubicBezTo>
                  <a:cubicBezTo>
                    <a:pt x="757" y="206"/>
                    <a:pt x="756" y="202"/>
                    <a:pt x="754" y="198"/>
                  </a:cubicBezTo>
                  <a:cubicBezTo>
                    <a:pt x="752" y="194"/>
                    <a:pt x="748" y="191"/>
                    <a:pt x="744" y="190"/>
                  </a:cubicBezTo>
                  <a:cubicBezTo>
                    <a:pt x="740" y="188"/>
                    <a:pt x="735" y="188"/>
                    <a:pt x="731" y="190"/>
                  </a:cubicBezTo>
                  <a:cubicBezTo>
                    <a:pt x="726" y="193"/>
                    <a:pt x="703" y="203"/>
                    <a:pt x="682" y="213"/>
                  </a:cubicBezTo>
                  <a:cubicBezTo>
                    <a:pt x="677" y="207"/>
                    <a:pt x="672" y="201"/>
                    <a:pt x="668" y="194"/>
                  </a:cubicBezTo>
                  <a:cubicBezTo>
                    <a:pt x="683" y="177"/>
                    <a:pt x="701" y="158"/>
                    <a:pt x="704" y="154"/>
                  </a:cubicBezTo>
                  <a:cubicBezTo>
                    <a:pt x="707" y="151"/>
                    <a:pt x="708" y="147"/>
                    <a:pt x="708" y="142"/>
                  </a:cubicBezTo>
                  <a:cubicBezTo>
                    <a:pt x="708" y="138"/>
                    <a:pt x="706" y="134"/>
                    <a:pt x="703" y="130"/>
                  </a:cubicBezTo>
                  <a:cubicBezTo>
                    <a:pt x="700" y="127"/>
                    <a:pt x="696" y="125"/>
                    <a:pt x="692" y="125"/>
                  </a:cubicBezTo>
                  <a:cubicBezTo>
                    <a:pt x="687" y="124"/>
                    <a:pt x="683" y="125"/>
                    <a:pt x="679" y="128"/>
                  </a:cubicBezTo>
                  <a:cubicBezTo>
                    <a:pt x="675" y="131"/>
                    <a:pt x="654" y="146"/>
                    <a:pt x="636" y="160"/>
                  </a:cubicBezTo>
                  <a:cubicBezTo>
                    <a:pt x="630" y="155"/>
                    <a:pt x="624" y="150"/>
                    <a:pt x="618" y="145"/>
                  </a:cubicBezTo>
                  <a:cubicBezTo>
                    <a:pt x="630" y="125"/>
                    <a:pt x="643" y="103"/>
                    <a:pt x="645" y="98"/>
                  </a:cubicBezTo>
                  <a:cubicBezTo>
                    <a:pt x="648" y="94"/>
                    <a:pt x="648" y="90"/>
                    <a:pt x="647" y="85"/>
                  </a:cubicBezTo>
                  <a:cubicBezTo>
                    <a:pt x="646" y="81"/>
                    <a:pt x="643" y="77"/>
                    <a:pt x="640" y="75"/>
                  </a:cubicBezTo>
                  <a:cubicBezTo>
                    <a:pt x="636" y="72"/>
                    <a:pt x="631" y="71"/>
                    <a:pt x="627" y="71"/>
                  </a:cubicBezTo>
                  <a:cubicBezTo>
                    <a:pt x="623" y="72"/>
                    <a:pt x="618" y="73"/>
                    <a:pt x="615" y="77"/>
                  </a:cubicBezTo>
                  <a:cubicBezTo>
                    <a:pt x="612" y="81"/>
                    <a:pt x="595" y="100"/>
                    <a:pt x="580" y="118"/>
                  </a:cubicBezTo>
                  <a:cubicBezTo>
                    <a:pt x="573" y="114"/>
                    <a:pt x="566" y="110"/>
                    <a:pt x="559" y="106"/>
                  </a:cubicBezTo>
                  <a:cubicBezTo>
                    <a:pt x="567" y="84"/>
                    <a:pt x="575" y="60"/>
                    <a:pt x="576" y="55"/>
                  </a:cubicBezTo>
                  <a:cubicBezTo>
                    <a:pt x="578" y="51"/>
                    <a:pt x="577" y="46"/>
                    <a:pt x="575" y="42"/>
                  </a:cubicBezTo>
                  <a:cubicBezTo>
                    <a:pt x="573" y="38"/>
                    <a:pt x="570" y="35"/>
                    <a:pt x="566" y="33"/>
                  </a:cubicBezTo>
                  <a:cubicBezTo>
                    <a:pt x="561" y="31"/>
                    <a:pt x="557" y="31"/>
                    <a:pt x="553" y="33"/>
                  </a:cubicBezTo>
                  <a:cubicBezTo>
                    <a:pt x="549" y="34"/>
                    <a:pt x="545" y="36"/>
                    <a:pt x="543" y="40"/>
                  </a:cubicBezTo>
                  <a:cubicBezTo>
                    <a:pt x="540" y="45"/>
                    <a:pt x="528" y="67"/>
                    <a:pt x="516" y="88"/>
                  </a:cubicBezTo>
                  <a:cubicBezTo>
                    <a:pt x="509" y="85"/>
                    <a:pt x="501" y="83"/>
                    <a:pt x="494" y="81"/>
                  </a:cubicBezTo>
                  <a:cubicBezTo>
                    <a:pt x="496" y="58"/>
                    <a:pt x="499" y="32"/>
                    <a:pt x="500" y="27"/>
                  </a:cubicBezTo>
                  <a:cubicBezTo>
                    <a:pt x="500" y="22"/>
                    <a:pt x="498" y="18"/>
                    <a:pt x="496" y="15"/>
                  </a:cubicBezTo>
                  <a:cubicBezTo>
                    <a:pt x="493" y="11"/>
                    <a:pt x="489" y="9"/>
                    <a:pt x="485" y="8"/>
                  </a:cubicBezTo>
                  <a:cubicBezTo>
                    <a:pt x="480" y="7"/>
                    <a:pt x="476" y="8"/>
                    <a:pt x="472" y="10"/>
                  </a:cubicBezTo>
                  <a:cubicBezTo>
                    <a:pt x="468" y="12"/>
                    <a:pt x="465" y="15"/>
                    <a:pt x="464" y="20"/>
                  </a:cubicBezTo>
                  <a:cubicBezTo>
                    <a:pt x="462" y="25"/>
                    <a:pt x="455" y="49"/>
                    <a:pt x="448" y="71"/>
                  </a:cubicBezTo>
                  <a:cubicBezTo>
                    <a:pt x="444" y="71"/>
                    <a:pt x="440" y="70"/>
                    <a:pt x="436" y="70"/>
                  </a:cubicBezTo>
                  <a:cubicBezTo>
                    <a:pt x="432" y="70"/>
                    <a:pt x="428" y="69"/>
                    <a:pt x="424" y="69"/>
                  </a:cubicBezTo>
                  <a:cubicBezTo>
                    <a:pt x="422" y="46"/>
                    <a:pt x="419" y="21"/>
                    <a:pt x="419" y="16"/>
                  </a:cubicBezTo>
                  <a:cubicBezTo>
                    <a:pt x="418" y="11"/>
                    <a:pt x="416" y="7"/>
                    <a:pt x="412" y="4"/>
                  </a:cubicBezTo>
                  <a:cubicBezTo>
                    <a:pt x="409" y="1"/>
                    <a:pt x="405" y="0"/>
                    <a:pt x="400" y="0"/>
                  </a:cubicBezTo>
                  <a:cubicBezTo>
                    <a:pt x="396" y="0"/>
                    <a:pt x="391" y="2"/>
                    <a:pt x="388" y="4"/>
                  </a:cubicBezTo>
                  <a:cubicBezTo>
                    <a:pt x="385" y="7"/>
                    <a:pt x="382" y="11"/>
                    <a:pt x="382" y="16"/>
                  </a:cubicBezTo>
                  <a:cubicBezTo>
                    <a:pt x="382" y="21"/>
                    <a:pt x="379" y="47"/>
                    <a:pt x="377" y="70"/>
                  </a:cubicBezTo>
                  <a:cubicBezTo>
                    <a:pt x="370" y="70"/>
                    <a:pt x="362" y="71"/>
                    <a:pt x="354" y="72"/>
                  </a:cubicBezTo>
                  <a:cubicBezTo>
                    <a:pt x="347" y="50"/>
                    <a:pt x="339" y="26"/>
                    <a:pt x="337" y="21"/>
                  </a:cubicBezTo>
                  <a:cubicBezTo>
                    <a:pt x="336" y="16"/>
                    <a:pt x="333" y="13"/>
                    <a:pt x="329" y="11"/>
                  </a:cubicBezTo>
                  <a:cubicBezTo>
                    <a:pt x="325" y="9"/>
                    <a:pt x="320" y="8"/>
                    <a:pt x="316" y="9"/>
                  </a:cubicBezTo>
                  <a:cubicBezTo>
                    <a:pt x="311" y="10"/>
                    <a:pt x="308" y="13"/>
                    <a:pt x="305" y="16"/>
                  </a:cubicBezTo>
                  <a:cubicBezTo>
                    <a:pt x="302" y="20"/>
                    <a:pt x="301" y="24"/>
                    <a:pt x="301" y="29"/>
                  </a:cubicBezTo>
                  <a:cubicBezTo>
                    <a:pt x="302" y="34"/>
                    <a:pt x="305" y="59"/>
                    <a:pt x="308" y="82"/>
                  </a:cubicBezTo>
                  <a:cubicBezTo>
                    <a:pt x="301" y="84"/>
                    <a:pt x="293" y="87"/>
                    <a:pt x="286" y="89"/>
                  </a:cubicBezTo>
                  <a:cubicBezTo>
                    <a:pt x="274" y="70"/>
                    <a:pt x="261" y="47"/>
                    <a:pt x="259" y="43"/>
                  </a:cubicBezTo>
                  <a:cubicBezTo>
                    <a:pt x="256" y="39"/>
                    <a:pt x="253" y="36"/>
                    <a:pt x="248" y="35"/>
                  </a:cubicBezTo>
                  <a:cubicBezTo>
                    <a:pt x="244" y="34"/>
                    <a:pt x="240" y="34"/>
                    <a:pt x="235" y="36"/>
                  </a:cubicBezTo>
                  <a:cubicBezTo>
                    <a:pt x="231" y="38"/>
                    <a:pt x="228" y="41"/>
                    <a:pt x="226" y="45"/>
                  </a:cubicBezTo>
                  <a:cubicBezTo>
                    <a:pt x="224" y="49"/>
                    <a:pt x="224" y="54"/>
                    <a:pt x="225" y="58"/>
                  </a:cubicBezTo>
                  <a:cubicBezTo>
                    <a:pt x="227" y="63"/>
                    <a:pt x="236" y="87"/>
                    <a:pt x="243" y="109"/>
                  </a:cubicBezTo>
                  <a:cubicBezTo>
                    <a:pt x="236" y="112"/>
                    <a:pt x="230" y="117"/>
                    <a:pt x="223" y="121"/>
                  </a:cubicBezTo>
                  <a:cubicBezTo>
                    <a:pt x="207" y="104"/>
                    <a:pt x="190" y="84"/>
                    <a:pt x="187" y="81"/>
                  </a:cubicBezTo>
                  <a:cubicBezTo>
                    <a:pt x="184" y="77"/>
                    <a:pt x="179" y="75"/>
                    <a:pt x="175" y="75"/>
                  </a:cubicBezTo>
                  <a:cubicBezTo>
                    <a:pt x="171" y="75"/>
                    <a:pt x="166" y="76"/>
                    <a:pt x="162" y="79"/>
                  </a:cubicBezTo>
                  <a:cubicBezTo>
                    <a:pt x="159" y="81"/>
                    <a:pt x="156" y="85"/>
                    <a:pt x="155" y="89"/>
                  </a:cubicBezTo>
                  <a:cubicBezTo>
                    <a:pt x="154" y="94"/>
                    <a:pt x="155" y="98"/>
                    <a:pt x="157" y="102"/>
                  </a:cubicBezTo>
                  <a:cubicBezTo>
                    <a:pt x="160" y="107"/>
                    <a:pt x="173" y="129"/>
                    <a:pt x="185" y="148"/>
                  </a:cubicBezTo>
                  <a:cubicBezTo>
                    <a:pt x="179" y="153"/>
                    <a:pt x="174" y="159"/>
                    <a:pt x="168" y="164"/>
                  </a:cubicBezTo>
                  <a:cubicBezTo>
                    <a:pt x="149" y="150"/>
                    <a:pt x="128" y="135"/>
                    <a:pt x="124" y="132"/>
                  </a:cubicBezTo>
                  <a:cubicBezTo>
                    <a:pt x="120" y="130"/>
                    <a:pt x="116" y="129"/>
                    <a:pt x="111" y="129"/>
                  </a:cubicBezTo>
                  <a:cubicBezTo>
                    <a:pt x="107" y="130"/>
                    <a:pt x="103" y="132"/>
                    <a:pt x="100" y="135"/>
                  </a:cubicBezTo>
                  <a:cubicBezTo>
                    <a:pt x="97" y="139"/>
                    <a:pt x="95" y="143"/>
                    <a:pt x="95" y="147"/>
                  </a:cubicBezTo>
                  <a:cubicBezTo>
                    <a:pt x="95" y="152"/>
                    <a:pt x="97" y="156"/>
                    <a:pt x="100" y="159"/>
                  </a:cubicBezTo>
                  <a:cubicBezTo>
                    <a:pt x="103" y="163"/>
                    <a:pt x="121" y="182"/>
                    <a:pt x="137" y="199"/>
                  </a:cubicBezTo>
                  <a:cubicBezTo>
                    <a:pt x="132" y="205"/>
                    <a:pt x="128" y="211"/>
                    <a:pt x="123" y="218"/>
                  </a:cubicBezTo>
                  <a:cubicBezTo>
                    <a:pt x="102" y="208"/>
                    <a:pt x="78" y="198"/>
                    <a:pt x="74" y="196"/>
                  </a:cubicBezTo>
                  <a:cubicBezTo>
                    <a:pt x="69" y="194"/>
                    <a:pt x="65" y="194"/>
                    <a:pt x="61" y="196"/>
                  </a:cubicBezTo>
                  <a:cubicBezTo>
                    <a:pt x="57" y="197"/>
                    <a:pt x="53" y="200"/>
                    <a:pt x="51" y="204"/>
                  </a:cubicBezTo>
                  <a:cubicBezTo>
                    <a:pt x="48" y="208"/>
                    <a:pt x="48" y="212"/>
                    <a:pt x="49" y="217"/>
                  </a:cubicBezTo>
                  <a:cubicBezTo>
                    <a:pt x="50" y="221"/>
                    <a:pt x="52" y="225"/>
                    <a:pt x="56" y="227"/>
                  </a:cubicBezTo>
                  <a:cubicBezTo>
                    <a:pt x="60" y="230"/>
                    <a:pt x="81" y="245"/>
                    <a:pt x="100" y="258"/>
                  </a:cubicBezTo>
                  <a:cubicBezTo>
                    <a:pt x="97" y="265"/>
                    <a:pt x="94" y="272"/>
                    <a:pt x="91" y="280"/>
                  </a:cubicBezTo>
                  <a:cubicBezTo>
                    <a:pt x="68" y="275"/>
                    <a:pt x="43" y="269"/>
                    <a:pt x="38" y="268"/>
                  </a:cubicBezTo>
                  <a:cubicBezTo>
                    <a:pt x="33" y="267"/>
                    <a:pt x="29" y="268"/>
                    <a:pt x="25" y="271"/>
                  </a:cubicBezTo>
                  <a:cubicBezTo>
                    <a:pt x="21" y="273"/>
                    <a:pt x="18" y="277"/>
                    <a:pt x="17" y="281"/>
                  </a:cubicBezTo>
                  <a:cubicBezTo>
                    <a:pt x="16" y="285"/>
                    <a:pt x="16" y="290"/>
                    <a:pt x="18" y="294"/>
                  </a:cubicBezTo>
                  <a:cubicBezTo>
                    <a:pt x="19" y="298"/>
                    <a:pt x="22" y="301"/>
                    <a:pt x="27" y="303"/>
                  </a:cubicBezTo>
                  <a:cubicBezTo>
                    <a:pt x="32" y="305"/>
                    <a:pt x="55" y="315"/>
                    <a:pt x="77" y="324"/>
                  </a:cubicBezTo>
                  <a:cubicBezTo>
                    <a:pt x="75" y="331"/>
                    <a:pt x="74" y="339"/>
                    <a:pt x="72" y="347"/>
                  </a:cubicBezTo>
                  <a:cubicBezTo>
                    <a:pt x="49" y="347"/>
                    <a:pt x="23" y="347"/>
                    <a:pt x="18" y="347"/>
                  </a:cubicBezTo>
                  <a:cubicBezTo>
                    <a:pt x="13" y="347"/>
                    <a:pt x="9" y="349"/>
                    <a:pt x="6" y="352"/>
                  </a:cubicBezTo>
                  <a:cubicBezTo>
                    <a:pt x="3" y="355"/>
                    <a:pt x="1" y="359"/>
                    <a:pt x="0" y="363"/>
                  </a:cubicBezTo>
                  <a:cubicBezTo>
                    <a:pt x="0" y="368"/>
                    <a:pt x="1" y="372"/>
                    <a:pt x="4" y="376"/>
                  </a:cubicBezTo>
                  <a:cubicBezTo>
                    <a:pt x="6" y="379"/>
                    <a:pt x="10" y="382"/>
                    <a:pt x="14" y="383"/>
                  </a:cubicBezTo>
                  <a:cubicBezTo>
                    <a:pt x="20" y="384"/>
                    <a:pt x="45" y="389"/>
                    <a:pt x="68" y="393"/>
                  </a:cubicBezTo>
                  <a:cubicBezTo>
                    <a:pt x="68" y="401"/>
                    <a:pt x="68" y="409"/>
                    <a:pt x="68" y="416"/>
                  </a:cubicBezTo>
                  <a:cubicBezTo>
                    <a:pt x="45" y="421"/>
                    <a:pt x="20" y="426"/>
                    <a:pt x="15" y="427"/>
                  </a:cubicBezTo>
                  <a:cubicBezTo>
                    <a:pt x="10" y="428"/>
                    <a:pt x="7" y="431"/>
                    <a:pt x="4" y="435"/>
                  </a:cubicBezTo>
                  <a:cubicBezTo>
                    <a:pt x="2" y="438"/>
                    <a:pt x="1" y="443"/>
                    <a:pt x="1" y="447"/>
                  </a:cubicBezTo>
                  <a:cubicBezTo>
                    <a:pt x="2" y="452"/>
                    <a:pt x="4" y="456"/>
                    <a:pt x="7" y="459"/>
                  </a:cubicBezTo>
                  <a:cubicBezTo>
                    <a:pt x="10" y="462"/>
                    <a:pt x="14" y="464"/>
                    <a:pt x="19" y="464"/>
                  </a:cubicBezTo>
                  <a:cubicBezTo>
                    <a:pt x="24" y="463"/>
                    <a:pt x="50" y="463"/>
                    <a:pt x="73" y="463"/>
                  </a:cubicBezTo>
                  <a:cubicBezTo>
                    <a:pt x="75" y="470"/>
                    <a:pt x="77" y="478"/>
                    <a:pt x="79" y="485"/>
                  </a:cubicBezTo>
                  <a:cubicBezTo>
                    <a:pt x="57" y="495"/>
                    <a:pt x="34" y="505"/>
                    <a:pt x="29" y="507"/>
                  </a:cubicBezTo>
                  <a:cubicBezTo>
                    <a:pt x="25" y="509"/>
                    <a:pt x="22" y="512"/>
                    <a:pt x="20" y="516"/>
                  </a:cubicBezTo>
                  <a:cubicBezTo>
                    <a:pt x="18" y="520"/>
                    <a:pt x="18" y="525"/>
                    <a:pt x="20" y="529"/>
                  </a:cubicBezTo>
                  <a:cubicBezTo>
                    <a:pt x="21" y="534"/>
                    <a:pt x="24" y="537"/>
                    <a:pt x="28" y="539"/>
                  </a:cubicBezTo>
                  <a:cubicBezTo>
                    <a:pt x="32" y="542"/>
                    <a:pt x="36" y="543"/>
                    <a:pt x="41" y="542"/>
                  </a:cubicBezTo>
                  <a:cubicBezTo>
                    <a:pt x="46" y="540"/>
                    <a:pt x="71" y="535"/>
                    <a:pt x="94" y="529"/>
                  </a:cubicBezTo>
                  <a:cubicBezTo>
                    <a:pt x="97" y="537"/>
                    <a:pt x="100" y="544"/>
                    <a:pt x="103" y="551"/>
                  </a:cubicBezTo>
                  <a:cubicBezTo>
                    <a:pt x="85" y="564"/>
                    <a:pt x="64" y="579"/>
                    <a:pt x="59" y="582"/>
                  </a:cubicBezTo>
                  <a:cubicBezTo>
                    <a:pt x="56" y="585"/>
                    <a:pt x="53" y="589"/>
                    <a:pt x="53" y="593"/>
                  </a:cubicBezTo>
                  <a:cubicBezTo>
                    <a:pt x="52" y="597"/>
                    <a:pt x="53" y="602"/>
                    <a:pt x="55" y="606"/>
                  </a:cubicBezTo>
                  <a:cubicBezTo>
                    <a:pt x="57" y="610"/>
                    <a:pt x="61" y="613"/>
                    <a:pt x="65" y="614"/>
                  </a:cubicBezTo>
                  <a:cubicBezTo>
                    <a:pt x="69" y="615"/>
                    <a:pt x="74" y="615"/>
                    <a:pt x="78" y="614"/>
                  </a:cubicBezTo>
                  <a:cubicBezTo>
                    <a:pt x="83" y="611"/>
                    <a:pt x="106" y="600"/>
                    <a:pt x="127" y="591"/>
                  </a:cubicBezTo>
                  <a:cubicBezTo>
                    <a:pt x="132" y="597"/>
                    <a:pt x="136" y="603"/>
                    <a:pt x="141" y="609"/>
                  </a:cubicBezTo>
                  <a:cubicBezTo>
                    <a:pt x="126" y="626"/>
                    <a:pt x="108" y="646"/>
                    <a:pt x="105" y="649"/>
                  </a:cubicBezTo>
                  <a:cubicBezTo>
                    <a:pt x="102" y="653"/>
                    <a:pt x="101" y="657"/>
                    <a:pt x="101" y="662"/>
                  </a:cubicBezTo>
                  <a:cubicBezTo>
                    <a:pt x="101" y="666"/>
                    <a:pt x="103" y="670"/>
                    <a:pt x="106" y="673"/>
                  </a:cubicBezTo>
                  <a:cubicBezTo>
                    <a:pt x="109" y="677"/>
                    <a:pt x="113" y="679"/>
                    <a:pt x="117" y="679"/>
                  </a:cubicBezTo>
                  <a:cubicBezTo>
                    <a:pt x="122" y="680"/>
                    <a:pt x="126" y="679"/>
                    <a:pt x="130" y="676"/>
                  </a:cubicBezTo>
                  <a:cubicBezTo>
                    <a:pt x="134" y="673"/>
                    <a:pt x="155" y="658"/>
                    <a:pt x="173" y="644"/>
                  </a:cubicBezTo>
                  <a:cubicBezTo>
                    <a:pt x="179" y="649"/>
                    <a:pt x="185" y="654"/>
                    <a:pt x="191" y="659"/>
                  </a:cubicBezTo>
                  <a:cubicBezTo>
                    <a:pt x="179" y="679"/>
                    <a:pt x="166" y="701"/>
                    <a:pt x="164" y="706"/>
                  </a:cubicBezTo>
                  <a:cubicBezTo>
                    <a:pt x="161" y="710"/>
                    <a:pt x="161" y="714"/>
                    <a:pt x="162" y="719"/>
                  </a:cubicBezTo>
                  <a:cubicBezTo>
                    <a:pt x="163" y="723"/>
                    <a:pt x="166" y="726"/>
                    <a:pt x="169" y="729"/>
                  </a:cubicBezTo>
                  <a:cubicBezTo>
                    <a:pt x="173" y="732"/>
                    <a:pt x="178" y="733"/>
                    <a:pt x="182" y="733"/>
                  </a:cubicBezTo>
                  <a:cubicBezTo>
                    <a:pt x="186" y="732"/>
                    <a:pt x="191" y="730"/>
                    <a:pt x="194" y="727"/>
                  </a:cubicBezTo>
                  <a:cubicBezTo>
                    <a:pt x="197" y="723"/>
                    <a:pt x="214" y="704"/>
                    <a:pt x="229" y="686"/>
                  </a:cubicBezTo>
                  <a:cubicBezTo>
                    <a:pt x="236" y="690"/>
                    <a:pt x="243" y="694"/>
                    <a:pt x="250" y="698"/>
                  </a:cubicBezTo>
                  <a:cubicBezTo>
                    <a:pt x="242" y="720"/>
                    <a:pt x="234" y="744"/>
                    <a:pt x="233" y="749"/>
                  </a:cubicBezTo>
                  <a:cubicBezTo>
                    <a:pt x="231" y="753"/>
                    <a:pt x="232" y="758"/>
                    <a:pt x="234" y="762"/>
                  </a:cubicBezTo>
                  <a:cubicBezTo>
                    <a:pt x="236" y="766"/>
                    <a:pt x="239" y="769"/>
                    <a:pt x="243" y="771"/>
                  </a:cubicBezTo>
                  <a:cubicBezTo>
                    <a:pt x="248" y="772"/>
                    <a:pt x="252" y="773"/>
                    <a:pt x="256" y="771"/>
                  </a:cubicBezTo>
                  <a:cubicBezTo>
                    <a:pt x="260" y="770"/>
                    <a:pt x="264" y="767"/>
                    <a:pt x="266" y="763"/>
                  </a:cubicBezTo>
                  <a:cubicBezTo>
                    <a:pt x="269" y="759"/>
                    <a:pt x="281" y="736"/>
                    <a:pt x="293" y="716"/>
                  </a:cubicBezTo>
                  <a:cubicBezTo>
                    <a:pt x="300" y="719"/>
                    <a:pt x="307" y="721"/>
                    <a:pt x="315" y="723"/>
                  </a:cubicBezTo>
                  <a:cubicBezTo>
                    <a:pt x="313" y="746"/>
                    <a:pt x="310" y="772"/>
                    <a:pt x="309" y="777"/>
                  </a:cubicBezTo>
                  <a:cubicBezTo>
                    <a:pt x="309" y="781"/>
                    <a:pt x="311" y="786"/>
                    <a:pt x="313" y="789"/>
                  </a:cubicBezTo>
                  <a:cubicBezTo>
                    <a:pt x="316" y="793"/>
                    <a:pt x="320" y="795"/>
                    <a:pt x="324" y="796"/>
                  </a:cubicBezTo>
                  <a:cubicBezTo>
                    <a:pt x="329" y="797"/>
                    <a:pt x="333" y="796"/>
                    <a:pt x="337" y="794"/>
                  </a:cubicBezTo>
                  <a:cubicBezTo>
                    <a:pt x="341" y="792"/>
                    <a:pt x="344" y="788"/>
                    <a:pt x="345" y="784"/>
                  </a:cubicBezTo>
                  <a:cubicBezTo>
                    <a:pt x="347" y="779"/>
                    <a:pt x="354" y="755"/>
                    <a:pt x="361" y="732"/>
                  </a:cubicBezTo>
                  <a:cubicBezTo>
                    <a:pt x="365" y="733"/>
                    <a:pt x="369" y="733"/>
                    <a:pt x="373" y="734"/>
                  </a:cubicBezTo>
                  <a:cubicBezTo>
                    <a:pt x="377" y="734"/>
                    <a:pt x="381" y="734"/>
                    <a:pt x="385" y="735"/>
                  </a:cubicBezTo>
                  <a:cubicBezTo>
                    <a:pt x="387" y="758"/>
                    <a:pt x="390" y="783"/>
                    <a:pt x="390" y="788"/>
                  </a:cubicBezTo>
                  <a:cubicBezTo>
                    <a:pt x="391" y="793"/>
                    <a:pt x="393" y="797"/>
                    <a:pt x="397" y="800"/>
                  </a:cubicBezTo>
                  <a:cubicBezTo>
                    <a:pt x="400" y="802"/>
                    <a:pt x="404" y="804"/>
                    <a:pt x="409" y="804"/>
                  </a:cubicBezTo>
                  <a:cubicBezTo>
                    <a:pt x="413" y="804"/>
                    <a:pt x="418" y="802"/>
                    <a:pt x="421" y="799"/>
                  </a:cubicBezTo>
                  <a:cubicBezTo>
                    <a:pt x="424" y="797"/>
                    <a:pt x="427" y="793"/>
                    <a:pt x="427" y="788"/>
                  </a:cubicBezTo>
                  <a:cubicBezTo>
                    <a:pt x="427" y="783"/>
                    <a:pt x="430" y="757"/>
                    <a:pt x="432" y="734"/>
                  </a:cubicBezTo>
                  <a:cubicBezTo>
                    <a:pt x="439" y="734"/>
                    <a:pt x="447" y="733"/>
                    <a:pt x="455" y="732"/>
                  </a:cubicBezTo>
                  <a:cubicBezTo>
                    <a:pt x="462" y="754"/>
                    <a:pt x="470" y="778"/>
                    <a:pt x="472" y="783"/>
                  </a:cubicBezTo>
                  <a:cubicBezTo>
                    <a:pt x="473" y="787"/>
                    <a:pt x="476" y="791"/>
                    <a:pt x="480" y="793"/>
                  </a:cubicBezTo>
                  <a:cubicBezTo>
                    <a:pt x="484" y="795"/>
                    <a:pt x="489" y="795"/>
                    <a:pt x="493" y="794"/>
                  </a:cubicBezTo>
                  <a:cubicBezTo>
                    <a:pt x="498" y="794"/>
                    <a:pt x="501" y="791"/>
                    <a:pt x="504" y="788"/>
                  </a:cubicBezTo>
                  <a:cubicBezTo>
                    <a:pt x="507" y="784"/>
                    <a:pt x="508" y="780"/>
                    <a:pt x="508" y="775"/>
                  </a:cubicBezTo>
                  <a:cubicBezTo>
                    <a:pt x="507" y="770"/>
                    <a:pt x="504" y="745"/>
                    <a:pt x="501" y="722"/>
                  </a:cubicBezTo>
                  <a:cubicBezTo>
                    <a:pt x="508" y="720"/>
                    <a:pt x="516" y="717"/>
                    <a:pt x="523" y="714"/>
                  </a:cubicBezTo>
                  <a:cubicBezTo>
                    <a:pt x="535" y="734"/>
                    <a:pt x="548" y="757"/>
                    <a:pt x="550" y="761"/>
                  </a:cubicBezTo>
                  <a:cubicBezTo>
                    <a:pt x="553" y="765"/>
                    <a:pt x="556" y="768"/>
                    <a:pt x="561" y="769"/>
                  </a:cubicBezTo>
                  <a:cubicBezTo>
                    <a:pt x="565" y="770"/>
                    <a:pt x="569" y="770"/>
                    <a:pt x="574" y="768"/>
                  </a:cubicBezTo>
                  <a:cubicBezTo>
                    <a:pt x="578" y="766"/>
                    <a:pt x="581" y="763"/>
                    <a:pt x="583" y="759"/>
                  </a:cubicBezTo>
                  <a:cubicBezTo>
                    <a:pt x="585" y="755"/>
                    <a:pt x="585" y="750"/>
                    <a:pt x="584" y="746"/>
                  </a:cubicBezTo>
                  <a:cubicBezTo>
                    <a:pt x="582" y="741"/>
                    <a:pt x="573" y="717"/>
                    <a:pt x="566" y="695"/>
                  </a:cubicBezTo>
                  <a:cubicBezTo>
                    <a:pt x="573" y="691"/>
                    <a:pt x="579" y="687"/>
                    <a:pt x="586" y="683"/>
                  </a:cubicBezTo>
                  <a:cubicBezTo>
                    <a:pt x="601" y="700"/>
                    <a:pt x="619" y="719"/>
                    <a:pt x="622" y="723"/>
                  </a:cubicBezTo>
                  <a:cubicBezTo>
                    <a:pt x="625" y="727"/>
                    <a:pt x="630" y="729"/>
                    <a:pt x="634" y="729"/>
                  </a:cubicBezTo>
                  <a:cubicBezTo>
                    <a:pt x="638" y="729"/>
                    <a:pt x="643" y="728"/>
                    <a:pt x="647" y="725"/>
                  </a:cubicBezTo>
                  <a:cubicBezTo>
                    <a:pt x="650" y="722"/>
                    <a:pt x="653" y="719"/>
                    <a:pt x="654" y="714"/>
                  </a:cubicBezTo>
                  <a:cubicBezTo>
                    <a:pt x="655" y="710"/>
                    <a:pt x="654" y="706"/>
                    <a:pt x="652" y="702"/>
                  </a:cubicBezTo>
                  <a:cubicBezTo>
                    <a:pt x="649" y="697"/>
                    <a:pt x="636" y="675"/>
                    <a:pt x="624" y="656"/>
                  </a:cubicBezTo>
                  <a:cubicBezTo>
                    <a:pt x="630" y="650"/>
                    <a:pt x="635" y="645"/>
                    <a:pt x="641" y="640"/>
                  </a:cubicBezTo>
                  <a:cubicBezTo>
                    <a:pt x="660" y="653"/>
                    <a:pt x="681" y="669"/>
                    <a:pt x="685" y="672"/>
                  </a:cubicBezTo>
                  <a:cubicBezTo>
                    <a:pt x="689" y="674"/>
                    <a:pt x="693" y="675"/>
                    <a:pt x="698" y="675"/>
                  </a:cubicBezTo>
                  <a:cubicBezTo>
                    <a:pt x="702" y="674"/>
                    <a:pt x="706" y="672"/>
                    <a:pt x="709" y="668"/>
                  </a:cubicBezTo>
                  <a:cubicBezTo>
                    <a:pt x="712" y="665"/>
                    <a:pt x="714" y="661"/>
                    <a:pt x="714" y="656"/>
                  </a:cubicBezTo>
                  <a:cubicBezTo>
                    <a:pt x="714" y="652"/>
                    <a:pt x="712" y="648"/>
                    <a:pt x="709" y="644"/>
                  </a:cubicBezTo>
                  <a:cubicBezTo>
                    <a:pt x="706" y="641"/>
                    <a:pt x="688" y="622"/>
                    <a:pt x="672" y="605"/>
                  </a:cubicBezTo>
                  <a:cubicBezTo>
                    <a:pt x="677" y="599"/>
                    <a:pt x="681" y="593"/>
                    <a:pt x="686" y="586"/>
                  </a:cubicBezTo>
                  <a:cubicBezTo>
                    <a:pt x="707" y="596"/>
                    <a:pt x="731" y="606"/>
                    <a:pt x="735" y="608"/>
                  </a:cubicBezTo>
                  <a:cubicBezTo>
                    <a:pt x="740" y="610"/>
                    <a:pt x="744" y="610"/>
                    <a:pt x="748" y="608"/>
                  </a:cubicBezTo>
                  <a:cubicBezTo>
                    <a:pt x="752" y="607"/>
                    <a:pt x="756" y="604"/>
                    <a:pt x="758" y="600"/>
                  </a:cubicBezTo>
                  <a:cubicBezTo>
                    <a:pt x="761" y="596"/>
                    <a:pt x="761" y="592"/>
                    <a:pt x="760" y="587"/>
                  </a:cubicBezTo>
                  <a:cubicBezTo>
                    <a:pt x="759" y="583"/>
                    <a:pt x="757" y="579"/>
                    <a:pt x="753" y="576"/>
                  </a:cubicBezTo>
                  <a:cubicBezTo>
                    <a:pt x="749" y="573"/>
                    <a:pt x="728" y="559"/>
                    <a:pt x="709" y="546"/>
                  </a:cubicBezTo>
                  <a:cubicBezTo>
                    <a:pt x="712" y="539"/>
                    <a:pt x="715" y="532"/>
                    <a:pt x="718" y="524"/>
                  </a:cubicBezTo>
                  <a:cubicBezTo>
                    <a:pt x="741" y="529"/>
                    <a:pt x="766" y="534"/>
                    <a:pt x="771" y="536"/>
                  </a:cubicBezTo>
                  <a:cubicBezTo>
                    <a:pt x="776" y="537"/>
                    <a:pt x="780" y="535"/>
                    <a:pt x="784" y="533"/>
                  </a:cubicBezTo>
                  <a:cubicBezTo>
                    <a:pt x="788" y="531"/>
                    <a:pt x="791" y="527"/>
                    <a:pt x="792" y="523"/>
                  </a:cubicBezTo>
                  <a:cubicBezTo>
                    <a:pt x="793" y="519"/>
                    <a:pt x="793" y="514"/>
                    <a:pt x="791" y="510"/>
                  </a:cubicBezTo>
                  <a:cubicBezTo>
                    <a:pt x="790" y="506"/>
                    <a:pt x="787" y="503"/>
                    <a:pt x="782" y="501"/>
                  </a:cubicBezTo>
                  <a:cubicBezTo>
                    <a:pt x="777" y="499"/>
                    <a:pt x="754" y="489"/>
                    <a:pt x="732" y="480"/>
                  </a:cubicBezTo>
                  <a:cubicBezTo>
                    <a:pt x="734" y="472"/>
                    <a:pt x="735" y="465"/>
                    <a:pt x="737" y="457"/>
                  </a:cubicBezTo>
                  <a:cubicBezTo>
                    <a:pt x="760" y="457"/>
                    <a:pt x="786" y="457"/>
                    <a:pt x="791" y="457"/>
                  </a:cubicBezTo>
                  <a:moveTo>
                    <a:pt x="379" y="667"/>
                  </a:moveTo>
                  <a:cubicBezTo>
                    <a:pt x="232" y="652"/>
                    <a:pt x="123" y="522"/>
                    <a:pt x="137" y="376"/>
                  </a:cubicBezTo>
                  <a:cubicBezTo>
                    <a:pt x="151" y="230"/>
                    <a:pt x="282" y="123"/>
                    <a:pt x="430" y="137"/>
                  </a:cubicBezTo>
                  <a:cubicBezTo>
                    <a:pt x="577" y="151"/>
                    <a:pt x="686" y="281"/>
                    <a:pt x="672" y="428"/>
                  </a:cubicBezTo>
                  <a:cubicBezTo>
                    <a:pt x="658" y="574"/>
                    <a:pt x="527" y="681"/>
                    <a:pt x="379" y="667"/>
                  </a:cubicBezTo>
                </a:path>
              </a:pathLst>
            </a:custGeom>
            <a:grpFill/>
            <a:ln>
              <a:noFill/>
            </a:ln>
          </p:spPr>
          <p:txBody>
            <a:bodyPr vert="horz" wrap="square" lIns="121920" tIns="60960" rIns="121920" bIns="60960" numCol="1" anchor="t" anchorCtr="0" compatLnSpc="1"/>
            <a:lstStyle/>
            <a:p>
              <a:endParaRPr lang="en-US" sz="2400"/>
            </a:p>
          </p:txBody>
        </p:sp>
        <p:grpSp>
          <p:nvGrpSpPr>
            <p:cNvPr id="10" name="Group 9"/>
            <p:cNvGrpSpPr/>
            <p:nvPr/>
          </p:nvGrpSpPr>
          <p:grpSpPr>
            <a:xfrm>
              <a:off x="908892" y="1928826"/>
              <a:ext cx="10269977" cy="4192521"/>
              <a:chOff x="908892" y="1928826"/>
              <a:chExt cx="10269977" cy="4192521"/>
            </a:xfrm>
            <a:grpFill/>
          </p:grpSpPr>
          <p:sp>
            <p:nvSpPr>
              <p:cNvPr id="36" name="Freeform 92"/>
              <p:cNvSpPr>
                <a:spLocks noEditPoints="1"/>
              </p:cNvSpPr>
              <p:nvPr/>
            </p:nvSpPr>
            <p:spPr bwMode="auto">
              <a:xfrm flipH="1">
                <a:off x="7321849" y="2432968"/>
                <a:ext cx="1171825" cy="1178639"/>
              </a:xfrm>
              <a:custGeom>
                <a:avLst/>
                <a:gdLst>
                  <a:gd name="T0" fmla="*/ 593 w 636"/>
                  <a:gd name="T1" fmla="*/ 284 h 638"/>
                  <a:gd name="T2" fmla="*/ 583 w 636"/>
                  <a:gd name="T3" fmla="*/ 237 h 638"/>
                  <a:gd name="T4" fmla="*/ 565 w 636"/>
                  <a:gd name="T5" fmla="*/ 192 h 638"/>
                  <a:gd name="T6" fmla="*/ 539 w 636"/>
                  <a:gd name="T7" fmla="*/ 151 h 638"/>
                  <a:gd name="T8" fmla="*/ 507 w 636"/>
                  <a:gd name="T9" fmla="*/ 116 h 638"/>
                  <a:gd name="T10" fmla="*/ 469 w 636"/>
                  <a:gd name="T11" fmla="*/ 86 h 638"/>
                  <a:gd name="T12" fmla="*/ 426 w 636"/>
                  <a:gd name="T13" fmla="*/ 63 h 638"/>
                  <a:gd name="T14" fmla="*/ 380 w 636"/>
                  <a:gd name="T15" fmla="*/ 48 h 638"/>
                  <a:gd name="T16" fmla="*/ 332 w 636"/>
                  <a:gd name="T17" fmla="*/ 42 h 638"/>
                  <a:gd name="T18" fmla="*/ 284 w 636"/>
                  <a:gd name="T19" fmla="*/ 43 h 638"/>
                  <a:gd name="T20" fmla="*/ 237 w 636"/>
                  <a:gd name="T21" fmla="*/ 54 h 638"/>
                  <a:gd name="T22" fmla="*/ 192 w 636"/>
                  <a:gd name="T23" fmla="*/ 72 h 638"/>
                  <a:gd name="T24" fmla="*/ 151 w 636"/>
                  <a:gd name="T25" fmla="*/ 97 h 638"/>
                  <a:gd name="T26" fmla="*/ 115 w 636"/>
                  <a:gd name="T27" fmla="*/ 130 h 638"/>
                  <a:gd name="T28" fmla="*/ 86 w 636"/>
                  <a:gd name="T29" fmla="*/ 168 h 638"/>
                  <a:gd name="T30" fmla="*/ 63 w 636"/>
                  <a:gd name="T31" fmla="*/ 211 h 638"/>
                  <a:gd name="T32" fmla="*/ 48 w 636"/>
                  <a:gd name="T33" fmla="*/ 257 h 638"/>
                  <a:gd name="T34" fmla="*/ 42 w 636"/>
                  <a:gd name="T35" fmla="*/ 305 h 638"/>
                  <a:gd name="T36" fmla="*/ 43 w 636"/>
                  <a:gd name="T37" fmla="*/ 353 h 638"/>
                  <a:gd name="T38" fmla="*/ 53 w 636"/>
                  <a:gd name="T39" fmla="*/ 400 h 638"/>
                  <a:gd name="T40" fmla="*/ 71 w 636"/>
                  <a:gd name="T41" fmla="*/ 445 h 638"/>
                  <a:gd name="T42" fmla="*/ 97 w 636"/>
                  <a:gd name="T43" fmla="*/ 486 h 638"/>
                  <a:gd name="T44" fmla="*/ 130 w 636"/>
                  <a:gd name="T45" fmla="*/ 522 h 638"/>
                  <a:gd name="T46" fmla="*/ 168 w 636"/>
                  <a:gd name="T47" fmla="*/ 552 h 638"/>
                  <a:gd name="T48" fmla="*/ 210 w 636"/>
                  <a:gd name="T49" fmla="*/ 574 h 638"/>
                  <a:gd name="T50" fmla="*/ 256 w 636"/>
                  <a:gd name="T51" fmla="*/ 589 h 638"/>
                  <a:gd name="T52" fmla="*/ 304 w 636"/>
                  <a:gd name="T53" fmla="*/ 596 h 638"/>
                  <a:gd name="T54" fmla="*/ 352 w 636"/>
                  <a:gd name="T55" fmla="*/ 594 h 638"/>
                  <a:gd name="T56" fmla="*/ 399 w 636"/>
                  <a:gd name="T57" fmla="*/ 584 h 638"/>
                  <a:gd name="T58" fmla="*/ 444 w 636"/>
                  <a:gd name="T59" fmla="*/ 566 h 638"/>
                  <a:gd name="T60" fmla="*/ 485 w 636"/>
                  <a:gd name="T61" fmla="*/ 540 h 638"/>
                  <a:gd name="T62" fmla="*/ 521 w 636"/>
                  <a:gd name="T63" fmla="*/ 508 h 638"/>
                  <a:gd name="T64" fmla="*/ 551 w 636"/>
                  <a:gd name="T65" fmla="*/ 469 h 638"/>
                  <a:gd name="T66" fmla="*/ 573 w 636"/>
                  <a:gd name="T67" fmla="*/ 427 h 638"/>
                  <a:gd name="T68" fmla="*/ 588 w 636"/>
                  <a:gd name="T69" fmla="*/ 381 h 638"/>
                  <a:gd name="T70" fmla="*/ 595 w 636"/>
                  <a:gd name="T71" fmla="*/ 333 h 638"/>
                  <a:gd name="T72" fmla="*/ 524 w 636"/>
                  <a:gd name="T73" fmla="*/ 312 h 638"/>
                  <a:gd name="T74" fmla="*/ 482 w 636"/>
                  <a:gd name="T75" fmla="*/ 146 h 638"/>
                  <a:gd name="T76" fmla="*/ 493 w 636"/>
                  <a:gd name="T77" fmla="*/ 210 h 638"/>
                  <a:gd name="T78" fmla="*/ 404 w 636"/>
                  <a:gd name="T79" fmla="*/ 81 h 638"/>
                  <a:gd name="T80" fmla="*/ 325 w 636"/>
                  <a:gd name="T81" fmla="*/ 113 h 638"/>
                  <a:gd name="T82" fmla="*/ 312 w 636"/>
                  <a:gd name="T83" fmla="*/ 113 h 638"/>
                  <a:gd name="T84" fmla="*/ 242 w 636"/>
                  <a:gd name="T85" fmla="*/ 109 h 638"/>
                  <a:gd name="T86" fmla="*/ 210 w 636"/>
                  <a:gd name="T87" fmla="*/ 144 h 638"/>
                  <a:gd name="T88" fmla="*/ 227 w 636"/>
                  <a:gd name="T89" fmla="*/ 273 h 638"/>
                  <a:gd name="T90" fmla="*/ 105 w 636"/>
                  <a:gd name="T91" fmla="*/ 212 h 638"/>
                  <a:gd name="T92" fmla="*/ 87 w 636"/>
                  <a:gd name="T93" fmla="*/ 374 h 638"/>
                  <a:gd name="T94" fmla="*/ 105 w 636"/>
                  <a:gd name="T95" fmla="*/ 425 h 638"/>
                  <a:gd name="T96" fmla="*/ 112 w 636"/>
                  <a:gd name="T97" fmla="*/ 325 h 638"/>
                  <a:gd name="T98" fmla="*/ 233 w 636"/>
                  <a:gd name="T99" fmla="*/ 375 h 638"/>
                  <a:gd name="T100" fmla="*/ 242 w 636"/>
                  <a:gd name="T101" fmla="*/ 529 h 638"/>
                  <a:gd name="T102" fmla="*/ 318 w 636"/>
                  <a:gd name="T103" fmla="*/ 571 h 638"/>
                  <a:gd name="T104" fmla="*/ 363 w 636"/>
                  <a:gd name="T105" fmla="*/ 410 h 638"/>
                  <a:gd name="T106" fmla="*/ 404 w 636"/>
                  <a:gd name="T107" fmla="*/ 556 h 638"/>
                  <a:gd name="T108" fmla="*/ 460 w 636"/>
                  <a:gd name="T109" fmla="*/ 510 h 638"/>
                  <a:gd name="T110" fmla="*/ 524 w 636"/>
                  <a:gd name="T111" fmla="*/ 325 h 638"/>
                  <a:gd name="T112" fmla="*/ 566 w 636"/>
                  <a:gd name="T113" fmla="*/ 363 h 638"/>
                  <a:gd name="T114" fmla="*/ 550 w 636"/>
                  <a:gd name="T115" fmla="*/ 263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6" h="638">
                    <a:moveTo>
                      <a:pt x="627" y="330"/>
                    </a:moveTo>
                    <a:cubicBezTo>
                      <a:pt x="630" y="330"/>
                      <a:pt x="632" y="328"/>
                      <a:pt x="634" y="326"/>
                    </a:cubicBezTo>
                    <a:cubicBezTo>
                      <a:pt x="635" y="324"/>
                      <a:pt x="636" y="322"/>
                      <a:pt x="636" y="319"/>
                    </a:cubicBezTo>
                    <a:cubicBezTo>
                      <a:pt x="636" y="316"/>
                      <a:pt x="635" y="313"/>
                      <a:pt x="634" y="311"/>
                    </a:cubicBezTo>
                    <a:cubicBezTo>
                      <a:pt x="632" y="309"/>
                      <a:pt x="630" y="308"/>
                      <a:pt x="627" y="308"/>
                    </a:cubicBezTo>
                    <a:cubicBezTo>
                      <a:pt x="624" y="307"/>
                      <a:pt x="608" y="306"/>
                      <a:pt x="595" y="305"/>
                    </a:cubicBezTo>
                    <a:cubicBezTo>
                      <a:pt x="594" y="298"/>
                      <a:pt x="594" y="291"/>
                      <a:pt x="593" y="284"/>
                    </a:cubicBezTo>
                    <a:cubicBezTo>
                      <a:pt x="606" y="281"/>
                      <a:pt x="621" y="277"/>
                      <a:pt x="624" y="276"/>
                    </a:cubicBezTo>
                    <a:cubicBezTo>
                      <a:pt x="627" y="275"/>
                      <a:pt x="629" y="273"/>
                      <a:pt x="630" y="271"/>
                    </a:cubicBezTo>
                    <a:cubicBezTo>
                      <a:pt x="632" y="269"/>
                      <a:pt x="632" y="266"/>
                      <a:pt x="632" y="263"/>
                    </a:cubicBezTo>
                    <a:cubicBezTo>
                      <a:pt x="631" y="261"/>
                      <a:pt x="630" y="258"/>
                      <a:pt x="628" y="257"/>
                    </a:cubicBezTo>
                    <a:cubicBezTo>
                      <a:pt x="626" y="255"/>
                      <a:pt x="623" y="254"/>
                      <a:pt x="620" y="254"/>
                    </a:cubicBezTo>
                    <a:cubicBezTo>
                      <a:pt x="617" y="254"/>
                      <a:pt x="602" y="256"/>
                      <a:pt x="588" y="257"/>
                    </a:cubicBezTo>
                    <a:cubicBezTo>
                      <a:pt x="586" y="250"/>
                      <a:pt x="585" y="244"/>
                      <a:pt x="583" y="237"/>
                    </a:cubicBezTo>
                    <a:cubicBezTo>
                      <a:pt x="595" y="231"/>
                      <a:pt x="609" y="225"/>
                      <a:pt x="612" y="223"/>
                    </a:cubicBezTo>
                    <a:cubicBezTo>
                      <a:pt x="615" y="222"/>
                      <a:pt x="616" y="220"/>
                      <a:pt x="617" y="217"/>
                    </a:cubicBezTo>
                    <a:cubicBezTo>
                      <a:pt x="618" y="215"/>
                      <a:pt x="618" y="212"/>
                      <a:pt x="617" y="210"/>
                    </a:cubicBezTo>
                    <a:cubicBezTo>
                      <a:pt x="616" y="207"/>
                      <a:pt x="615" y="205"/>
                      <a:pt x="612" y="204"/>
                    </a:cubicBezTo>
                    <a:cubicBezTo>
                      <a:pt x="610" y="202"/>
                      <a:pt x="607" y="202"/>
                      <a:pt x="605" y="203"/>
                    </a:cubicBezTo>
                    <a:cubicBezTo>
                      <a:pt x="602" y="203"/>
                      <a:pt x="587" y="207"/>
                      <a:pt x="573" y="211"/>
                    </a:cubicBezTo>
                    <a:cubicBezTo>
                      <a:pt x="571" y="204"/>
                      <a:pt x="568" y="198"/>
                      <a:pt x="565" y="192"/>
                    </a:cubicBezTo>
                    <a:cubicBezTo>
                      <a:pt x="576" y="184"/>
                      <a:pt x="589" y="175"/>
                      <a:pt x="591" y="174"/>
                    </a:cubicBezTo>
                    <a:cubicBezTo>
                      <a:pt x="593" y="172"/>
                      <a:pt x="595" y="170"/>
                      <a:pt x="595" y="167"/>
                    </a:cubicBezTo>
                    <a:cubicBezTo>
                      <a:pt x="596" y="164"/>
                      <a:pt x="595" y="162"/>
                      <a:pt x="594" y="159"/>
                    </a:cubicBezTo>
                    <a:cubicBezTo>
                      <a:pt x="592" y="157"/>
                      <a:pt x="590" y="155"/>
                      <a:pt x="588" y="154"/>
                    </a:cubicBezTo>
                    <a:cubicBezTo>
                      <a:pt x="585" y="153"/>
                      <a:pt x="583" y="153"/>
                      <a:pt x="580" y="154"/>
                    </a:cubicBezTo>
                    <a:cubicBezTo>
                      <a:pt x="577" y="156"/>
                      <a:pt x="563" y="162"/>
                      <a:pt x="551" y="168"/>
                    </a:cubicBezTo>
                    <a:cubicBezTo>
                      <a:pt x="547" y="162"/>
                      <a:pt x="543" y="157"/>
                      <a:pt x="539" y="151"/>
                    </a:cubicBezTo>
                    <a:cubicBezTo>
                      <a:pt x="549" y="142"/>
                      <a:pt x="560" y="131"/>
                      <a:pt x="562" y="128"/>
                    </a:cubicBezTo>
                    <a:cubicBezTo>
                      <a:pt x="564" y="126"/>
                      <a:pt x="565" y="124"/>
                      <a:pt x="565" y="121"/>
                    </a:cubicBezTo>
                    <a:cubicBezTo>
                      <a:pt x="565" y="118"/>
                      <a:pt x="564" y="116"/>
                      <a:pt x="562" y="114"/>
                    </a:cubicBezTo>
                    <a:cubicBezTo>
                      <a:pt x="560" y="112"/>
                      <a:pt x="558" y="110"/>
                      <a:pt x="555" y="110"/>
                    </a:cubicBezTo>
                    <a:cubicBezTo>
                      <a:pt x="553" y="109"/>
                      <a:pt x="550" y="110"/>
                      <a:pt x="548" y="111"/>
                    </a:cubicBezTo>
                    <a:cubicBezTo>
                      <a:pt x="545" y="113"/>
                      <a:pt x="532" y="122"/>
                      <a:pt x="521" y="130"/>
                    </a:cubicBezTo>
                    <a:cubicBezTo>
                      <a:pt x="516" y="125"/>
                      <a:pt x="512" y="120"/>
                      <a:pt x="507" y="116"/>
                    </a:cubicBezTo>
                    <a:cubicBezTo>
                      <a:pt x="514" y="104"/>
                      <a:pt x="523" y="91"/>
                      <a:pt x="525" y="89"/>
                    </a:cubicBezTo>
                    <a:cubicBezTo>
                      <a:pt x="527" y="86"/>
                      <a:pt x="527" y="84"/>
                      <a:pt x="527" y="81"/>
                    </a:cubicBezTo>
                    <a:cubicBezTo>
                      <a:pt x="526" y="79"/>
                      <a:pt x="525" y="76"/>
                      <a:pt x="523" y="74"/>
                    </a:cubicBezTo>
                    <a:cubicBezTo>
                      <a:pt x="521" y="73"/>
                      <a:pt x="518" y="72"/>
                      <a:pt x="515" y="72"/>
                    </a:cubicBezTo>
                    <a:cubicBezTo>
                      <a:pt x="513" y="72"/>
                      <a:pt x="510" y="73"/>
                      <a:pt x="508" y="75"/>
                    </a:cubicBezTo>
                    <a:cubicBezTo>
                      <a:pt x="506" y="77"/>
                      <a:pt x="495" y="88"/>
                      <a:pt x="485" y="97"/>
                    </a:cubicBezTo>
                    <a:cubicBezTo>
                      <a:pt x="480" y="93"/>
                      <a:pt x="474" y="90"/>
                      <a:pt x="469" y="86"/>
                    </a:cubicBezTo>
                    <a:cubicBezTo>
                      <a:pt x="474" y="73"/>
                      <a:pt x="481" y="59"/>
                      <a:pt x="482" y="56"/>
                    </a:cubicBezTo>
                    <a:cubicBezTo>
                      <a:pt x="483" y="54"/>
                      <a:pt x="483" y="51"/>
                      <a:pt x="482" y="48"/>
                    </a:cubicBezTo>
                    <a:cubicBezTo>
                      <a:pt x="481" y="46"/>
                      <a:pt x="480" y="44"/>
                      <a:pt x="477" y="42"/>
                    </a:cubicBezTo>
                    <a:cubicBezTo>
                      <a:pt x="475" y="41"/>
                      <a:pt x="472" y="41"/>
                      <a:pt x="470" y="41"/>
                    </a:cubicBezTo>
                    <a:cubicBezTo>
                      <a:pt x="467" y="42"/>
                      <a:pt x="465" y="43"/>
                      <a:pt x="463" y="45"/>
                    </a:cubicBezTo>
                    <a:cubicBezTo>
                      <a:pt x="461" y="48"/>
                      <a:pt x="452" y="60"/>
                      <a:pt x="444" y="72"/>
                    </a:cubicBezTo>
                    <a:cubicBezTo>
                      <a:pt x="438" y="69"/>
                      <a:pt x="432" y="66"/>
                      <a:pt x="426" y="63"/>
                    </a:cubicBezTo>
                    <a:cubicBezTo>
                      <a:pt x="429" y="50"/>
                      <a:pt x="433" y="35"/>
                      <a:pt x="434" y="32"/>
                    </a:cubicBezTo>
                    <a:cubicBezTo>
                      <a:pt x="435" y="29"/>
                      <a:pt x="434" y="26"/>
                      <a:pt x="433" y="24"/>
                    </a:cubicBezTo>
                    <a:cubicBezTo>
                      <a:pt x="432" y="22"/>
                      <a:pt x="430" y="20"/>
                      <a:pt x="427" y="19"/>
                    </a:cubicBezTo>
                    <a:cubicBezTo>
                      <a:pt x="424" y="18"/>
                      <a:pt x="422" y="18"/>
                      <a:pt x="419" y="19"/>
                    </a:cubicBezTo>
                    <a:cubicBezTo>
                      <a:pt x="417" y="20"/>
                      <a:pt x="415" y="22"/>
                      <a:pt x="413" y="24"/>
                    </a:cubicBezTo>
                    <a:cubicBezTo>
                      <a:pt x="412" y="27"/>
                      <a:pt x="405" y="41"/>
                      <a:pt x="399" y="54"/>
                    </a:cubicBezTo>
                    <a:cubicBezTo>
                      <a:pt x="393" y="52"/>
                      <a:pt x="387" y="50"/>
                      <a:pt x="380" y="48"/>
                    </a:cubicBezTo>
                    <a:cubicBezTo>
                      <a:pt x="381" y="34"/>
                      <a:pt x="382" y="19"/>
                      <a:pt x="383" y="16"/>
                    </a:cubicBezTo>
                    <a:cubicBezTo>
                      <a:pt x="383" y="13"/>
                      <a:pt x="382" y="11"/>
                      <a:pt x="380" y="9"/>
                    </a:cubicBezTo>
                    <a:cubicBezTo>
                      <a:pt x="378" y="7"/>
                      <a:pt x="376" y="5"/>
                      <a:pt x="373" y="5"/>
                    </a:cubicBezTo>
                    <a:cubicBezTo>
                      <a:pt x="371" y="4"/>
                      <a:pt x="368" y="5"/>
                      <a:pt x="366" y="6"/>
                    </a:cubicBezTo>
                    <a:cubicBezTo>
                      <a:pt x="363" y="7"/>
                      <a:pt x="362" y="9"/>
                      <a:pt x="361" y="12"/>
                    </a:cubicBezTo>
                    <a:cubicBezTo>
                      <a:pt x="360" y="15"/>
                      <a:pt x="356" y="30"/>
                      <a:pt x="352" y="43"/>
                    </a:cubicBezTo>
                    <a:cubicBezTo>
                      <a:pt x="346" y="43"/>
                      <a:pt x="339" y="42"/>
                      <a:pt x="332" y="42"/>
                    </a:cubicBezTo>
                    <a:cubicBezTo>
                      <a:pt x="331" y="28"/>
                      <a:pt x="329" y="12"/>
                      <a:pt x="329" y="9"/>
                    </a:cubicBezTo>
                    <a:cubicBezTo>
                      <a:pt x="329" y="7"/>
                      <a:pt x="327" y="4"/>
                      <a:pt x="325" y="2"/>
                    </a:cubicBezTo>
                    <a:cubicBezTo>
                      <a:pt x="323" y="1"/>
                      <a:pt x="321" y="0"/>
                      <a:pt x="318" y="0"/>
                    </a:cubicBezTo>
                    <a:cubicBezTo>
                      <a:pt x="315" y="0"/>
                      <a:pt x="313" y="1"/>
                      <a:pt x="311" y="2"/>
                    </a:cubicBezTo>
                    <a:cubicBezTo>
                      <a:pt x="309" y="4"/>
                      <a:pt x="307" y="7"/>
                      <a:pt x="307" y="9"/>
                    </a:cubicBezTo>
                    <a:cubicBezTo>
                      <a:pt x="307" y="12"/>
                      <a:pt x="305" y="28"/>
                      <a:pt x="304" y="42"/>
                    </a:cubicBezTo>
                    <a:cubicBezTo>
                      <a:pt x="297" y="42"/>
                      <a:pt x="291" y="43"/>
                      <a:pt x="284" y="43"/>
                    </a:cubicBezTo>
                    <a:cubicBezTo>
                      <a:pt x="280" y="30"/>
                      <a:pt x="276" y="15"/>
                      <a:pt x="275" y="12"/>
                    </a:cubicBezTo>
                    <a:cubicBezTo>
                      <a:pt x="275" y="9"/>
                      <a:pt x="273" y="7"/>
                      <a:pt x="270" y="6"/>
                    </a:cubicBezTo>
                    <a:cubicBezTo>
                      <a:pt x="268" y="5"/>
                      <a:pt x="266" y="4"/>
                      <a:pt x="263" y="5"/>
                    </a:cubicBezTo>
                    <a:cubicBezTo>
                      <a:pt x="260" y="5"/>
                      <a:pt x="258" y="7"/>
                      <a:pt x="256" y="9"/>
                    </a:cubicBezTo>
                    <a:cubicBezTo>
                      <a:pt x="254" y="11"/>
                      <a:pt x="253" y="13"/>
                      <a:pt x="254" y="16"/>
                    </a:cubicBezTo>
                    <a:cubicBezTo>
                      <a:pt x="254" y="19"/>
                      <a:pt x="255" y="34"/>
                      <a:pt x="256" y="48"/>
                    </a:cubicBezTo>
                    <a:cubicBezTo>
                      <a:pt x="250" y="50"/>
                      <a:pt x="243" y="52"/>
                      <a:pt x="237" y="54"/>
                    </a:cubicBezTo>
                    <a:cubicBezTo>
                      <a:pt x="231" y="41"/>
                      <a:pt x="224" y="27"/>
                      <a:pt x="223" y="24"/>
                    </a:cubicBezTo>
                    <a:cubicBezTo>
                      <a:pt x="222" y="22"/>
                      <a:pt x="219" y="20"/>
                      <a:pt x="217" y="19"/>
                    </a:cubicBezTo>
                    <a:cubicBezTo>
                      <a:pt x="214" y="18"/>
                      <a:pt x="212" y="18"/>
                      <a:pt x="209" y="19"/>
                    </a:cubicBezTo>
                    <a:cubicBezTo>
                      <a:pt x="207" y="20"/>
                      <a:pt x="204" y="22"/>
                      <a:pt x="203" y="24"/>
                    </a:cubicBezTo>
                    <a:cubicBezTo>
                      <a:pt x="202" y="26"/>
                      <a:pt x="201" y="29"/>
                      <a:pt x="202" y="32"/>
                    </a:cubicBezTo>
                    <a:cubicBezTo>
                      <a:pt x="203" y="35"/>
                      <a:pt x="207" y="50"/>
                      <a:pt x="210" y="63"/>
                    </a:cubicBezTo>
                    <a:cubicBezTo>
                      <a:pt x="204" y="66"/>
                      <a:pt x="198" y="69"/>
                      <a:pt x="192" y="72"/>
                    </a:cubicBezTo>
                    <a:cubicBezTo>
                      <a:pt x="184" y="60"/>
                      <a:pt x="175" y="48"/>
                      <a:pt x="173" y="45"/>
                    </a:cubicBezTo>
                    <a:cubicBezTo>
                      <a:pt x="172" y="43"/>
                      <a:pt x="169" y="42"/>
                      <a:pt x="167" y="41"/>
                    </a:cubicBezTo>
                    <a:cubicBezTo>
                      <a:pt x="164" y="41"/>
                      <a:pt x="161" y="41"/>
                      <a:pt x="159" y="42"/>
                    </a:cubicBezTo>
                    <a:cubicBezTo>
                      <a:pt x="156" y="44"/>
                      <a:pt x="155" y="46"/>
                      <a:pt x="154" y="48"/>
                    </a:cubicBezTo>
                    <a:cubicBezTo>
                      <a:pt x="153" y="51"/>
                      <a:pt x="153" y="54"/>
                      <a:pt x="154" y="56"/>
                    </a:cubicBezTo>
                    <a:cubicBezTo>
                      <a:pt x="155" y="59"/>
                      <a:pt x="162" y="73"/>
                      <a:pt x="168" y="86"/>
                    </a:cubicBezTo>
                    <a:cubicBezTo>
                      <a:pt x="162" y="90"/>
                      <a:pt x="156" y="93"/>
                      <a:pt x="151" y="97"/>
                    </a:cubicBezTo>
                    <a:cubicBezTo>
                      <a:pt x="141" y="88"/>
                      <a:pt x="130" y="77"/>
                      <a:pt x="128" y="75"/>
                    </a:cubicBezTo>
                    <a:cubicBezTo>
                      <a:pt x="126" y="73"/>
                      <a:pt x="123" y="72"/>
                      <a:pt x="121" y="72"/>
                    </a:cubicBezTo>
                    <a:cubicBezTo>
                      <a:pt x="118" y="72"/>
                      <a:pt x="115" y="73"/>
                      <a:pt x="113" y="74"/>
                    </a:cubicBezTo>
                    <a:cubicBezTo>
                      <a:pt x="111" y="76"/>
                      <a:pt x="110" y="79"/>
                      <a:pt x="110" y="81"/>
                    </a:cubicBezTo>
                    <a:cubicBezTo>
                      <a:pt x="109" y="84"/>
                      <a:pt x="109" y="86"/>
                      <a:pt x="111" y="89"/>
                    </a:cubicBezTo>
                    <a:cubicBezTo>
                      <a:pt x="113" y="91"/>
                      <a:pt x="122" y="104"/>
                      <a:pt x="130" y="116"/>
                    </a:cubicBezTo>
                    <a:cubicBezTo>
                      <a:pt x="125" y="120"/>
                      <a:pt x="120" y="125"/>
                      <a:pt x="115" y="130"/>
                    </a:cubicBezTo>
                    <a:cubicBezTo>
                      <a:pt x="104" y="122"/>
                      <a:pt x="91" y="113"/>
                      <a:pt x="89" y="111"/>
                    </a:cubicBezTo>
                    <a:cubicBezTo>
                      <a:pt x="86" y="110"/>
                      <a:pt x="83" y="109"/>
                      <a:pt x="81" y="110"/>
                    </a:cubicBezTo>
                    <a:cubicBezTo>
                      <a:pt x="78" y="110"/>
                      <a:pt x="76" y="112"/>
                      <a:pt x="74" y="114"/>
                    </a:cubicBezTo>
                    <a:cubicBezTo>
                      <a:pt x="72" y="116"/>
                      <a:pt x="71" y="118"/>
                      <a:pt x="71" y="121"/>
                    </a:cubicBezTo>
                    <a:cubicBezTo>
                      <a:pt x="72" y="124"/>
                      <a:pt x="72" y="126"/>
                      <a:pt x="74" y="128"/>
                    </a:cubicBezTo>
                    <a:cubicBezTo>
                      <a:pt x="77" y="131"/>
                      <a:pt x="87" y="142"/>
                      <a:pt x="97" y="151"/>
                    </a:cubicBezTo>
                    <a:cubicBezTo>
                      <a:pt x="93" y="157"/>
                      <a:pt x="89" y="162"/>
                      <a:pt x="86" y="168"/>
                    </a:cubicBezTo>
                    <a:cubicBezTo>
                      <a:pt x="73" y="162"/>
                      <a:pt x="59" y="156"/>
                      <a:pt x="56" y="154"/>
                    </a:cubicBezTo>
                    <a:cubicBezTo>
                      <a:pt x="54" y="153"/>
                      <a:pt x="51" y="153"/>
                      <a:pt x="48" y="154"/>
                    </a:cubicBezTo>
                    <a:cubicBezTo>
                      <a:pt x="46" y="155"/>
                      <a:pt x="44" y="157"/>
                      <a:pt x="42" y="159"/>
                    </a:cubicBezTo>
                    <a:cubicBezTo>
                      <a:pt x="41" y="162"/>
                      <a:pt x="41" y="164"/>
                      <a:pt x="41" y="167"/>
                    </a:cubicBezTo>
                    <a:cubicBezTo>
                      <a:pt x="41" y="170"/>
                      <a:pt x="43" y="172"/>
                      <a:pt x="45" y="174"/>
                    </a:cubicBezTo>
                    <a:cubicBezTo>
                      <a:pt x="48" y="175"/>
                      <a:pt x="60" y="184"/>
                      <a:pt x="71" y="192"/>
                    </a:cubicBezTo>
                    <a:cubicBezTo>
                      <a:pt x="68" y="198"/>
                      <a:pt x="66" y="204"/>
                      <a:pt x="63" y="211"/>
                    </a:cubicBezTo>
                    <a:cubicBezTo>
                      <a:pt x="49" y="207"/>
                      <a:pt x="35" y="203"/>
                      <a:pt x="32" y="203"/>
                    </a:cubicBezTo>
                    <a:cubicBezTo>
                      <a:pt x="29" y="202"/>
                      <a:pt x="26" y="202"/>
                      <a:pt x="24" y="204"/>
                    </a:cubicBezTo>
                    <a:cubicBezTo>
                      <a:pt x="22" y="205"/>
                      <a:pt x="20" y="207"/>
                      <a:pt x="19" y="210"/>
                    </a:cubicBezTo>
                    <a:cubicBezTo>
                      <a:pt x="18" y="212"/>
                      <a:pt x="18" y="215"/>
                      <a:pt x="19" y="217"/>
                    </a:cubicBezTo>
                    <a:cubicBezTo>
                      <a:pt x="20" y="220"/>
                      <a:pt x="22" y="222"/>
                      <a:pt x="24" y="223"/>
                    </a:cubicBezTo>
                    <a:cubicBezTo>
                      <a:pt x="27" y="225"/>
                      <a:pt x="41" y="231"/>
                      <a:pt x="53" y="237"/>
                    </a:cubicBezTo>
                    <a:cubicBezTo>
                      <a:pt x="51" y="244"/>
                      <a:pt x="50" y="250"/>
                      <a:pt x="48" y="257"/>
                    </a:cubicBezTo>
                    <a:cubicBezTo>
                      <a:pt x="34" y="256"/>
                      <a:pt x="19" y="254"/>
                      <a:pt x="16" y="254"/>
                    </a:cubicBezTo>
                    <a:cubicBezTo>
                      <a:pt x="13" y="254"/>
                      <a:pt x="10" y="255"/>
                      <a:pt x="8" y="257"/>
                    </a:cubicBezTo>
                    <a:cubicBezTo>
                      <a:pt x="6" y="258"/>
                      <a:pt x="5" y="261"/>
                      <a:pt x="4" y="263"/>
                    </a:cubicBezTo>
                    <a:cubicBezTo>
                      <a:pt x="4" y="266"/>
                      <a:pt x="5" y="269"/>
                      <a:pt x="6" y="271"/>
                    </a:cubicBezTo>
                    <a:cubicBezTo>
                      <a:pt x="7" y="273"/>
                      <a:pt x="9" y="275"/>
                      <a:pt x="12" y="276"/>
                    </a:cubicBezTo>
                    <a:cubicBezTo>
                      <a:pt x="15" y="277"/>
                      <a:pt x="30" y="281"/>
                      <a:pt x="43" y="284"/>
                    </a:cubicBezTo>
                    <a:cubicBezTo>
                      <a:pt x="42" y="291"/>
                      <a:pt x="42" y="298"/>
                      <a:pt x="42" y="305"/>
                    </a:cubicBezTo>
                    <a:cubicBezTo>
                      <a:pt x="28" y="306"/>
                      <a:pt x="12" y="307"/>
                      <a:pt x="9" y="308"/>
                    </a:cubicBezTo>
                    <a:cubicBezTo>
                      <a:pt x="6" y="308"/>
                      <a:pt x="4" y="309"/>
                      <a:pt x="2" y="311"/>
                    </a:cubicBezTo>
                    <a:cubicBezTo>
                      <a:pt x="1" y="313"/>
                      <a:pt x="0" y="316"/>
                      <a:pt x="0" y="319"/>
                    </a:cubicBezTo>
                    <a:cubicBezTo>
                      <a:pt x="0" y="322"/>
                      <a:pt x="1" y="324"/>
                      <a:pt x="2" y="326"/>
                    </a:cubicBezTo>
                    <a:cubicBezTo>
                      <a:pt x="4" y="328"/>
                      <a:pt x="6" y="330"/>
                      <a:pt x="9" y="330"/>
                    </a:cubicBezTo>
                    <a:cubicBezTo>
                      <a:pt x="12" y="330"/>
                      <a:pt x="28" y="332"/>
                      <a:pt x="42" y="333"/>
                    </a:cubicBezTo>
                    <a:cubicBezTo>
                      <a:pt x="42" y="340"/>
                      <a:pt x="42" y="346"/>
                      <a:pt x="43" y="353"/>
                    </a:cubicBezTo>
                    <a:cubicBezTo>
                      <a:pt x="30" y="357"/>
                      <a:pt x="15" y="361"/>
                      <a:pt x="12" y="362"/>
                    </a:cubicBezTo>
                    <a:cubicBezTo>
                      <a:pt x="9" y="362"/>
                      <a:pt x="7" y="364"/>
                      <a:pt x="6" y="366"/>
                    </a:cubicBezTo>
                    <a:cubicBezTo>
                      <a:pt x="5" y="369"/>
                      <a:pt x="4" y="371"/>
                      <a:pt x="4" y="374"/>
                    </a:cubicBezTo>
                    <a:cubicBezTo>
                      <a:pt x="5" y="377"/>
                      <a:pt x="6" y="379"/>
                      <a:pt x="8" y="381"/>
                    </a:cubicBezTo>
                    <a:cubicBezTo>
                      <a:pt x="10" y="383"/>
                      <a:pt x="13" y="384"/>
                      <a:pt x="16" y="383"/>
                    </a:cubicBezTo>
                    <a:cubicBezTo>
                      <a:pt x="19" y="383"/>
                      <a:pt x="34" y="382"/>
                      <a:pt x="48" y="381"/>
                    </a:cubicBezTo>
                    <a:cubicBezTo>
                      <a:pt x="50" y="387"/>
                      <a:pt x="51" y="394"/>
                      <a:pt x="53" y="400"/>
                    </a:cubicBezTo>
                    <a:cubicBezTo>
                      <a:pt x="41" y="406"/>
                      <a:pt x="27" y="413"/>
                      <a:pt x="24" y="414"/>
                    </a:cubicBezTo>
                    <a:cubicBezTo>
                      <a:pt x="22" y="415"/>
                      <a:pt x="20" y="418"/>
                      <a:pt x="19" y="420"/>
                    </a:cubicBezTo>
                    <a:cubicBezTo>
                      <a:pt x="18" y="422"/>
                      <a:pt x="18" y="425"/>
                      <a:pt x="19" y="428"/>
                    </a:cubicBezTo>
                    <a:cubicBezTo>
                      <a:pt x="20" y="430"/>
                      <a:pt x="22" y="432"/>
                      <a:pt x="24" y="434"/>
                    </a:cubicBezTo>
                    <a:cubicBezTo>
                      <a:pt x="26" y="435"/>
                      <a:pt x="29" y="436"/>
                      <a:pt x="32" y="435"/>
                    </a:cubicBezTo>
                    <a:cubicBezTo>
                      <a:pt x="35" y="434"/>
                      <a:pt x="49" y="430"/>
                      <a:pt x="63" y="427"/>
                    </a:cubicBezTo>
                    <a:cubicBezTo>
                      <a:pt x="66" y="433"/>
                      <a:pt x="68" y="439"/>
                      <a:pt x="71" y="445"/>
                    </a:cubicBezTo>
                    <a:cubicBezTo>
                      <a:pt x="60" y="453"/>
                      <a:pt x="48" y="462"/>
                      <a:pt x="45" y="464"/>
                    </a:cubicBezTo>
                    <a:cubicBezTo>
                      <a:pt x="43" y="465"/>
                      <a:pt x="41" y="468"/>
                      <a:pt x="41" y="471"/>
                    </a:cubicBezTo>
                    <a:cubicBezTo>
                      <a:pt x="40" y="473"/>
                      <a:pt x="41" y="476"/>
                      <a:pt x="42" y="478"/>
                    </a:cubicBezTo>
                    <a:cubicBezTo>
                      <a:pt x="44" y="481"/>
                      <a:pt x="46" y="482"/>
                      <a:pt x="48" y="483"/>
                    </a:cubicBezTo>
                    <a:cubicBezTo>
                      <a:pt x="51" y="484"/>
                      <a:pt x="54" y="484"/>
                      <a:pt x="56" y="483"/>
                    </a:cubicBezTo>
                    <a:cubicBezTo>
                      <a:pt x="59" y="482"/>
                      <a:pt x="73" y="475"/>
                      <a:pt x="86" y="469"/>
                    </a:cubicBezTo>
                    <a:cubicBezTo>
                      <a:pt x="89" y="475"/>
                      <a:pt x="93" y="481"/>
                      <a:pt x="97" y="486"/>
                    </a:cubicBezTo>
                    <a:cubicBezTo>
                      <a:pt x="87" y="496"/>
                      <a:pt x="77" y="507"/>
                      <a:pt x="74" y="509"/>
                    </a:cubicBezTo>
                    <a:cubicBezTo>
                      <a:pt x="72" y="511"/>
                      <a:pt x="72" y="514"/>
                      <a:pt x="71" y="516"/>
                    </a:cubicBezTo>
                    <a:cubicBezTo>
                      <a:pt x="71" y="519"/>
                      <a:pt x="72" y="522"/>
                      <a:pt x="74" y="524"/>
                    </a:cubicBezTo>
                    <a:cubicBezTo>
                      <a:pt x="76" y="526"/>
                      <a:pt x="78" y="527"/>
                      <a:pt x="81" y="528"/>
                    </a:cubicBezTo>
                    <a:cubicBezTo>
                      <a:pt x="83" y="528"/>
                      <a:pt x="86" y="528"/>
                      <a:pt x="89" y="526"/>
                    </a:cubicBezTo>
                    <a:cubicBezTo>
                      <a:pt x="91" y="524"/>
                      <a:pt x="104" y="515"/>
                      <a:pt x="115" y="508"/>
                    </a:cubicBezTo>
                    <a:cubicBezTo>
                      <a:pt x="120" y="513"/>
                      <a:pt x="125" y="517"/>
                      <a:pt x="130" y="522"/>
                    </a:cubicBezTo>
                    <a:cubicBezTo>
                      <a:pt x="122" y="533"/>
                      <a:pt x="113" y="546"/>
                      <a:pt x="111" y="549"/>
                    </a:cubicBezTo>
                    <a:cubicBezTo>
                      <a:pt x="109" y="551"/>
                      <a:pt x="109" y="554"/>
                      <a:pt x="110" y="556"/>
                    </a:cubicBezTo>
                    <a:cubicBezTo>
                      <a:pt x="110" y="559"/>
                      <a:pt x="111" y="561"/>
                      <a:pt x="113" y="563"/>
                    </a:cubicBezTo>
                    <a:cubicBezTo>
                      <a:pt x="115" y="565"/>
                      <a:pt x="118" y="566"/>
                      <a:pt x="121" y="566"/>
                    </a:cubicBezTo>
                    <a:cubicBezTo>
                      <a:pt x="123" y="566"/>
                      <a:pt x="126" y="565"/>
                      <a:pt x="128" y="563"/>
                    </a:cubicBezTo>
                    <a:cubicBezTo>
                      <a:pt x="130" y="561"/>
                      <a:pt x="141" y="550"/>
                      <a:pt x="151" y="540"/>
                    </a:cubicBezTo>
                    <a:cubicBezTo>
                      <a:pt x="156" y="544"/>
                      <a:pt x="162" y="548"/>
                      <a:pt x="168" y="552"/>
                    </a:cubicBezTo>
                    <a:cubicBezTo>
                      <a:pt x="162" y="564"/>
                      <a:pt x="155" y="578"/>
                      <a:pt x="154" y="581"/>
                    </a:cubicBezTo>
                    <a:cubicBezTo>
                      <a:pt x="153" y="584"/>
                      <a:pt x="153" y="587"/>
                      <a:pt x="154" y="589"/>
                    </a:cubicBezTo>
                    <a:cubicBezTo>
                      <a:pt x="155" y="591"/>
                      <a:pt x="156" y="594"/>
                      <a:pt x="159" y="595"/>
                    </a:cubicBezTo>
                    <a:cubicBezTo>
                      <a:pt x="161" y="596"/>
                      <a:pt x="164" y="597"/>
                      <a:pt x="167" y="596"/>
                    </a:cubicBezTo>
                    <a:cubicBezTo>
                      <a:pt x="169" y="596"/>
                      <a:pt x="172" y="594"/>
                      <a:pt x="173" y="592"/>
                    </a:cubicBezTo>
                    <a:cubicBezTo>
                      <a:pt x="175" y="590"/>
                      <a:pt x="184" y="577"/>
                      <a:pt x="192" y="566"/>
                    </a:cubicBezTo>
                    <a:cubicBezTo>
                      <a:pt x="198" y="569"/>
                      <a:pt x="204" y="572"/>
                      <a:pt x="210" y="574"/>
                    </a:cubicBezTo>
                    <a:cubicBezTo>
                      <a:pt x="207" y="588"/>
                      <a:pt x="203" y="603"/>
                      <a:pt x="202" y="606"/>
                    </a:cubicBezTo>
                    <a:cubicBezTo>
                      <a:pt x="201" y="608"/>
                      <a:pt x="202" y="611"/>
                      <a:pt x="203" y="613"/>
                    </a:cubicBezTo>
                    <a:cubicBezTo>
                      <a:pt x="204" y="616"/>
                      <a:pt x="207" y="618"/>
                      <a:pt x="209" y="618"/>
                    </a:cubicBezTo>
                    <a:cubicBezTo>
                      <a:pt x="212" y="619"/>
                      <a:pt x="214" y="619"/>
                      <a:pt x="217" y="618"/>
                    </a:cubicBezTo>
                    <a:cubicBezTo>
                      <a:pt x="219" y="618"/>
                      <a:pt x="222" y="616"/>
                      <a:pt x="223" y="613"/>
                    </a:cubicBezTo>
                    <a:cubicBezTo>
                      <a:pt x="224" y="610"/>
                      <a:pt x="231" y="596"/>
                      <a:pt x="237" y="584"/>
                    </a:cubicBezTo>
                    <a:cubicBezTo>
                      <a:pt x="243" y="586"/>
                      <a:pt x="250" y="588"/>
                      <a:pt x="256" y="589"/>
                    </a:cubicBezTo>
                    <a:cubicBezTo>
                      <a:pt x="255" y="603"/>
                      <a:pt x="254" y="618"/>
                      <a:pt x="254" y="622"/>
                    </a:cubicBezTo>
                    <a:cubicBezTo>
                      <a:pt x="253" y="624"/>
                      <a:pt x="254" y="627"/>
                      <a:pt x="256" y="629"/>
                    </a:cubicBezTo>
                    <a:cubicBezTo>
                      <a:pt x="258" y="631"/>
                      <a:pt x="260" y="632"/>
                      <a:pt x="263" y="633"/>
                    </a:cubicBezTo>
                    <a:cubicBezTo>
                      <a:pt x="266" y="633"/>
                      <a:pt x="268" y="633"/>
                      <a:pt x="270" y="631"/>
                    </a:cubicBezTo>
                    <a:cubicBezTo>
                      <a:pt x="273" y="630"/>
                      <a:pt x="275" y="628"/>
                      <a:pt x="275" y="625"/>
                    </a:cubicBezTo>
                    <a:cubicBezTo>
                      <a:pt x="276" y="622"/>
                      <a:pt x="280" y="607"/>
                      <a:pt x="284" y="594"/>
                    </a:cubicBezTo>
                    <a:cubicBezTo>
                      <a:pt x="291" y="595"/>
                      <a:pt x="297" y="595"/>
                      <a:pt x="304" y="596"/>
                    </a:cubicBezTo>
                    <a:cubicBezTo>
                      <a:pt x="305" y="610"/>
                      <a:pt x="307" y="625"/>
                      <a:pt x="307" y="628"/>
                    </a:cubicBezTo>
                    <a:cubicBezTo>
                      <a:pt x="307" y="631"/>
                      <a:pt x="309" y="633"/>
                      <a:pt x="311" y="635"/>
                    </a:cubicBezTo>
                    <a:cubicBezTo>
                      <a:pt x="313" y="637"/>
                      <a:pt x="315" y="638"/>
                      <a:pt x="318" y="638"/>
                    </a:cubicBezTo>
                    <a:cubicBezTo>
                      <a:pt x="321" y="638"/>
                      <a:pt x="323" y="637"/>
                      <a:pt x="325" y="635"/>
                    </a:cubicBezTo>
                    <a:cubicBezTo>
                      <a:pt x="327" y="633"/>
                      <a:pt x="329" y="631"/>
                      <a:pt x="329" y="628"/>
                    </a:cubicBezTo>
                    <a:cubicBezTo>
                      <a:pt x="329" y="625"/>
                      <a:pt x="331" y="610"/>
                      <a:pt x="332" y="596"/>
                    </a:cubicBezTo>
                    <a:cubicBezTo>
                      <a:pt x="339" y="595"/>
                      <a:pt x="346" y="595"/>
                      <a:pt x="352" y="594"/>
                    </a:cubicBezTo>
                    <a:cubicBezTo>
                      <a:pt x="356" y="607"/>
                      <a:pt x="360" y="622"/>
                      <a:pt x="361" y="625"/>
                    </a:cubicBezTo>
                    <a:cubicBezTo>
                      <a:pt x="362" y="628"/>
                      <a:pt x="363" y="630"/>
                      <a:pt x="366" y="631"/>
                    </a:cubicBezTo>
                    <a:cubicBezTo>
                      <a:pt x="368" y="633"/>
                      <a:pt x="371" y="633"/>
                      <a:pt x="373" y="633"/>
                    </a:cubicBezTo>
                    <a:cubicBezTo>
                      <a:pt x="376" y="632"/>
                      <a:pt x="378" y="631"/>
                      <a:pt x="380" y="629"/>
                    </a:cubicBezTo>
                    <a:cubicBezTo>
                      <a:pt x="382" y="627"/>
                      <a:pt x="383" y="624"/>
                      <a:pt x="383" y="622"/>
                    </a:cubicBezTo>
                    <a:cubicBezTo>
                      <a:pt x="382" y="618"/>
                      <a:pt x="381" y="603"/>
                      <a:pt x="380" y="589"/>
                    </a:cubicBezTo>
                    <a:cubicBezTo>
                      <a:pt x="387" y="588"/>
                      <a:pt x="393" y="586"/>
                      <a:pt x="399" y="584"/>
                    </a:cubicBezTo>
                    <a:cubicBezTo>
                      <a:pt x="405" y="596"/>
                      <a:pt x="412" y="610"/>
                      <a:pt x="413" y="613"/>
                    </a:cubicBezTo>
                    <a:cubicBezTo>
                      <a:pt x="415" y="616"/>
                      <a:pt x="417" y="618"/>
                      <a:pt x="419" y="618"/>
                    </a:cubicBezTo>
                    <a:cubicBezTo>
                      <a:pt x="422" y="619"/>
                      <a:pt x="424" y="619"/>
                      <a:pt x="427" y="618"/>
                    </a:cubicBezTo>
                    <a:cubicBezTo>
                      <a:pt x="430" y="618"/>
                      <a:pt x="432" y="616"/>
                      <a:pt x="433" y="613"/>
                    </a:cubicBezTo>
                    <a:cubicBezTo>
                      <a:pt x="434" y="611"/>
                      <a:pt x="435" y="608"/>
                      <a:pt x="434" y="606"/>
                    </a:cubicBezTo>
                    <a:cubicBezTo>
                      <a:pt x="433" y="603"/>
                      <a:pt x="429" y="588"/>
                      <a:pt x="426" y="574"/>
                    </a:cubicBezTo>
                    <a:cubicBezTo>
                      <a:pt x="432" y="572"/>
                      <a:pt x="438" y="569"/>
                      <a:pt x="444" y="566"/>
                    </a:cubicBezTo>
                    <a:cubicBezTo>
                      <a:pt x="452" y="577"/>
                      <a:pt x="461" y="590"/>
                      <a:pt x="463" y="592"/>
                    </a:cubicBezTo>
                    <a:cubicBezTo>
                      <a:pt x="465" y="594"/>
                      <a:pt x="467" y="596"/>
                      <a:pt x="470" y="596"/>
                    </a:cubicBezTo>
                    <a:cubicBezTo>
                      <a:pt x="472" y="597"/>
                      <a:pt x="475" y="596"/>
                      <a:pt x="477" y="595"/>
                    </a:cubicBezTo>
                    <a:cubicBezTo>
                      <a:pt x="480" y="594"/>
                      <a:pt x="481" y="591"/>
                      <a:pt x="482" y="589"/>
                    </a:cubicBezTo>
                    <a:cubicBezTo>
                      <a:pt x="483" y="587"/>
                      <a:pt x="483" y="584"/>
                      <a:pt x="482" y="581"/>
                    </a:cubicBezTo>
                    <a:cubicBezTo>
                      <a:pt x="481" y="578"/>
                      <a:pt x="474" y="564"/>
                      <a:pt x="469" y="552"/>
                    </a:cubicBezTo>
                    <a:cubicBezTo>
                      <a:pt x="474" y="548"/>
                      <a:pt x="480" y="544"/>
                      <a:pt x="485" y="540"/>
                    </a:cubicBezTo>
                    <a:cubicBezTo>
                      <a:pt x="495" y="550"/>
                      <a:pt x="506" y="561"/>
                      <a:pt x="508" y="563"/>
                    </a:cubicBezTo>
                    <a:cubicBezTo>
                      <a:pt x="510" y="565"/>
                      <a:pt x="513" y="566"/>
                      <a:pt x="515" y="566"/>
                    </a:cubicBezTo>
                    <a:cubicBezTo>
                      <a:pt x="518" y="566"/>
                      <a:pt x="521" y="565"/>
                      <a:pt x="523" y="563"/>
                    </a:cubicBezTo>
                    <a:cubicBezTo>
                      <a:pt x="525" y="561"/>
                      <a:pt x="526" y="559"/>
                      <a:pt x="527" y="556"/>
                    </a:cubicBezTo>
                    <a:cubicBezTo>
                      <a:pt x="527" y="554"/>
                      <a:pt x="527" y="551"/>
                      <a:pt x="525" y="549"/>
                    </a:cubicBezTo>
                    <a:cubicBezTo>
                      <a:pt x="523" y="546"/>
                      <a:pt x="514" y="533"/>
                      <a:pt x="507" y="522"/>
                    </a:cubicBezTo>
                    <a:cubicBezTo>
                      <a:pt x="511" y="517"/>
                      <a:pt x="516" y="513"/>
                      <a:pt x="521" y="508"/>
                    </a:cubicBezTo>
                    <a:cubicBezTo>
                      <a:pt x="532" y="515"/>
                      <a:pt x="545" y="524"/>
                      <a:pt x="548" y="526"/>
                    </a:cubicBezTo>
                    <a:cubicBezTo>
                      <a:pt x="550" y="528"/>
                      <a:pt x="553" y="528"/>
                      <a:pt x="555" y="528"/>
                    </a:cubicBezTo>
                    <a:cubicBezTo>
                      <a:pt x="558" y="527"/>
                      <a:pt x="560" y="526"/>
                      <a:pt x="562" y="524"/>
                    </a:cubicBezTo>
                    <a:cubicBezTo>
                      <a:pt x="564" y="522"/>
                      <a:pt x="565" y="519"/>
                      <a:pt x="565" y="516"/>
                    </a:cubicBezTo>
                    <a:cubicBezTo>
                      <a:pt x="565" y="514"/>
                      <a:pt x="564" y="511"/>
                      <a:pt x="562" y="509"/>
                    </a:cubicBezTo>
                    <a:cubicBezTo>
                      <a:pt x="560" y="507"/>
                      <a:pt x="549" y="496"/>
                      <a:pt x="539" y="486"/>
                    </a:cubicBezTo>
                    <a:cubicBezTo>
                      <a:pt x="543" y="481"/>
                      <a:pt x="547" y="475"/>
                      <a:pt x="551" y="469"/>
                    </a:cubicBezTo>
                    <a:cubicBezTo>
                      <a:pt x="563" y="475"/>
                      <a:pt x="577" y="482"/>
                      <a:pt x="580" y="483"/>
                    </a:cubicBezTo>
                    <a:cubicBezTo>
                      <a:pt x="583" y="484"/>
                      <a:pt x="585" y="484"/>
                      <a:pt x="588" y="483"/>
                    </a:cubicBezTo>
                    <a:cubicBezTo>
                      <a:pt x="590" y="482"/>
                      <a:pt x="592" y="481"/>
                      <a:pt x="594" y="478"/>
                    </a:cubicBezTo>
                    <a:cubicBezTo>
                      <a:pt x="595" y="476"/>
                      <a:pt x="596" y="473"/>
                      <a:pt x="595" y="471"/>
                    </a:cubicBezTo>
                    <a:cubicBezTo>
                      <a:pt x="595" y="468"/>
                      <a:pt x="593" y="466"/>
                      <a:pt x="591" y="464"/>
                    </a:cubicBezTo>
                    <a:cubicBezTo>
                      <a:pt x="589" y="462"/>
                      <a:pt x="576" y="453"/>
                      <a:pt x="565" y="445"/>
                    </a:cubicBezTo>
                    <a:cubicBezTo>
                      <a:pt x="568" y="439"/>
                      <a:pt x="571" y="433"/>
                      <a:pt x="573" y="427"/>
                    </a:cubicBezTo>
                    <a:cubicBezTo>
                      <a:pt x="587" y="430"/>
                      <a:pt x="602" y="434"/>
                      <a:pt x="605" y="435"/>
                    </a:cubicBezTo>
                    <a:cubicBezTo>
                      <a:pt x="607" y="436"/>
                      <a:pt x="610" y="435"/>
                      <a:pt x="612" y="434"/>
                    </a:cubicBezTo>
                    <a:cubicBezTo>
                      <a:pt x="615" y="432"/>
                      <a:pt x="616" y="430"/>
                      <a:pt x="617" y="428"/>
                    </a:cubicBezTo>
                    <a:cubicBezTo>
                      <a:pt x="618" y="425"/>
                      <a:pt x="618" y="422"/>
                      <a:pt x="617" y="420"/>
                    </a:cubicBezTo>
                    <a:cubicBezTo>
                      <a:pt x="616" y="418"/>
                      <a:pt x="615" y="415"/>
                      <a:pt x="612" y="414"/>
                    </a:cubicBezTo>
                    <a:cubicBezTo>
                      <a:pt x="609" y="413"/>
                      <a:pt x="595" y="406"/>
                      <a:pt x="583" y="400"/>
                    </a:cubicBezTo>
                    <a:cubicBezTo>
                      <a:pt x="585" y="394"/>
                      <a:pt x="586" y="387"/>
                      <a:pt x="588" y="381"/>
                    </a:cubicBezTo>
                    <a:cubicBezTo>
                      <a:pt x="602" y="382"/>
                      <a:pt x="617" y="383"/>
                      <a:pt x="620" y="383"/>
                    </a:cubicBezTo>
                    <a:cubicBezTo>
                      <a:pt x="623" y="384"/>
                      <a:pt x="626" y="383"/>
                      <a:pt x="628" y="381"/>
                    </a:cubicBezTo>
                    <a:cubicBezTo>
                      <a:pt x="630" y="379"/>
                      <a:pt x="631" y="377"/>
                      <a:pt x="632" y="374"/>
                    </a:cubicBezTo>
                    <a:cubicBezTo>
                      <a:pt x="632" y="371"/>
                      <a:pt x="632" y="369"/>
                      <a:pt x="630" y="366"/>
                    </a:cubicBezTo>
                    <a:cubicBezTo>
                      <a:pt x="629" y="364"/>
                      <a:pt x="627" y="362"/>
                      <a:pt x="624" y="362"/>
                    </a:cubicBezTo>
                    <a:cubicBezTo>
                      <a:pt x="621" y="361"/>
                      <a:pt x="606" y="357"/>
                      <a:pt x="593" y="353"/>
                    </a:cubicBezTo>
                    <a:cubicBezTo>
                      <a:pt x="594" y="346"/>
                      <a:pt x="594" y="340"/>
                      <a:pt x="595" y="333"/>
                    </a:cubicBezTo>
                    <a:cubicBezTo>
                      <a:pt x="608" y="332"/>
                      <a:pt x="624" y="330"/>
                      <a:pt x="627" y="330"/>
                    </a:cubicBezTo>
                    <a:moveTo>
                      <a:pt x="517" y="187"/>
                    </a:moveTo>
                    <a:cubicBezTo>
                      <a:pt x="524" y="183"/>
                      <a:pt x="532" y="186"/>
                      <a:pt x="536" y="192"/>
                    </a:cubicBezTo>
                    <a:cubicBezTo>
                      <a:pt x="540" y="199"/>
                      <a:pt x="538" y="208"/>
                      <a:pt x="531" y="212"/>
                    </a:cubicBezTo>
                    <a:cubicBezTo>
                      <a:pt x="524" y="216"/>
                      <a:pt x="515" y="214"/>
                      <a:pt x="511" y="207"/>
                    </a:cubicBezTo>
                    <a:cubicBezTo>
                      <a:pt x="507" y="200"/>
                      <a:pt x="510" y="191"/>
                      <a:pt x="517" y="187"/>
                    </a:cubicBezTo>
                    <a:moveTo>
                      <a:pt x="524" y="312"/>
                    </a:moveTo>
                    <a:cubicBezTo>
                      <a:pt x="420" y="312"/>
                      <a:pt x="420" y="312"/>
                      <a:pt x="420" y="312"/>
                    </a:cubicBezTo>
                    <a:cubicBezTo>
                      <a:pt x="419" y="298"/>
                      <a:pt x="415" y="285"/>
                      <a:pt x="410" y="273"/>
                    </a:cubicBezTo>
                    <a:cubicBezTo>
                      <a:pt x="499" y="221"/>
                      <a:pt x="499" y="221"/>
                      <a:pt x="499" y="221"/>
                    </a:cubicBezTo>
                    <a:cubicBezTo>
                      <a:pt x="514" y="249"/>
                      <a:pt x="523" y="279"/>
                      <a:pt x="524" y="312"/>
                    </a:cubicBezTo>
                    <a:moveTo>
                      <a:pt x="460" y="127"/>
                    </a:moveTo>
                    <a:cubicBezTo>
                      <a:pt x="465" y="121"/>
                      <a:pt x="474" y="120"/>
                      <a:pt x="480" y="125"/>
                    </a:cubicBezTo>
                    <a:cubicBezTo>
                      <a:pt x="486" y="130"/>
                      <a:pt x="487" y="140"/>
                      <a:pt x="482" y="146"/>
                    </a:cubicBezTo>
                    <a:cubicBezTo>
                      <a:pt x="477" y="152"/>
                      <a:pt x="468" y="153"/>
                      <a:pt x="462" y="147"/>
                    </a:cubicBezTo>
                    <a:cubicBezTo>
                      <a:pt x="455" y="142"/>
                      <a:pt x="455" y="133"/>
                      <a:pt x="460" y="127"/>
                    </a:cubicBezTo>
                    <a:moveTo>
                      <a:pt x="493" y="210"/>
                    </a:moveTo>
                    <a:cubicBezTo>
                      <a:pt x="403" y="262"/>
                      <a:pt x="403" y="262"/>
                      <a:pt x="403" y="262"/>
                    </a:cubicBezTo>
                    <a:cubicBezTo>
                      <a:pt x="396" y="251"/>
                      <a:pt x="386" y="241"/>
                      <a:pt x="375" y="234"/>
                    </a:cubicBezTo>
                    <a:cubicBezTo>
                      <a:pt x="426" y="144"/>
                      <a:pt x="426" y="144"/>
                      <a:pt x="426" y="144"/>
                    </a:cubicBezTo>
                    <a:cubicBezTo>
                      <a:pt x="453" y="160"/>
                      <a:pt x="476" y="183"/>
                      <a:pt x="493" y="210"/>
                    </a:cubicBezTo>
                    <a:moveTo>
                      <a:pt x="318" y="384"/>
                    </a:moveTo>
                    <a:cubicBezTo>
                      <a:pt x="282" y="384"/>
                      <a:pt x="253" y="355"/>
                      <a:pt x="253" y="319"/>
                    </a:cubicBezTo>
                    <a:cubicBezTo>
                      <a:pt x="253" y="283"/>
                      <a:pt x="282" y="254"/>
                      <a:pt x="318" y="254"/>
                    </a:cubicBezTo>
                    <a:cubicBezTo>
                      <a:pt x="354" y="254"/>
                      <a:pt x="383" y="283"/>
                      <a:pt x="383" y="319"/>
                    </a:cubicBezTo>
                    <a:cubicBezTo>
                      <a:pt x="383" y="355"/>
                      <a:pt x="354" y="384"/>
                      <a:pt x="318" y="384"/>
                    </a:cubicBezTo>
                    <a:moveTo>
                      <a:pt x="386" y="90"/>
                    </a:moveTo>
                    <a:cubicBezTo>
                      <a:pt x="388" y="83"/>
                      <a:pt x="397" y="79"/>
                      <a:pt x="404" y="81"/>
                    </a:cubicBezTo>
                    <a:cubicBezTo>
                      <a:pt x="412" y="84"/>
                      <a:pt x="416" y="92"/>
                      <a:pt x="413" y="100"/>
                    </a:cubicBezTo>
                    <a:cubicBezTo>
                      <a:pt x="410" y="107"/>
                      <a:pt x="402" y="111"/>
                      <a:pt x="394" y="109"/>
                    </a:cubicBezTo>
                    <a:cubicBezTo>
                      <a:pt x="387" y="106"/>
                      <a:pt x="383" y="98"/>
                      <a:pt x="386" y="90"/>
                    </a:cubicBezTo>
                    <a:moveTo>
                      <a:pt x="415" y="137"/>
                    </a:moveTo>
                    <a:cubicBezTo>
                      <a:pt x="363" y="227"/>
                      <a:pt x="363" y="227"/>
                      <a:pt x="363" y="227"/>
                    </a:cubicBezTo>
                    <a:cubicBezTo>
                      <a:pt x="352" y="221"/>
                      <a:pt x="338" y="217"/>
                      <a:pt x="325" y="217"/>
                    </a:cubicBezTo>
                    <a:cubicBezTo>
                      <a:pt x="325" y="113"/>
                      <a:pt x="325" y="113"/>
                      <a:pt x="325" y="113"/>
                    </a:cubicBezTo>
                    <a:cubicBezTo>
                      <a:pt x="357" y="114"/>
                      <a:pt x="388" y="122"/>
                      <a:pt x="415" y="137"/>
                    </a:cubicBezTo>
                    <a:moveTo>
                      <a:pt x="318" y="66"/>
                    </a:moveTo>
                    <a:cubicBezTo>
                      <a:pt x="326" y="66"/>
                      <a:pt x="332" y="73"/>
                      <a:pt x="332" y="81"/>
                    </a:cubicBezTo>
                    <a:cubicBezTo>
                      <a:pt x="332" y="89"/>
                      <a:pt x="326" y="95"/>
                      <a:pt x="318" y="95"/>
                    </a:cubicBezTo>
                    <a:cubicBezTo>
                      <a:pt x="310" y="95"/>
                      <a:pt x="304" y="89"/>
                      <a:pt x="304" y="81"/>
                    </a:cubicBezTo>
                    <a:cubicBezTo>
                      <a:pt x="304" y="73"/>
                      <a:pt x="310" y="66"/>
                      <a:pt x="318" y="66"/>
                    </a:cubicBezTo>
                    <a:moveTo>
                      <a:pt x="312" y="113"/>
                    </a:moveTo>
                    <a:cubicBezTo>
                      <a:pt x="312" y="217"/>
                      <a:pt x="312" y="217"/>
                      <a:pt x="312" y="217"/>
                    </a:cubicBezTo>
                    <a:cubicBezTo>
                      <a:pt x="298" y="217"/>
                      <a:pt x="285" y="221"/>
                      <a:pt x="273" y="227"/>
                    </a:cubicBezTo>
                    <a:cubicBezTo>
                      <a:pt x="221" y="137"/>
                      <a:pt x="221" y="137"/>
                      <a:pt x="221" y="137"/>
                    </a:cubicBezTo>
                    <a:cubicBezTo>
                      <a:pt x="248" y="122"/>
                      <a:pt x="279" y="114"/>
                      <a:pt x="312" y="113"/>
                    </a:cubicBezTo>
                    <a:moveTo>
                      <a:pt x="232" y="81"/>
                    </a:moveTo>
                    <a:cubicBezTo>
                      <a:pt x="239" y="79"/>
                      <a:pt x="248" y="83"/>
                      <a:pt x="250" y="90"/>
                    </a:cubicBezTo>
                    <a:cubicBezTo>
                      <a:pt x="253" y="98"/>
                      <a:pt x="249" y="106"/>
                      <a:pt x="242" y="109"/>
                    </a:cubicBezTo>
                    <a:cubicBezTo>
                      <a:pt x="234" y="111"/>
                      <a:pt x="226" y="107"/>
                      <a:pt x="223" y="100"/>
                    </a:cubicBezTo>
                    <a:cubicBezTo>
                      <a:pt x="220" y="92"/>
                      <a:pt x="224" y="84"/>
                      <a:pt x="232" y="81"/>
                    </a:cubicBezTo>
                    <a:moveTo>
                      <a:pt x="210" y="144"/>
                    </a:moveTo>
                    <a:cubicBezTo>
                      <a:pt x="261" y="234"/>
                      <a:pt x="261" y="234"/>
                      <a:pt x="261" y="234"/>
                    </a:cubicBezTo>
                    <a:cubicBezTo>
                      <a:pt x="250" y="241"/>
                      <a:pt x="240" y="251"/>
                      <a:pt x="233" y="262"/>
                    </a:cubicBezTo>
                    <a:cubicBezTo>
                      <a:pt x="143" y="210"/>
                      <a:pt x="143" y="210"/>
                      <a:pt x="143" y="210"/>
                    </a:cubicBezTo>
                    <a:cubicBezTo>
                      <a:pt x="160" y="183"/>
                      <a:pt x="183" y="160"/>
                      <a:pt x="210" y="144"/>
                    </a:cubicBezTo>
                    <a:moveTo>
                      <a:pt x="156" y="125"/>
                    </a:moveTo>
                    <a:cubicBezTo>
                      <a:pt x="162" y="120"/>
                      <a:pt x="171" y="121"/>
                      <a:pt x="176" y="127"/>
                    </a:cubicBezTo>
                    <a:cubicBezTo>
                      <a:pt x="181" y="133"/>
                      <a:pt x="181" y="142"/>
                      <a:pt x="175" y="147"/>
                    </a:cubicBezTo>
                    <a:cubicBezTo>
                      <a:pt x="168" y="153"/>
                      <a:pt x="159" y="152"/>
                      <a:pt x="154" y="146"/>
                    </a:cubicBezTo>
                    <a:cubicBezTo>
                      <a:pt x="149" y="140"/>
                      <a:pt x="150" y="130"/>
                      <a:pt x="156" y="125"/>
                    </a:cubicBezTo>
                    <a:moveTo>
                      <a:pt x="137" y="221"/>
                    </a:moveTo>
                    <a:cubicBezTo>
                      <a:pt x="227" y="273"/>
                      <a:pt x="227" y="273"/>
                      <a:pt x="227" y="273"/>
                    </a:cubicBezTo>
                    <a:cubicBezTo>
                      <a:pt x="221" y="285"/>
                      <a:pt x="217" y="298"/>
                      <a:pt x="216" y="312"/>
                    </a:cubicBezTo>
                    <a:cubicBezTo>
                      <a:pt x="112" y="312"/>
                      <a:pt x="112" y="312"/>
                      <a:pt x="112" y="312"/>
                    </a:cubicBezTo>
                    <a:cubicBezTo>
                      <a:pt x="113" y="279"/>
                      <a:pt x="122" y="249"/>
                      <a:pt x="137" y="221"/>
                    </a:cubicBezTo>
                    <a:moveTo>
                      <a:pt x="100" y="192"/>
                    </a:moveTo>
                    <a:cubicBezTo>
                      <a:pt x="104" y="186"/>
                      <a:pt x="113" y="183"/>
                      <a:pt x="119" y="187"/>
                    </a:cubicBezTo>
                    <a:cubicBezTo>
                      <a:pt x="126" y="191"/>
                      <a:pt x="129" y="200"/>
                      <a:pt x="125" y="207"/>
                    </a:cubicBezTo>
                    <a:cubicBezTo>
                      <a:pt x="121" y="214"/>
                      <a:pt x="112" y="216"/>
                      <a:pt x="105" y="212"/>
                    </a:cubicBezTo>
                    <a:cubicBezTo>
                      <a:pt x="98" y="208"/>
                      <a:pt x="96" y="199"/>
                      <a:pt x="100" y="192"/>
                    </a:cubicBezTo>
                    <a:moveTo>
                      <a:pt x="70" y="275"/>
                    </a:moveTo>
                    <a:cubicBezTo>
                      <a:pt x="71" y="267"/>
                      <a:pt x="79" y="262"/>
                      <a:pt x="87" y="263"/>
                    </a:cubicBezTo>
                    <a:cubicBezTo>
                      <a:pt x="94" y="265"/>
                      <a:pt x="100" y="272"/>
                      <a:pt x="98" y="280"/>
                    </a:cubicBezTo>
                    <a:cubicBezTo>
                      <a:pt x="97" y="288"/>
                      <a:pt x="89" y="293"/>
                      <a:pt x="81" y="292"/>
                    </a:cubicBezTo>
                    <a:cubicBezTo>
                      <a:pt x="74" y="290"/>
                      <a:pt x="68" y="283"/>
                      <a:pt x="70" y="275"/>
                    </a:cubicBezTo>
                    <a:moveTo>
                      <a:pt x="87" y="374"/>
                    </a:moveTo>
                    <a:cubicBezTo>
                      <a:pt x="79" y="376"/>
                      <a:pt x="71" y="370"/>
                      <a:pt x="70" y="363"/>
                    </a:cubicBezTo>
                    <a:cubicBezTo>
                      <a:pt x="68" y="355"/>
                      <a:pt x="74" y="347"/>
                      <a:pt x="81" y="346"/>
                    </a:cubicBezTo>
                    <a:cubicBezTo>
                      <a:pt x="89" y="344"/>
                      <a:pt x="97" y="350"/>
                      <a:pt x="98" y="358"/>
                    </a:cubicBezTo>
                    <a:cubicBezTo>
                      <a:pt x="100" y="365"/>
                      <a:pt x="94" y="373"/>
                      <a:pt x="87" y="374"/>
                    </a:cubicBezTo>
                    <a:moveTo>
                      <a:pt x="119" y="450"/>
                    </a:moveTo>
                    <a:cubicBezTo>
                      <a:pt x="113" y="454"/>
                      <a:pt x="104" y="452"/>
                      <a:pt x="100" y="445"/>
                    </a:cubicBezTo>
                    <a:cubicBezTo>
                      <a:pt x="96" y="438"/>
                      <a:pt x="98" y="429"/>
                      <a:pt x="105" y="425"/>
                    </a:cubicBezTo>
                    <a:cubicBezTo>
                      <a:pt x="112" y="421"/>
                      <a:pt x="121" y="424"/>
                      <a:pt x="125" y="431"/>
                    </a:cubicBezTo>
                    <a:cubicBezTo>
                      <a:pt x="129" y="437"/>
                      <a:pt x="126" y="446"/>
                      <a:pt x="119" y="450"/>
                    </a:cubicBezTo>
                    <a:moveTo>
                      <a:pt x="112" y="325"/>
                    </a:moveTo>
                    <a:cubicBezTo>
                      <a:pt x="216" y="325"/>
                      <a:pt x="216" y="325"/>
                      <a:pt x="216" y="325"/>
                    </a:cubicBezTo>
                    <a:cubicBezTo>
                      <a:pt x="217" y="339"/>
                      <a:pt x="221" y="352"/>
                      <a:pt x="227" y="364"/>
                    </a:cubicBezTo>
                    <a:cubicBezTo>
                      <a:pt x="137" y="416"/>
                      <a:pt x="137" y="416"/>
                      <a:pt x="137" y="416"/>
                    </a:cubicBezTo>
                    <a:cubicBezTo>
                      <a:pt x="122" y="389"/>
                      <a:pt x="113" y="358"/>
                      <a:pt x="112" y="325"/>
                    </a:cubicBezTo>
                    <a:moveTo>
                      <a:pt x="176" y="510"/>
                    </a:moveTo>
                    <a:cubicBezTo>
                      <a:pt x="171" y="517"/>
                      <a:pt x="162" y="517"/>
                      <a:pt x="156" y="512"/>
                    </a:cubicBezTo>
                    <a:cubicBezTo>
                      <a:pt x="150" y="507"/>
                      <a:pt x="149" y="498"/>
                      <a:pt x="154" y="492"/>
                    </a:cubicBezTo>
                    <a:cubicBezTo>
                      <a:pt x="159" y="486"/>
                      <a:pt x="168" y="485"/>
                      <a:pt x="175" y="490"/>
                    </a:cubicBezTo>
                    <a:cubicBezTo>
                      <a:pt x="181" y="495"/>
                      <a:pt x="181" y="504"/>
                      <a:pt x="176" y="510"/>
                    </a:cubicBezTo>
                    <a:moveTo>
                      <a:pt x="143" y="427"/>
                    </a:moveTo>
                    <a:cubicBezTo>
                      <a:pt x="233" y="375"/>
                      <a:pt x="233" y="375"/>
                      <a:pt x="233" y="375"/>
                    </a:cubicBezTo>
                    <a:cubicBezTo>
                      <a:pt x="240" y="387"/>
                      <a:pt x="250" y="396"/>
                      <a:pt x="261" y="404"/>
                    </a:cubicBezTo>
                    <a:cubicBezTo>
                      <a:pt x="210" y="494"/>
                      <a:pt x="210" y="494"/>
                      <a:pt x="210" y="494"/>
                    </a:cubicBezTo>
                    <a:cubicBezTo>
                      <a:pt x="183" y="477"/>
                      <a:pt x="160" y="454"/>
                      <a:pt x="143" y="427"/>
                    </a:cubicBezTo>
                    <a:moveTo>
                      <a:pt x="250" y="547"/>
                    </a:moveTo>
                    <a:cubicBezTo>
                      <a:pt x="248" y="555"/>
                      <a:pt x="239" y="559"/>
                      <a:pt x="232" y="556"/>
                    </a:cubicBezTo>
                    <a:cubicBezTo>
                      <a:pt x="224" y="553"/>
                      <a:pt x="220" y="545"/>
                      <a:pt x="223" y="537"/>
                    </a:cubicBezTo>
                    <a:cubicBezTo>
                      <a:pt x="226" y="530"/>
                      <a:pt x="234" y="526"/>
                      <a:pt x="242" y="529"/>
                    </a:cubicBezTo>
                    <a:cubicBezTo>
                      <a:pt x="249" y="532"/>
                      <a:pt x="253" y="540"/>
                      <a:pt x="250" y="547"/>
                    </a:cubicBezTo>
                    <a:moveTo>
                      <a:pt x="221" y="500"/>
                    </a:moveTo>
                    <a:cubicBezTo>
                      <a:pt x="273" y="410"/>
                      <a:pt x="273" y="410"/>
                      <a:pt x="273" y="410"/>
                    </a:cubicBezTo>
                    <a:cubicBezTo>
                      <a:pt x="285" y="416"/>
                      <a:pt x="298" y="420"/>
                      <a:pt x="312" y="421"/>
                    </a:cubicBezTo>
                    <a:cubicBezTo>
                      <a:pt x="312" y="525"/>
                      <a:pt x="312" y="525"/>
                      <a:pt x="312" y="525"/>
                    </a:cubicBezTo>
                    <a:cubicBezTo>
                      <a:pt x="279" y="524"/>
                      <a:pt x="248" y="515"/>
                      <a:pt x="221" y="500"/>
                    </a:cubicBezTo>
                    <a:moveTo>
                      <a:pt x="318" y="571"/>
                    </a:moveTo>
                    <a:cubicBezTo>
                      <a:pt x="310" y="571"/>
                      <a:pt x="304" y="565"/>
                      <a:pt x="304" y="557"/>
                    </a:cubicBezTo>
                    <a:cubicBezTo>
                      <a:pt x="304" y="549"/>
                      <a:pt x="310" y="542"/>
                      <a:pt x="318" y="542"/>
                    </a:cubicBezTo>
                    <a:cubicBezTo>
                      <a:pt x="326" y="542"/>
                      <a:pt x="332" y="549"/>
                      <a:pt x="332" y="557"/>
                    </a:cubicBezTo>
                    <a:cubicBezTo>
                      <a:pt x="332" y="565"/>
                      <a:pt x="326" y="571"/>
                      <a:pt x="318" y="571"/>
                    </a:cubicBezTo>
                    <a:moveTo>
                      <a:pt x="325" y="525"/>
                    </a:moveTo>
                    <a:cubicBezTo>
                      <a:pt x="325" y="421"/>
                      <a:pt x="325" y="421"/>
                      <a:pt x="325" y="421"/>
                    </a:cubicBezTo>
                    <a:cubicBezTo>
                      <a:pt x="338" y="420"/>
                      <a:pt x="352" y="416"/>
                      <a:pt x="363" y="410"/>
                    </a:cubicBezTo>
                    <a:cubicBezTo>
                      <a:pt x="415" y="500"/>
                      <a:pt x="415" y="500"/>
                      <a:pt x="415" y="500"/>
                    </a:cubicBezTo>
                    <a:cubicBezTo>
                      <a:pt x="388" y="515"/>
                      <a:pt x="357" y="524"/>
                      <a:pt x="325" y="525"/>
                    </a:cubicBezTo>
                    <a:moveTo>
                      <a:pt x="404" y="556"/>
                    </a:moveTo>
                    <a:cubicBezTo>
                      <a:pt x="397" y="559"/>
                      <a:pt x="388" y="555"/>
                      <a:pt x="386" y="547"/>
                    </a:cubicBezTo>
                    <a:cubicBezTo>
                      <a:pt x="383" y="540"/>
                      <a:pt x="387" y="532"/>
                      <a:pt x="394" y="529"/>
                    </a:cubicBezTo>
                    <a:cubicBezTo>
                      <a:pt x="402" y="526"/>
                      <a:pt x="410" y="530"/>
                      <a:pt x="413" y="537"/>
                    </a:cubicBezTo>
                    <a:cubicBezTo>
                      <a:pt x="416" y="545"/>
                      <a:pt x="412" y="553"/>
                      <a:pt x="404" y="556"/>
                    </a:cubicBezTo>
                    <a:moveTo>
                      <a:pt x="426" y="494"/>
                    </a:moveTo>
                    <a:cubicBezTo>
                      <a:pt x="375" y="404"/>
                      <a:pt x="375" y="404"/>
                      <a:pt x="375" y="404"/>
                    </a:cubicBezTo>
                    <a:cubicBezTo>
                      <a:pt x="386" y="396"/>
                      <a:pt x="396" y="387"/>
                      <a:pt x="403" y="375"/>
                    </a:cubicBezTo>
                    <a:cubicBezTo>
                      <a:pt x="493" y="427"/>
                      <a:pt x="493" y="427"/>
                      <a:pt x="493" y="427"/>
                    </a:cubicBezTo>
                    <a:cubicBezTo>
                      <a:pt x="476" y="454"/>
                      <a:pt x="453" y="477"/>
                      <a:pt x="426" y="494"/>
                    </a:cubicBezTo>
                    <a:moveTo>
                      <a:pt x="480" y="512"/>
                    </a:moveTo>
                    <a:cubicBezTo>
                      <a:pt x="474" y="517"/>
                      <a:pt x="465" y="517"/>
                      <a:pt x="460" y="510"/>
                    </a:cubicBezTo>
                    <a:cubicBezTo>
                      <a:pt x="455" y="504"/>
                      <a:pt x="455" y="495"/>
                      <a:pt x="462" y="490"/>
                    </a:cubicBezTo>
                    <a:cubicBezTo>
                      <a:pt x="468" y="485"/>
                      <a:pt x="477" y="486"/>
                      <a:pt x="482" y="492"/>
                    </a:cubicBezTo>
                    <a:cubicBezTo>
                      <a:pt x="487" y="498"/>
                      <a:pt x="486" y="507"/>
                      <a:pt x="480" y="512"/>
                    </a:cubicBezTo>
                    <a:moveTo>
                      <a:pt x="499" y="416"/>
                    </a:moveTo>
                    <a:cubicBezTo>
                      <a:pt x="410" y="364"/>
                      <a:pt x="410" y="364"/>
                      <a:pt x="410" y="364"/>
                    </a:cubicBezTo>
                    <a:cubicBezTo>
                      <a:pt x="415" y="352"/>
                      <a:pt x="419" y="339"/>
                      <a:pt x="420" y="325"/>
                    </a:cubicBezTo>
                    <a:cubicBezTo>
                      <a:pt x="524" y="325"/>
                      <a:pt x="524" y="325"/>
                      <a:pt x="524" y="325"/>
                    </a:cubicBezTo>
                    <a:cubicBezTo>
                      <a:pt x="523" y="358"/>
                      <a:pt x="514" y="389"/>
                      <a:pt x="499" y="416"/>
                    </a:cubicBezTo>
                    <a:moveTo>
                      <a:pt x="536" y="445"/>
                    </a:moveTo>
                    <a:cubicBezTo>
                      <a:pt x="532" y="452"/>
                      <a:pt x="524" y="454"/>
                      <a:pt x="517" y="450"/>
                    </a:cubicBezTo>
                    <a:cubicBezTo>
                      <a:pt x="510" y="446"/>
                      <a:pt x="507" y="437"/>
                      <a:pt x="511" y="431"/>
                    </a:cubicBezTo>
                    <a:cubicBezTo>
                      <a:pt x="515" y="424"/>
                      <a:pt x="524" y="421"/>
                      <a:pt x="531" y="425"/>
                    </a:cubicBezTo>
                    <a:cubicBezTo>
                      <a:pt x="538" y="429"/>
                      <a:pt x="540" y="438"/>
                      <a:pt x="536" y="445"/>
                    </a:cubicBezTo>
                    <a:moveTo>
                      <a:pt x="566" y="363"/>
                    </a:moveTo>
                    <a:cubicBezTo>
                      <a:pt x="565" y="370"/>
                      <a:pt x="557" y="376"/>
                      <a:pt x="550" y="374"/>
                    </a:cubicBezTo>
                    <a:cubicBezTo>
                      <a:pt x="542" y="373"/>
                      <a:pt x="536" y="365"/>
                      <a:pt x="538" y="358"/>
                    </a:cubicBezTo>
                    <a:cubicBezTo>
                      <a:pt x="539" y="350"/>
                      <a:pt x="547" y="344"/>
                      <a:pt x="555" y="346"/>
                    </a:cubicBezTo>
                    <a:cubicBezTo>
                      <a:pt x="562" y="347"/>
                      <a:pt x="568" y="355"/>
                      <a:pt x="566" y="363"/>
                    </a:cubicBezTo>
                    <a:moveTo>
                      <a:pt x="555" y="292"/>
                    </a:moveTo>
                    <a:cubicBezTo>
                      <a:pt x="547" y="293"/>
                      <a:pt x="539" y="288"/>
                      <a:pt x="538" y="280"/>
                    </a:cubicBezTo>
                    <a:cubicBezTo>
                      <a:pt x="536" y="272"/>
                      <a:pt x="542" y="265"/>
                      <a:pt x="550" y="263"/>
                    </a:cubicBezTo>
                    <a:cubicBezTo>
                      <a:pt x="557" y="262"/>
                      <a:pt x="565" y="267"/>
                      <a:pt x="566" y="275"/>
                    </a:cubicBezTo>
                    <a:cubicBezTo>
                      <a:pt x="568" y="283"/>
                      <a:pt x="562" y="290"/>
                      <a:pt x="555" y="292"/>
                    </a:cubicBezTo>
                  </a:path>
                </a:pathLst>
              </a:custGeom>
              <a:solidFill>
                <a:schemeClr val="accent6"/>
              </a:solidFill>
              <a:ln>
                <a:noFill/>
              </a:ln>
            </p:spPr>
            <p:txBody>
              <a:bodyPr vert="horz" wrap="square" lIns="121920" tIns="60960" rIns="121920" bIns="60960" numCol="1" anchor="t" anchorCtr="0" compatLnSpc="1"/>
              <a:lstStyle/>
              <a:p>
                <a:endParaRPr lang="en-US" sz="2400"/>
              </a:p>
            </p:txBody>
          </p:sp>
          <p:sp>
            <p:nvSpPr>
              <p:cNvPr id="44" name="Freeform 89"/>
              <p:cNvSpPr>
                <a:spLocks noEditPoints="1"/>
              </p:cNvSpPr>
              <p:nvPr/>
            </p:nvSpPr>
            <p:spPr bwMode="auto">
              <a:xfrm flipH="1">
                <a:off x="4747995" y="2113624"/>
                <a:ext cx="965073" cy="960667"/>
              </a:xfrm>
              <a:custGeom>
                <a:avLst/>
                <a:gdLst>
                  <a:gd name="T0" fmla="*/ 805 w 809"/>
                  <a:gd name="T1" fmla="*/ 428 h 804"/>
                  <a:gd name="T2" fmla="*/ 794 w 809"/>
                  <a:gd name="T3" fmla="*/ 376 h 804"/>
                  <a:gd name="T4" fmla="*/ 790 w 809"/>
                  <a:gd name="T5" fmla="*/ 340 h 804"/>
                  <a:gd name="T6" fmla="*/ 789 w 809"/>
                  <a:gd name="T7" fmla="*/ 287 h 804"/>
                  <a:gd name="T8" fmla="*/ 715 w 809"/>
                  <a:gd name="T9" fmla="*/ 274 h 804"/>
                  <a:gd name="T10" fmla="*/ 754 w 809"/>
                  <a:gd name="T11" fmla="*/ 198 h 804"/>
                  <a:gd name="T12" fmla="*/ 668 w 809"/>
                  <a:gd name="T13" fmla="*/ 194 h 804"/>
                  <a:gd name="T14" fmla="*/ 692 w 809"/>
                  <a:gd name="T15" fmla="*/ 125 h 804"/>
                  <a:gd name="T16" fmla="*/ 645 w 809"/>
                  <a:gd name="T17" fmla="*/ 98 h 804"/>
                  <a:gd name="T18" fmla="*/ 615 w 809"/>
                  <a:gd name="T19" fmla="*/ 77 h 804"/>
                  <a:gd name="T20" fmla="*/ 575 w 809"/>
                  <a:gd name="T21" fmla="*/ 42 h 804"/>
                  <a:gd name="T22" fmla="*/ 516 w 809"/>
                  <a:gd name="T23" fmla="*/ 88 h 804"/>
                  <a:gd name="T24" fmla="*/ 485 w 809"/>
                  <a:gd name="T25" fmla="*/ 8 h 804"/>
                  <a:gd name="T26" fmla="*/ 436 w 809"/>
                  <a:gd name="T27" fmla="*/ 70 h 804"/>
                  <a:gd name="T28" fmla="*/ 400 w 809"/>
                  <a:gd name="T29" fmla="*/ 0 h 804"/>
                  <a:gd name="T30" fmla="*/ 354 w 809"/>
                  <a:gd name="T31" fmla="*/ 72 h 804"/>
                  <a:gd name="T32" fmla="*/ 305 w 809"/>
                  <a:gd name="T33" fmla="*/ 16 h 804"/>
                  <a:gd name="T34" fmla="*/ 259 w 809"/>
                  <a:gd name="T35" fmla="*/ 43 h 804"/>
                  <a:gd name="T36" fmla="*/ 225 w 809"/>
                  <a:gd name="T37" fmla="*/ 58 h 804"/>
                  <a:gd name="T38" fmla="*/ 175 w 809"/>
                  <a:gd name="T39" fmla="*/ 75 h 804"/>
                  <a:gd name="T40" fmla="*/ 185 w 809"/>
                  <a:gd name="T41" fmla="*/ 148 h 804"/>
                  <a:gd name="T42" fmla="*/ 100 w 809"/>
                  <a:gd name="T43" fmla="*/ 135 h 804"/>
                  <a:gd name="T44" fmla="*/ 123 w 809"/>
                  <a:gd name="T45" fmla="*/ 218 h 804"/>
                  <a:gd name="T46" fmla="*/ 49 w 809"/>
                  <a:gd name="T47" fmla="*/ 217 h 804"/>
                  <a:gd name="T48" fmla="*/ 38 w 809"/>
                  <a:gd name="T49" fmla="*/ 268 h 804"/>
                  <a:gd name="T50" fmla="*/ 27 w 809"/>
                  <a:gd name="T51" fmla="*/ 303 h 804"/>
                  <a:gd name="T52" fmla="*/ 6 w 809"/>
                  <a:gd name="T53" fmla="*/ 352 h 804"/>
                  <a:gd name="T54" fmla="*/ 68 w 809"/>
                  <a:gd name="T55" fmla="*/ 393 h 804"/>
                  <a:gd name="T56" fmla="*/ 1 w 809"/>
                  <a:gd name="T57" fmla="*/ 447 h 804"/>
                  <a:gd name="T58" fmla="*/ 79 w 809"/>
                  <a:gd name="T59" fmla="*/ 485 h 804"/>
                  <a:gd name="T60" fmla="*/ 28 w 809"/>
                  <a:gd name="T61" fmla="*/ 539 h 804"/>
                  <a:gd name="T62" fmla="*/ 59 w 809"/>
                  <a:gd name="T63" fmla="*/ 582 h 804"/>
                  <a:gd name="T64" fmla="*/ 78 w 809"/>
                  <a:gd name="T65" fmla="*/ 614 h 804"/>
                  <a:gd name="T66" fmla="*/ 101 w 809"/>
                  <a:gd name="T67" fmla="*/ 662 h 804"/>
                  <a:gd name="T68" fmla="*/ 173 w 809"/>
                  <a:gd name="T69" fmla="*/ 644 h 804"/>
                  <a:gd name="T70" fmla="*/ 169 w 809"/>
                  <a:gd name="T71" fmla="*/ 729 h 804"/>
                  <a:gd name="T72" fmla="*/ 250 w 809"/>
                  <a:gd name="T73" fmla="*/ 698 h 804"/>
                  <a:gd name="T74" fmla="*/ 256 w 809"/>
                  <a:gd name="T75" fmla="*/ 771 h 804"/>
                  <a:gd name="T76" fmla="*/ 309 w 809"/>
                  <a:gd name="T77" fmla="*/ 777 h 804"/>
                  <a:gd name="T78" fmla="*/ 345 w 809"/>
                  <a:gd name="T79" fmla="*/ 784 h 804"/>
                  <a:gd name="T80" fmla="*/ 390 w 809"/>
                  <a:gd name="T81" fmla="*/ 788 h 804"/>
                  <a:gd name="T82" fmla="*/ 427 w 809"/>
                  <a:gd name="T83" fmla="*/ 788 h 804"/>
                  <a:gd name="T84" fmla="*/ 480 w 809"/>
                  <a:gd name="T85" fmla="*/ 793 h 804"/>
                  <a:gd name="T86" fmla="*/ 501 w 809"/>
                  <a:gd name="T87" fmla="*/ 722 h 804"/>
                  <a:gd name="T88" fmla="*/ 574 w 809"/>
                  <a:gd name="T89" fmla="*/ 768 h 804"/>
                  <a:gd name="T90" fmla="*/ 586 w 809"/>
                  <a:gd name="T91" fmla="*/ 683 h 804"/>
                  <a:gd name="T92" fmla="*/ 654 w 809"/>
                  <a:gd name="T93" fmla="*/ 714 h 804"/>
                  <a:gd name="T94" fmla="*/ 685 w 809"/>
                  <a:gd name="T95" fmla="*/ 672 h 804"/>
                  <a:gd name="T96" fmla="*/ 709 w 809"/>
                  <a:gd name="T97" fmla="*/ 644 h 804"/>
                  <a:gd name="T98" fmla="*/ 748 w 809"/>
                  <a:gd name="T99" fmla="*/ 608 h 804"/>
                  <a:gd name="T100" fmla="*/ 709 w 809"/>
                  <a:gd name="T101" fmla="*/ 546 h 804"/>
                  <a:gd name="T102" fmla="*/ 792 w 809"/>
                  <a:gd name="T103" fmla="*/ 523 h 804"/>
                  <a:gd name="T104" fmla="*/ 737 w 809"/>
                  <a:gd name="T105" fmla="*/ 457 h 804"/>
                  <a:gd name="T106" fmla="*/ 430 w 809"/>
                  <a:gd name="T107" fmla="*/ 137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9" h="804">
                    <a:moveTo>
                      <a:pt x="791" y="457"/>
                    </a:moveTo>
                    <a:cubicBezTo>
                      <a:pt x="796" y="457"/>
                      <a:pt x="800" y="455"/>
                      <a:pt x="803" y="452"/>
                    </a:cubicBezTo>
                    <a:cubicBezTo>
                      <a:pt x="806" y="449"/>
                      <a:pt x="808" y="445"/>
                      <a:pt x="809" y="441"/>
                    </a:cubicBezTo>
                    <a:cubicBezTo>
                      <a:pt x="809" y="436"/>
                      <a:pt x="808" y="432"/>
                      <a:pt x="805" y="428"/>
                    </a:cubicBezTo>
                    <a:cubicBezTo>
                      <a:pt x="803" y="425"/>
                      <a:pt x="799" y="422"/>
                      <a:pt x="795" y="421"/>
                    </a:cubicBezTo>
                    <a:cubicBezTo>
                      <a:pt x="789" y="420"/>
                      <a:pt x="764" y="415"/>
                      <a:pt x="741" y="411"/>
                    </a:cubicBezTo>
                    <a:cubicBezTo>
                      <a:pt x="741" y="403"/>
                      <a:pt x="741" y="395"/>
                      <a:pt x="741" y="388"/>
                    </a:cubicBezTo>
                    <a:cubicBezTo>
                      <a:pt x="764" y="383"/>
                      <a:pt x="789" y="377"/>
                      <a:pt x="794" y="376"/>
                    </a:cubicBezTo>
                    <a:cubicBezTo>
                      <a:pt x="799" y="375"/>
                      <a:pt x="802" y="373"/>
                      <a:pt x="805" y="369"/>
                    </a:cubicBezTo>
                    <a:cubicBezTo>
                      <a:pt x="807" y="365"/>
                      <a:pt x="808" y="361"/>
                      <a:pt x="808" y="357"/>
                    </a:cubicBezTo>
                    <a:cubicBezTo>
                      <a:pt x="807" y="352"/>
                      <a:pt x="805" y="348"/>
                      <a:pt x="802" y="345"/>
                    </a:cubicBezTo>
                    <a:cubicBezTo>
                      <a:pt x="799" y="342"/>
                      <a:pt x="795" y="340"/>
                      <a:pt x="790" y="340"/>
                    </a:cubicBezTo>
                    <a:cubicBezTo>
                      <a:pt x="785" y="340"/>
                      <a:pt x="759" y="341"/>
                      <a:pt x="735" y="341"/>
                    </a:cubicBezTo>
                    <a:cubicBezTo>
                      <a:pt x="734" y="334"/>
                      <a:pt x="732" y="326"/>
                      <a:pt x="730" y="319"/>
                    </a:cubicBezTo>
                    <a:cubicBezTo>
                      <a:pt x="752" y="309"/>
                      <a:pt x="775" y="299"/>
                      <a:pt x="780" y="297"/>
                    </a:cubicBezTo>
                    <a:cubicBezTo>
                      <a:pt x="784" y="295"/>
                      <a:pt x="787" y="291"/>
                      <a:pt x="789" y="287"/>
                    </a:cubicBezTo>
                    <a:cubicBezTo>
                      <a:pt x="791" y="283"/>
                      <a:pt x="791" y="279"/>
                      <a:pt x="789" y="275"/>
                    </a:cubicBezTo>
                    <a:cubicBezTo>
                      <a:pt x="788" y="270"/>
                      <a:pt x="785" y="267"/>
                      <a:pt x="781" y="264"/>
                    </a:cubicBezTo>
                    <a:cubicBezTo>
                      <a:pt x="777" y="262"/>
                      <a:pt x="773" y="261"/>
                      <a:pt x="768" y="262"/>
                    </a:cubicBezTo>
                    <a:cubicBezTo>
                      <a:pt x="763" y="263"/>
                      <a:pt x="738" y="269"/>
                      <a:pt x="715" y="274"/>
                    </a:cubicBezTo>
                    <a:cubicBezTo>
                      <a:pt x="712" y="267"/>
                      <a:pt x="709" y="260"/>
                      <a:pt x="706" y="253"/>
                    </a:cubicBezTo>
                    <a:cubicBezTo>
                      <a:pt x="724" y="240"/>
                      <a:pt x="745" y="225"/>
                      <a:pt x="750" y="222"/>
                    </a:cubicBezTo>
                    <a:cubicBezTo>
                      <a:pt x="753" y="219"/>
                      <a:pt x="756" y="215"/>
                      <a:pt x="756" y="211"/>
                    </a:cubicBezTo>
                    <a:cubicBezTo>
                      <a:pt x="757" y="206"/>
                      <a:pt x="756" y="202"/>
                      <a:pt x="754" y="198"/>
                    </a:cubicBezTo>
                    <a:cubicBezTo>
                      <a:pt x="752" y="194"/>
                      <a:pt x="748" y="191"/>
                      <a:pt x="744" y="190"/>
                    </a:cubicBezTo>
                    <a:cubicBezTo>
                      <a:pt x="740" y="188"/>
                      <a:pt x="735" y="188"/>
                      <a:pt x="731" y="190"/>
                    </a:cubicBezTo>
                    <a:cubicBezTo>
                      <a:pt x="726" y="193"/>
                      <a:pt x="703" y="203"/>
                      <a:pt x="682" y="213"/>
                    </a:cubicBezTo>
                    <a:cubicBezTo>
                      <a:pt x="677" y="207"/>
                      <a:pt x="672" y="201"/>
                      <a:pt x="668" y="194"/>
                    </a:cubicBezTo>
                    <a:cubicBezTo>
                      <a:pt x="683" y="177"/>
                      <a:pt x="701" y="158"/>
                      <a:pt x="704" y="154"/>
                    </a:cubicBezTo>
                    <a:cubicBezTo>
                      <a:pt x="707" y="151"/>
                      <a:pt x="708" y="147"/>
                      <a:pt x="708" y="142"/>
                    </a:cubicBezTo>
                    <a:cubicBezTo>
                      <a:pt x="708" y="138"/>
                      <a:pt x="706" y="134"/>
                      <a:pt x="703" y="130"/>
                    </a:cubicBezTo>
                    <a:cubicBezTo>
                      <a:pt x="700" y="127"/>
                      <a:pt x="696" y="125"/>
                      <a:pt x="692" y="125"/>
                    </a:cubicBezTo>
                    <a:cubicBezTo>
                      <a:pt x="687" y="124"/>
                      <a:pt x="683" y="125"/>
                      <a:pt x="679" y="128"/>
                    </a:cubicBezTo>
                    <a:cubicBezTo>
                      <a:pt x="675" y="131"/>
                      <a:pt x="654" y="146"/>
                      <a:pt x="636" y="160"/>
                    </a:cubicBezTo>
                    <a:cubicBezTo>
                      <a:pt x="630" y="155"/>
                      <a:pt x="624" y="150"/>
                      <a:pt x="618" y="145"/>
                    </a:cubicBezTo>
                    <a:cubicBezTo>
                      <a:pt x="630" y="125"/>
                      <a:pt x="643" y="103"/>
                      <a:pt x="645" y="98"/>
                    </a:cubicBezTo>
                    <a:cubicBezTo>
                      <a:pt x="648" y="94"/>
                      <a:pt x="648" y="90"/>
                      <a:pt x="647" y="85"/>
                    </a:cubicBezTo>
                    <a:cubicBezTo>
                      <a:pt x="646" y="81"/>
                      <a:pt x="643" y="77"/>
                      <a:pt x="640" y="75"/>
                    </a:cubicBezTo>
                    <a:cubicBezTo>
                      <a:pt x="636" y="72"/>
                      <a:pt x="631" y="71"/>
                      <a:pt x="627" y="71"/>
                    </a:cubicBezTo>
                    <a:cubicBezTo>
                      <a:pt x="623" y="72"/>
                      <a:pt x="618" y="73"/>
                      <a:pt x="615" y="77"/>
                    </a:cubicBezTo>
                    <a:cubicBezTo>
                      <a:pt x="612" y="81"/>
                      <a:pt x="595" y="100"/>
                      <a:pt x="580" y="118"/>
                    </a:cubicBezTo>
                    <a:cubicBezTo>
                      <a:pt x="573" y="114"/>
                      <a:pt x="566" y="110"/>
                      <a:pt x="559" y="106"/>
                    </a:cubicBezTo>
                    <a:cubicBezTo>
                      <a:pt x="567" y="84"/>
                      <a:pt x="575" y="60"/>
                      <a:pt x="576" y="55"/>
                    </a:cubicBezTo>
                    <a:cubicBezTo>
                      <a:pt x="578" y="51"/>
                      <a:pt x="577" y="46"/>
                      <a:pt x="575" y="42"/>
                    </a:cubicBezTo>
                    <a:cubicBezTo>
                      <a:pt x="573" y="38"/>
                      <a:pt x="570" y="35"/>
                      <a:pt x="566" y="33"/>
                    </a:cubicBezTo>
                    <a:cubicBezTo>
                      <a:pt x="561" y="31"/>
                      <a:pt x="557" y="31"/>
                      <a:pt x="553" y="33"/>
                    </a:cubicBezTo>
                    <a:cubicBezTo>
                      <a:pt x="549" y="34"/>
                      <a:pt x="545" y="36"/>
                      <a:pt x="543" y="40"/>
                    </a:cubicBezTo>
                    <a:cubicBezTo>
                      <a:pt x="540" y="45"/>
                      <a:pt x="528" y="67"/>
                      <a:pt x="516" y="88"/>
                    </a:cubicBezTo>
                    <a:cubicBezTo>
                      <a:pt x="509" y="85"/>
                      <a:pt x="501" y="83"/>
                      <a:pt x="494" y="81"/>
                    </a:cubicBezTo>
                    <a:cubicBezTo>
                      <a:pt x="496" y="58"/>
                      <a:pt x="499" y="32"/>
                      <a:pt x="500" y="27"/>
                    </a:cubicBezTo>
                    <a:cubicBezTo>
                      <a:pt x="500" y="22"/>
                      <a:pt x="498" y="18"/>
                      <a:pt x="496" y="15"/>
                    </a:cubicBezTo>
                    <a:cubicBezTo>
                      <a:pt x="493" y="11"/>
                      <a:pt x="489" y="9"/>
                      <a:pt x="485" y="8"/>
                    </a:cubicBezTo>
                    <a:cubicBezTo>
                      <a:pt x="480" y="7"/>
                      <a:pt x="476" y="8"/>
                      <a:pt x="472" y="10"/>
                    </a:cubicBezTo>
                    <a:cubicBezTo>
                      <a:pt x="468" y="12"/>
                      <a:pt x="465" y="15"/>
                      <a:pt x="464" y="20"/>
                    </a:cubicBezTo>
                    <a:cubicBezTo>
                      <a:pt x="462" y="25"/>
                      <a:pt x="455" y="49"/>
                      <a:pt x="448" y="71"/>
                    </a:cubicBezTo>
                    <a:cubicBezTo>
                      <a:pt x="444" y="71"/>
                      <a:pt x="440" y="70"/>
                      <a:pt x="436" y="70"/>
                    </a:cubicBezTo>
                    <a:cubicBezTo>
                      <a:pt x="432" y="70"/>
                      <a:pt x="428" y="69"/>
                      <a:pt x="424" y="69"/>
                    </a:cubicBezTo>
                    <a:cubicBezTo>
                      <a:pt x="422" y="46"/>
                      <a:pt x="419" y="21"/>
                      <a:pt x="419" y="16"/>
                    </a:cubicBezTo>
                    <a:cubicBezTo>
                      <a:pt x="418" y="11"/>
                      <a:pt x="416" y="7"/>
                      <a:pt x="412" y="4"/>
                    </a:cubicBezTo>
                    <a:cubicBezTo>
                      <a:pt x="409" y="1"/>
                      <a:pt x="405" y="0"/>
                      <a:pt x="400" y="0"/>
                    </a:cubicBezTo>
                    <a:cubicBezTo>
                      <a:pt x="396" y="0"/>
                      <a:pt x="391" y="2"/>
                      <a:pt x="388" y="4"/>
                    </a:cubicBezTo>
                    <a:cubicBezTo>
                      <a:pt x="385" y="7"/>
                      <a:pt x="382" y="11"/>
                      <a:pt x="382" y="16"/>
                    </a:cubicBezTo>
                    <a:cubicBezTo>
                      <a:pt x="382" y="21"/>
                      <a:pt x="379" y="47"/>
                      <a:pt x="377" y="70"/>
                    </a:cubicBezTo>
                    <a:cubicBezTo>
                      <a:pt x="370" y="70"/>
                      <a:pt x="362" y="71"/>
                      <a:pt x="354" y="72"/>
                    </a:cubicBezTo>
                    <a:cubicBezTo>
                      <a:pt x="347" y="50"/>
                      <a:pt x="339" y="26"/>
                      <a:pt x="337" y="21"/>
                    </a:cubicBezTo>
                    <a:cubicBezTo>
                      <a:pt x="336" y="16"/>
                      <a:pt x="333" y="13"/>
                      <a:pt x="329" y="11"/>
                    </a:cubicBezTo>
                    <a:cubicBezTo>
                      <a:pt x="325" y="9"/>
                      <a:pt x="320" y="8"/>
                      <a:pt x="316" y="9"/>
                    </a:cubicBezTo>
                    <a:cubicBezTo>
                      <a:pt x="311" y="10"/>
                      <a:pt x="308" y="13"/>
                      <a:pt x="305" y="16"/>
                    </a:cubicBezTo>
                    <a:cubicBezTo>
                      <a:pt x="302" y="20"/>
                      <a:pt x="301" y="24"/>
                      <a:pt x="301" y="29"/>
                    </a:cubicBezTo>
                    <a:cubicBezTo>
                      <a:pt x="302" y="34"/>
                      <a:pt x="305" y="59"/>
                      <a:pt x="308" y="82"/>
                    </a:cubicBezTo>
                    <a:cubicBezTo>
                      <a:pt x="301" y="84"/>
                      <a:pt x="293" y="87"/>
                      <a:pt x="286" y="89"/>
                    </a:cubicBezTo>
                    <a:cubicBezTo>
                      <a:pt x="274" y="70"/>
                      <a:pt x="261" y="47"/>
                      <a:pt x="259" y="43"/>
                    </a:cubicBezTo>
                    <a:cubicBezTo>
                      <a:pt x="256" y="39"/>
                      <a:pt x="253" y="36"/>
                      <a:pt x="248" y="35"/>
                    </a:cubicBezTo>
                    <a:cubicBezTo>
                      <a:pt x="244" y="34"/>
                      <a:pt x="240" y="34"/>
                      <a:pt x="235" y="36"/>
                    </a:cubicBezTo>
                    <a:cubicBezTo>
                      <a:pt x="231" y="38"/>
                      <a:pt x="228" y="41"/>
                      <a:pt x="226" y="45"/>
                    </a:cubicBezTo>
                    <a:cubicBezTo>
                      <a:pt x="224" y="49"/>
                      <a:pt x="224" y="54"/>
                      <a:pt x="225" y="58"/>
                    </a:cubicBezTo>
                    <a:cubicBezTo>
                      <a:pt x="227" y="63"/>
                      <a:pt x="236" y="87"/>
                      <a:pt x="243" y="109"/>
                    </a:cubicBezTo>
                    <a:cubicBezTo>
                      <a:pt x="236" y="112"/>
                      <a:pt x="230" y="117"/>
                      <a:pt x="223" y="121"/>
                    </a:cubicBezTo>
                    <a:cubicBezTo>
                      <a:pt x="207" y="104"/>
                      <a:pt x="190" y="84"/>
                      <a:pt x="187" y="81"/>
                    </a:cubicBezTo>
                    <a:cubicBezTo>
                      <a:pt x="184" y="77"/>
                      <a:pt x="179" y="75"/>
                      <a:pt x="175" y="75"/>
                    </a:cubicBezTo>
                    <a:cubicBezTo>
                      <a:pt x="171" y="75"/>
                      <a:pt x="166" y="76"/>
                      <a:pt x="162" y="79"/>
                    </a:cubicBezTo>
                    <a:cubicBezTo>
                      <a:pt x="159" y="81"/>
                      <a:pt x="156" y="85"/>
                      <a:pt x="155" y="89"/>
                    </a:cubicBezTo>
                    <a:cubicBezTo>
                      <a:pt x="154" y="94"/>
                      <a:pt x="155" y="98"/>
                      <a:pt x="157" y="102"/>
                    </a:cubicBezTo>
                    <a:cubicBezTo>
                      <a:pt x="160" y="107"/>
                      <a:pt x="173" y="129"/>
                      <a:pt x="185" y="148"/>
                    </a:cubicBezTo>
                    <a:cubicBezTo>
                      <a:pt x="179" y="153"/>
                      <a:pt x="174" y="159"/>
                      <a:pt x="168" y="164"/>
                    </a:cubicBezTo>
                    <a:cubicBezTo>
                      <a:pt x="149" y="150"/>
                      <a:pt x="128" y="135"/>
                      <a:pt x="124" y="132"/>
                    </a:cubicBezTo>
                    <a:cubicBezTo>
                      <a:pt x="120" y="130"/>
                      <a:pt x="116" y="129"/>
                      <a:pt x="111" y="129"/>
                    </a:cubicBezTo>
                    <a:cubicBezTo>
                      <a:pt x="107" y="130"/>
                      <a:pt x="103" y="132"/>
                      <a:pt x="100" y="135"/>
                    </a:cubicBezTo>
                    <a:cubicBezTo>
                      <a:pt x="97" y="139"/>
                      <a:pt x="95" y="143"/>
                      <a:pt x="95" y="147"/>
                    </a:cubicBezTo>
                    <a:cubicBezTo>
                      <a:pt x="95" y="152"/>
                      <a:pt x="97" y="156"/>
                      <a:pt x="100" y="159"/>
                    </a:cubicBezTo>
                    <a:cubicBezTo>
                      <a:pt x="103" y="163"/>
                      <a:pt x="121" y="182"/>
                      <a:pt x="137" y="199"/>
                    </a:cubicBezTo>
                    <a:cubicBezTo>
                      <a:pt x="132" y="205"/>
                      <a:pt x="128" y="211"/>
                      <a:pt x="123" y="218"/>
                    </a:cubicBezTo>
                    <a:cubicBezTo>
                      <a:pt x="102" y="208"/>
                      <a:pt x="78" y="198"/>
                      <a:pt x="74" y="196"/>
                    </a:cubicBezTo>
                    <a:cubicBezTo>
                      <a:pt x="69" y="194"/>
                      <a:pt x="65" y="194"/>
                      <a:pt x="61" y="196"/>
                    </a:cubicBezTo>
                    <a:cubicBezTo>
                      <a:pt x="57" y="197"/>
                      <a:pt x="53" y="200"/>
                      <a:pt x="51" y="204"/>
                    </a:cubicBezTo>
                    <a:cubicBezTo>
                      <a:pt x="48" y="208"/>
                      <a:pt x="48" y="212"/>
                      <a:pt x="49" y="217"/>
                    </a:cubicBezTo>
                    <a:cubicBezTo>
                      <a:pt x="50" y="221"/>
                      <a:pt x="52" y="225"/>
                      <a:pt x="56" y="227"/>
                    </a:cubicBezTo>
                    <a:cubicBezTo>
                      <a:pt x="60" y="230"/>
                      <a:pt x="81" y="245"/>
                      <a:pt x="100" y="258"/>
                    </a:cubicBezTo>
                    <a:cubicBezTo>
                      <a:pt x="97" y="265"/>
                      <a:pt x="94" y="272"/>
                      <a:pt x="91" y="280"/>
                    </a:cubicBezTo>
                    <a:cubicBezTo>
                      <a:pt x="68" y="275"/>
                      <a:pt x="43" y="269"/>
                      <a:pt x="38" y="268"/>
                    </a:cubicBezTo>
                    <a:cubicBezTo>
                      <a:pt x="33" y="267"/>
                      <a:pt x="29" y="268"/>
                      <a:pt x="25" y="271"/>
                    </a:cubicBezTo>
                    <a:cubicBezTo>
                      <a:pt x="21" y="273"/>
                      <a:pt x="18" y="277"/>
                      <a:pt x="17" y="281"/>
                    </a:cubicBezTo>
                    <a:cubicBezTo>
                      <a:pt x="16" y="285"/>
                      <a:pt x="16" y="290"/>
                      <a:pt x="18" y="294"/>
                    </a:cubicBezTo>
                    <a:cubicBezTo>
                      <a:pt x="19" y="298"/>
                      <a:pt x="22" y="301"/>
                      <a:pt x="27" y="303"/>
                    </a:cubicBezTo>
                    <a:cubicBezTo>
                      <a:pt x="32" y="305"/>
                      <a:pt x="55" y="315"/>
                      <a:pt x="77" y="324"/>
                    </a:cubicBezTo>
                    <a:cubicBezTo>
                      <a:pt x="75" y="331"/>
                      <a:pt x="74" y="339"/>
                      <a:pt x="72" y="347"/>
                    </a:cubicBezTo>
                    <a:cubicBezTo>
                      <a:pt x="49" y="347"/>
                      <a:pt x="23" y="347"/>
                      <a:pt x="18" y="347"/>
                    </a:cubicBezTo>
                    <a:cubicBezTo>
                      <a:pt x="13" y="347"/>
                      <a:pt x="9" y="349"/>
                      <a:pt x="6" y="352"/>
                    </a:cubicBezTo>
                    <a:cubicBezTo>
                      <a:pt x="3" y="355"/>
                      <a:pt x="1" y="359"/>
                      <a:pt x="0" y="363"/>
                    </a:cubicBezTo>
                    <a:cubicBezTo>
                      <a:pt x="0" y="368"/>
                      <a:pt x="1" y="372"/>
                      <a:pt x="4" y="376"/>
                    </a:cubicBezTo>
                    <a:cubicBezTo>
                      <a:pt x="6" y="379"/>
                      <a:pt x="10" y="382"/>
                      <a:pt x="14" y="383"/>
                    </a:cubicBezTo>
                    <a:cubicBezTo>
                      <a:pt x="20" y="384"/>
                      <a:pt x="45" y="389"/>
                      <a:pt x="68" y="393"/>
                    </a:cubicBezTo>
                    <a:cubicBezTo>
                      <a:pt x="68" y="401"/>
                      <a:pt x="68" y="409"/>
                      <a:pt x="68" y="416"/>
                    </a:cubicBezTo>
                    <a:cubicBezTo>
                      <a:pt x="45" y="421"/>
                      <a:pt x="20" y="426"/>
                      <a:pt x="15" y="427"/>
                    </a:cubicBezTo>
                    <a:cubicBezTo>
                      <a:pt x="10" y="428"/>
                      <a:pt x="7" y="431"/>
                      <a:pt x="4" y="435"/>
                    </a:cubicBezTo>
                    <a:cubicBezTo>
                      <a:pt x="2" y="438"/>
                      <a:pt x="1" y="443"/>
                      <a:pt x="1" y="447"/>
                    </a:cubicBezTo>
                    <a:cubicBezTo>
                      <a:pt x="2" y="452"/>
                      <a:pt x="4" y="456"/>
                      <a:pt x="7" y="459"/>
                    </a:cubicBezTo>
                    <a:cubicBezTo>
                      <a:pt x="10" y="462"/>
                      <a:pt x="14" y="464"/>
                      <a:pt x="19" y="464"/>
                    </a:cubicBezTo>
                    <a:cubicBezTo>
                      <a:pt x="24" y="463"/>
                      <a:pt x="50" y="463"/>
                      <a:pt x="73" y="463"/>
                    </a:cubicBezTo>
                    <a:cubicBezTo>
                      <a:pt x="75" y="470"/>
                      <a:pt x="77" y="478"/>
                      <a:pt x="79" y="485"/>
                    </a:cubicBezTo>
                    <a:cubicBezTo>
                      <a:pt x="57" y="495"/>
                      <a:pt x="34" y="505"/>
                      <a:pt x="29" y="507"/>
                    </a:cubicBezTo>
                    <a:cubicBezTo>
                      <a:pt x="25" y="509"/>
                      <a:pt x="22" y="512"/>
                      <a:pt x="20" y="516"/>
                    </a:cubicBezTo>
                    <a:cubicBezTo>
                      <a:pt x="18" y="520"/>
                      <a:pt x="18" y="525"/>
                      <a:pt x="20" y="529"/>
                    </a:cubicBezTo>
                    <a:cubicBezTo>
                      <a:pt x="21" y="534"/>
                      <a:pt x="24" y="537"/>
                      <a:pt x="28" y="539"/>
                    </a:cubicBezTo>
                    <a:cubicBezTo>
                      <a:pt x="32" y="542"/>
                      <a:pt x="36" y="543"/>
                      <a:pt x="41" y="542"/>
                    </a:cubicBezTo>
                    <a:cubicBezTo>
                      <a:pt x="46" y="540"/>
                      <a:pt x="71" y="535"/>
                      <a:pt x="94" y="529"/>
                    </a:cubicBezTo>
                    <a:cubicBezTo>
                      <a:pt x="97" y="537"/>
                      <a:pt x="100" y="544"/>
                      <a:pt x="103" y="551"/>
                    </a:cubicBezTo>
                    <a:cubicBezTo>
                      <a:pt x="85" y="564"/>
                      <a:pt x="64" y="579"/>
                      <a:pt x="59" y="582"/>
                    </a:cubicBezTo>
                    <a:cubicBezTo>
                      <a:pt x="56" y="585"/>
                      <a:pt x="53" y="589"/>
                      <a:pt x="53" y="593"/>
                    </a:cubicBezTo>
                    <a:cubicBezTo>
                      <a:pt x="52" y="597"/>
                      <a:pt x="53" y="602"/>
                      <a:pt x="55" y="606"/>
                    </a:cubicBezTo>
                    <a:cubicBezTo>
                      <a:pt x="57" y="610"/>
                      <a:pt x="61" y="613"/>
                      <a:pt x="65" y="614"/>
                    </a:cubicBezTo>
                    <a:cubicBezTo>
                      <a:pt x="69" y="615"/>
                      <a:pt x="74" y="615"/>
                      <a:pt x="78" y="614"/>
                    </a:cubicBezTo>
                    <a:cubicBezTo>
                      <a:pt x="83" y="611"/>
                      <a:pt x="106" y="600"/>
                      <a:pt x="127" y="591"/>
                    </a:cubicBezTo>
                    <a:cubicBezTo>
                      <a:pt x="132" y="597"/>
                      <a:pt x="136" y="603"/>
                      <a:pt x="141" y="609"/>
                    </a:cubicBezTo>
                    <a:cubicBezTo>
                      <a:pt x="126" y="626"/>
                      <a:pt x="108" y="646"/>
                      <a:pt x="105" y="649"/>
                    </a:cubicBezTo>
                    <a:cubicBezTo>
                      <a:pt x="102" y="653"/>
                      <a:pt x="101" y="657"/>
                      <a:pt x="101" y="662"/>
                    </a:cubicBezTo>
                    <a:cubicBezTo>
                      <a:pt x="101" y="666"/>
                      <a:pt x="103" y="670"/>
                      <a:pt x="106" y="673"/>
                    </a:cubicBezTo>
                    <a:cubicBezTo>
                      <a:pt x="109" y="677"/>
                      <a:pt x="113" y="679"/>
                      <a:pt x="117" y="679"/>
                    </a:cubicBezTo>
                    <a:cubicBezTo>
                      <a:pt x="122" y="680"/>
                      <a:pt x="126" y="679"/>
                      <a:pt x="130" y="676"/>
                    </a:cubicBezTo>
                    <a:cubicBezTo>
                      <a:pt x="134" y="673"/>
                      <a:pt x="155" y="658"/>
                      <a:pt x="173" y="644"/>
                    </a:cubicBezTo>
                    <a:cubicBezTo>
                      <a:pt x="179" y="649"/>
                      <a:pt x="185" y="654"/>
                      <a:pt x="191" y="659"/>
                    </a:cubicBezTo>
                    <a:cubicBezTo>
                      <a:pt x="179" y="679"/>
                      <a:pt x="166" y="701"/>
                      <a:pt x="164" y="706"/>
                    </a:cubicBezTo>
                    <a:cubicBezTo>
                      <a:pt x="161" y="710"/>
                      <a:pt x="161" y="714"/>
                      <a:pt x="162" y="719"/>
                    </a:cubicBezTo>
                    <a:cubicBezTo>
                      <a:pt x="163" y="723"/>
                      <a:pt x="166" y="726"/>
                      <a:pt x="169" y="729"/>
                    </a:cubicBezTo>
                    <a:cubicBezTo>
                      <a:pt x="173" y="732"/>
                      <a:pt x="178" y="733"/>
                      <a:pt x="182" y="733"/>
                    </a:cubicBezTo>
                    <a:cubicBezTo>
                      <a:pt x="186" y="732"/>
                      <a:pt x="191" y="730"/>
                      <a:pt x="194" y="727"/>
                    </a:cubicBezTo>
                    <a:cubicBezTo>
                      <a:pt x="197" y="723"/>
                      <a:pt x="214" y="704"/>
                      <a:pt x="229" y="686"/>
                    </a:cubicBezTo>
                    <a:cubicBezTo>
                      <a:pt x="236" y="690"/>
                      <a:pt x="243" y="694"/>
                      <a:pt x="250" y="698"/>
                    </a:cubicBezTo>
                    <a:cubicBezTo>
                      <a:pt x="242" y="720"/>
                      <a:pt x="234" y="744"/>
                      <a:pt x="233" y="749"/>
                    </a:cubicBezTo>
                    <a:cubicBezTo>
                      <a:pt x="231" y="753"/>
                      <a:pt x="232" y="758"/>
                      <a:pt x="234" y="762"/>
                    </a:cubicBezTo>
                    <a:cubicBezTo>
                      <a:pt x="236" y="766"/>
                      <a:pt x="239" y="769"/>
                      <a:pt x="243" y="771"/>
                    </a:cubicBezTo>
                    <a:cubicBezTo>
                      <a:pt x="248" y="772"/>
                      <a:pt x="252" y="773"/>
                      <a:pt x="256" y="771"/>
                    </a:cubicBezTo>
                    <a:cubicBezTo>
                      <a:pt x="260" y="770"/>
                      <a:pt x="264" y="767"/>
                      <a:pt x="266" y="763"/>
                    </a:cubicBezTo>
                    <a:cubicBezTo>
                      <a:pt x="269" y="759"/>
                      <a:pt x="281" y="736"/>
                      <a:pt x="293" y="716"/>
                    </a:cubicBezTo>
                    <a:cubicBezTo>
                      <a:pt x="300" y="719"/>
                      <a:pt x="307" y="721"/>
                      <a:pt x="315" y="723"/>
                    </a:cubicBezTo>
                    <a:cubicBezTo>
                      <a:pt x="313" y="746"/>
                      <a:pt x="310" y="772"/>
                      <a:pt x="309" y="777"/>
                    </a:cubicBezTo>
                    <a:cubicBezTo>
                      <a:pt x="309" y="781"/>
                      <a:pt x="311" y="786"/>
                      <a:pt x="313" y="789"/>
                    </a:cubicBezTo>
                    <a:cubicBezTo>
                      <a:pt x="316" y="793"/>
                      <a:pt x="320" y="795"/>
                      <a:pt x="324" y="796"/>
                    </a:cubicBezTo>
                    <a:cubicBezTo>
                      <a:pt x="329" y="797"/>
                      <a:pt x="333" y="796"/>
                      <a:pt x="337" y="794"/>
                    </a:cubicBezTo>
                    <a:cubicBezTo>
                      <a:pt x="341" y="792"/>
                      <a:pt x="344" y="788"/>
                      <a:pt x="345" y="784"/>
                    </a:cubicBezTo>
                    <a:cubicBezTo>
                      <a:pt x="347" y="779"/>
                      <a:pt x="354" y="755"/>
                      <a:pt x="361" y="732"/>
                    </a:cubicBezTo>
                    <a:cubicBezTo>
                      <a:pt x="365" y="733"/>
                      <a:pt x="369" y="733"/>
                      <a:pt x="373" y="734"/>
                    </a:cubicBezTo>
                    <a:cubicBezTo>
                      <a:pt x="377" y="734"/>
                      <a:pt x="381" y="734"/>
                      <a:pt x="385" y="735"/>
                    </a:cubicBezTo>
                    <a:cubicBezTo>
                      <a:pt x="387" y="758"/>
                      <a:pt x="390" y="783"/>
                      <a:pt x="390" y="788"/>
                    </a:cubicBezTo>
                    <a:cubicBezTo>
                      <a:pt x="391" y="793"/>
                      <a:pt x="393" y="797"/>
                      <a:pt x="397" y="800"/>
                    </a:cubicBezTo>
                    <a:cubicBezTo>
                      <a:pt x="400" y="802"/>
                      <a:pt x="404" y="804"/>
                      <a:pt x="409" y="804"/>
                    </a:cubicBezTo>
                    <a:cubicBezTo>
                      <a:pt x="413" y="804"/>
                      <a:pt x="418" y="802"/>
                      <a:pt x="421" y="799"/>
                    </a:cubicBezTo>
                    <a:cubicBezTo>
                      <a:pt x="424" y="797"/>
                      <a:pt x="427" y="793"/>
                      <a:pt x="427" y="788"/>
                    </a:cubicBezTo>
                    <a:cubicBezTo>
                      <a:pt x="427" y="783"/>
                      <a:pt x="430" y="757"/>
                      <a:pt x="432" y="734"/>
                    </a:cubicBezTo>
                    <a:cubicBezTo>
                      <a:pt x="439" y="734"/>
                      <a:pt x="447" y="733"/>
                      <a:pt x="455" y="732"/>
                    </a:cubicBezTo>
                    <a:cubicBezTo>
                      <a:pt x="462" y="754"/>
                      <a:pt x="470" y="778"/>
                      <a:pt x="472" y="783"/>
                    </a:cubicBezTo>
                    <a:cubicBezTo>
                      <a:pt x="473" y="787"/>
                      <a:pt x="476" y="791"/>
                      <a:pt x="480" y="793"/>
                    </a:cubicBezTo>
                    <a:cubicBezTo>
                      <a:pt x="484" y="795"/>
                      <a:pt x="489" y="795"/>
                      <a:pt x="493" y="794"/>
                    </a:cubicBezTo>
                    <a:cubicBezTo>
                      <a:pt x="498" y="794"/>
                      <a:pt x="501" y="791"/>
                      <a:pt x="504" y="788"/>
                    </a:cubicBezTo>
                    <a:cubicBezTo>
                      <a:pt x="507" y="784"/>
                      <a:pt x="508" y="780"/>
                      <a:pt x="508" y="775"/>
                    </a:cubicBezTo>
                    <a:cubicBezTo>
                      <a:pt x="507" y="770"/>
                      <a:pt x="504" y="745"/>
                      <a:pt x="501" y="722"/>
                    </a:cubicBezTo>
                    <a:cubicBezTo>
                      <a:pt x="508" y="720"/>
                      <a:pt x="516" y="717"/>
                      <a:pt x="523" y="714"/>
                    </a:cubicBezTo>
                    <a:cubicBezTo>
                      <a:pt x="535" y="734"/>
                      <a:pt x="548" y="757"/>
                      <a:pt x="550" y="761"/>
                    </a:cubicBezTo>
                    <a:cubicBezTo>
                      <a:pt x="553" y="765"/>
                      <a:pt x="556" y="768"/>
                      <a:pt x="561" y="769"/>
                    </a:cubicBezTo>
                    <a:cubicBezTo>
                      <a:pt x="565" y="770"/>
                      <a:pt x="569" y="770"/>
                      <a:pt x="574" y="768"/>
                    </a:cubicBezTo>
                    <a:cubicBezTo>
                      <a:pt x="578" y="766"/>
                      <a:pt x="581" y="763"/>
                      <a:pt x="583" y="759"/>
                    </a:cubicBezTo>
                    <a:cubicBezTo>
                      <a:pt x="585" y="755"/>
                      <a:pt x="585" y="750"/>
                      <a:pt x="584" y="746"/>
                    </a:cubicBezTo>
                    <a:cubicBezTo>
                      <a:pt x="582" y="741"/>
                      <a:pt x="573" y="717"/>
                      <a:pt x="566" y="695"/>
                    </a:cubicBezTo>
                    <a:cubicBezTo>
                      <a:pt x="573" y="691"/>
                      <a:pt x="579" y="687"/>
                      <a:pt x="586" y="683"/>
                    </a:cubicBezTo>
                    <a:cubicBezTo>
                      <a:pt x="601" y="700"/>
                      <a:pt x="619" y="719"/>
                      <a:pt x="622" y="723"/>
                    </a:cubicBezTo>
                    <a:cubicBezTo>
                      <a:pt x="625" y="727"/>
                      <a:pt x="630" y="729"/>
                      <a:pt x="634" y="729"/>
                    </a:cubicBezTo>
                    <a:cubicBezTo>
                      <a:pt x="638" y="729"/>
                      <a:pt x="643" y="728"/>
                      <a:pt x="647" y="725"/>
                    </a:cubicBezTo>
                    <a:cubicBezTo>
                      <a:pt x="650" y="722"/>
                      <a:pt x="653" y="719"/>
                      <a:pt x="654" y="714"/>
                    </a:cubicBezTo>
                    <a:cubicBezTo>
                      <a:pt x="655" y="710"/>
                      <a:pt x="654" y="706"/>
                      <a:pt x="652" y="702"/>
                    </a:cubicBezTo>
                    <a:cubicBezTo>
                      <a:pt x="649" y="697"/>
                      <a:pt x="636" y="675"/>
                      <a:pt x="624" y="656"/>
                    </a:cubicBezTo>
                    <a:cubicBezTo>
                      <a:pt x="630" y="650"/>
                      <a:pt x="635" y="645"/>
                      <a:pt x="641" y="640"/>
                    </a:cubicBezTo>
                    <a:cubicBezTo>
                      <a:pt x="660" y="653"/>
                      <a:pt x="681" y="669"/>
                      <a:pt x="685" y="672"/>
                    </a:cubicBezTo>
                    <a:cubicBezTo>
                      <a:pt x="689" y="674"/>
                      <a:pt x="693" y="675"/>
                      <a:pt x="698" y="675"/>
                    </a:cubicBezTo>
                    <a:cubicBezTo>
                      <a:pt x="702" y="674"/>
                      <a:pt x="706" y="672"/>
                      <a:pt x="709" y="668"/>
                    </a:cubicBezTo>
                    <a:cubicBezTo>
                      <a:pt x="712" y="665"/>
                      <a:pt x="714" y="661"/>
                      <a:pt x="714" y="656"/>
                    </a:cubicBezTo>
                    <a:cubicBezTo>
                      <a:pt x="714" y="652"/>
                      <a:pt x="712" y="648"/>
                      <a:pt x="709" y="644"/>
                    </a:cubicBezTo>
                    <a:cubicBezTo>
                      <a:pt x="706" y="641"/>
                      <a:pt x="688" y="622"/>
                      <a:pt x="672" y="605"/>
                    </a:cubicBezTo>
                    <a:cubicBezTo>
                      <a:pt x="677" y="599"/>
                      <a:pt x="681" y="593"/>
                      <a:pt x="686" y="586"/>
                    </a:cubicBezTo>
                    <a:cubicBezTo>
                      <a:pt x="707" y="596"/>
                      <a:pt x="731" y="606"/>
                      <a:pt x="735" y="608"/>
                    </a:cubicBezTo>
                    <a:cubicBezTo>
                      <a:pt x="740" y="610"/>
                      <a:pt x="744" y="610"/>
                      <a:pt x="748" y="608"/>
                    </a:cubicBezTo>
                    <a:cubicBezTo>
                      <a:pt x="752" y="607"/>
                      <a:pt x="756" y="604"/>
                      <a:pt x="758" y="600"/>
                    </a:cubicBezTo>
                    <a:cubicBezTo>
                      <a:pt x="761" y="596"/>
                      <a:pt x="761" y="592"/>
                      <a:pt x="760" y="587"/>
                    </a:cubicBezTo>
                    <a:cubicBezTo>
                      <a:pt x="759" y="583"/>
                      <a:pt x="757" y="579"/>
                      <a:pt x="753" y="576"/>
                    </a:cubicBezTo>
                    <a:cubicBezTo>
                      <a:pt x="749" y="573"/>
                      <a:pt x="728" y="559"/>
                      <a:pt x="709" y="546"/>
                    </a:cubicBezTo>
                    <a:cubicBezTo>
                      <a:pt x="712" y="539"/>
                      <a:pt x="715" y="532"/>
                      <a:pt x="718" y="524"/>
                    </a:cubicBezTo>
                    <a:cubicBezTo>
                      <a:pt x="741" y="529"/>
                      <a:pt x="766" y="534"/>
                      <a:pt x="771" y="536"/>
                    </a:cubicBezTo>
                    <a:cubicBezTo>
                      <a:pt x="776" y="537"/>
                      <a:pt x="780" y="535"/>
                      <a:pt x="784" y="533"/>
                    </a:cubicBezTo>
                    <a:cubicBezTo>
                      <a:pt x="788" y="531"/>
                      <a:pt x="791" y="527"/>
                      <a:pt x="792" y="523"/>
                    </a:cubicBezTo>
                    <a:cubicBezTo>
                      <a:pt x="793" y="519"/>
                      <a:pt x="793" y="514"/>
                      <a:pt x="791" y="510"/>
                    </a:cubicBezTo>
                    <a:cubicBezTo>
                      <a:pt x="790" y="506"/>
                      <a:pt x="787" y="503"/>
                      <a:pt x="782" y="501"/>
                    </a:cubicBezTo>
                    <a:cubicBezTo>
                      <a:pt x="777" y="499"/>
                      <a:pt x="754" y="489"/>
                      <a:pt x="732" y="480"/>
                    </a:cubicBezTo>
                    <a:cubicBezTo>
                      <a:pt x="734" y="472"/>
                      <a:pt x="735" y="465"/>
                      <a:pt x="737" y="457"/>
                    </a:cubicBezTo>
                    <a:cubicBezTo>
                      <a:pt x="760" y="457"/>
                      <a:pt x="786" y="457"/>
                      <a:pt x="791" y="457"/>
                    </a:cubicBezTo>
                    <a:moveTo>
                      <a:pt x="379" y="667"/>
                    </a:moveTo>
                    <a:cubicBezTo>
                      <a:pt x="232" y="652"/>
                      <a:pt x="123" y="522"/>
                      <a:pt x="137" y="376"/>
                    </a:cubicBezTo>
                    <a:cubicBezTo>
                      <a:pt x="151" y="230"/>
                      <a:pt x="282" y="123"/>
                      <a:pt x="430" y="137"/>
                    </a:cubicBezTo>
                    <a:cubicBezTo>
                      <a:pt x="577" y="151"/>
                      <a:pt x="686" y="281"/>
                      <a:pt x="672" y="428"/>
                    </a:cubicBezTo>
                    <a:cubicBezTo>
                      <a:pt x="658" y="574"/>
                      <a:pt x="527" y="681"/>
                      <a:pt x="379" y="667"/>
                    </a:cubicBezTo>
                  </a:path>
                </a:pathLst>
              </a:custGeom>
              <a:solidFill>
                <a:schemeClr val="accent3"/>
              </a:solidFill>
              <a:ln>
                <a:noFill/>
              </a:ln>
            </p:spPr>
            <p:txBody>
              <a:bodyPr vert="horz" wrap="square" lIns="121920" tIns="60960" rIns="121920" bIns="60960" numCol="1" anchor="t" anchorCtr="0" compatLnSpc="1"/>
              <a:lstStyle/>
              <a:p>
                <a:endParaRPr lang="en-US" sz="2400"/>
              </a:p>
            </p:txBody>
          </p:sp>
          <p:grpSp>
            <p:nvGrpSpPr>
              <p:cNvPr id="48" name="Group 47"/>
              <p:cNvGrpSpPr/>
              <p:nvPr/>
            </p:nvGrpSpPr>
            <p:grpSpPr>
              <a:xfrm flipH="1">
                <a:off x="8701944" y="2966175"/>
                <a:ext cx="715433" cy="715433"/>
                <a:chOff x="5721350" y="4470400"/>
                <a:chExt cx="536575" cy="536575"/>
              </a:xfrm>
              <a:grpFill/>
            </p:grpSpPr>
            <p:sp>
              <p:nvSpPr>
                <p:cNvPr id="49"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0" name="Oval 85"/>
                <p:cNvSpPr>
                  <a:spLocks noChangeArrowheads="1"/>
                </p:cNvSpPr>
                <p:nvPr/>
              </p:nvSpPr>
              <p:spPr bwMode="auto">
                <a:xfrm>
                  <a:off x="5945188" y="4695825"/>
                  <a:ext cx="88900" cy="873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4" name="Group 23"/>
              <p:cNvGrpSpPr/>
              <p:nvPr/>
            </p:nvGrpSpPr>
            <p:grpSpPr>
              <a:xfrm>
                <a:off x="3470776" y="3992444"/>
                <a:ext cx="715433" cy="715433"/>
                <a:chOff x="5721350" y="3771900"/>
                <a:chExt cx="536575" cy="536575"/>
              </a:xfrm>
              <a:grpFill/>
            </p:grpSpPr>
            <p:sp>
              <p:nvSpPr>
                <p:cNvPr id="25" name="Freeform 82"/>
                <p:cNvSpPr>
                  <a:spLocks noEditPoints="1"/>
                </p:cNvSpPr>
                <p:nvPr/>
              </p:nvSpPr>
              <p:spPr bwMode="auto">
                <a:xfrm>
                  <a:off x="5721350" y="3771900"/>
                  <a:ext cx="536575" cy="536575"/>
                </a:xfrm>
                <a:custGeom>
                  <a:avLst/>
                  <a:gdLst>
                    <a:gd name="T0" fmla="*/ 624 w 624"/>
                    <a:gd name="T1" fmla="*/ 350 h 623"/>
                    <a:gd name="T2" fmla="*/ 624 w 624"/>
                    <a:gd name="T3" fmla="*/ 273 h 623"/>
                    <a:gd name="T4" fmla="*/ 562 w 624"/>
                    <a:gd name="T5" fmla="*/ 273 h 623"/>
                    <a:gd name="T6" fmla="*/ 548 w 624"/>
                    <a:gd name="T7" fmla="*/ 220 h 623"/>
                    <a:gd name="T8" fmla="*/ 602 w 624"/>
                    <a:gd name="T9" fmla="*/ 189 h 623"/>
                    <a:gd name="T10" fmla="*/ 563 w 624"/>
                    <a:gd name="T11" fmla="*/ 122 h 623"/>
                    <a:gd name="T12" fmla="*/ 509 w 624"/>
                    <a:gd name="T13" fmla="*/ 153 h 623"/>
                    <a:gd name="T14" fmla="*/ 471 w 624"/>
                    <a:gd name="T15" fmla="*/ 114 h 623"/>
                    <a:gd name="T16" fmla="*/ 502 w 624"/>
                    <a:gd name="T17" fmla="*/ 61 h 623"/>
                    <a:gd name="T18" fmla="*/ 434 w 624"/>
                    <a:gd name="T19" fmla="*/ 22 h 623"/>
                    <a:gd name="T20" fmla="*/ 403 w 624"/>
                    <a:gd name="T21" fmla="*/ 75 h 623"/>
                    <a:gd name="T22" fmla="*/ 351 w 624"/>
                    <a:gd name="T23" fmla="*/ 61 h 623"/>
                    <a:gd name="T24" fmla="*/ 351 w 624"/>
                    <a:gd name="T25" fmla="*/ 0 h 623"/>
                    <a:gd name="T26" fmla="*/ 273 w 624"/>
                    <a:gd name="T27" fmla="*/ 0 h 623"/>
                    <a:gd name="T28" fmla="*/ 273 w 624"/>
                    <a:gd name="T29" fmla="*/ 61 h 623"/>
                    <a:gd name="T30" fmla="*/ 221 w 624"/>
                    <a:gd name="T31" fmla="*/ 75 h 623"/>
                    <a:gd name="T32" fmla="*/ 190 w 624"/>
                    <a:gd name="T33" fmla="*/ 22 h 623"/>
                    <a:gd name="T34" fmla="*/ 122 w 624"/>
                    <a:gd name="T35" fmla="*/ 61 h 623"/>
                    <a:gd name="T36" fmla="*/ 153 w 624"/>
                    <a:gd name="T37" fmla="*/ 114 h 623"/>
                    <a:gd name="T38" fmla="*/ 115 w 624"/>
                    <a:gd name="T39" fmla="*/ 153 h 623"/>
                    <a:gd name="T40" fmla="*/ 61 w 624"/>
                    <a:gd name="T41" fmla="*/ 122 h 623"/>
                    <a:gd name="T42" fmla="*/ 23 w 624"/>
                    <a:gd name="T43" fmla="*/ 189 h 623"/>
                    <a:gd name="T44" fmla="*/ 76 w 624"/>
                    <a:gd name="T45" fmla="*/ 220 h 623"/>
                    <a:gd name="T46" fmla="*/ 62 w 624"/>
                    <a:gd name="T47" fmla="*/ 273 h 623"/>
                    <a:gd name="T48" fmla="*/ 0 w 624"/>
                    <a:gd name="T49" fmla="*/ 273 h 623"/>
                    <a:gd name="T50" fmla="*/ 0 w 624"/>
                    <a:gd name="T51" fmla="*/ 350 h 623"/>
                    <a:gd name="T52" fmla="*/ 62 w 624"/>
                    <a:gd name="T53" fmla="*/ 350 h 623"/>
                    <a:gd name="T54" fmla="*/ 76 w 624"/>
                    <a:gd name="T55" fmla="*/ 403 h 623"/>
                    <a:gd name="T56" fmla="*/ 23 w 624"/>
                    <a:gd name="T57" fmla="*/ 434 h 623"/>
                    <a:gd name="T58" fmla="*/ 61 w 624"/>
                    <a:gd name="T59" fmla="*/ 501 h 623"/>
                    <a:gd name="T60" fmla="*/ 115 w 624"/>
                    <a:gd name="T61" fmla="*/ 470 h 623"/>
                    <a:gd name="T62" fmla="*/ 153 w 624"/>
                    <a:gd name="T63" fmla="*/ 509 h 623"/>
                    <a:gd name="T64" fmla="*/ 122 w 624"/>
                    <a:gd name="T65" fmla="*/ 562 h 623"/>
                    <a:gd name="T66" fmla="*/ 190 w 624"/>
                    <a:gd name="T67" fmla="*/ 601 h 623"/>
                    <a:gd name="T68" fmla="*/ 221 w 624"/>
                    <a:gd name="T69" fmla="*/ 548 h 623"/>
                    <a:gd name="T70" fmla="*/ 273 w 624"/>
                    <a:gd name="T71" fmla="*/ 562 h 623"/>
                    <a:gd name="T72" fmla="*/ 273 w 624"/>
                    <a:gd name="T73" fmla="*/ 623 h 623"/>
                    <a:gd name="T74" fmla="*/ 351 w 624"/>
                    <a:gd name="T75" fmla="*/ 623 h 623"/>
                    <a:gd name="T76" fmla="*/ 351 w 624"/>
                    <a:gd name="T77" fmla="*/ 562 h 623"/>
                    <a:gd name="T78" fmla="*/ 403 w 624"/>
                    <a:gd name="T79" fmla="*/ 548 h 623"/>
                    <a:gd name="T80" fmla="*/ 434 w 624"/>
                    <a:gd name="T81" fmla="*/ 601 h 623"/>
                    <a:gd name="T82" fmla="*/ 502 w 624"/>
                    <a:gd name="T83" fmla="*/ 562 h 623"/>
                    <a:gd name="T84" fmla="*/ 471 w 624"/>
                    <a:gd name="T85" fmla="*/ 509 h 623"/>
                    <a:gd name="T86" fmla="*/ 509 w 624"/>
                    <a:gd name="T87" fmla="*/ 470 h 623"/>
                    <a:gd name="T88" fmla="*/ 563 w 624"/>
                    <a:gd name="T89" fmla="*/ 501 h 623"/>
                    <a:gd name="T90" fmla="*/ 602 w 624"/>
                    <a:gd name="T91" fmla="*/ 434 h 623"/>
                    <a:gd name="T92" fmla="*/ 548 w 624"/>
                    <a:gd name="T93" fmla="*/ 403 h 623"/>
                    <a:gd name="T94" fmla="*/ 562 w 624"/>
                    <a:gd name="T95" fmla="*/ 350 h 623"/>
                    <a:gd name="T96" fmla="*/ 624 w 624"/>
                    <a:gd name="T97" fmla="*/ 350 h 623"/>
                    <a:gd name="T98" fmla="*/ 312 w 624"/>
                    <a:gd name="T99" fmla="*/ 516 h 623"/>
                    <a:gd name="T100" fmla="*/ 107 w 624"/>
                    <a:gd name="T101" fmla="*/ 311 h 623"/>
                    <a:gd name="T102" fmla="*/ 312 w 624"/>
                    <a:gd name="T103" fmla="*/ 107 h 623"/>
                    <a:gd name="T104" fmla="*/ 517 w 624"/>
                    <a:gd name="T105" fmla="*/ 311 h 623"/>
                    <a:gd name="T106" fmla="*/ 312 w 624"/>
                    <a:gd name="T107" fmla="*/ 51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3">
                      <a:moveTo>
                        <a:pt x="624" y="350"/>
                      </a:moveTo>
                      <a:cubicBezTo>
                        <a:pt x="624" y="273"/>
                        <a:pt x="624" y="273"/>
                        <a:pt x="624" y="273"/>
                      </a:cubicBezTo>
                      <a:cubicBezTo>
                        <a:pt x="562" y="273"/>
                        <a:pt x="562" y="273"/>
                        <a:pt x="562" y="273"/>
                      </a:cubicBezTo>
                      <a:cubicBezTo>
                        <a:pt x="559" y="254"/>
                        <a:pt x="555" y="237"/>
                        <a:pt x="548" y="220"/>
                      </a:cubicBezTo>
                      <a:cubicBezTo>
                        <a:pt x="602" y="189"/>
                        <a:pt x="602" y="189"/>
                        <a:pt x="602" y="189"/>
                      </a:cubicBezTo>
                      <a:cubicBezTo>
                        <a:pt x="563" y="122"/>
                        <a:pt x="563" y="122"/>
                        <a:pt x="563" y="122"/>
                      </a:cubicBezTo>
                      <a:cubicBezTo>
                        <a:pt x="509" y="153"/>
                        <a:pt x="509" y="153"/>
                        <a:pt x="509" y="153"/>
                      </a:cubicBezTo>
                      <a:cubicBezTo>
                        <a:pt x="498" y="139"/>
                        <a:pt x="485" y="126"/>
                        <a:pt x="471" y="114"/>
                      </a:cubicBezTo>
                      <a:cubicBezTo>
                        <a:pt x="502" y="61"/>
                        <a:pt x="502" y="61"/>
                        <a:pt x="502" y="61"/>
                      </a:cubicBezTo>
                      <a:cubicBezTo>
                        <a:pt x="434" y="22"/>
                        <a:pt x="434" y="22"/>
                        <a:pt x="434" y="22"/>
                      </a:cubicBezTo>
                      <a:cubicBezTo>
                        <a:pt x="403" y="75"/>
                        <a:pt x="403" y="75"/>
                        <a:pt x="403" y="75"/>
                      </a:cubicBezTo>
                      <a:cubicBezTo>
                        <a:pt x="387" y="69"/>
                        <a:pt x="369" y="64"/>
                        <a:pt x="351" y="61"/>
                      </a:cubicBezTo>
                      <a:cubicBezTo>
                        <a:pt x="351" y="0"/>
                        <a:pt x="351" y="0"/>
                        <a:pt x="351" y="0"/>
                      </a:cubicBezTo>
                      <a:cubicBezTo>
                        <a:pt x="273" y="0"/>
                        <a:pt x="273" y="0"/>
                        <a:pt x="273" y="0"/>
                      </a:cubicBezTo>
                      <a:cubicBezTo>
                        <a:pt x="273" y="61"/>
                        <a:pt x="273" y="61"/>
                        <a:pt x="273" y="61"/>
                      </a:cubicBezTo>
                      <a:cubicBezTo>
                        <a:pt x="255" y="64"/>
                        <a:pt x="237" y="69"/>
                        <a:pt x="221" y="75"/>
                      </a:cubicBezTo>
                      <a:cubicBezTo>
                        <a:pt x="190" y="22"/>
                        <a:pt x="190" y="22"/>
                        <a:pt x="190" y="22"/>
                      </a:cubicBezTo>
                      <a:cubicBezTo>
                        <a:pt x="122" y="61"/>
                        <a:pt x="122" y="61"/>
                        <a:pt x="122" y="61"/>
                      </a:cubicBezTo>
                      <a:cubicBezTo>
                        <a:pt x="153" y="114"/>
                        <a:pt x="153" y="114"/>
                        <a:pt x="153" y="114"/>
                      </a:cubicBezTo>
                      <a:cubicBezTo>
                        <a:pt x="139" y="126"/>
                        <a:pt x="126" y="139"/>
                        <a:pt x="115" y="153"/>
                      </a:cubicBezTo>
                      <a:cubicBezTo>
                        <a:pt x="61" y="122"/>
                        <a:pt x="61" y="122"/>
                        <a:pt x="61" y="122"/>
                      </a:cubicBezTo>
                      <a:cubicBezTo>
                        <a:pt x="23" y="189"/>
                        <a:pt x="23" y="189"/>
                        <a:pt x="23" y="189"/>
                      </a:cubicBezTo>
                      <a:cubicBezTo>
                        <a:pt x="76" y="220"/>
                        <a:pt x="76" y="220"/>
                        <a:pt x="76" y="220"/>
                      </a:cubicBezTo>
                      <a:cubicBezTo>
                        <a:pt x="69" y="237"/>
                        <a:pt x="65" y="254"/>
                        <a:pt x="62" y="273"/>
                      </a:cubicBezTo>
                      <a:cubicBezTo>
                        <a:pt x="0" y="273"/>
                        <a:pt x="0" y="273"/>
                        <a:pt x="0" y="273"/>
                      </a:cubicBezTo>
                      <a:cubicBezTo>
                        <a:pt x="0" y="350"/>
                        <a:pt x="0" y="350"/>
                        <a:pt x="0" y="350"/>
                      </a:cubicBezTo>
                      <a:cubicBezTo>
                        <a:pt x="62" y="350"/>
                        <a:pt x="62" y="350"/>
                        <a:pt x="62" y="350"/>
                      </a:cubicBezTo>
                      <a:cubicBezTo>
                        <a:pt x="65" y="369"/>
                        <a:pt x="69" y="386"/>
                        <a:pt x="76" y="403"/>
                      </a:cubicBezTo>
                      <a:cubicBezTo>
                        <a:pt x="23" y="434"/>
                        <a:pt x="23" y="434"/>
                        <a:pt x="23" y="434"/>
                      </a:cubicBezTo>
                      <a:cubicBezTo>
                        <a:pt x="61" y="501"/>
                        <a:pt x="61" y="501"/>
                        <a:pt x="61" y="501"/>
                      </a:cubicBezTo>
                      <a:cubicBezTo>
                        <a:pt x="115" y="470"/>
                        <a:pt x="115" y="470"/>
                        <a:pt x="115" y="470"/>
                      </a:cubicBezTo>
                      <a:cubicBezTo>
                        <a:pt x="126" y="484"/>
                        <a:pt x="139" y="497"/>
                        <a:pt x="153" y="509"/>
                      </a:cubicBezTo>
                      <a:cubicBezTo>
                        <a:pt x="122" y="562"/>
                        <a:pt x="122" y="562"/>
                        <a:pt x="122" y="562"/>
                      </a:cubicBezTo>
                      <a:cubicBezTo>
                        <a:pt x="190" y="601"/>
                        <a:pt x="190" y="601"/>
                        <a:pt x="190" y="601"/>
                      </a:cubicBezTo>
                      <a:cubicBezTo>
                        <a:pt x="221" y="548"/>
                        <a:pt x="221" y="548"/>
                        <a:pt x="221" y="548"/>
                      </a:cubicBezTo>
                      <a:cubicBezTo>
                        <a:pt x="237" y="554"/>
                        <a:pt x="255" y="559"/>
                        <a:pt x="273" y="562"/>
                      </a:cubicBezTo>
                      <a:cubicBezTo>
                        <a:pt x="273" y="623"/>
                        <a:pt x="273" y="623"/>
                        <a:pt x="273" y="623"/>
                      </a:cubicBezTo>
                      <a:cubicBezTo>
                        <a:pt x="351" y="623"/>
                        <a:pt x="351" y="623"/>
                        <a:pt x="351" y="623"/>
                      </a:cubicBezTo>
                      <a:cubicBezTo>
                        <a:pt x="351" y="562"/>
                        <a:pt x="351" y="562"/>
                        <a:pt x="351" y="562"/>
                      </a:cubicBezTo>
                      <a:cubicBezTo>
                        <a:pt x="369" y="559"/>
                        <a:pt x="387" y="554"/>
                        <a:pt x="403" y="548"/>
                      </a:cubicBezTo>
                      <a:cubicBezTo>
                        <a:pt x="434" y="601"/>
                        <a:pt x="434" y="601"/>
                        <a:pt x="434" y="601"/>
                      </a:cubicBezTo>
                      <a:cubicBezTo>
                        <a:pt x="502" y="562"/>
                        <a:pt x="502" y="562"/>
                        <a:pt x="502" y="562"/>
                      </a:cubicBezTo>
                      <a:cubicBezTo>
                        <a:pt x="471" y="509"/>
                        <a:pt x="471" y="509"/>
                        <a:pt x="471" y="509"/>
                      </a:cubicBezTo>
                      <a:cubicBezTo>
                        <a:pt x="485" y="497"/>
                        <a:pt x="498" y="484"/>
                        <a:pt x="509" y="470"/>
                      </a:cubicBezTo>
                      <a:cubicBezTo>
                        <a:pt x="563" y="501"/>
                        <a:pt x="563" y="501"/>
                        <a:pt x="563" y="501"/>
                      </a:cubicBezTo>
                      <a:cubicBezTo>
                        <a:pt x="602" y="434"/>
                        <a:pt x="602" y="434"/>
                        <a:pt x="602" y="434"/>
                      </a:cubicBezTo>
                      <a:cubicBezTo>
                        <a:pt x="548" y="403"/>
                        <a:pt x="548" y="403"/>
                        <a:pt x="548" y="403"/>
                      </a:cubicBezTo>
                      <a:cubicBezTo>
                        <a:pt x="555" y="386"/>
                        <a:pt x="559" y="369"/>
                        <a:pt x="562" y="350"/>
                      </a:cubicBezTo>
                      <a:lnTo>
                        <a:pt x="624" y="350"/>
                      </a:lnTo>
                      <a:close/>
                      <a:moveTo>
                        <a:pt x="312" y="516"/>
                      </a:moveTo>
                      <a:cubicBezTo>
                        <a:pt x="199" y="516"/>
                        <a:pt x="107" y="424"/>
                        <a:pt x="107" y="311"/>
                      </a:cubicBezTo>
                      <a:cubicBezTo>
                        <a:pt x="107" y="199"/>
                        <a:pt x="199" y="107"/>
                        <a:pt x="312" y="107"/>
                      </a:cubicBezTo>
                      <a:cubicBezTo>
                        <a:pt x="425" y="107"/>
                        <a:pt x="517" y="199"/>
                        <a:pt x="517" y="311"/>
                      </a:cubicBezTo>
                      <a:cubicBezTo>
                        <a:pt x="517" y="424"/>
                        <a:pt x="425" y="516"/>
                        <a:pt x="312" y="51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6" name="Oval 83"/>
                <p:cNvSpPr>
                  <a:spLocks noChangeArrowheads="1"/>
                </p:cNvSpPr>
                <p:nvPr/>
              </p:nvSpPr>
              <p:spPr bwMode="auto">
                <a:xfrm>
                  <a:off x="5888038" y="3938588"/>
                  <a:ext cx="203200" cy="2032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30" name="Freeform 86"/>
              <p:cNvSpPr>
                <a:spLocks noEditPoints="1"/>
              </p:cNvSpPr>
              <p:nvPr/>
            </p:nvSpPr>
            <p:spPr bwMode="auto">
              <a:xfrm>
                <a:off x="4270858" y="3476218"/>
                <a:ext cx="1147081" cy="1138767"/>
              </a:xfrm>
              <a:custGeom>
                <a:avLst/>
                <a:gdLst>
                  <a:gd name="T0" fmla="*/ 254 w 255"/>
                  <a:gd name="T1" fmla="*/ 123 h 254"/>
                  <a:gd name="T2" fmla="*/ 249 w 255"/>
                  <a:gd name="T3" fmla="*/ 107 h 254"/>
                  <a:gd name="T4" fmla="*/ 246 w 255"/>
                  <a:gd name="T5" fmla="*/ 96 h 254"/>
                  <a:gd name="T6" fmla="*/ 244 w 255"/>
                  <a:gd name="T7" fmla="*/ 79 h 254"/>
                  <a:gd name="T8" fmla="*/ 221 w 255"/>
                  <a:gd name="T9" fmla="*/ 77 h 254"/>
                  <a:gd name="T10" fmla="*/ 231 w 255"/>
                  <a:gd name="T11" fmla="*/ 52 h 254"/>
                  <a:gd name="T12" fmla="*/ 204 w 255"/>
                  <a:gd name="T13" fmla="*/ 53 h 254"/>
                  <a:gd name="T14" fmla="*/ 209 w 255"/>
                  <a:gd name="T15" fmla="*/ 30 h 254"/>
                  <a:gd name="T16" fmla="*/ 194 w 255"/>
                  <a:gd name="T17" fmla="*/ 24 h 254"/>
                  <a:gd name="T18" fmla="*/ 184 w 255"/>
                  <a:gd name="T19" fmla="*/ 18 h 254"/>
                  <a:gd name="T20" fmla="*/ 170 w 255"/>
                  <a:gd name="T21" fmla="*/ 8 h 254"/>
                  <a:gd name="T22" fmla="*/ 153 w 255"/>
                  <a:gd name="T23" fmla="*/ 24 h 254"/>
                  <a:gd name="T24" fmla="*/ 141 w 255"/>
                  <a:gd name="T25" fmla="*/ 0 h 254"/>
                  <a:gd name="T26" fmla="*/ 128 w 255"/>
                  <a:gd name="T27" fmla="*/ 21 h 254"/>
                  <a:gd name="T28" fmla="*/ 114 w 255"/>
                  <a:gd name="T29" fmla="*/ 0 h 254"/>
                  <a:gd name="T30" fmla="*/ 102 w 255"/>
                  <a:gd name="T31" fmla="*/ 24 h 254"/>
                  <a:gd name="T32" fmla="*/ 85 w 255"/>
                  <a:gd name="T33" fmla="*/ 8 h 254"/>
                  <a:gd name="T34" fmla="*/ 72 w 255"/>
                  <a:gd name="T35" fmla="*/ 18 h 254"/>
                  <a:gd name="T36" fmla="*/ 62 w 255"/>
                  <a:gd name="T37" fmla="*/ 24 h 254"/>
                  <a:gd name="T38" fmla="*/ 46 w 255"/>
                  <a:gd name="T39" fmla="*/ 30 h 254"/>
                  <a:gd name="T40" fmla="*/ 52 w 255"/>
                  <a:gd name="T41" fmla="*/ 53 h 254"/>
                  <a:gd name="T42" fmla="*/ 25 w 255"/>
                  <a:gd name="T43" fmla="*/ 52 h 254"/>
                  <a:gd name="T44" fmla="*/ 34 w 255"/>
                  <a:gd name="T45" fmla="*/ 77 h 254"/>
                  <a:gd name="T46" fmla="*/ 11 w 255"/>
                  <a:gd name="T47" fmla="*/ 79 h 254"/>
                  <a:gd name="T48" fmla="*/ 9 w 255"/>
                  <a:gd name="T49" fmla="*/ 96 h 254"/>
                  <a:gd name="T50" fmla="*/ 7 w 255"/>
                  <a:gd name="T51" fmla="*/ 107 h 254"/>
                  <a:gd name="T52" fmla="*/ 2 w 255"/>
                  <a:gd name="T53" fmla="*/ 123 h 254"/>
                  <a:gd name="T54" fmla="*/ 22 w 255"/>
                  <a:gd name="T55" fmla="*/ 134 h 254"/>
                  <a:gd name="T56" fmla="*/ 3 w 255"/>
                  <a:gd name="T57" fmla="*/ 153 h 254"/>
                  <a:gd name="T58" fmla="*/ 28 w 255"/>
                  <a:gd name="T59" fmla="*/ 163 h 254"/>
                  <a:gd name="T60" fmla="*/ 14 w 255"/>
                  <a:gd name="T61" fmla="*/ 182 h 254"/>
                  <a:gd name="T62" fmla="*/ 25 w 255"/>
                  <a:gd name="T63" fmla="*/ 194 h 254"/>
                  <a:gd name="T64" fmla="*/ 32 w 255"/>
                  <a:gd name="T65" fmla="*/ 204 h 254"/>
                  <a:gd name="T66" fmla="*/ 41 w 255"/>
                  <a:gd name="T67" fmla="*/ 218 h 254"/>
                  <a:gd name="T68" fmla="*/ 63 w 255"/>
                  <a:gd name="T69" fmla="*/ 210 h 254"/>
                  <a:gd name="T70" fmla="*/ 64 w 255"/>
                  <a:gd name="T71" fmla="*/ 237 h 254"/>
                  <a:gd name="T72" fmla="*/ 88 w 255"/>
                  <a:gd name="T73" fmla="*/ 225 h 254"/>
                  <a:gd name="T74" fmla="*/ 92 w 255"/>
                  <a:gd name="T75" fmla="*/ 248 h 254"/>
                  <a:gd name="T76" fmla="*/ 109 w 255"/>
                  <a:gd name="T77" fmla="*/ 248 h 254"/>
                  <a:gd name="T78" fmla="*/ 121 w 255"/>
                  <a:gd name="T79" fmla="*/ 249 h 254"/>
                  <a:gd name="T80" fmla="*/ 135 w 255"/>
                  <a:gd name="T81" fmla="*/ 249 h 254"/>
                  <a:gd name="T82" fmla="*/ 146 w 255"/>
                  <a:gd name="T83" fmla="*/ 248 h 254"/>
                  <a:gd name="T84" fmla="*/ 163 w 255"/>
                  <a:gd name="T85" fmla="*/ 248 h 254"/>
                  <a:gd name="T86" fmla="*/ 167 w 255"/>
                  <a:gd name="T87" fmla="*/ 225 h 254"/>
                  <a:gd name="T88" fmla="*/ 191 w 255"/>
                  <a:gd name="T89" fmla="*/ 237 h 254"/>
                  <a:gd name="T90" fmla="*/ 193 w 255"/>
                  <a:gd name="T91" fmla="*/ 210 h 254"/>
                  <a:gd name="T92" fmla="*/ 215 w 255"/>
                  <a:gd name="T93" fmla="*/ 218 h 254"/>
                  <a:gd name="T94" fmla="*/ 223 w 255"/>
                  <a:gd name="T95" fmla="*/ 204 h 254"/>
                  <a:gd name="T96" fmla="*/ 230 w 255"/>
                  <a:gd name="T97" fmla="*/ 194 h 254"/>
                  <a:gd name="T98" fmla="*/ 241 w 255"/>
                  <a:gd name="T99" fmla="*/ 182 h 254"/>
                  <a:gd name="T100" fmla="*/ 227 w 255"/>
                  <a:gd name="T101" fmla="*/ 163 h 254"/>
                  <a:gd name="T102" fmla="*/ 252 w 255"/>
                  <a:gd name="T103" fmla="*/ 153 h 254"/>
                  <a:gd name="T104" fmla="*/ 233 w 255"/>
                  <a:gd name="T105" fmla="*/ 134 h 254"/>
                  <a:gd name="T106" fmla="*/ 128 w 255"/>
                  <a:gd name="T107" fmla="*/ 148 h 254"/>
                  <a:gd name="T108" fmla="*/ 118 w 255"/>
                  <a:gd name="T109" fmla="*/ 43 h 254"/>
                  <a:gd name="T110" fmla="*/ 50 w 255"/>
                  <a:gd name="T111" fmla="*/ 160 h 254"/>
                  <a:gd name="T112" fmla="*/ 72 w 255"/>
                  <a:gd name="T113" fmla="*/ 170 h 254"/>
                  <a:gd name="T114" fmla="*/ 128 w 255"/>
                  <a:gd name="T115" fmla="*/ 211 h 254"/>
                  <a:gd name="T116" fmla="*/ 138 w 255"/>
                  <a:gd name="T117" fmla="*/ 57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5" h="254">
                    <a:moveTo>
                      <a:pt x="250" y="133"/>
                    </a:moveTo>
                    <a:cubicBezTo>
                      <a:pt x="252" y="132"/>
                      <a:pt x="253" y="132"/>
                      <a:pt x="254" y="131"/>
                    </a:cubicBezTo>
                    <a:cubicBezTo>
                      <a:pt x="255" y="130"/>
                      <a:pt x="255" y="128"/>
                      <a:pt x="255" y="127"/>
                    </a:cubicBezTo>
                    <a:cubicBezTo>
                      <a:pt x="255" y="125"/>
                      <a:pt x="255" y="124"/>
                      <a:pt x="254" y="123"/>
                    </a:cubicBezTo>
                    <a:cubicBezTo>
                      <a:pt x="253" y="122"/>
                      <a:pt x="252" y="121"/>
                      <a:pt x="250" y="121"/>
                    </a:cubicBezTo>
                    <a:cubicBezTo>
                      <a:pt x="249" y="121"/>
                      <a:pt x="240" y="120"/>
                      <a:pt x="233" y="119"/>
                    </a:cubicBezTo>
                    <a:cubicBezTo>
                      <a:pt x="233" y="117"/>
                      <a:pt x="233" y="115"/>
                      <a:pt x="232" y="112"/>
                    </a:cubicBezTo>
                    <a:cubicBezTo>
                      <a:pt x="239" y="110"/>
                      <a:pt x="247" y="108"/>
                      <a:pt x="249" y="107"/>
                    </a:cubicBezTo>
                    <a:cubicBezTo>
                      <a:pt x="250" y="107"/>
                      <a:pt x="251" y="106"/>
                      <a:pt x="252" y="104"/>
                    </a:cubicBezTo>
                    <a:cubicBezTo>
                      <a:pt x="252" y="103"/>
                      <a:pt x="253" y="102"/>
                      <a:pt x="252" y="100"/>
                    </a:cubicBezTo>
                    <a:cubicBezTo>
                      <a:pt x="252" y="99"/>
                      <a:pt x="251" y="98"/>
                      <a:pt x="250" y="97"/>
                    </a:cubicBezTo>
                    <a:cubicBezTo>
                      <a:pt x="249" y="96"/>
                      <a:pt x="248" y="96"/>
                      <a:pt x="246" y="96"/>
                    </a:cubicBezTo>
                    <a:cubicBezTo>
                      <a:pt x="245" y="96"/>
                      <a:pt x="237" y="97"/>
                      <a:pt x="229" y="98"/>
                    </a:cubicBezTo>
                    <a:cubicBezTo>
                      <a:pt x="229" y="95"/>
                      <a:pt x="228" y="93"/>
                      <a:pt x="227" y="91"/>
                    </a:cubicBezTo>
                    <a:cubicBezTo>
                      <a:pt x="233" y="87"/>
                      <a:pt x="241" y="83"/>
                      <a:pt x="242" y="82"/>
                    </a:cubicBezTo>
                    <a:cubicBezTo>
                      <a:pt x="243" y="82"/>
                      <a:pt x="244" y="80"/>
                      <a:pt x="244" y="79"/>
                    </a:cubicBezTo>
                    <a:cubicBezTo>
                      <a:pt x="245" y="78"/>
                      <a:pt x="245" y="76"/>
                      <a:pt x="244" y="75"/>
                    </a:cubicBezTo>
                    <a:cubicBezTo>
                      <a:pt x="244" y="74"/>
                      <a:pt x="243" y="73"/>
                      <a:pt x="241" y="72"/>
                    </a:cubicBezTo>
                    <a:cubicBezTo>
                      <a:pt x="240" y="71"/>
                      <a:pt x="239" y="71"/>
                      <a:pt x="237" y="72"/>
                    </a:cubicBezTo>
                    <a:cubicBezTo>
                      <a:pt x="236" y="72"/>
                      <a:pt x="228" y="75"/>
                      <a:pt x="221" y="77"/>
                    </a:cubicBezTo>
                    <a:cubicBezTo>
                      <a:pt x="220" y="75"/>
                      <a:pt x="219" y="73"/>
                      <a:pt x="217" y="71"/>
                    </a:cubicBezTo>
                    <a:cubicBezTo>
                      <a:pt x="223" y="66"/>
                      <a:pt x="229" y="61"/>
                      <a:pt x="230" y="59"/>
                    </a:cubicBezTo>
                    <a:cubicBezTo>
                      <a:pt x="231" y="58"/>
                      <a:pt x="232" y="57"/>
                      <a:pt x="232" y="56"/>
                    </a:cubicBezTo>
                    <a:cubicBezTo>
                      <a:pt x="232" y="54"/>
                      <a:pt x="232" y="53"/>
                      <a:pt x="231" y="52"/>
                    </a:cubicBezTo>
                    <a:cubicBezTo>
                      <a:pt x="230" y="51"/>
                      <a:pt x="229" y="50"/>
                      <a:pt x="227" y="50"/>
                    </a:cubicBezTo>
                    <a:cubicBezTo>
                      <a:pt x="226" y="49"/>
                      <a:pt x="225" y="49"/>
                      <a:pt x="223" y="50"/>
                    </a:cubicBezTo>
                    <a:cubicBezTo>
                      <a:pt x="222" y="51"/>
                      <a:pt x="215" y="55"/>
                      <a:pt x="209" y="59"/>
                    </a:cubicBezTo>
                    <a:cubicBezTo>
                      <a:pt x="207" y="57"/>
                      <a:pt x="205" y="55"/>
                      <a:pt x="204" y="53"/>
                    </a:cubicBezTo>
                    <a:cubicBezTo>
                      <a:pt x="208" y="47"/>
                      <a:pt x="213" y="41"/>
                      <a:pt x="214" y="40"/>
                    </a:cubicBezTo>
                    <a:cubicBezTo>
                      <a:pt x="215" y="38"/>
                      <a:pt x="215" y="37"/>
                      <a:pt x="215" y="36"/>
                    </a:cubicBezTo>
                    <a:cubicBezTo>
                      <a:pt x="215" y="34"/>
                      <a:pt x="214" y="33"/>
                      <a:pt x="213" y="32"/>
                    </a:cubicBezTo>
                    <a:cubicBezTo>
                      <a:pt x="212" y="31"/>
                      <a:pt x="211" y="31"/>
                      <a:pt x="209" y="30"/>
                    </a:cubicBezTo>
                    <a:cubicBezTo>
                      <a:pt x="208" y="30"/>
                      <a:pt x="206" y="31"/>
                      <a:pt x="205" y="32"/>
                    </a:cubicBezTo>
                    <a:cubicBezTo>
                      <a:pt x="204" y="33"/>
                      <a:pt x="198" y="38"/>
                      <a:pt x="193" y="43"/>
                    </a:cubicBezTo>
                    <a:cubicBezTo>
                      <a:pt x="191" y="42"/>
                      <a:pt x="189" y="40"/>
                      <a:pt x="187" y="39"/>
                    </a:cubicBezTo>
                    <a:cubicBezTo>
                      <a:pt x="190" y="32"/>
                      <a:pt x="193" y="25"/>
                      <a:pt x="194" y="24"/>
                    </a:cubicBezTo>
                    <a:cubicBezTo>
                      <a:pt x="195" y="22"/>
                      <a:pt x="195" y="21"/>
                      <a:pt x="194" y="19"/>
                    </a:cubicBezTo>
                    <a:cubicBezTo>
                      <a:pt x="194" y="18"/>
                      <a:pt x="193" y="17"/>
                      <a:pt x="191" y="16"/>
                    </a:cubicBezTo>
                    <a:cubicBezTo>
                      <a:pt x="190" y="16"/>
                      <a:pt x="189" y="15"/>
                      <a:pt x="187" y="16"/>
                    </a:cubicBezTo>
                    <a:cubicBezTo>
                      <a:pt x="186" y="16"/>
                      <a:pt x="185" y="17"/>
                      <a:pt x="184" y="18"/>
                    </a:cubicBezTo>
                    <a:cubicBezTo>
                      <a:pt x="183" y="19"/>
                      <a:pt x="178" y="26"/>
                      <a:pt x="174" y="32"/>
                    </a:cubicBezTo>
                    <a:cubicBezTo>
                      <a:pt x="172" y="31"/>
                      <a:pt x="170" y="30"/>
                      <a:pt x="167" y="29"/>
                    </a:cubicBezTo>
                    <a:cubicBezTo>
                      <a:pt x="169" y="22"/>
                      <a:pt x="171" y="14"/>
                      <a:pt x="171" y="12"/>
                    </a:cubicBezTo>
                    <a:cubicBezTo>
                      <a:pt x="171" y="11"/>
                      <a:pt x="171" y="9"/>
                      <a:pt x="170" y="8"/>
                    </a:cubicBezTo>
                    <a:cubicBezTo>
                      <a:pt x="170" y="7"/>
                      <a:pt x="169" y="6"/>
                      <a:pt x="167" y="5"/>
                    </a:cubicBezTo>
                    <a:cubicBezTo>
                      <a:pt x="166" y="5"/>
                      <a:pt x="164" y="5"/>
                      <a:pt x="163" y="6"/>
                    </a:cubicBezTo>
                    <a:cubicBezTo>
                      <a:pt x="162" y="6"/>
                      <a:pt x="161" y="7"/>
                      <a:pt x="160" y="8"/>
                    </a:cubicBezTo>
                    <a:cubicBezTo>
                      <a:pt x="159" y="10"/>
                      <a:pt x="156" y="17"/>
                      <a:pt x="153" y="24"/>
                    </a:cubicBezTo>
                    <a:cubicBezTo>
                      <a:pt x="151" y="24"/>
                      <a:pt x="149" y="23"/>
                      <a:pt x="146" y="23"/>
                    </a:cubicBezTo>
                    <a:cubicBezTo>
                      <a:pt x="146" y="15"/>
                      <a:pt x="146" y="7"/>
                      <a:pt x="146" y="6"/>
                    </a:cubicBezTo>
                    <a:cubicBezTo>
                      <a:pt x="146" y="4"/>
                      <a:pt x="146" y="3"/>
                      <a:pt x="145" y="2"/>
                    </a:cubicBezTo>
                    <a:cubicBezTo>
                      <a:pt x="144" y="1"/>
                      <a:pt x="143" y="0"/>
                      <a:pt x="141" y="0"/>
                    </a:cubicBezTo>
                    <a:cubicBezTo>
                      <a:pt x="140" y="0"/>
                      <a:pt x="138" y="0"/>
                      <a:pt x="137" y="1"/>
                    </a:cubicBezTo>
                    <a:cubicBezTo>
                      <a:pt x="136" y="2"/>
                      <a:pt x="135" y="3"/>
                      <a:pt x="135" y="4"/>
                    </a:cubicBezTo>
                    <a:cubicBezTo>
                      <a:pt x="135" y="6"/>
                      <a:pt x="133" y="14"/>
                      <a:pt x="131" y="21"/>
                    </a:cubicBezTo>
                    <a:cubicBezTo>
                      <a:pt x="130" y="21"/>
                      <a:pt x="129" y="21"/>
                      <a:pt x="128" y="21"/>
                    </a:cubicBezTo>
                    <a:cubicBezTo>
                      <a:pt x="127" y="21"/>
                      <a:pt x="125" y="21"/>
                      <a:pt x="124" y="21"/>
                    </a:cubicBezTo>
                    <a:cubicBezTo>
                      <a:pt x="123" y="14"/>
                      <a:pt x="121" y="6"/>
                      <a:pt x="121" y="4"/>
                    </a:cubicBezTo>
                    <a:cubicBezTo>
                      <a:pt x="120" y="3"/>
                      <a:pt x="120" y="2"/>
                      <a:pt x="118" y="1"/>
                    </a:cubicBezTo>
                    <a:cubicBezTo>
                      <a:pt x="117" y="0"/>
                      <a:pt x="116" y="0"/>
                      <a:pt x="114" y="0"/>
                    </a:cubicBezTo>
                    <a:cubicBezTo>
                      <a:pt x="113" y="0"/>
                      <a:pt x="112" y="1"/>
                      <a:pt x="111" y="2"/>
                    </a:cubicBezTo>
                    <a:cubicBezTo>
                      <a:pt x="110" y="3"/>
                      <a:pt x="109" y="4"/>
                      <a:pt x="109" y="5"/>
                    </a:cubicBezTo>
                    <a:cubicBezTo>
                      <a:pt x="109" y="7"/>
                      <a:pt x="109" y="15"/>
                      <a:pt x="109" y="23"/>
                    </a:cubicBezTo>
                    <a:cubicBezTo>
                      <a:pt x="107" y="23"/>
                      <a:pt x="105" y="24"/>
                      <a:pt x="102" y="24"/>
                    </a:cubicBezTo>
                    <a:cubicBezTo>
                      <a:pt x="99" y="17"/>
                      <a:pt x="96" y="10"/>
                      <a:pt x="95" y="8"/>
                    </a:cubicBezTo>
                    <a:cubicBezTo>
                      <a:pt x="95" y="7"/>
                      <a:pt x="94" y="6"/>
                      <a:pt x="92" y="6"/>
                    </a:cubicBezTo>
                    <a:cubicBezTo>
                      <a:pt x="91" y="5"/>
                      <a:pt x="90" y="5"/>
                      <a:pt x="88" y="5"/>
                    </a:cubicBezTo>
                    <a:cubicBezTo>
                      <a:pt x="87" y="6"/>
                      <a:pt x="86" y="7"/>
                      <a:pt x="85" y="8"/>
                    </a:cubicBezTo>
                    <a:cubicBezTo>
                      <a:pt x="84" y="9"/>
                      <a:pt x="84" y="11"/>
                      <a:pt x="84" y="12"/>
                    </a:cubicBezTo>
                    <a:cubicBezTo>
                      <a:pt x="85" y="14"/>
                      <a:pt x="87" y="22"/>
                      <a:pt x="88" y="29"/>
                    </a:cubicBezTo>
                    <a:cubicBezTo>
                      <a:pt x="86" y="30"/>
                      <a:pt x="84" y="31"/>
                      <a:pt x="81" y="32"/>
                    </a:cubicBezTo>
                    <a:cubicBezTo>
                      <a:pt x="77" y="26"/>
                      <a:pt x="72" y="19"/>
                      <a:pt x="72" y="18"/>
                    </a:cubicBezTo>
                    <a:cubicBezTo>
                      <a:pt x="71" y="17"/>
                      <a:pt x="69" y="16"/>
                      <a:pt x="68" y="16"/>
                    </a:cubicBezTo>
                    <a:cubicBezTo>
                      <a:pt x="67" y="15"/>
                      <a:pt x="65" y="16"/>
                      <a:pt x="64" y="16"/>
                    </a:cubicBezTo>
                    <a:cubicBezTo>
                      <a:pt x="63" y="17"/>
                      <a:pt x="62" y="18"/>
                      <a:pt x="61" y="19"/>
                    </a:cubicBezTo>
                    <a:cubicBezTo>
                      <a:pt x="61" y="21"/>
                      <a:pt x="61" y="22"/>
                      <a:pt x="62" y="24"/>
                    </a:cubicBezTo>
                    <a:cubicBezTo>
                      <a:pt x="62" y="25"/>
                      <a:pt x="66" y="32"/>
                      <a:pt x="69" y="39"/>
                    </a:cubicBezTo>
                    <a:cubicBezTo>
                      <a:pt x="67" y="40"/>
                      <a:pt x="65" y="42"/>
                      <a:pt x="63" y="43"/>
                    </a:cubicBezTo>
                    <a:cubicBezTo>
                      <a:pt x="57" y="38"/>
                      <a:pt x="51" y="33"/>
                      <a:pt x="50" y="32"/>
                    </a:cubicBezTo>
                    <a:cubicBezTo>
                      <a:pt x="49" y="31"/>
                      <a:pt x="48" y="30"/>
                      <a:pt x="46" y="30"/>
                    </a:cubicBezTo>
                    <a:cubicBezTo>
                      <a:pt x="45" y="31"/>
                      <a:pt x="44" y="31"/>
                      <a:pt x="43" y="32"/>
                    </a:cubicBezTo>
                    <a:cubicBezTo>
                      <a:pt x="41" y="33"/>
                      <a:pt x="41" y="34"/>
                      <a:pt x="41" y="36"/>
                    </a:cubicBezTo>
                    <a:cubicBezTo>
                      <a:pt x="40" y="37"/>
                      <a:pt x="41" y="38"/>
                      <a:pt x="42" y="40"/>
                    </a:cubicBezTo>
                    <a:cubicBezTo>
                      <a:pt x="43" y="41"/>
                      <a:pt x="47" y="47"/>
                      <a:pt x="52" y="53"/>
                    </a:cubicBezTo>
                    <a:cubicBezTo>
                      <a:pt x="50" y="55"/>
                      <a:pt x="48" y="57"/>
                      <a:pt x="47" y="59"/>
                    </a:cubicBezTo>
                    <a:cubicBezTo>
                      <a:pt x="41" y="55"/>
                      <a:pt x="34" y="51"/>
                      <a:pt x="32" y="50"/>
                    </a:cubicBezTo>
                    <a:cubicBezTo>
                      <a:pt x="31" y="49"/>
                      <a:pt x="29" y="49"/>
                      <a:pt x="28" y="50"/>
                    </a:cubicBezTo>
                    <a:cubicBezTo>
                      <a:pt x="27" y="50"/>
                      <a:pt x="26" y="51"/>
                      <a:pt x="25" y="52"/>
                    </a:cubicBezTo>
                    <a:cubicBezTo>
                      <a:pt x="24" y="53"/>
                      <a:pt x="23" y="54"/>
                      <a:pt x="24" y="56"/>
                    </a:cubicBezTo>
                    <a:cubicBezTo>
                      <a:pt x="24" y="57"/>
                      <a:pt x="24" y="58"/>
                      <a:pt x="25" y="59"/>
                    </a:cubicBezTo>
                    <a:cubicBezTo>
                      <a:pt x="27" y="61"/>
                      <a:pt x="33" y="66"/>
                      <a:pt x="38" y="71"/>
                    </a:cubicBezTo>
                    <a:cubicBezTo>
                      <a:pt x="37" y="73"/>
                      <a:pt x="36" y="75"/>
                      <a:pt x="34" y="77"/>
                    </a:cubicBezTo>
                    <a:cubicBezTo>
                      <a:pt x="28" y="75"/>
                      <a:pt x="20" y="72"/>
                      <a:pt x="18" y="72"/>
                    </a:cubicBezTo>
                    <a:cubicBezTo>
                      <a:pt x="17" y="71"/>
                      <a:pt x="15" y="71"/>
                      <a:pt x="14" y="72"/>
                    </a:cubicBezTo>
                    <a:cubicBezTo>
                      <a:pt x="13" y="73"/>
                      <a:pt x="12" y="74"/>
                      <a:pt x="11" y="75"/>
                    </a:cubicBezTo>
                    <a:cubicBezTo>
                      <a:pt x="11" y="76"/>
                      <a:pt x="11" y="78"/>
                      <a:pt x="11" y="79"/>
                    </a:cubicBezTo>
                    <a:cubicBezTo>
                      <a:pt x="11" y="80"/>
                      <a:pt x="12" y="82"/>
                      <a:pt x="14" y="82"/>
                    </a:cubicBezTo>
                    <a:cubicBezTo>
                      <a:pt x="15" y="83"/>
                      <a:pt x="22" y="87"/>
                      <a:pt x="28" y="91"/>
                    </a:cubicBezTo>
                    <a:cubicBezTo>
                      <a:pt x="28" y="93"/>
                      <a:pt x="27" y="95"/>
                      <a:pt x="26" y="98"/>
                    </a:cubicBezTo>
                    <a:cubicBezTo>
                      <a:pt x="19" y="97"/>
                      <a:pt x="11" y="96"/>
                      <a:pt x="9" y="96"/>
                    </a:cubicBezTo>
                    <a:cubicBezTo>
                      <a:pt x="8" y="96"/>
                      <a:pt x="6" y="96"/>
                      <a:pt x="5" y="97"/>
                    </a:cubicBezTo>
                    <a:cubicBezTo>
                      <a:pt x="4" y="98"/>
                      <a:pt x="3" y="99"/>
                      <a:pt x="3" y="100"/>
                    </a:cubicBezTo>
                    <a:cubicBezTo>
                      <a:pt x="3" y="102"/>
                      <a:pt x="3" y="103"/>
                      <a:pt x="4" y="104"/>
                    </a:cubicBezTo>
                    <a:cubicBezTo>
                      <a:pt x="4" y="106"/>
                      <a:pt x="5" y="107"/>
                      <a:pt x="7" y="107"/>
                    </a:cubicBezTo>
                    <a:cubicBezTo>
                      <a:pt x="8" y="108"/>
                      <a:pt x="16" y="110"/>
                      <a:pt x="23" y="112"/>
                    </a:cubicBezTo>
                    <a:cubicBezTo>
                      <a:pt x="23" y="115"/>
                      <a:pt x="23" y="117"/>
                      <a:pt x="22" y="119"/>
                    </a:cubicBezTo>
                    <a:cubicBezTo>
                      <a:pt x="15" y="120"/>
                      <a:pt x="7" y="121"/>
                      <a:pt x="5" y="121"/>
                    </a:cubicBezTo>
                    <a:cubicBezTo>
                      <a:pt x="4" y="121"/>
                      <a:pt x="3" y="122"/>
                      <a:pt x="2" y="123"/>
                    </a:cubicBezTo>
                    <a:cubicBezTo>
                      <a:pt x="1" y="124"/>
                      <a:pt x="0" y="125"/>
                      <a:pt x="0" y="127"/>
                    </a:cubicBezTo>
                    <a:cubicBezTo>
                      <a:pt x="0" y="128"/>
                      <a:pt x="1" y="130"/>
                      <a:pt x="2" y="131"/>
                    </a:cubicBezTo>
                    <a:cubicBezTo>
                      <a:pt x="3" y="132"/>
                      <a:pt x="4" y="132"/>
                      <a:pt x="5" y="133"/>
                    </a:cubicBezTo>
                    <a:cubicBezTo>
                      <a:pt x="7" y="133"/>
                      <a:pt x="15" y="134"/>
                      <a:pt x="22" y="134"/>
                    </a:cubicBezTo>
                    <a:cubicBezTo>
                      <a:pt x="23" y="137"/>
                      <a:pt x="23" y="139"/>
                      <a:pt x="23" y="142"/>
                    </a:cubicBezTo>
                    <a:cubicBezTo>
                      <a:pt x="16" y="144"/>
                      <a:pt x="8" y="146"/>
                      <a:pt x="7" y="147"/>
                    </a:cubicBezTo>
                    <a:cubicBezTo>
                      <a:pt x="5" y="147"/>
                      <a:pt x="4" y="148"/>
                      <a:pt x="4" y="149"/>
                    </a:cubicBezTo>
                    <a:cubicBezTo>
                      <a:pt x="3" y="151"/>
                      <a:pt x="3" y="152"/>
                      <a:pt x="3" y="153"/>
                    </a:cubicBezTo>
                    <a:cubicBezTo>
                      <a:pt x="3" y="155"/>
                      <a:pt x="4" y="156"/>
                      <a:pt x="5" y="157"/>
                    </a:cubicBezTo>
                    <a:cubicBezTo>
                      <a:pt x="6" y="158"/>
                      <a:pt x="8" y="158"/>
                      <a:pt x="9" y="158"/>
                    </a:cubicBezTo>
                    <a:cubicBezTo>
                      <a:pt x="11" y="158"/>
                      <a:pt x="19" y="157"/>
                      <a:pt x="26" y="156"/>
                    </a:cubicBezTo>
                    <a:cubicBezTo>
                      <a:pt x="27" y="158"/>
                      <a:pt x="28" y="161"/>
                      <a:pt x="28" y="163"/>
                    </a:cubicBezTo>
                    <a:cubicBezTo>
                      <a:pt x="22" y="167"/>
                      <a:pt x="15" y="171"/>
                      <a:pt x="14" y="171"/>
                    </a:cubicBezTo>
                    <a:cubicBezTo>
                      <a:pt x="12" y="172"/>
                      <a:pt x="11" y="173"/>
                      <a:pt x="11" y="175"/>
                    </a:cubicBezTo>
                    <a:cubicBezTo>
                      <a:pt x="11" y="176"/>
                      <a:pt x="11" y="177"/>
                      <a:pt x="11" y="179"/>
                    </a:cubicBezTo>
                    <a:cubicBezTo>
                      <a:pt x="12" y="180"/>
                      <a:pt x="13" y="181"/>
                      <a:pt x="14" y="182"/>
                    </a:cubicBezTo>
                    <a:cubicBezTo>
                      <a:pt x="15" y="182"/>
                      <a:pt x="17" y="182"/>
                      <a:pt x="18" y="182"/>
                    </a:cubicBezTo>
                    <a:cubicBezTo>
                      <a:pt x="20" y="182"/>
                      <a:pt x="28" y="179"/>
                      <a:pt x="34" y="177"/>
                    </a:cubicBezTo>
                    <a:cubicBezTo>
                      <a:pt x="36" y="179"/>
                      <a:pt x="37" y="181"/>
                      <a:pt x="38" y="183"/>
                    </a:cubicBezTo>
                    <a:cubicBezTo>
                      <a:pt x="33" y="188"/>
                      <a:pt x="27" y="193"/>
                      <a:pt x="25" y="194"/>
                    </a:cubicBezTo>
                    <a:cubicBezTo>
                      <a:pt x="24" y="195"/>
                      <a:pt x="24" y="197"/>
                      <a:pt x="24" y="198"/>
                    </a:cubicBezTo>
                    <a:cubicBezTo>
                      <a:pt x="23" y="199"/>
                      <a:pt x="24" y="201"/>
                      <a:pt x="25" y="202"/>
                    </a:cubicBezTo>
                    <a:cubicBezTo>
                      <a:pt x="26" y="203"/>
                      <a:pt x="27" y="204"/>
                      <a:pt x="28" y="204"/>
                    </a:cubicBezTo>
                    <a:cubicBezTo>
                      <a:pt x="29" y="204"/>
                      <a:pt x="31" y="204"/>
                      <a:pt x="32" y="204"/>
                    </a:cubicBezTo>
                    <a:cubicBezTo>
                      <a:pt x="34" y="203"/>
                      <a:pt x="41" y="199"/>
                      <a:pt x="47" y="195"/>
                    </a:cubicBezTo>
                    <a:cubicBezTo>
                      <a:pt x="48" y="197"/>
                      <a:pt x="50" y="199"/>
                      <a:pt x="52" y="200"/>
                    </a:cubicBezTo>
                    <a:cubicBezTo>
                      <a:pt x="47" y="206"/>
                      <a:pt x="43" y="213"/>
                      <a:pt x="42" y="214"/>
                    </a:cubicBezTo>
                    <a:cubicBezTo>
                      <a:pt x="41" y="215"/>
                      <a:pt x="40" y="217"/>
                      <a:pt x="41" y="218"/>
                    </a:cubicBezTo>
                    <a:cubicBezTo>
                      <a:pt x="41" y="219"/>
                      <a:pt x="41" y="221"/>
                      <a:pt x="43" y="222"/>
                    </a:cubicBezTo>
                    <a:cubicBezTo>
                      <a:pt x="44" y="223"/>
                      <a:pt x="45" y="223"/>
                      <a:pt x="46" y="223"/>
                    </a:cubicBezTo>
                    <a:cubicBezTo>
                      <a:pt x="48" y="223"/>
                      <a:pt x="49" y="223"/>
                      <a:pt x="50" y="222"/>
                    </a:cubicBezTo>
                    <a:cubicBezTo>
                      <a:pt x="51" y="221"/>
                      <a:pt x="57" y="215"/>
                      <a:pt x="63" y="210"/>
                    </a:cubicBezTo>
                    <a:cubicBezTo>
                      <a:pt x="65" y="212"/>
                      <a:pt x="67" y="213"/>
                      <a:pt x="69" y="215"/>
                    </a:cubicBezTo>
                    <a:cubicBezTo>
                      <a:pt x="66" y="221"/>
                      <a:pt x="62" y="229"/>
                      <a:pt x="62" y="230"/>
                    </a:cubicBezTo>
                    <a:cubicBezTo>
                      <a:pt x="61" y="232"/>
                      <a:pt x="61" y="233"/>
                      <a:pt x="61" y="234"/>
                    </a:cubicBezTo>
                    <a:cubicBezTo>
                      <a:pt x="62" y="236"/>
                      <a:pt x="63" y="237"/>
                      <a:pt x="64" y="237"/>
                    </a:cubicBezTo>
                    <a:cubicBezTo>
                      <a:pt x="65" y="238"/>
                      <a:pt x="67" y="238"/>
                      <a:pt x="68" y="238"/>
                    </a:cubicBezTo>
                    <a:cubicBezTo>
                      <a:pt x="69" y="238"/>
                      <a:pt x="71" y="237"/>
                      <a:pt x="72" y="236"/>
                    </a:cubicBezTo>
                    <a:cubicBezTo>
                      <a:pt x="72" y="235"/>
                      <a:pt x="77" y="228"/>
                      <a:pt x="81" y="222"/>
                    </a:cubicBezTo>
                    <a:cubicBezTo>
                      <a:pt x="84" y="223"/>
                      <a:pt x="86" y="224"/>
                      <a:pt x="88" y="225"/>
                    </a:cubicBezTo>
                    <a:cubicBezTo>
                      <a:pt x="87" y="232"/>
                      <a:pt x="85" y="240"/>
                      <a:pt x="84" y="242"/>
                    </a:cubicBezTo>
                    <a:cubicBezTo>
                      <a:pt x="84" y="243"/>
                      <a:pt x="84" y="245"/>
                      <a:pt x="85" y="246"/>
                    </a:cubicBezTo>
                    <a:cubicBezTo>
                      <a:pt x="86" y="247"/>
                      <a:pt x="87" y="248"/>
                      <a:pt x="88" y="248"/>
                    </a:cubicBezTo>
                    <a:cubicBezTo>
                      <a:pt x="90" y="249"/>
                      <a:pt x="91" y="249"/>
                      <a:pt x="92" y="248"/>
                    </a:cubicBezTo>
                    <a:cubicBezTo>
                      <a:pt x="94" y="248"/>
                      <a:pt x="95" y="247"/>
                      <a:pt x="95" y="245"/>
                    </a:cubicBezTo>
                    <a:cubicBezTo>
                      <a:pt x="96" y="244"/>
                      <a:pt x="99" y="236"/>
                      <a:pt x="102" y="230"/>
                    </a:cubicBezTo>
                    <a:cubicBezTo>
                      <a:pt x="105" y="230"/>
                      <a:pt x="107" y="231"/>
                      <a:pt x="109" y="231"/>
                    </a:cubicBezTo>
                    <a:cubicBezTo>
                      <a:pt x="109" y="238"/>
                      <a:pt x="109" y="247"/>
                      <a:pt x="109" y="248"/>
                    </a:cubicBezTo>
                    <a:cubicBezTo>
                      <a:pt x="109" y="250"/>
                      <a:pt x="110" y="251"/>
                      <a:pt x="111" y="252"/>
                    </a:cubicBezTo>
                    <a:cubicBezTo>
                      <a:pt x="112" y="253"/>
                      <a:pt x="113" y="254"/>
                      <a:pt x="114" y="254"/>
                    </a:cubicBezTo>
                    <a:cubicBezTo>
                      <a:pt x="116" y="254"/>
                      <a:pt x="117" y="254"/>
                      <a:pt x="118" y="253"/>
                    </a:cubicBezTo>
                    <a:cubicBezTo>
                      <a:pt x="120" y="252"/>
                      <a:pt x="120" y="251"/>
                      <a:pt x="121" y="249"/>
                    </a:cubicBezTo>
                    <a:cubicBezTo>
                      <a:pt x="121" y="248"/>
                      <a:pt x="123" y="240"/>
                      <a:pt x="124" y="233"/>
                    </a:cubicBezTo>
                    <a:cubicBezTo>
                      <a:pt x="125" y="233"/>
                      <a:pt x="127" y="233"/>
                      <a:pt x="128" y="233"/>
                    </a:cubicBezTo>
                    <a:cubicBezTo>
                      <a:pt x="129" y="233"/>
                      <a:pt x="130" y="233"/>
                      <a:pt x="131" y="233"/>
                    </a:cubicBezTo>
                    <a:cubicBezTo>
                      <a:pt x="133" y="240"/>
                      <a:pt x="135" y="248"/>
                      <a:pt x="135" y="249"/>
                    </a:cubicBezTo>
                    <a:cubicBezTo>
                      <a:pt x="135" y="251"/>
                      <a:pt x="136" y="252"/>
                      <a:pt x="137" y="253"/>
                    </a:cubicBezTo>
                    <a:cubicBezTo>
                      <a:pt x="138" y="254"/>
                      <a:pt x="140" y="254"/>
                      <a:pt x="141" y="254"/>
                    </a:cubicBezTo>
                    <a:cubicBezTo>
                      <a:pt x="143" y="254"/>
                      <a:pt x="144" y="253"/>
                      <a:pt x="145" y="252"/>
                    </a:cubicBezTo>
                    <a:cubicBezTo>
                      <a:pt x="146" y="251"/>
                      <a:pt x="146" y="250"/>
                      <a:pt x="146" y="248"/>
                    </a:cubicBezTo>
                    <a:cubicBezTo>
                      <a:pt x="146" y="247"/>
                      <a:pt x="146" y="238"/>
                      <a:pt x="146" y="231"/>
                    </a:cubicBezTo>
                    <a:cubicBezTo>
                      <a:pt x="149" y="231"/>
                      <a:pt x="151" y="230"/>
                      <a:pt x="153" y="230"/>
                    </a:cubicBezTo>
                    <a:cubicBezTo>
                      <a:pt x="156" y="236"/>
                      <a:pt x="159" y="244"/>
                      <a:pt x="160" y="245"/>
                    </a:cubicBezTo>
                    <a:cubicBezTo>
                      <a:pt x="161" y="247"/>
                      <a:pt x="162" y="248"/>
                      <a:pt x="163" y="248"/>
                    </a:cubicBezTo>
                    <a:cubicBezTo>
                      <a:pt x="164" y="249"/>
                      <a:pt x="166" y="249"/>
                      <a:pt x="167" y="248"/>
                    </a:cubicBezTo>
                    <a:cubicBezTo>
                      <a:pt x="169" y="248"/>
                      <a:pt x="170" y="247"/>
                      <a:pt x="170" y="246"/>
                    </a:cubicBezTo>
                    <a:cubicBezTo>
                      <a:pt x="171" y="245"/>
                      <a:pt x="171" y="243"/>
                      <a:pt x="171" y="242"/>
                    </a:cubicBezTo>
                    <a:cubicBezTo>
                      <a:pt x="171" y="240"/>
                      <a:pt x="169" y="232"/>
                      <a:pt x="167" y="225"/>
                    </a:cubicBezTo>
                    <a:cubicBezTo>
                      <a:pt x="170" y="224"/>
                      <a:pt x="172" y="223"/>
                      <a:pt x="174" y="222"/>
                    </a:cubicBezTo>
                    <a:cubicBezTo>
                      <a:pt x="178" y="228"/>
                      <a:pt x="183" y="235"/>
                      <a:pt x="184" y="236"/>
                    </a:cubicBezTo>
                    <a:cubicBezTo>
                      <a:pt x="185" y="237"/>
                      <a:pt x="186" y="238"/>
                      <a:pt x="187" y="238"/>
                    </a:cubicBezTo>
                    <a:cubicBezTo>
                      <a:pt x="189" y="238"/>
                      <a:pt x="190" y="238"/>
                      <a:pt x="191" y="237"/>
                    </a:cubicBezTo>
                    <a:cubicBezTo>
                      <a:pt x="193" y="237"/>
                      <a:pt x="194" y="236"/>
                      <a:pt x="194" y="234"/>
                    </a:cubicBezTo>
                    <a:cubicBezTo>
                      <a:pt x="195" y="233"/>
                      <a:pt x="195" y="232"/>
                      <a:pt x="194" y="230"/>
                    </a:cubicBezTo>
                    <a:cubicBezTo>
                      <a:pt x="193" y="229"/>
                      <a:pt x="190" y="221"/>
                      <a:pt x="187" y="215"/>
                    </a:cubicBezTo>
                    <a:cubicBezTo>
                      <a:pt x="189" y="213"/>
                      <a:pt x="191" y="212"/>
                      <a:pt x="193" y="210"/>
                    </a:cubicBezTo>
                    <a:cubicBezTo>
                      <a:pt x="198" y="215"/>
                      <a:pt x="204" y="221"/>
                      <a:pt x="205" y="222"/>
                    </a:cubicBezTo>
                    <a:cubicBezTo>
                      <a:pt x="206" y="223"/>
                      <a:pt x="208" y="223"/>
                      <a:pt x="209" y="223"/>
                    </a:cubicBezTo>
                    <a:cubicBezTo>
                      <a:pt x="211" y="223"/>
                      <a:pt x="212" y="223"/>
                      <a:pt x="213" y="222"/>
                    </a:cubicBezTo>
                    <a:cubicBezTo>
                      <a:pt x="214" y="221"/>
                      <a:pt x="215" y="219"/>
                      <a:pt x="215" y="218"/>
                    </a:cubicBezTo>
                    <a:cubicBezTo>
                      <a:pt x="215" y="217"/>
                      <a:pt x="215" y="215"/>
                      <a:pt x="214" y="214"/>
                    </a:cubicBezTo>
                    <a:cubicBezTo>
                      <a:pt x="213" y="213"/>
                      <a:pt x="208" y="206"/>
                      <a:pt x="204" y="200"/>
                    </a:cubicBezTo>
                    <a:cubicBezTo>
                      <a:pt x="205" y="199"/>
                      <a:pt x="207" y="197"/>
                      <a:pt x="209" y="195"/>
                    </a:cubicBezTo>
                    <a:cubicBezTo>
                      <a:pt x="215" y="199"/>
                      <a:pt x="222" y="203"/>
                      <a:pt x="223" y="204"/>
                    </a:cubicBezTo>
                    <a:cubicBezTo>
                      <a:pt x="225" y="204"/>
                      <a:pt x="226" y="204"/>
                      <a:pt x="227" y="204"/>
                    </a:cubicBezTo>
                    <a:cubicBezTo>
                      <a:pt x="229" y="204"/>
                      <a:pt x="230" y="203"/>
                      <a:pt x="231" y="202"/>
                    </a:cubicBezTo>
                    <a:cubicBezTo>
                      <a:pt x="232" y="201"/>
                      <a:pt x="232" y="199"/>
                      <a:pt x="232" y="198"/>
                    </a:cubicBezTo>
                    <a:cubicBezTo>
                      <a:pt x="232" y="197"/>
                      <a:pt x="231" y="195"/>
                      <a:pt x="230" y="194"/>
                    </a:cubicBezTo>
                    <a:cubicBezTo>
                      <a:pt x="229" y="193"/>
                      <a:pt x="223" y="188"/>
                      <a:pt x="217" y="183"/>
                    </a:cubicBezTo>
                    <a:cubicBezTo>
                      <a:pt x="219" y="181"/>
                      <a:pt x="220" y="179"/>
                      <a:pt x="221" y="177"/>
                    </a:cubicBezTo>
                    <a:cubicBezTo>
                      <a:pt x="228" y="179"/>
                      <a:pt x="236" y="182"/>
                      <a:pt x="237" y="182"/>
                    </a:cubicBezTo>
                    <a:cubicBezTo>
                      <a:pt x="239" y="182"/>
                      <a:pt x="240" y="182"/>
                      <a:pt x="241" y="182"/>
                    </a:cubicBezTo>
                    <a:cubicBezTo>
                      <a:pt x="243" y="181"/>
                      <a:pt x="244" y="180"/>
                      <a:pt x="244" y="179"/>
                    </a:cubicBezTo>
                    <a:cubicBezTo>
                      <a:pt x="245" y="177"/>
                      <a:pt x="245" y="176"/>
                      <a:pt x="244" y="175"/>
                    </a:cubicBezTo>
                    <a:cubicBezTo>
                      <a:pt x="244" y="173"/>
                      <a:pt x="243" y="172"/>
                      <a:pt x="242" y="171"/>
                    </a:cubicBezTo>
                    <a:cubicBezTo>
                      <a:pt x="241" y="171"/>
                      <a:pt x="233" y="167"/>
                      <a:pt x="227" y="163"/>
                    </a:cubicBezTo>
                    <a:cubicBezTo>
                      <a:pt x="228" y="161"/>
                      <a:pt x="229" y="158"/>
                      <a:pt x="229" y="156"/>
                    </a:cubicBezTo>
                    <a:cubicBezTo>
                      <a:pt x="237" y="157"/>
                      <a:pt x="245" y="158"/>
                      <a:pt x="246" y="158"/>
                    </a:cubicBezTo>
                    <a:cubicBezTo>
                      <a:pt x="248" y="158"/>
                      <a:pt x="249" y="158"/>
                      <a:pt x="250" y="157"/>
                    </a:cubicBezTo>
                    <a:cubicBezTo>
                      <a:pt x="251" y="156"/>
                      <a:pt x="252" y="155"/>
                      <a:pt x="252" y="153"/>
                    </a:cubicBezTo>
                    <a:cubicBezTo>
                      <a:pt x="253" y="152"/>
                      <a:pt x="252" y="151"/>
                      <a:pt x="252" y="149"/>
                    </a:cubicBezTo>
                    <a:cubicBezTo>
                      <a:pt x="251" y="148"/>
                      <a:pt x="250" y="147"/>
                      <a:pt x="249" y="147"/>
                    </a:cubicBezTo>
                    <a:cubicBezTo>
                      <a:pt x="247" y="146"/>
                      <a:pt x="239" y="144"/>
                      <a:pt x="232" y="142"/>
                    </a:cubicBezTo>
                    <a:cubicBezTo>
                      <a:pt x="233" y="139"/>
                      <a:pt x="233" y="137"/>
                      <a:pt x="233" y="134"/>
                    </a:cubicBezTo>
                    <a:cubicBezTo>
                      <a:pt x="240" y="134"/>
                      <a:pt x="249" y="133"/>
                      <a:pt x="250" y="133"/>
                    </a:cubicBezTo>
                    <a:moveTo>
                      <a:pt x="128" y="106"/>
                    </a:moveTo>
                    <a:cubicBezTo>
                      <a:pt x="139" y="106"/>
                      <a:pt x="149" y="115"/>
                      <a:pt x="149" y="127"/>
                    </a:cubicBezTo>
                    <a:cubicBezTo>
                      <a:pt x="149" y="138"/>
                      <a:pt x="139" y="148"/>
                      <a:pt x="128" y="148"/>
                    </a:cubicBezTo>
                    <a:cubicBezTo>
                      <a:pt x="116" y="148"/>
                      <a:pt x="107" y="138"/>
                      <a:pt x="107" y="127"/>
                    </a:cubicBezTo>
                    <a:cubicBezTo>
                      <a:pt x="107" y="115"/>
                      <a:pt x="116" y="106"/>
                      <a:pt x="128" y="106"/>
                    </a:cubicBezTo>
                    <a:moveTo>
                      <a:pt x="44" y="127"/>
                    </a:moveTo>
                    <a:cubicBezTo>
                      <a:pt x="44" y="84"/>
                      <a:pt x="76" y="48"/>
                      <a:pt x="118" y="43"/>
                    </a:cubicBezTo>
                    <a:cubicBezTo>
                      <a:pt x="118" y="57"/>
                      <a:pt x="118" y="57"/>
                      <a:pt x="118" y="57"/>
                    </a:cubicBezTo>
                    <a:cubicBezTo>
                      <a:pt x="84" y="62"/>
                      <a:pt x="57" y="91"/>
                      <a:pt x="57" y="127"/>
                    </a:cubicBezTo>
                    <a:cubicBezTo>
                      <a:pt x="57" y="136"/>
                      <a:pt x="59" y="145"/>
                      <a:pt x="62" y="153"/>
                    </a:cubicBezTo>
                    <a:cubicBezTo>
                      <a:pt x="50" y="160"/>
                      <a:pt x="50" y="160"/>
                      <a:pt x="50" y="160"/>
                    </a:cubicBezTo>
                    <a:cubicBezTo>
                      <a:pt x="46" y="150"/>
                      <a:pt x="44" y="139"/>
                      <a:pt x="44" y="127"/>
                    </a:cubicBezTo>
                    <a:moveTo>
                      <a:pt x="128" y="211"/>
                    </a:moveTo>
                    <a:cubicBezTo>
                      <a:pt x="100" y="211"/>
                      <a:pt x="75" y="198"/>
                      <a:pt x="60" y="177"/>
                    </a:cubicBezTo>
                    <a:cubicBezTo>
                      <a:pt x="72" y="170"/>
                      <a:pt x="72" y="170"/>
                      <a:pt x="72" y="170"/>
                    </a:cubicBezTo>
                    <a:cubicBezTo>
                      <a:pt x="85" y="187"/>
                      <a:pt x="105" y="197"/>
                      <a:pt x="128" y="197"/>
                    </a:cubicBezTo>
                    <a:cubicBezTo>
                      <a:pt x="150" y="197"/>
                      <a:pt x="170" y="187"/>
                      <a:pt x="183" y="170"/>
                    </a:cubicBezTo>
                    <a:cubicBezTo>
                      <a:pt x="195" y="177"/>
                      <a:pt x="195" y="177"/>
                      <a:pt x="195" y="177"/>
                    </a:cubicBezTo>
                    <a:cubicBezTo>
                      <a:pt x="180" y="198"/>
                      <a:pt x="155" y="211"/>
                      <a:pt x="128" y="211"/>
                    </a:cubicBezTo>
                    <a:moveTo>
                      <a:pt x="205" y="160"/>
                    </a:moveTo>
                    <a:cubicBezTo>
                      <a:pt x="193" y="153"/>
                      <a:pt x="193" y="153"/>
                      <a:pt x="193" y="153"/>
                    </a:cubicBezTo>
                    <a:cubicBezTo>
                      <a:pt x="196" y="145"/>
                      <a:pt x="198" y="136"/>
                      <a:pt x="198" y="127"/>
                    </a:cubicBezTo>
                    <a:cubicBezTo>
                      <a:pt x="198" y="91"/>
                      <a:pt x="172" y="62"/>
                      <a:pt x="138" y="57"/>
                    </a:cubicBezTo>
                    <a:cubicBezTo>
                      <a:pt x="138" y="43"/>
                      <a:pt x="138" y="43"/>
                      <a:pt x="138" y="43"/>
                    </a:cubicBezTo>
                    <a:cubicBezTo>
                      <a:pt x="180" y="48"/>
                      <a:pt x="212" y="84"/>
                      <a:pt x="212" y="127"/>
                    </a:cubicBezTo>
                    <a:cubicBezTo>
                      <a:pt x="212" y="139"/>
                      <a:pt x="210" y="150"/>
                      <a:pt x="205" y="160"/>
                    </a:cubicBezTo>
                  </a:path>
                </a:pathLst>
              </a:custGeom>
              <a:grpFill/>
              <a:ln>
                <a:noFill/>
              </a:ln>
            </p:spPr>
            <p:txBody>
              <a:bodyPr vert="horz" wrap="square" lIns="121920" tIns="60960" rIns="121920" bIns="60960" numCol="1" anchor="t" anchorCtr="0" compatLnSpc="1"/>
              <a:lstStyle/>
              <a:p>
                <a:endParaRPr lang="en-US" sz="2400"/>
              </a:p>
            </p:txBody>
          </p:sp>
          <p:sp>
            <p:nvSpPr>
              <p:cNvPr id="32" name="Freeform 88"/>
              <p:cNvSpPr>
                <a:spLocks noEditPoints="1"/>
              </p:cNvSpPr>
              <p:nvPr/>
            </p:nvSpPr>
            <p:spPr bwMode="auto">
              <a:xfrm>
                <a:off x="2259438" y="2876254"/>
                <a:ext cx="757140" cy="753533"/>
              </a:xfrm>
              <a:custGeom>
                <a:avLst/>
                <a:gdLst>
                  <a:gd name="T0" fmla="*/ 379 w 386"/>
                  <a:gd name="T1" fmla="*/ 217 h 386"/>
                  <a:gd name="T2" fmla="*/ 359 w 386"/>
                  <a:gd name="T3" fmla="*/ 212 h 386"/>
                  <a:gd name="T4" fmla="*/ 351 w 386"/>
                  <a:gd name="T5" fmla="*/ 140 h 386"/>
                  <a:gd name="T6" fmla="*/ 369 w 386"/>
                  <a:gd name="T7" fmla="*/ 130 h 386"/>
                  <a:gd name="T8" fmla="*/ 373 w 386"/>
                  <a:gd name="T9" fmla="*/ 118 h 386"/>
                  <a:gd name="T10" fmla="*/ 353 w 386"/>
                  <a:gd name="T11" fmla="*/ 82 h 386"/>
                  <a:gd name="T12" fmla="*/ 341 w 386"/>
                  <a:gd name="T13" fmla="*/ 79 h 386"/>
                  <a:gd name="T14" fmla="*/ 322 w 386"/>
                  <a:gd name="T15" fmla="*/ 90 h 386"/>
                  <a:gd name="T16" fmla="*/ 266 w 386"/>
                  <a:gd name="T17" fmla="*/ 45 h 386"/>
                  <a:gd name="T18" fmla="*/ 272 w 386"/>
                  <a:gd name="T19" fmla="*/ 23 h 386"/>
                  <a:gd name="T20" fmla="*/ 266 w 386"/>
                  <a:gd name="T21" fmla="*/ 13 h 386"/>
                  <a:gd name="T22" fmla="*/ 227 w 386"/>
                  <a:gd name="T23" fmla="*/ 2 h 386"/>
                  <a:gd name="T24" fmla="*/ 217 w 386"/>
                  <a:gd name="T25" fmla="*/ 7 h 386"/>
                  <a:gd name="T26" fmla="*/ 210 w 386"/>
                  <a:gd name="T27" fmla="*/ 30 h 386"/>
                  <a:gd name="T28" fmla="*/ 140 w 386"/>
                  <a:gd name="T29" fmla="*/ 39 h 386"/>
                  <a:gd name="T30" fmla="*/ 128 w 386"/>
                  <a:gd name="T31" fmla="*/ 19 h 386"/>
                  <a:gd name="T32" fmla="*/ 123 w 386"/>
                  <a:gd name="T33" fmla="*/ 14 h 386"/>
                  <a:gd name="T34" fmla="*/ 117 w 386"/>
                  <a:gd name="T35" fmla="*/ 15 h 386"/>
                  <a:gd name="T36" fmla="*/ 81 w 386"/>
                  <a:gd name="T37" fmla="*/ 35 h 386"/>
                  <a:gd name="T38" fmla="*/ 78 w 386"/>
                  <a:gd name="T39" fmla="*/ 46 h 386"/>
                  <a:gd name="T40" fmla="*/ 89 w 386"/>
                  <a:gd name="T41" fmla="*/ 67 h 386"/>
                  <a:gd name="T42" fmla="*/ 47 w 386"/>
                  <a:gd name="T43" fmla="*/ 122 h 386"/>
                  <a:gd name="T44" fmla="*/ 23 w 386"/>
                  <a:gd name="T45" fmla="*/ 115 h 386"/>
                  <a:gd name="T46" fmla="*/ 13 w 386"/>
                  <a:gd name="T47" fmla="*/ 121 h 386"/>
                  <a:gd name="T48" fmla="*/ 2 w 386"/>
                  <a:gd name="T49" fmla="*/ 160 h 386"/>
                  <a:gd name="T50" fmla="*/ 7 w 386"/>
                  <a:gd name="T51" fmla="*/ 171 h 386"/>
                  <a:gd name="T52" fmla="*/ 31 w 386"/>
                  <a:gd name="T53" fmla="*/ 177 h 386"/>
                  <a:gd name="T54" fmla="*/ 38 w 386"/>
                  <a:gd name="T55" fmla="*/ 247 h 386"/>
                  <a:gd name="T56" fmla="*/ 18 w 386"/>
                  <a:gd name="T57" fmla="*/ 258 h 386"/>
                  <a:gd name="T58" fmla="*/ 14 w 386"/>
                  <a:gd name="T59" fmla="*/ 270 h 386"/>
                  <a:gd name="T60" fmla="*/ 34 w 386"/>
                  <a:gd name="T61" fmla="*/ 305 h 386"/>
                  <a:gd name="T62" fmla="*/ 39 w 386"/>
                  <a:gd name="T63" fmla="*/ 309 h 386"/>
                  <a:gd name="T64" fmla="*/ 46 w 386"/>
                  <a:gd name="T65" fmla="*/ 308 h 386"/>
                  <a:gd name="T66" fmla="*/ 66 w 386"/>
                  <a:gd name="T67" fmla="*/ 297 h 386"/>
                  <a:gd name="T68" fmla="*/ 120 w 386"/>
                  <a:gd name="T69" fmla="*/ 342 h 386"/>
                  <a:gd name="T70" fmla="*/ 114 w 386"/>
                  <a:gd name="T71" fmla="*/ 363 h 386"/>
                  <a:gd name="T72" fmla="*/ 120 w 386"/>
                  <a:gd name="T73" fmla="*/ 373 h 386"/>
                  <a:gd name="T74" fmla="*/ 159 w 386"/>
                  <a:gd name="T75" fmla="*/ 384 h 386"/>
                  <a:gd name="T76" fmla="*/ 170 w 386"/>
                  <a:gd name="T77" fmla="*/ 379 h 386"/>
                  <a:gd name="T78" fmla="*/ 176 w 386"/>
                  <a:gd name="T79" fmla="*/ 359 h 386"/>
                  <a:gd name="T80" fmla="*/ 246 w 386"/>
                  <a:gd name="T81" fmla="*/ 351 h 386"/>
                  <a:gd name="T82" fmla="*/ 257 w 386"/>
                  <a:gd name="T83" fmla="*/ 370 h 386"/>
                  <a:gd name="T84" fmla="*/ 268 w 386"/>
                  <a:gd name="T85" fmla="*/ 373 h 386"/>
                  <a:gd name="T86" fmla="*/ 304 w 386"/>
                  <a:gd name="T87" fmla="*/ 354 h 386"/>
                  <a:gd name="T88" fmla="*/ 308 w 386"/>
                  <a:gd name="T89" fmla="*/ 349 h 386"/>
                  <a:gd name="T90" fmla="*/ 307 w 386"/>
                  <a:gd name="T91" fmla="*/ 342 h 386"/>
                  <a:gd name="T92" fmla="*/ 297 w 386"/>
                  <a:gd name="T93" fmla="*/ 324 h 386"/>
                  <a:gd name="T94" fmla="*/ 343 w 386"/>
                  <a:gd name="T95" fmla="*/ 267 h 386"/>
                  <a:gd name="T96" fmla="*/ 363 w 386"/>
                  <a:gd name="T97" fmla="*/ 273 h 386"/>
                  <a:gd name="T98" fmla="*/ 373 w 386"/>
                  <a:gd name="T99" fmla="*/ 267 h 386"/>
                  <a:gd name="T100" fmla="*/ 384 w 386"/>
                  <a:gd name="T101" fmla="*/ 228 h 386"/>
                  <a:gd name="T102" fmla="*/ 379 w 386"/>
                  <a:gd name="T103" fmla="*/ 217 h 386"/>
                  <a:gd name="T104" fmla="*/ 280 w 386"/>
                  <a:gd name="T105" fmla="*/ 218 h 386"/>
                  <a:gd name="T106" fmla="*/ 168 w 386"/>
                  <a:gd name="T107" fmla="*/ 280 h 386"/>
                  <a:gd name="T108" fmla="*/ 107 w 386"/>
                  <a:gd name="T109" fmla="*/ 168 h 386"/>
                  <a:gd name="T110" fmla="*/ 218 w 386"/>
                  <a:gd name="T111" fmla="*/ 106 h 386"/>
                  <a:gd name="T112" fmla="*/ 280 w 386"/>
                  <a:gd name="T113" fmla="*/ 218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 h="386">
                    <a:moveTo>
                      <a:pt x="379" y="217"/>
                    </a:moveTo>
                    <a:cubicBezTo>
                      <a:pt x="359" y="212"/>
                      <a:pt x="359" y="212"/>
                      <a:pt x="359" y="212"/>
                    </a:cubicBezTo>
                    <a:cubicBezTo>
                      <a:pt x="362" y="188"/>
                      <a:pt x="359" y="163"/>
                      <a:pt x="351" y="140"/>
                    </a:cubicBezTo>
                    <a:cubicBezTo>
                      <a:pt x="369" y="130"/>
                      <a:pt x="369" y="130"/>
                      <a:pt x="369" y="130"/>
                    </a:cubicBezTo>
                    <a:cubicBezTo>
                      <a:pt x="373" y="127"/>
                      <a:pt x="375" y="122"/>
                      <a:pt x="373" y="118"/>
                    </a:cubicBezTo>
                    <a:cubicBezTo>
                      <a:pt x="353" y="82"/>
                      <a:pt x="353" y="82"/>
                      <a:pt x="353" y="82"/>
                    </a:cubicBezTo>
                    <a:cubicBezTo>
                      <a:pt x="351" y="78"/>
                      <a:pt x="345" y="77"/>
                      <a:pt x="341" y="79"/>
                    </a:cubicBezTo>
                    <a:cubicBezTo>
                      <a:pt x="322" y="90"/>
                      <a:pt x="322" y="90"/>
                      <a:pt x="322" y="90"/>
                    </a:cubicBezTo>
                    <a:cubicBezTo>
                      <a:pt x="307" y="71"/>
                      <a:pt x="288" y="56"/>
                      <a:pt x="266" y="45"/>
                    </a:cubicBezTo>
                    <a:cubicBezTo>
                      <a:pt x="272" y="23"/>
                      <a:pt x="272" y="23"/>
                      <a:pt x="272" y="23"/>
                    </a:cubicBezTo>
                    <a:cubicBezTo>
                      <a:pt x="273" y="19"/>
                      <a:pt x="271" y="14"/>
                      <a:pt x="266" y="13"/>
                    </a:cubicBezTo>
                    <a:cubicBezTo>
                      <a:pt x="227" y="2"/>
                      <a:pt x="227" y="2"/>
                      <a:pt x="227" y="2"/>
                    </a:cubicBezTo>
                    <a:cubicBezTo>
                      <a:pt x="223" y="0"/>
                      <a:pt x="218" y="3"/>
                      <a:pt x="217" y="7"/>
                    </a:cubicBezTo>
                    <a:cubicBezTo>
                      <a:pt x="210" y="30"/>
                      <a:pt x="210" y="30"/>
                      <a:pt x="210" y="30"/>
                    </a:cubicBezTo>
                    <a:cubicBezTo>
                      <a:pt x="186" y="28"/>
                      <a:pt x="162" y="31"/>
                      <a:pt x="140" y="39"/>
                    </a:cubicBezTo>
                    <a:cubicBezTo>
                      <a:pt x="128" y="19"/>
                      <a:pt x="128" y="19"/>
                      <a:pt x="128" y="19"/>
                    </a:cubicBezTo>
                    <a:cubicBezTo>
                      <a:pt x="127" y="17"/>
                      <a:pt x="125" y="15"/>
                      <a:pt x="123" y="14"/>
                    </a:cubicBezTo>
                    <a:cubicBezTo>
                      <a:pt x="121" y="14"/>
                      <a:pt x="119" y="14"/>
                      <a:pt x="117" y="15"/>
                    </a:cubicBezTo>
                    <a:cubicBezTo>
                      <a:pt x="81" y="35"/>
                      <a:pt x="81" y="35"/>
                      <a:pt x="81" y="35"/>
                    </a:cubicBezTo>
                    <a:cubicBezTo>
                      <a:pt x="77" y="37"/>
                      <a:pt x="76" y="42"/>
                      <a:pt x="78" y="46"/>
                    </a:cubicBezTo>
                    <a:cubicBezTo>
                      <a:pt x="89" y="67"/>
                      <a:pt x="89" y="67"/>
                      <a:pt x="89" y="67"/>
                    </a:cubicBezTo>
                    <a:cubicBezTo>
                      <a:pt x="71" y="82"/>
                      <a:pt x="57" y="101"/>
                      <a:pt x="47" y="122"/>
                    </a:cubicBezTo>
                    <a:cubicBezTo>
                      <a:pt x="23" y="115"/>
                      <a:pt x="23" y="115"/>
                      <a:pt x="23" y="115"/>
                    </a:cubicBezTo>
                    <a:cubicBezTo>
                      <a:pt x="19" y="114"/>
                      <a:pt x="14" y="116"/>
                      <a:pt x="13" y="121"/>
                    </a:cubicBezTo>
                    <a:cubicBezTo>
                      <a:pt x="2" y="160"/>
                      <a:pt x="2" y="160"/>
                      <a:pt x="2" y="160"/>
                    </a:cubicBezTo>
                    <a:cubicBezTo>
                      <a:pt x="0" y="165"/>
                      <a:pt x="3" y="169"/>
                      <a:pt x="7" y="171"/>
                    </a:cubicBezTo>
                    <a:cubicBezTo>
                      <a:pt x="31" y="177"/>
                      <a:pt x="31" y="177"/>
                      <a:pt x="31" y="177"/>
                    </a:cubicBezTo>
                    <a:cubicBezTo>
                      <a:pt x="28" y="201"/>
                      <a:pt x="31" y="224"/>
                      <a:pt x="38" y="247"/>
                    </a:cubicBezTo>
                    <a:cubicBezTo>
                      <a:pt x="18" y="258"/>
                      <a:pt x="18" y="258"/>
                      <a:pt x="18" y="258"/>
                    </a:cubicBezTo>
                    <a:cubicBezTo>
                      <a:pt x="14" y="260"/>
                      <a:pt x="12" y="265"/>
                      <a:pt x="14" y="270"/>
                    </a:cubicBezTo>
                    <a:cubicBezTo>
                      <a:pt x="34" y="305"/>
                      <a:pt x="34" y="305"/>
                      <a:pt x="34" y="305"/>
                    </a:cubicBezTo>
                    <a:cubicBezTo>
                      <a:pt x="35" y="307"/>
                      <a:pt x="37" y="309"/>
                      <a:pt x="39" y="309"/>
                    </a:cubicBezTo>
                    <a:cubicBezTo>
                      <a:pt x="41" y="310"/>
                      <a:pt x="44" y="310"/>
                      <a:pt x="46" y="308"/>
                    </a:cubicBezTo>
                    <a:cubicBezTo>
                      <a:pt x="66" y="297"/>
                      <a:pt x="66" y="297"/>
                      <a:pt x="66" y="297"/>
                    </a:cubicBezTo>
                    <a:cubicBezTo>
                      <a:pt x="81" y="316"/>
                      <a:pt x="99" y="331"/>
                      <a:pt x="120" y="342"/>
                    </a:cubicBezTo>
                    <a:cubicBezTo>
                      <a:pt x="114" y="363"/>
                      <a:pt x="114" y="363"/>
                      <a:pt x="114" y="363"/>
                    </a:cubicBezTo>
                    <a:cubicBezTo>
                      <a:pt x="113" y="367"/>
                      <a:pt x="116" y="372"/>
                      <a:pt x="120" y="373"/>
                    </a:cubicBezTo>
                    <a:cubicBezTo>
                      <a:pt x="159" y="384"/>
                      <a:pt x="159" y="384"/>
                      <a:pt x="159" y="384"/>
                    </a:cubicBezTo>
                    <a:cubicBezTo>
                      <a:pt x="164" y="386"/>
                      <a:pt x="169" y="383"/>
                      <a:pt x="170" y="379"/>
                    </a:cubicBezTo>
                    <a:cubicBezTo>
                      <a:pt x="176" y="359"/>
                      <a:pt x="176" y="359"/>
                      <a:pt x="176" y="359"/>
                    </a:cubicBezTo>
                    <a:cubicBezTo>
                      <a:pt x="199" y="361"/>
                      <a:pt x="224" y="359"/>
                      <a:pt x="246" y="351"/>
                    </a:cubicBezTo>
                    <a:cubicBezTo>
                      <a:pt x="257" y="370"/>
                      <a:pt x="257" y="370"/>
                      <a:pt x="257" y="370"/>
                    </a:cubicBezTo>
                    <a:cubicBezTo>
                      <a:pt x="259" y="374"/>
                      <a:pt x="264" y="376"/>
                      <a:pt x="268" y="373"/>
                    </a:cubicBezTo>
                    <a:cubicBezTo>
                      <a:pt x="304" y="354"/>
                      <a:pt x="304" y="354"/>
                      <a:pt x="304" y="354"/>
                    </a:cubicBezTo>
                    <a:cubicBezTo>
                      <a:pt x="306" y="353"/>
                      <a:pt x="307" y="351"/>
                      <a:pt x="308" y="349"/>
                    </a:cubicBezTo>
                    <a:cubicBezTo>
                      <a:pt x="309" y="346"/>
                      <a:pt x="308" y="344"/>
                      <a:pt x="307" y="342"/>
                    </a:cubicBezTo>
                    <a:cubicBezTo>
                      <a:pt x="297" y="324"/>
                      <a:pt x="297" y="324"/>
                      <a:pt x="297" y="324"/>
                    </a:cubicBezTo>
                    <a:cubicBezTo>
                      <a:pt x="317" y="309"/>
                      <a:pt x="332" y="289"/>
                      <a:pt x="343" y="267"/>
                    </a:cubicBezTo>
                    <a:cubicBezTo>
                      <a:pt x="363" y="273"/>
                      <a:pt x="363" y="273"/>
                      <a:pt x="363" y="273"/>
                    </a:cubicBezTo>
                    <a:cubicBezTo>
                      <a:pt x="367" y="274"/>
                      <a:pt x="372" y="272"/>
                      <a:pt x="373" y="267"/>
                    </a:cubicBezTo>
                    <a:cubicBezTo>
                      <a:pt x="384" y="228"/>
                      <a:pt x="384" y="228"/>
                      <a:pt x="384" y="228"/>
                    </a:cubicBezTo>
                    <a:cubicBezTo>
                      <a:pt x="386" y="223"/>
                      <a:pt x="383" y="219"/>
                      <a:pt x="379" y="217"/>
                    </a:cubicBezTo>
                    <a:moveTo>
                      <a:pt x="280" y="218"/>
                    </a:moveTo>
                    <a:cubicBezTo>
                      <a:pt x="266" y="266"/>
                      <a:pt x="216" y="293"/>
                      <a:pt x="168" y="280"/>
                    </a:cubicBezTo>
                    <a:cubicBezTo>
                      <a:pt x="121" y="266"/>
                      <a:pt x="93" y="216"/>
                      <a:pt x="107" y="168"/>
                    </a:cubicBezTo>
                    <a:cubicBezTo>
                      <a:pt x="121" y="120"/>
                      <a:pt x="170" y="93"/>
                      <a:pt x="218" y="106"/>
                    </a:cubicBezTo>
                    <a:cubicBezTo>
                      <a:pt x="266" y="120"/>
                      <a:pt x="294" y="170"/>
                      <a:pt x="280" y="218"/>
                    </a:cubicBezTo>
                  </a:path>
                </a:pathLst>
              </a:custGeom>
              <a:solidFill>
                <a:schemeClr val="accent5"/>
              </a:solidFill>
              <a:ln>
                <a:noFill/>
              </a:ln>
            </p:spPr>
            <p:txBody>
              <a:bodyPr vert="horz" wrap="square" lIns="121920" tIns="60960" rIns="121920" bIns="60960" numCol="1" anchor="t" anchorCtr="0" compatLnSpc="1"/>
              <a:lstStyle/>
              <a:p>
                <a:endParaRPr lang="en-US" sz="2400"/>
              </a:p>
            </p:txBody>
          </p:sp>
          <p:sp>
            <p:nvSpPr>
              <p:cNvPr id="34" name="Freeform 90"/>
              <p:cNvSpPr>
                <a:spLocks noEditPoints="1"/>
              </p:cNvSpPr>
              <p:nvPr/>
            </p:nvSpPr>
            <p:spPr bwMode="auto">
              <a:xfrm>
                <a:off x="1296007" y="3276600"/>
                <a:ext cx="965200" cy="965200"/>
              </a:xfrm>
              <a:custGeom>
                <a:avLst/>
                <a:gdLst>
                  <a:gd name="T0" fmla="*/ 221 w 222"/>
                  <a:gd name="T1" fmla="*/ 107 h 221"/>
                  <a:gd name="T2" fmla="*/ 216 w 222"/>
                  <a:gd name="T3" fmla="*/ 93 h 221"/>
                  <a:gd name="T4" fmla="*/ 214 w 222"/>
                  <a:gd name="T5" fmla="*/ 83 h 221"/>
                  <a:gd name="T6" fmla="*/ 213 w 222"/>
                  <a:gd name="T7" fmla="*/ 69 h 221"/>
                  <a:gd name="T8" fmla="*/ 192 w 222"/>
                  <a:gd name="T9" fmla="*/ 67 h 221"/>
                  <a:gd name="T10" fmla="*/ 201 w 222"/>
                  <a:gd name="T11" fmla="*/ 45 h 221"/>
                  <a:gd name="T12" fmla="*/ 177 w 222"/>
                  <a:gd name="T13" fmla="*/ 47 h 221"/>
                  <a:gd name="T14" fmla="*/ 182 w 222"/>
                  <a:gd name="T15" fmla="*/ 27 h 221"/>
                  <a:gd name="T16" fmla="*/ 169 w 222"/>
                  <a:gd name="T17" fmla="*/ 21 h 221"/>
                  <a:gd name="T18" fmla="*/ 160 w 222"/>
                  <a:gd name="T19" fmla="*/ 16 h 221"/>
                  <a:gd name="T20" fmla="*/ 148 w 222"/>
                  <a:gd name="T21" fmla="*/ 7 h 221"/>
                  <a:gd name="T22" fmla="*/ 133 w 222"/>
                  <a:gd name="T23" fmla="*/ 21 h 221"/>
                  <a:gd name="T24" fmla="*/ 123 w 222"/>
                  <a:gd name="T25" fmla="*/ 0 h 221"/>
                  <a:gd name="T26" fmla="*/ 111 w 222"/>
                  <a:gd name="T27" fmla="*/ 18 h 221"/>
                  <a:gd name="T28" fmla="*/ 100 w 222"/>
                  <a:gd name="T29" fmla="*/ 0 h 221"/>
                  <a:gd name="T30" fmla="*/ 89 w 222"/>
                  <a:gd name="T31" fmla="*/ 21 h 221"/>
                  <a:gd name="T32" fmla="*/ 74 w 222"/>
                  <a:gd name="T33" fmla="*/ 7 h 221"/>
                  <a:gd name="T34" fmla="*/ 62 w 222"/>
                  <a:gd name="T35" fmla="*/ 16 h 221"/>
                  <a:gd name="T36" fmla="*/ 54 w 222"/>
                  <a:gd name="T37" fmla="*/ 21 h 221"/>
                  <a:gd name="T38" fmla="*/ 40 w 222"/>
                  <a:gd name="T39" fmla="*/ 27 h 221"/>
                  <a:gd name="T40" fmla="*/ 45 w 222"/>
                  <a:gd name="T41" fmla="*/ 47 h 221"/>
                  <a:gd name="T42" fmla="*/ 21 w 222"/>
                  <a:gd name="T43" fmla="*/ 45 h 221"/>
                  <a:gd name="T44" fmla="*/ 30 w 222"/>
                  <a:gd name="T45" fmla="*/ 67 h 221"/>
                  <a:gd name="T46" fmla="*/ 10 w 222"/>
                  <a:gd name="T47" fmla="*/ 69 h 221"/>
                  <a:gd name="T48" fmla="*/ 8 w 222"/>
                  <a:gd name="T49" fmla="*/ 83 h 221"/>
                  <a:gd name="T50" fmla="*/ 6 w 222"/>
                  <a:gd name="T51" fmla="*/ 93 h 221"/>
                  <a:gd name="T52" fmla="*/ 1 w 222"/>
                  <a:gd name="T53" fmla="*/ 107 h 221"/>
                  <a:gd name="T54" fmla="*/ 19 w 222"/>
                  <a:gd name="T55" fmla="*/ 117 h 221"/>
                  <a:gd name="T56" fmla="*/ 3 w 222"/>
                  <a:gd name="T57" fmla="*/ 134 h 221"/>
                  <a:gd name="T58" fmla="*/ 25 w 222"/>
                  <a:gd name="T59" fmla="*/ 142 h 221"/>
                  <a:gd name="T60" fmla="*/ 12 w 222"/>
                  <a:gd name="T61" fmla="*/ 158 h 221"/>
                  <a:gd name="T62" fmla="*/ 22 w 222"/>
                  <a:gd name="T63" fmla="*/ 169 h 221"/>
                  <a:gd name="T64" fmla="*/ 28 w 222"/>
                  <a:gd name="T65" fmla="*/ 177 h 221"/>
                  <a:gd name="T66" fmla="*/ 35 w 222"/>
                  <a:gd name="T67" fmla="*/ 190 h 221"/>
                  <a:gd name="T68" fmla="*/ 55 w 222"/>
                  <a:gd name="T69" fmla="*/ 183 h 221"/>
                  <a:gd name="T70" fmla="*/ 56 w 222"/>
                  <a:gd name="T71" fmla="*/ 207 h 221"/>
                  <a:gd name="T72" fmla="*/ 77 w 222"/>
                  <a:gd name="T73" fmla="*/ 196 h 221"/>
                  <a:gd name="T74" fmla="*/ 80 w 222"/>
                  <a:gd name="T75" fmla="*/ 216 h 221"/>
                  <a:gd name="T76" fmla="*/ 95 w 222"/>
                  <a:gd name="T77" fmla="*/ 216 h 221"/>
                  <a:gd name="T78" fmla="*/ 105 w 222"/>
                  <a:gd name="T79" fmla="*/ 217 h 221"/>
                  <a:gd name="T80" fmla="*/ 117 w 222"/>
                  <a:gd name="T81" fmla="*/ 217 h 221"/>
                  <a:gd name="T82" fmla="*/ 127 w 222"/>
                  <a:gd name="T83" fmla="*/ 216 h 221"/>
                  <a:gd name="T84" fmla="*/ 142 w 222"/>
                  <a:gd name="T85" fmla="*/ 216 h 221"/>
                  <a:gd name="T86" fmla="*/ 146 w 222"/>
                  <a:gd name="T87" fmla="*/ 196 h 221"/>
                  <a:gd name="T88" fmla="*/ 167 w 222"/>
                  <a:gd name="T89" fmla="*/ 207 h 221"/>
                  <a:gd name="T90" fmla="*/ 168 w 222"/>
                  <a:gd name="T91" fmla="*/ 183 h 221"/>
                  <a:gd name="T92" fmla="*/ 187 w 222"/>
                  <a:gd name="T93" fmla="*/ 190 h 221"/>
                  <a:gd name="T94" fmla="*/ 194 w 222"/>
                  <a:gd name="T95" fmla="*/ 177 h 221"/>
                  <a:gd name="T96" fmla="*/ 200 w 222"/>
                  <a:gd name="T97" fmla="*/ 169 h 221"/>
                  <a:gd name="T98" fmla="*/ 210 w 222"/>
                  <a:gd name="T99" fmla="*/ 158 h 221"/>
                  <a:gd name="T100" fmla="*/ 198 w 222"/>
                  <a:gd name="T101" fmla="*/ 142 h 221"/>
                  <a:gd name="T102" fmla="*/ 220 w 222"/>
                  <a:gd name="T103" fmla="*/ 134 h 221"/>
                  <a:gd name="T104" fmla="*/ 203 w 222"/>
                  <a:gd name="T105" fmla="*/ 117 h 221"/>
                  <a:gd name="T106" fmla="*/ 50 w 222"/>
                  <a:gd name="T107" fmla="*/ 95 h 221"/>
                  <a:gd name="T108" fmla="*/ 127 w 222"/>
                  <a:gd name="T109" fmla="*/ 49 h 221"/>
                  <a:gd name="T110" fmla="*/ 111 w 222"/>
                  <a:gd name="T111" fmla="*/ 188 h 221"/>
                  <a:gd name="T112" fmla="*/ 111 w 222"/>
                  <a:gd name="T113" fmla="*/ 188 h 221"/>
                  <a:gd name="T114" fmla="*/ 133 w 222"/>
                  <a:gd name="T115" fmla="*/ 111 h 221"/>
                  <a:gd name="T116" fmla="*/ 172 w 222"/>
                  <a:gd name="T117" fmla="*/ 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 h="221">
                    <a:moveTo>
                      <a:pt x="218" y="116"/>
                    </a:moveTo>
                    <a:cubicBezTo>
                      <a:pt x="219" y="115"/>
                      <a:pt x="220" y="115"/>
                      <a:pt x="221" y="114"/>
                    </a:cubicBezTo>
                    <a:cubicBezTo>
                      <a:pt x="222" y="113"/>
                      <a:pt x="222" y="112"/>
                      <a:pt x="222" y="111"/>
                    </a:cubicBezTo>
                    <a:cubicBezTo>
                      <a:pt x="222" y="109"/>
                      <a:pt x="222" y="108"/>
                      <a:pt x="221" y="107"/>
                    </a:cubicBezTo>
                    <a:cubicBezTo>
                      <a:pt x="220" y="106"/>
                      <a:pt x="219" y="106"/>
                      <a:pt x="218" y="106"/>
                    </a:cubicBezTo>
                    <a:cubicBezTo>
                      <a:pt x="216" y="105"/>
                      <a:pt x="209" y="105"/>
                      <a:pt x="203" y="104"/>
                    </a:cubicBezTo>
                    <a:cubicBezTo>
                      <a:pt x="203" y="102"/>
                      <a:pt x="203" y="100"/>
                      <a:pt x="202" y="98"/>
                    </a:cubicBezTo>
                    <a:cubicBezTo>
                      <a:pt x="208" y="96"/>
                      <a:pt x="215" y="94"/>
                      <a:pt x="216" y="93"/>
                    </a:cubicBezTo>
                    <a:cubicBezTo>
                      <a:pt x="218" y="93"/>
                      <a:pt x="219" y="92"/>
                      <a:pt x="219" y="91"/>
                    </a:cubicBezTo>
                    <a:cubicBezTo>
                      <a:pt x="220" y="90"/>
                      <a:pt x="220" y="89"/>
                      <a:pt x="220" y="87"/>
                    </a:cubicBezTo>
                    <a:cubicBezTo>
                      <a:pt x="219" y="86"/>
                      <a:pt x="219" y="85"/>
                      <a:pt x="218" y="84"/>
                    </a:cubicBezTo>
                    <a:cubicBezTo>
                      <a:pt x="217" y="84"/>
                      <a:pt x="216" y="83"/>
                      <a:pt x="214" y="83"/>
                    </a:cubicBezTo>
                    <a:cubicBezTo>
                      <a:pt x="213" y="84"/>
                      <a:pt x="206" y="84"/>
                      <a:pt x="200" y="85"/>
                    </a:cubicBezTo>
                    <a:cubicBezTo>
                      <a:pt x="199" y="83"/>
                      <a:pt x="198" y="81"/>
                      <a:pt x="198" y="79"/>
                    </a:cubicBezTo>
                    <a:cubicBezTo>
                      <a:pt x="203" y="76"/>
                      <a:pt x="209" y="72"/>
                      <a:pt x="211" y="72"/>
                    </a:cubicBezTo>
                    <a:cubicBezTo>
                      <a:pt x="212" y="71"/>
                      <a:pt x="212" y="70"/>
                      <a:pt x="213" y="69"/>
                    </a:cubicBezTo>
                    <a:cubicBezTo>
                      <a:pt x="213" y="68"/>
                      <a:pt x="213" y="67"/>
                      <a:pt x="212" y="65"/>
                    </a:cubicBezTo>
                    <a:cubicBezTo>
                      <a:pt x="212" y="64"/>
                      <a:pt x="211" y="63"/>
                      <a:pt x="210" y="63"/>
                    </a:cubicBezTo>
                    <a:cubicBezTo>
                      <a:pt x="209" y="62"/>
                      <a:pt x="208" y="62"/>
                      <a:pt x="206" y="63"/>
                    </a:cubicBezTo>
                    <a:cubicBezTo>
                      <a:pt x="205" y="63"/>
                      <a:pt x="198" y="65"/>
                      <a:pt x="192" y="67"/>
                    </a:cubicBezTo>
                    <a:cubicBezTo>
                      <a:pt x="191" y="65"/>
                      <a:pt x="190" y="64"/>
                      <a:pt x="189" y="62"/>
                    </a:cubicBezTo>
                    <a:cubicBezTo>
                      <a:pt x="194" y="58"/>
                      <a:pt x="199" y="53"/>
                      <a:pt x="200" y="52"/>
                    </a:cubicBezTo>
                    <a:cubicBezTo>
                      <a:pt x="201" y="51"/>
                      <a:pt x="202" y="50"/>
                      <a:pt x="202" y="49"/>
                    </a:cubicBezTo>
                    <a:cubicBezTo>
                      <a:pt x="202" y="47"/>
                      <a:pt x="202" y="46"/>
                      <a:pt x="201" y="45"/>
                    </a:cubicBezTo>
                    <a:cubicBezTo>
                      <a:pt x="200" y="44"/>
                      <a:pt x="199" y="44"/>
                      <a:pt x="198" y="43"/>
                    </a:cubicBezTo>
                    <a:cubicBezTo>
                      <a:pt x="197" y="43"/>
                      <a:pt x="196" y="43"/>
                      <a:pt x="194" y="44"/>
                    </a:cubicBezTo>
                    <a:cubicBezTo>
                      <a:pt x="193" y="44"/>
                      <a:pt x="187" y="48"/>
                      <a:pt x="182" y="51"/>
                    </a:cubicBezTo>
                    <a:cubicBezTo>
                      <a:pt x="180" y="50"/>
                      <a:pt x="179" y="48"/>
                      <a:pt x="177" y="47"/>
                    </a:cubicBezTo>
                    <a:cubicBezTo>
                      <a:pt x="181" y="41"/>
                      <a:pt x="185" y="36"/>
                      <a:pt x="186" y="35"/>
                    </a:cubicBezTo>
                    <a:cubicBezTo>
                      <a:pt x="187" y="34"/>
                      <a:pt x="187" y="32"/>
                      <a:pt x="187" y="31"/>
                    </a:cubicBezTo>
                    <a:cubicBezTo>
                      <a:pt x="187" y="30"/>
                      <a:pt x="186" y="29"/>
                      <a:pt x="185" y="28"/>
                    </a:cubicBezTo>
                    <a:cubicBezTo>
                      <a:pt x="184" y="27"/>
                      <a:pt x="183" y="27"/>
                      <a:pt x="182" y="27"/>
                    </a:cubicBezTo>
                    <a:cubicBezTo>
                      <a:pt x="181" y="27"/>
                      <a:pt x="180" y="27"/>
                      <a:pt x="179" y="28"/>
                    </a:cubicBezTo>
                    <a:cubicBezTo>
                      <a:pt x="178" y="29"/>
                      <a:pt x="172" y="34"/>
                      <a:pt x="168" y="38"/>
                    </a:cubicBezTo>
                    <a:cubicBezTo>
                      <a:pt x="166" y="37"/>
                      <a:pt x="164" y="35"/>
                      <a:pt x="163" y="34"/>
                    </a:cubicBezTo>
                    <a:cubicBezTo>
                      <a:pt x="165" y="28"/>
                      <a:pt x="168" y="22"/>
                      <a:pt x="169" y="21"/>
                    </a:cubicBezTo>
                    <a:cubicBezTo>
                      <a:pt x="169" y="19"/>
                      <a:pt x="169" y="18"/>
                      <a:pt x="169" y="17"/>
                    </a:cubicBezTo>
                    <a:cubicBezTo>
                      <a:pt x="168" y="16"/>
                      <a:pt x="168" y="15"/>
                      <a:pt x="167" y="14"/>
                    </a:cubicBezTo>
                    <a:cubicBezTo>
                      <a:pt x="166" y="14"/>
                      <a:pt x="164" y="14"/>
                      <a:pt x="163" y="14"/>
                    </a:cubicBezTo>
                    <a:cubicBezTo>
                      <a:pt x="162" y="14"/>
                      <a:pt x="161" y="15"/>
                      <a:pt x="160" y="16"/>
                    </a:cubicBezTo>
                    <a:cubicBezTo>
                      <a:pt x="159" y="17"/>
                      <a:pt x="155" y="23"/>
                      <a:pt x="151" y="28"/>
                    </a:cubicBezTo>
                    <a:cubicBezTo>
                      <a:pt x="150" y="27"/>
                      <a:pt x="148" y="26"/>
                      <a:pt x="146" y="25"/>
                    </a:cubicBezTo>
                    <a:cubicBezTo>
                      <a:pt x="147" y="19"/>
                      <a:pt x="149" y="12"/>
                      <a:pt x="149" y="11"/>
                    </a:cubicBezTo>
                    <a:cubicBezTo>
                      <a:pt x="149" y="9"/>
                      <a:pt x="149" y="8"/>
                      <a:pt x="148" y="7"/>
                    </a:cubicBezTo>
                    <a:cubicBezTo>
                      <a:pt x="148" y="6"/>
                      <a:pt x="147" y="5"/>
                      <a:pt x="145" y="5"/>
                    </a:cubicBezTo>
                    <a:cubicBezTo>
                      <a:pt x="144" y="4"/>
                      <a:pt x="143" y="5"/>
                      <a:pt x="142" y="5"/>
                    </a:cubicBezTo>
                    <a:cubicBezTo>
                      <a:pt x="141" y="5"/>
                      <a:pt x="140" y="6"/>
                      <a:pt x="139" y="7"/>
                    </a:cubicBezTo>
                    <a:cubicBezTo>
                      <a:pt x="139" y="9"/>
                      <a:pt x="136" y="15"/>
                      <a:pt x="133" y="21"/>
                    </a:cubicBezTo>
                    <a:cubicBezTo>
                      <a:pt x="131" y="21"/>
                      <a:pt x="129" y="20"/>
                      <a:pt x="127" y="20"/>
                    </a:cubicBezTo>
                    <a:cubicBezTo>
                      <a:pt x="127" y="13"/>
                      <a:pt x="127" y="6"/>
                      <a:pt x="127" y="5"/>
                    </a:cubicBezTo>
                    <a:cubicBezTo>
                      <a:pt x="127" y="4"/>
                      <a:pt x="127" y="3"/>
                      <a:pt x="126" y="2"/>
                    </a:cubicBezTo>
                    <a:cubicBezTo>
                      <a:pt x="125" y="1"/>
                      <a:pt x="124" y="0"/>
                      <a:pt x="123" y="0"/>
                    </a:cubicBezTo>
                    <a:cubicBezTo>
                      <a:pt x="121" y="0"/>
                      <a:pt x="120" y="0"/>
                      <a:pt x="119" y="1"/>
                    </a:cubicBezTo>
                    <a:cubicBezTo>
                      <a:pt x="118" y="2"/>
                      <a:pt x="118" y="3"/>
                      <a:pt x="117" y="4"/>
                    </a:cubicBezTo>
                    <a:cubicBezTo>
                      <a:pt x="117" y="5"/>
                      <a:pt x="116" y="12"/>
                      <a:pt x="114" y="18"/>
                    </a:cubicBezTo>
                    <a:cubicBezTo>
                      <a:pt x="113" y="18"/>
                      <a:pt x="112" y="18"/>
                      <a:pt x="111" y="18"/>
                    </a:cubicBezTo>
                    <a:cubicBezTo>
                      <a:pt x="110" y="18"/>
                      <a:pt x="109" y="18"/>
                      <a:pt x="108" y="18"/>
                    </a:cubicBezTo>
                    <a:cubicBezTo>
                      <a:pt x="107" y="12"/>
                      <a:pt x="105" y="5"/>
                      <a:pt x="105" y="4"/>
                    </a:cubicBezTo>
                    <a:cubicBezTo>
                      <a:pt x="105" y="3"/>
                      <a:pt x="104" y="2"/>
                      <a:pt x="103" y="1"/>
                    </a:cubicBezTo>
                    <a:cubicBezTo>
                      <a:pt x="102" y="0"/>
                      <a:pt x="101" y="0"/>
                      <a:pt x="100" y="0"/>
                    </a:cubicBezTo>
                    <a:cubicBezTo>
                      <a:pt x="98" y="0"/>
                      <a:pt x="97" y="1"/>
                      <a:pt x="96" y="2"/>
                    </a:cubicBezTo>
                    <a:cubicBezTo>
                      <a:pt x="96" y="3"/>
                      <a:pt x="95" y="4"/>
                      <a:pt x="95" y="5"/>
                    </a:cubicBezTo>
                    <a:cubicBezTo>
                      <a:pt x="95" y="6"/>
                      <a:pt x="95" y="13"/>
                      <a:pt x="95" y="20"/>
                    </a:cubicBezTo>
                    <a:cubicBezTo>
                      <a:pt x="93" y="20"/>
                      <a:pt x="91" y="21"/>
                      <a:pt x="89" y="21"/>
                    </a:cubicBezTo>
                    <a:cubicBezTo>
                      <a:pt x="86" y="15"/>
                      <a:pt x="84" y="9"/>
                      <a:pt x="83" y="7"/>
                    </a:cubicBezTo>
                    <a:cubicBezTo>
                      <a:pt x="83" y="6"/>
                      <a:pt x="82" y="5"/>
                      <a:pt x="80" y="5"/>
                    </a:cubicBezTo>
                    <a:cubicBezTo>
                      <a:pt x="79" y="5"/>
                      <a:pt x="78" y="4"/>
                      <a:pt x="77" y="5"/>
                    </a:cubicBezTo>
                    <a:cubicBezTo>
                      <a:pt x="76" y="5"/>
                      <a:pt x="75" y="6"/>
                      <a:pt x="74" y="7"/>
                    </a:cubicBezTo>
                    <a:cubicBezTo>
                      <a:pt x="73" y="8"/>
                      <a:pt x="73" y="9"/>
                      <a:pt x="73" y="11"/>
                    </a:cubicBezTo>
                    <a:cubicBezTo>
                      <a:pt x="74" y="12"/>
                      <a:pt x="75" y="19"/>
                      <a:pt x="77" y="25"/>
                    </a:cubicBezTo>
                    <a:cubicBezTo>
                      <a:pt x="75" y="26"/>
                      <a:pt x="73" y="27"/>
                      <a:pt x="71" y="28"/>
                    </a:cubicBezTo>
                    <a:cubicBezTo>
                      <a:pt x="67" y="23"/>
                      <a:pt x="63" y="17"/>
                      <a:pt x="62" y="16"/>
                    </a:cubicBezTo>
                    <a:cubicBezTo>
                      <a:pt x="61" y="15"/>
                      <a:pt x="60" y="14"/>
                      <a:pt x="59" y="14"/>
                    </a:cubicBezTo>
                    <a:cubicBezTo>
                      <a:pt x="58" y="14"/>
                      <a:pt x="57" y="14"/>
                      <a:pt x="56" y="14"/>
                    </a:cubicBezTo>
                    <a:cubicBezTo>
                      <a:pt x="55" y="15"/>
                      <a:pt x="54" y="16"/>
                      <a:pt x="53" y="17"/>
                    </a:cubicBezTo>
                    <a:cubicBezTo>
                      <a:pt x="53" y="18"/>
                      <a:pt x="53" y="19"/>
                      <a:pt x="54" y="21"/>
                    </a:cubicBezTo>
                    <a:cubicBezTo>
                      <a:pt x="54" y="22"/>
                      <a:pt x="57" y="28"/>
                      <a:pt x="60" y="34"/>
                    </a:cubicBezTo>
                    <a:cubicBezTo>
                      <a:pt x="58" y="35"/>
                      <a:pt x="56" y="37"/>
                      <a:pt x="55" y="38"/>
                    </a:cubicBezTo>
                    <a:cubicBezTo>
                      <a:pt x="50" y="34"/>
                      <a:pt x="45" y="29"/>
                      <a:pt x="44" y="28"/>
                    </a:cubicBezTo>
                    <a:cubicBezTo>
                      <a:pt x="43" y="27"/>
                      <a:pt x="41" y="27"/>
                      <a:pt x="40" y="27"/>
                    </a:cubicBezTo>
                    <a:cubicBezTo>
                      <a:pt x="39" y="27"/>
                      <a:pt x="38" y="27"/>
                      <a:pt x="37" y="28"/>
                    </a:cubicBezTo>
                    <a:cubicBezTo>
                      <a:pt x="36" y="29"/>
                      <a:pt x="35" y="30"/>
                      <a:pt x="35" y="31"/>
                    </a:cubicBezTo>
                    <a:cubicBezTo>
                      <a:pt x="35" y="32"/>
                      <a:pt x="35" y="34"/>
                      <a:pt x="36" y="35"/>
                    </a:cubicBezTo>
                    <a:cubicBezTo>
                      <a:pt x="37" y="36"/>
                      <a:pt x="41" y="41"/>
                      <a:pt x="45" y="47"/>
                    </a:cubicBezTo>
                    <a:cubicBezTo>
                      <a:pt x="44" y="48"/>
                      <a:pt x="42" y="50"/>
                      <a:pt x="41" y="51"/>
                    </a:cubicBezTo>
                    <a:cubicBezTo>
                      <a:pt x="35" y="48"/>
                      <a:pt x="29" y="44"/>
                      <a:pt x="28" y="44"/>
                    </a:cubicBezTo>
                    <a:cubicBezTo>
                      <a:pt x="27" y="43"/>
                      <a:pt x="26" y="43"/>
                      <a:pt x="24" y="43"/>
                    </a:cubicBezTo>
                    <a:cubicBezTo>
                      <a:pt x="23" y="44"/>
                      <a:pt x="22" y="44"/>
                      <a:pt x="21" y="45"/>
                    </a:cubicBezTo>
                    <a:cubicBezTo>
                      <a:pt x="21" y="46"/>
                      <a:pt x="20" y="47"/>
                      <a:pt x="20" y="49"/>
                    </a:cubicBezTo>
                    <a:cubicBezTo>
                      <a:pt x="21" y="50"/>
                      <a:pt x="21" y="51"/>
                      <a:pt x="22" y="52"/>
                    </a:cubicBezTo>
                    <a:cubicBezTo>
                      <a:pt x="23" y="53"/>
                      <a:pt x="28" y="58"/>
                      <a:pt x="33" y="62"/>
                    </a:cubicBezTo>
                    <a:cubicBezTo>
                      <a:pt x="32" y="64"/>
                      <a:pt x="31" y="65"/>
                      <a:pt x="30" y="67"/>
                    </a:cubicBezTo>
                    <a:cubicBezTo>
                      <a:pt x="24" y="65"/>
                      <a:pt x="17" y="63"/>
                      <a:pt x="16" y="63"/>
                    </a:cubicBezTo>
                    <a:cubicBezTo>
                      <a:pt x="15" y="62"/>
                      <a:pt x="13" y="62"/>
                      <a:pt x="12" y="63"/>
                    </a:cubicBezTo>
                    <a:cubicBezTo>
                      <a:pt x="11" y="63"/>
                      <a:pt x="10" y="64"/>
                      <a:pt x="10" y="65"/>
                    </a:cubicBezTo>
                    <a:cubicBezTo>
                      <a:pt x="9" y="67"/>
                      <a:pt x="9" y="68"/>
                      <a:pt x="10" y="69"/>
                    </a:cubicBezTo>
                    <a:cubicBezTo>
                      <a:pt x="10" y="70"/>
                      <a:pt x="11" y="71"/>
                      <a:pt x="12" y="72"/>
                    </a:cubicBezTo>
                    <a:cubicBezTo>
                      <a:pt x="13" y="72"/>
                      <a:pt x="19" y="76"/>
                      <a:pt x="25" y="79"/>
                    </a:cubicBezTo>
                    <a:cubicBezTo>
                      <a:pt x="24" y="81"/>
                      <a:pt x="23" y="83"/>
                      <a:pt x="23" y="85"/>
                    </a:cubicBezTo>
                    <a:cubicBezTo>
                      <a:pt x="16" y="84"/>
                      <a:pt x="9" y="84"/>
                      <a:pt x="8" y="83"/>
                    </a:cubicBezTo>
                    <a:cubicBezTo>
                      <a:pt x="7" y="83"/>
                      <a:pt x="6" y="84"/>
                      <a:pt x="5" y="84"/>
                    </a:cubicBezTo>
                    <a:cubicBezTo>
                      <a:pt x="4" y="85"/>
                      <a:pt x="3" y="86"/>
                      <a:pt x="3" y="87"/>
                    </a:cubicBezTo>
                    <a:cubicBezTo>
                      <a:pt x="2" y="89"/>
                      <a:pt x="3" y="90"/>
                      <a:pt x="3" y="91"/>
                    </a:cubicBezTo>
                    <a:cubicBezTo>
                      <a:pt x="4" y="92"/>
                      <a:pt x="5" y="93"/>
                      <a:pt x="6" y="93"/>
                    </a:cubicBezTo>
                    <a:cubicBezTo>
                      <a:pt x="7" y="94"/>
                      <a:pt x="14" y="96"/>
                      <a:pt x="20" y="98"/>
                    </a:cubicBezTo>
                    <a:cubicBezTo>
                      <a:pt x="20" y="100"/>
                      <a:pt x="20" y="102"/>
                      <a:pt x="19" y="104"/>
                    </a:cubicBezTo>
                    <a:cubicBezTo>
                      <a:pt x="13" y="105"/>
                      <a:pt x="6" y="105"/>
                      <a:pt x="5" y="106"/>
                    </a:cubicBezTo>
                    <a:cubicBezTo>
                      <a:pt x="3" y="106"/>
                      <a:pt x="2" y="106"/>
                      <a:pt x="1" y="107"/>
                    </a:cubicBezTo>
                    <a:cubicBezTo>
                      <a:pt x="1" y="108"/>
                      <a:pt x="0" y="109"/>
                      <a:pt x="0" y="111"/>
                    </a:cubicBezTo>
                    <a:cubicBezTo>
                      <a:pt x="0" y="112"/>
                      <a:pt x="1" y="113"/>
                      <a:pt x="1" y="114"/>
                    </a:cubicBezTo>
                    <a:cubicBezTo>
                      <a:pt x="2" y="115"/>
                      <a:pt x="3" y="115"/>
                      <a:pt x="5" y="116"/>
                    </a:cubicBezTo>
                    <a:cubicBezTo>
                      <a:pt x="6" y="116"/>
                      <a:pt x="13" y="116"/>
                      <a:pt x="19" y="117"/>
                    </a:cubicBezTo>
                    <a:cubicBezTo>
                      <a:pt x="20" y="119"/>
                      <a:pt x="20" y="121"/>
                      <a:pt x="20" y="123"/>
                    </a:cubicBezTo>
                    <a:cubicBezTo>
                      <a:pt x="14" y="125"/>
                      <a:pt x="7" y="127"/>
                      <a:pt x="6" y="128"/>
                    </a:cubicBezTo>
                    <a:cubicBezTo>
                      <a:pt x="5" y="128"/>
                      <a:pt x="4" y="129"/>
                      <a:pt x="3" y="130"/>
                    </a:cubicBezTo>
                    <a:cubicBezTo>
                      <a:pt x="3" y="131"/>
                      <a:pt x="2" y="132"/>
                      <a:pt x="3" y="134"/>
                    </a:cubicBezTo>
                    <a:cubicBezTo>
                      <a:pt x="3" y="135"/>
                      <a:pt x="4" y="136"/>
                      <a:pt x="5" y="137"/>
                    </a:cubicBezTo>
                    <a:cubicBezTo>
                      <a:pt x="6" y="137"/>
                      <a:pt x="7" y="138"/>
                      <a:pt x="8" y="138"/>
                    </a:cubicBezTo>
                    <a:cubicBezTo>
                      <a:pt x="9" y="138"/>
                      <a:pt x="16" y="137"/>
                      <a:pt x="23" y="136"/>
                    </a:cubicBezTo>
                    <a:cubicBezTo>
                      <a:pt x="23" y="138"/>
                      <a:pt x="24" y="140"/>
                      <a:pt x="25" y="142"/>
                    </a:cubicBezTo>
                    <a:cubicBezTo>
                      <a:pt x="19" y="145"/>
                      <a:pt x="13" y="149"/>
                      <a:pt x="12" y="149"/>
                    </a:cubicBezTo>
                    <a:cubicBezTo>
                      <a:pt x="11" y="150"/>
                      <a:pt x="10" y="151"/>
                      <a:pt x="10" y="152"/>
                    </a:cubicBezTo>
                    <a:cubicBezTo>
                      <a:pt x="9" y="153"/>
                      <a:pt x="9" y="155"/>
                      <a:pt x="10" y="156"/>
                    </a:cubicBezTo>
                    <a:cubicBezTo>
                      <a:pt x="10" y="157"/>
                      <a:pt x="11" y="158"/>
                      <a:pt x="12" y="158"/>
                    </a:cubicBezTo>
                    <a:cubicBezTo>
                      <a:pt x="13" y="159"/>
                      <a:pt x="15" y="159"/>
                      <a:pt x="16" y="159"/>
                    </a:cubicBezTo>
                    <a:cubicBezTo>
                      <a:pt x="17" y="158"/>
                      <a:pt x="24" y="156"/>
                      <a:pt x="30" y="154"/>
                    </a:cubicBezTo>
                    <a:cubicBezTo>
                      <a:pt x="31" y="156"/>
                      <a:pt x="32" y="158"/>
                      <a:pt x="33" y="159"/>
                    </a:cubicBezTo>
                    <a:cubicBezTo>
                      <a:pt x="28" y="164"/>
                      <a:pt x="23" y="168"/>
                      <a:pt x="22" y="169"/>
                    </a:cubicBezTo>
                    <a:cubicBezTo>
                      <a:pt x="21" y="170"/>
                      <a:pt x="21" y="171"/>
                      <a:pt x="20" y="172"/>
                    </a:cubicBezTo>
                    <a:cubicBezTo>
                      <a:pt x="20" y="174"/>
                      <a:pt x="21" y="175"/>
                      <a:pt x="21" y="176"/>
                    </a:cubicBezTo>
                    <a:cubicBezTo>
                      <a:pt x="22" y="177"/>
                      <a:pt x="23" y="178"/>
                      <a:pt x="24" y="178"/>
                    </a:cubicBezTo>
                    <a:cubicBezTo>
                      <a:pt x="26" y="178"/>
                      <a:pt x="27" y="178"/>
                      <a:pt x="28" y="177"/>
                    </a:cubicBezTo>
                    <a:cubicBezTo>
                      <a:pt x="29" y="177"/>
                      <a:pt x="35" y="173"/>
                      <a:pt x="41" y="170"/>
                    </a:cubicBezTo>
                    <a:cubicBezTo>
                      <a:pt x="42" y="171"/>
                      <a:pt x="44" y="173"/>
                      <a:pt x="45" y="175"/>
                    </a:cubicBezTo>
                    <a:cubicBezTo>
                      <a:pt x="41" y="180"/>
                      <a:pt x="37" y="185"/>
                      <a:pt x="36" y="187"/>
                    </a:cubicBezTo>
                    <a:cubicBezTo>
                      <a:pt x="35" y="188"/>
                      <a:pt x="35" y="189"/>
                      <a:pt x="35" y="190"/>
                    </a:cubicBezTo>
                    <a:cubicBezTo>
                      <a:pt x="35" y="191"/>
                      <a:pt x="36" y="192"/>
                      <a:pt x="37" y="193"/>
                    </a:cubicBezTo>
                    <a:cubicBezTo>
                      <a:pt x="38" y="194"/>
                      <a:pt x="39" y="194"/>
                      <a:pt x="40" y="194"/>
                    </a:cubicBezTo>
                    <a:cubicBezTo>
                      <a:pt x="41" y="194"/>
                      <a:pt x="43" y="194"/>
                      <a:pt x="44" y="193"/>
                    </a:cubicBezTo>
                    <a:cubicBezTo>
                      <a:pt x="45" y="192"/>
                      <a:pt x="50" y="187"/>
                      <a:pt x="55" y="183"/>
                    </a:cubicBezTo>
                    <a:cubicBezTo>
                      <a:pt x="56" y="184"/>
                      <a:pt x="58" y="186"/>
                      <a:pt x="60" y="187"/>
                    </a:cubicBezTo>
                    <a:cubicBezTo>
                      <a:pt x="57" y="193"/>
                      <a:pt x="54" y="199"/>
                      <a:pt x="54" y="201"/>
                    </a:cubicBezTo>
                    <a:cubicBezTo>
                      <a:pt x="53" y="202"/>
                      <a:pt x="53" y="203"/>
                      <a:pt x="53" y="204"/>
                    </a:cubicBezTo>
                    <a:cubicBezTo>
                      <a:pt x="54" y="205"/>
                      <a:pt x="55" y="206"/>
                      <a:pt x="56" y="207"/>
                    </a:cubicBezTo>
                    <a:cubicBezTo>
                      <a:pt x="57" y="207"/>
                      <a:pt x="58" y="208"/>
                      <a:pt x="59" y="207"/>
                    </a:cubicBezTo>
                    <a:cubicBezTo>
                      <a:pt x="60" y="207"/>
                      <a:pt x="61" y="207"/>
                      <a:pt x="62" y="206"/>
                    </a:cubicBezTo>
                    <a:cubicBezTo>
                      <a:pt x="63" y="204"/>
                      <a:pt x="67" y="199"/>
                      <a:pt x="71" y="193"/>
                    </a:cubicBezTo>
                    <a:cubicBezTo>
                      <a:pt x="73" y="194"/>
                      <a:pt x="75" y="195"/>
                      <a:pt x="77" y="196"/>
                    </a:cubicBezTo>
                    <a:cubicBezTo>
                      <a:pt x="75" y="202"/>
                      <a:pt x="74" y="209"/>
                      <a:pt x="73" y="211"/>
                    </a:cubicBezTo>
                    <a:cubicBezTo>
                      <a:pt x="73" y="212"/>
                      <a:pt x="73" y="213"/>
                      <a:pt x="74" y="214"/>
                    </a:cubicBezTo>
                    <a:cubicBezTo>
                      <a:pt x="75" y="215"/>
                      <a:pt x="76" y="216"/>
                      <a:pt x="77" y="216"/>
                    </a:cubicBezTo>
                    <a:cubicBezTo>
                      <a:pt x="78" y="217"/>
                      <a:pt x="79" y="217"/>
                      <a:pt x="80" y="216"/>
                    </a:cubicBezTo>
                    <a:cubicBezTo>
                      <a:pt x="82" y="216"/>
                      <a:pt x="83" y="215"/>
                      <a:pt x="83" y="214"/>
                    </a:cubicBezTo>
                    <a:cubicBezTo>
                      <a:pt x="84" y="212"/>
                      <a:pt x="86" y="206"/>
                      <a:pt x="89" y="200"/>
                    </a:cubicBezTo>
                    <a:cubicBezTo>
                      <a:pt x="91" y="201"/>
                      <a:pt x="93" y="201"/>
                      <a:pt x="95" y="201"/>
                    </a:cubicBezTo>
                    <a:cubicBezTo>
                      <a:pt x="95" y="208"/>
                      <a:pt x="95" y="215"/>
                      <a:pt x="95" y="216"/>
                    </a:cubicBezTo>
                    <a:cubicBezTo>
                      <a:pt x="95" y="217"/>
                      <a:pt x="96" y="219"/>
                      <a:pt x="96" y="220"/>
                    </a:cubicBezTo>
                    <a:cubicBezTo>
                      <a:pt x="97" y="220"/>
                      <a:pt x="98" y="221"/>
                      <a:pt x="100" y="221"/>
                    </a:cubicBezTo>
                    <a:cubicBezTo>
                      <a:pt x="101" y="221"/>
                      <a:pt x="102" y="221"/>
                      <a:pt x="103" y="220"/>
                    </a:cubicBezTo>
                    <a:cubicBezTo>
                      <a:pt x="104" y="220"/>
                      <a:pt x="105" y="219"/>
                      <a:pt x="105" y="217"/>
                    </a:cubicBezTo>
                    <a:cubicBezTo>
                      <a:pt x="105" y="216"/>
                      <a:pt x="107" y="209"/>
                      <a:pt x="108" y="203"/>
                    </a:cubicBezTo>
                    <a:cubicBezTo>
                      <a:pt x="109" y="203"/>
                      <a:pt x="110" y="203"/>
                      <a:pt x="111" y="203"/>
                    </a:cubicBezTo>
                    <a:cubicBezTo>
                      <a:pt x="112" y="203"/>
                      <a:pt x="113" y="203"/>
                      <a:pt x="114" y="203"/>
                    </a:cubicBezTo>
                    <a:cubicBezTo>
                      <a:pt x="116" y="209"/>
                      <a:pt x="117" y="216"/>
                      <a:pt x="117" y="217"/>
                    </a:cubicBezTo>
                    <a:cubicBezTo>
                      <a:pt x="118" y="219"/>
                      <a:pt x="118" y="220"/>
                      <a:pt x="119" y="220"/>
                    </a:cubicBezTo>
                    <a:cubicBezTo>
                      <a:pt x="120" y="221"/>
                      <a:pt x="121" y="221"/>
                      <a:pt x="123" y="221"/>
                    </a:cubicBezTo>
                    <a:cubicBezTo>
                      <a:pt x="124" y="221"/>
                      <a:pt x="125" y="220"/>
                      <a:pt x="126" y="220"/>
                    </a:cubicBezTo>
                    <a:cubicBezTo>
                      <a:pt x="127" y="219"/>
                      <a:pt x="127" y="217"/>
                      <a:pt x="127" y="216"/>
                    </a:cubicBezTo>
                    <a:cubicBezTo>
                      <a:pt x="127" y="215"/>
                      <a:pt x="127" y="208"/>
                      <a:pt x="127" y="201"/>
                    </a:cubicBezTo>
                    <a:cubicBezTo>
                      <a:pt x="129" y="201"/>
                      <a:pt x="131" y="201"/>
                      <a:pt x="133" y="200"/>
                    </a:cubicBezTo>
                    <a:cubicBezTo>
                      <a:pt x="136" y="206"/>
                      <a:pt x="139" y="212"/>
                      <a:pt x="139" y="214"/>
                    </a:cubicBezTo>
                    <a:cubicBezTo>
                      <a:pt x="140" y="215"/>
                      <a:pt x="141" y="216"/>
                      <a:pt x="142" y="216"/>
                    </a:cubicBezTo>
                    <a:cubicBezTo>
                      <a:pt x="143" y="217"/>
                      <a:pt x="144" y="217"/>
                      <a:pt x="145" y="216"/>
                    </a:cubicBezTo>
                    <a:cubicBezTo>
                      <a:pt x="147" y="216"/>
                      <a:pt x="148" y="215"/>
                      <a:pt x="148" y="214"/>
                    </a:cubicBezTo>
                    <a:cubicBezTo>
                      <a:pt x="149" y="213"/>
                      <a:pt x="149" y="212"/>
                      <a:pt x="149" y="211"/>
                    </a:cubicBezTo>
                    <a:cubicBezTo>
                      <a:pt x="149" y="209"/>
                      <a:pt x="147" y="202"/>
                      <a:pt x="146" y="196"/>
                    </a:cubicBezTo>
                    <a:cubicBezTo>
                      <a:pt x="148" y="195"/>
                      <a:pt x="150" y="194"/>
                      <a:pt x="151" y="193"/>
                    </a:cubicBezTo>
                    <a:cubicBezTo>
                      <a:pt x="155" y="199"/>
                      <a:pt x="159" y="204"/>
                      <a:pt x="160" y="206"/>
                    </a:cubicBezTo>
                    <a:cubicBezTo>
                      <a:pt x="161" y="207"/>
                      <a:pt x="162" y="207"/>
                      <a:pt x="163" y="207"/>
                    </a:cubicBezTo>
                    <a:cubicBezTo>
                      <a:pt x="164" y="208"/>
                      <a:pt x="166" y="207"/>
                      <a:pt x="167" y="207"/>
                    </a:cubicBezTo>
                    <a:cubicBezTo>
                      <a:pt x="168" y="206"/>
                      <a:pt x="168" y="205"/>
                      <a:pt x="169" y="204"/>
                    </a:cubicBezTo>
                    <a:cubicBezTo>
                      <a:pt x="169" y="203"/>
                      <a:pt x="169" y="202"/>
                      <a:pt x="169" y="201"/>
                    </a:cubicBezTo>
                    <a:cubicBezTo>
                      <a:pt x="168" y="199"/>
                      <a:pt x="165" y="193"/>
                      <a:pt x="163" y="187"/>
                    </a:cubicBezTo>
                    <a:cubicBezTo>
                      <a:pt x="164" y="186"/>
                      <a:pt x="166" y="184"/>
                      <a:pt x="168" y="183"/>
                    </a:cubicBezTo>
                    <a:cubicBezTo>
                      <a:pt x="172" y="187"/>
                      <a:pt x="178" y="192"/>
                      <a:pt x="179" y="193"/>
                    </a:cubicBezTo>
                    <a:cubicBezTo>
                      <a:pt x="180" y="194"/>
                      <a:pt x="181" y="194"/>
                      <a:pt x="182" y="194"/>
                    </a:cubicBezTo>
                    <a:cubicBezTo>
                      <a:pt x="183" y="194"/>
                      <a:pt x="184" y="194"/>
                      <a:pt x="185" y="193"/>
                    </a:cubicBezTo>
                    <a:cubicBezTo>
                      <a:pt x="186" y="192"/>
                      <a:pt x="187" y="191"/>
                      <a:pt x="187" y="190"/>
                    </a:cubicBezTo>
                    <a:cubicBezTo>
                      <a:pt x="187" y="189"/>
                      <a:pt x="187" y="188"/>
                      <a:pt x="186" y="187"/>
                    </a:cubicBezTo>
                    <a:cubicBezTo>
                      <a:pt x="185" y="185"/>
                      <a:pt x="181" y="180"/>
                      <a:pt x="177" y="175"/>
                    </a:cubicBezTo>
                    <a:cubicBezTo>
                      <a:pt x="179" y="173"/>
                      <a:pt x="180" y="171"/>
                      <a:pt x="182" y="170"/>
                    </a:cubicBezTo>
                    <a:cubicBezTo>
                      <a:pt x="187" y="173"/>
                      <a:pt x="193" y="177"/>
                      <a:pt x="194" y="177"/>
                    </a:cubicBezTo>
                    <a:cubicBezTo>
                      <a:pt x="196" y="178"/>
                      <a:pt x="197" y="178"/>
                      <a:pt x="198" y="178"/>
                    </a:cubicBezTo>
                    <a:cubicBezTo>
                      <a:pt x="199" y="178"/>
                      <a:pt x="200" y="177"/>
                      <a:pt x="201" y="176"/>
                    </a:cubicBezTo>
                    <a:cubicBezTo>
                      <a:pt x="202" y="175"/>
                      <a:pt x="202" y="174"/>
                      <a:pt x="202" y="172"/>
                    </a:cubicBezTo>
                    <a:cubicBezTo>
                      <a:pt x="202" y="171"/>
                      <a:pt x="201" y="170"/>
                      <a:pt x="200" y="169"/>
                    </a:cubicBezTo>
                    <a:cubicBezTo>
                      <a:pt x="199" y="168"/>
                      <a:pt x="194" y="164"/>
                      <a:pt x="189" y="159"/>
                    </a:cubicBezTo>
                    <a:cubicBezTo>
                      <a:pt x="190" y="158"/>
                      <a:pt x="191" y="156"/>
                      <a:pt x="192" y="154"/>
                    </a:cubicBezTo>
                    <a:cubicBezTo>
                      <a:pt x="198" y="156"/>
                      <a:pt x="205" y="158"/>
                      <a:pt x="206" y="159"/>
                    </a:cubicBezTo>
                    <a:cubicBezTo>
                      <a:pt x="208" y="159"/>
                      <a:pt x="209" y="159"/>
                      <a:pt x="210" y="158"/>
                    </a:cubicBezTo>
                    <a:cubicBezTo>
                      <a:pt x="211" y="158"/>
                      <a:pt x="212" y="157"/>
                      <a:pt x="212" y="156"/>
                    </a:cubicBezTo>
                    <a:cubicBezTo>
                      <a:pt x="213" y="155"/>
                      <a:pt x="213" y="153"/>
                      <a:pt x="213" y="152"/>
                    </a:cubicBezTo>
                    <a:cubicBezTo>
                      <a:pt x="212" y="151"/>
                      <a:pt x="212" y="150"/>
                      <a:pt x="211" y="149"/>
                    </a:cubicBezTo>
                    <a:cubicBezTo>
                      <a:pt x="209" y="149"/>
                      <a:pt x="203" y="145"/>
                      <a:pt x="198" y="142"/>
                    </a:cubicBezTo>
                    <a:cubicBezTo>
                      <a:pt x="198" y="140"/>
                      <a:pt x="199" y="138"/>
                      <a:pt x="200" y="136"/>
                    </a:cubicBezTo>
                    <a:cubicBezTo>
                      <a:pt x="206" y="137"/>
                      <a:pt x="213" y="138"/>
                      <a:pt x="214" y="138"/>
                    </a:cubicBezTo>
                    <a:cubicBezTo>
                      <a:pt x="216" y="138"/>
                      <a:pt x="217" y="137"/>
                      <a:pt x="218" y="137"/>
                    </a:cubicBezTo>
                    <a:cubicBezTo>
                      <a:pt x="219" y="136"/>
                      <a:pt x="219" y="135"/>
                      <a:pt x="220" y="134"/>
                    </a:cubicBezTo>
                    <a:cubicBezTo>
                      <a:pt x="220" y="132"/>
                      <a:pt x="220" y="131"/>
                      <a:pt x="219" y="130"/>
                    </a:cubicBezTo>
                    <a:cubicBezTo>
                      <a:pt x="219" y="129"/>
                      <a:pt x="218" y="128"/>
                      <a:pt x="216" y="128"/>
                    </a:cubicBezTo>
                    <a:cubicBezTo>
                      <a:pt x="215" y="127"/>
                      <a:pt x="208" y="125"/>
                      <a:pt x="202" y="123"/>
                    </a:cubicBezTo>
                    <a:cubicBezTo>
                      <a:pt x="203" y="121"/>
                      <a:pt x="203" y="119"/>
                      <a:pt x="203" y="117"/>
                    </a:cubicBezTo>
                    <a:cubicBezTo>
                      <a:pt x="209" y="116"/>
                      <a:pt x="216" y="116"/>
                      <a:pt x="218" y="116"/>
                    </a:cubicBezTo>
                    <a:moveTo>
                      <a:pt x="50" y="126"/>
                    </a:moveTo>
                    <a:cubicBezTo>
                      <a:pt x="41" y="126"/>
                      <a:pt x="34" y="119"/>
                      <a:pt x="34" y="111"/>
                    </a:cubicBezTo>
                    <a:cubicBezTo>
                      <a:pt x="34" y="102"/>
                      <a:pt x="41" y="95"/>
                      <a:pt x="50" y="95"/>
                    </a:cubicBezTo>
                    <a:cubicBezTo>
                      <a:pt x="59" y="95"/>
                      <a:pt x="66" y="102"/>
                      <a:pt x="66" y="111"/>
                    </a:cubicBezTo>
                    <a:cubicBezTo>
                      <a:pt x="66" y="119"/>
                      <a:pt x="59" y="126"/>
                      <a:pt x="50" y="126"/>
                    </a:cubicBezTo>
                    <a:moveTo>
                      <a:pt x="111" y="33"/>
                    </a:moveTo>
                    <a:cubicBezTo>
                      <a:pt x="120" y="33"/>
                      <a:pt x="127" y="41"/>
                      <a:pt x="127" y="49"/>
                    </a:cubicBezTo>
                    <a:cubicBezTo>
                      <a:pt x="127" y="58"/>
                      <a:pt x="120" y="65"/>
                      <a:pt x="111" y="65"/>
                    </a:cubicBezTo>
                    <a:cubicBezTo>
                      <a:pt x="102" y="65"/>
                      <a:pt x="95" y="58"/>
                      <a:pt x="95" y="49"/>
                    </a:cubicBezTo>
                    <a:cubicBezTo>
                      <a:pt x="95" y="41"/>
                      <a:pt x="102" y="33"/>
                      <a:pt x="111" y="33"/>
                    </a:cubicBezTo>
                    <a:moveTo>
                      <a:pt x="111" y="188"/>
                    </a:moveTo>
                    <a:cubicBezTo>
                      <a:pt x="102" y="188"/>
                      <a:pt x="95" y="181"/>
                      <a:pt x="95" y="172"/>
                    </a:cubicBezTo>
                    <a:cubicBezTo>
                      <a:pt x="95" y="163"/>
                      <a:pt x="102" y="156"/>
                      <a:pt x="111" y="156"/>
                    </a:cubicBezTo>
                    <a:cubicBezTo>
                      <a:pt x="120" y="156"/>
                      <a:pt x="127" y="163"/>
                      <a:pt x="127" y="172"/>
                    </a:cubicBezTo>
                    <a:cubicBezTo>
                      <a:pt x="127" y="181"/>
                      <a:pt x="120" y="188"/>
                      <a:pt x="111" y="188"/>
                    </a:cubicBezTo>
                    <a:moveTo>
                      <a:pt x="111" y="132"/>
                    </a:moveTo>
                    <a:cubicBezTo>
                      <a:pt x="99" y="132"/>
                      <a:pt x="89" y="123"/>
                      <a:pt x="89" y="111"/>
                    </a:cubicBezTo>
                    <a:cubicBezTo>
                      <a:pt x="89" y="99"/>
                      <a:pt x="99" y="89"/>
                      <a:pt x="111" y="89"/>
                    </a:cubicBezTo>
                    <a:cubicBezTo>
                      <a:pt x="123" y="89"/>
                      <a:pt x="133" y="99"/>
                      <a:pt x="133" y="111"/>
                    </a:cubicBezTo>
                    <a:cubicBezTo>
                      <a:pt x="133" y="123"/>
                      <a:pt x="123" y="132"/>
                      <a:pt x="111" y="132"/>
                    </a:cubicBezTo>
                    <a:moveTo>
                      <a:pt x="172" y="126"/>
                    </a:moveTo>
                    <a:cubicBezTo>
                      <a:pt x="164" y="126"/>
                      <a:pt x="157" y="119"/>
                      <a:pt x="157" y="111"/>
                    </a:cubicBezTo>
                    <a:cubicBezTo>
                      <a:pt x="157" y="102"/>
                      <a:pt x="164" y="95"/>
                      <a:pt x="172" y="95"/>
                    </a:cubicBezTo>
                    <a:cubicBezTo>
                      <a:pt x="181" y="95"/>
                      <a:pt x="188" y="102"/>
                      <a:pt x="188" y="111"/>
                    </a:cubicBezTo>
                    <a:cubicBezTo>
                      <a:pt x="188" y="119"/>
                      <a:pt x="181" y="126"/>
                      <a:pt x="172" y="126"/>
                    </a:cubicBezTo>
                  </a:path>
                </a:pathLst>
              </a:custGeom>
              <a:solidFill>
                <a:schemeClr val="accent2"/>
              </a:solidFill>
              <a:ln>
                <a:noFill/>
              </a:ln>
            </p:spPr>
            <p:txBody>
              <a:bodyPr vert="horz" wrap="square" lIns="121920" tIns="60960" rIns="121920" bIns="60960" numCol="1" anchor="t" anchorCtr="0" compatLnSpc="1"/>
              <a:lstStyle/>
              <a:p>
                <a:endParaRPr lang="en-US" sz="2400"/>
              </a:p>
            </p:txBody>
          </p:sp>
          <p:sp>
            <p:nvSpPr>
              <p:cNvPr id="35" name="Freeform 91"/>
              <p:cNvSpPr>
                <a:spLocks noEditPoints="1"/>
              </p:cNvSpPr>
              <p:nvPr/>
            </p:nvSpPr>
            <p:spPr bwMode="auto">
              <a:xfrm>
                <a:off x="2638007" y="2263747"/>
                <a:ext cx="611717" cy="611716"/>
              </a:xfrm>
              <a:custGeom>
                <a:avLst/>
                <a:gdLst>
                  <a:gd name="T0" fmla="*/ 426 w 532"/>
                  <a:gd name="T1" fmla="*/ 380 h 532"/>
                  <a:gd name="T2" fmla="*/ 457 w 532"/>
                  <a:gd name="T3" fmla="*/ 308 h 532"/>
                  <a:gd name="T4" fmla="*/ 530 w 532"/>
                  <a:gd name="T5" fmla="*/ 310 h 532"/>
                  <a:gd name="T6" fmla="*/ 530 w 532"/>
                  <a:gd name="T7" fmla="*/ 310 h 532"/>
                  <a:gd name="T8" fmla="*/ 532 w 532"/>
                  <a:gd name="T9" fmla="*/ 236 h 532"/>
                  <a:gd name="T10" fmla="*/ 459 w 532"/>
                  <a:gd name="T11" fmla="*/ 234 h 532"/>
                  <a:gd name="T12" fmla="*/ 431 w 532"/>
                  <a:gd name="T13" fmla="*/ 161 h 532"/>
                  <a:gd name="T14" fmla="*/ 484 w 532"/>
                  <a:gd name="T15" fmla="*/ 110 h 532"/>
                  <a:gd name="T16" fmla="*/ 433 w 532"/>
                  <a:gd name="T17" fmla="*/ 56 h 532"/>
                  <a:gd name="T18" fmla="*/ 380 w 532"/>
                  <a:gd name="T19" fmla="*/ 107 h 532"/>
                  <a:gd name="T20" fmla="*/ 308 w 532"/>
                  <a:gd name="T21" fmla="*/ 75 h 532"/>
                  <a:gd name="T22" fmla="*/ 310 w 532"/>
                  <a:gd name="T23" fmla="*/ 2 h 532"/>
                  <a:gd name="T24" fmla="*/ 236 w 532"/>
                  <a:gd name="T25" fmla="*/ 0 h 532"/>
                  <a:gd name="T26" fmla="*/ 234 w 532"/>
                  <a:gd name="T27" fmla="*/ 73 h 532"/>
                  <a:gd name="T28" fmla="*/ 161 w 532"/>
                  <a:gd name="T29" fmla="*/ 101 h 532"/>
                  <a:gd name="T30" fmla="*/ 111 w 532"/>
                  <a:gd name="T31" fmla="*/ 48 h 532"/>
                  <a:gd name="T32" fmla="*/ 57 w 532"/>
                  <a:gd name="T33" fmla="*/ 99 h 532"/>
                  <a:gd name="T34" fmla="*/ 107 w 532"/>
                  <a:gd name="T35" fmla="*/ 152 h 532"/>
                  <a:gd name="T36" fmla="*/ 75 w 532"/>
                  <a:gd name="T37" fmla="*/ 224 h 532"/>
                  <a:gd name="T38" fmla="*/ 2 w 532"/>
                  <a:gd name="T39" fmla="*/ 222 h 532"/>
                  <a:gd name="T40" fmla="*/ 0 w 532"/>
                  <a:gd name="T41" fmla="*/ 296 h 532"/>
                  <a:gd name="T42" fmla="*/ 73 w 532"/>
                  <a:gd name="T43" fmla="*/ 298 h 532"/>
                  <a:gd name="T44" fmla="*/ 101 w 532"/>
                  <a:gd name="T45" fmla="*/ 371 h 532"/>
                  <a:gd name="T46" fmla="*/ 48 w 532"/>
                  <a:gd name="T47" fmla="*/ 422 h 532"/>
                  <a:gd name="T48" fmla="*/ 99 w 532"/>
                  <a:gd name="T49" fmla="*/ 476 h 532"/>
                  <a:gd name="T50" fmla="*/ 152 w 532"/>
                  <a:gd name="T51" fmla="*/ 425 h 532"/>
                  <a:gd name="T52" fmla="*/ 224 w 532"/>
                  <a:gd name="T53" fmla="*/ 457 h 532"/>
                  <a:gd name="T54" fmla="*/ 222 w 532"/>
                  <a:gd name="T55" fmla="*/ 530 h 532"/>
                  <a:gd name="T56" fmla="*/ 296 w 532"/>
                  <a:gd name="T57" fmla="*/ 532 h 532"/>
                  <a:gd name="T58" fmla="*/ 298 w 532"/>
                  <a:gd name="T59" fmla="*/ 459 h 532"/>
                  <a:gd name="T60" fmla="*/ 372 w 532"/>
                  <a:gd name="T61" fmla="*/ 431 h 532"/>
                  <a:gd name="T62" fmla="*/ 422 w 532"/>
                  <a:gd name="T63" fmla="*/ 484 h 532"/>
                  <a:gd name="T64" fmla="*/ 476 w 532"/>
                  <a:gd name="T65" fmla="*/ 433 h 532"/>
                  <a:gd name="T66" fmla="*/ 426 w 532"/>
                  <a:gd name="T67" fmla="*/ 380 h 532"/>
                  <a:gd name="T68" fmla="*/ 264 w 532"/>
                  <a:gd name="T69" fmla="*/ 347 h 532"/>
                  <a:gd name="T70" fmla="*/ 185 w 532"/>
                  <a:gd name="T71" fmla="*/ 264 h 532"/>
                  <a:gd name="T72" fmla="*/ 268 w 532"/>
                  <a:gd name="T73" fmla="*/ 185 h 532"/>
                  <a:gd name="T74" fmla="*/ 347 w 532"/>
                  <a:gd name="T75" fmla="*/ 268 h 532"/>
                  <a:gd name="T76" fmla="*/ 264 w 532"/>
                  <a:gd name="T77" fmla="*/ 34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2" h="532">
                    <a:moveTo>
                      <a:pt x="426" y="380"/>
                    </a:moveTo>
                    <a:cubicBezTo>
                      <a:pt x="441" y="359"/>
                      <a:pt x="452" y="335"/>
                      <a:pt x="457" y="308"/>
                    </a:cubicBezTo>
                    <a:cubicBezTo>
                      <a:pt x="530" y="310"/>
                      <a:pt x="530" y="310"/>
                      <a:pt x="530" y="310"/>
                    </a:cubicBezTo>
                    <a:cubicBezTo>
                      <a:pt x="530" y="310"/>
                      <a:pt x="530" y="310"/>
                      <a:pt x="530" y="310"/>
                    </a:cubicBezTo>
                    <a:cubicBezTo>
                      <a:pt x="532" y="236"/>
                      <a:pt x="532" y="236"/>
                      <a:pt x="532" y="236"/>
                    </a:cubicBezTo>
                    <a:cubicBezTo>
                      <a:pt x="459" y="234"/>
                      <a:pt x="459" y="234"/>
                      <a:pt x="459" y="234"/>
                    </a:cubicBezTo>
                    <a:cubicBezTo>
                      <a:pt x="455" y="207"/>
                      <a:pt x="445" y="183"/>
                      <a:pt x="431" y="161"/>
                    </a:cubicBezTo>
                    <a:cubicBezTo>
                      <a:pt x="484" y="110"/>
                      <a:pt x="484" y="110"/>
                      <a:pt x="484" y="110"/>
                    </a:cubicBezTo>
                    <a:cubicBezTo>
                      <a:pt x="433" y="56"/>
                      <a:pt x="433" y="56"/>
                      <a:pt x="433" y="56"/>
                    </a:cubicBezTo>
                    <a:cubicBezTo>
                      <a:pt x="380" y="107"/>
                      <a:pt x="380" y="107"/>
                      <a:pt x="380" y="107"/>
                    </a:cubicBezTo>
                    <a:cubicBezTo>
                      <a:pt x="359" y="91"/>
                      <a:pt x="335" y="81"/>
                      <a:pt x="308" y="75"/>
                    </a:cubicBezTo>
                    <a:cubicBezTo>
                      <a:pt x="310" y="2"/>
                      <a:pt x="310" y="2"/>
                      <a:pt x="310" y="2"/>
                    </a:cubicBezTo>
                    <a:cubicBezTo>
                      <a:pt x="236" y="0"/>
                      <a:pt x="236" y="0"/>
                      <a:pt x="236" y="0"/>
                    </a:cubicBezTo>
                    <a:cubicBezTo>
                      <a:pt x="234" y="73"/>
                      <a:pt x="234" y="73"/>
                      <a:pt x="234" y="73"/>
                    </a:cubicBezTo>
                    <a:cubicBezTo>
                      <a:pt x="208" y="77"/>
                      <a:pt x="183" y="87"/>
                      <a:pt x="161" y="101"/>
                    </a:cubicBezTo>
                    <a:cubicBezTo>
                      <a:pt x="111" y="48"/>
                      <a:pt x="111" y="48"/>
                      <a:pt x="111" y="48"/>
                    </a:cubicBezTo>
                    <a:cubicBezTo>
                      <a:pt x="57" y="99"/>
                      <a:pt x="57" y="99"/>
                      <a:pt x="57" y="99"/>
                    </a:cubicBezTo>
                    <a:cubicBezTo>
                      <a:pt x="107" y="152"/>
                      <a:pt x="107" y="152"/>
                      <a:pt x="107" y="152"/>
                    </a:cubicBezTo>
                    <a:cubicBezTo>
                      <a:pt x="92" y="173"/>
                      <a:pt x="81" y="197"/>
                      <a:pt x="75" y="224"/>
                    </a:cubicBezTo>
                    <a:cubicBezTo>
                      <a:pt x="2" y="222"/>
                      <a:pt x="2" y="222"/>
                      <a:pt x="2" y="222"/>
                    </a:cubicBezTo>
                    <a:cubicBezTo>
                      <a:pt x="0" y="296"/>
                      <a:pt x="0" y="296"/>
                      <a:pt x="0" y="296"/>
                    </a:cubicBezTo>
                    <a:cubicBezTo>
                      <a:pt x="73" y="298"/>
                      <a:pt x="73" y="298"/>
                      <a:pt x="73" y="298"/>
                    </a:cubicBezTo>
                    <a:cubicBezTo>
                      <a:pt x="77" y="325"/>
                      <a:pt x="87" y="350"/>
                      <a:pt x="101" y="371"/>
                    </a:cubicBezTo>
                    <a:cubicBezTo>
                      <a:pt x="48" y="422"/>
                      <a:pt x="48" y="422"/>
                      <a:pt x="48" y="422"/>
                    </a:cubicBezTo>
                    <a:cubicBezTo>
                      <a:pt x="99" y="476"/>
                      <a:pt x="99" y="476"/>
                      <a:pt x="99" y="476"/>
                    </a:cubicBezTo>
                    <a:cubicBezTo>
                      <a:pt x="152" y="425"/>
                      <a:pt x="152" y="425"/>
                      <a:pt x="152" y="425"/>
                    </a:cubicBezTo>
                    <a:cubicBezTo>
                      <a:pt x="173" y="441"/>
                      <a:pt x="198" y="452"/>
                      <a:pt x="224" y="457"/>
                    </a:cubicBezTo>
                    <a:cubicBezTo>
                      <a:pt x="222" y="530"/>
                      <a:pt x="222" y="530"/>
                      <a:pt x="222" y="530"/>
                    </a:cubicBezTo>
                    <a:cubicBezTo>
                      <a:pt x="296" y="532"/>
                      <a:pt x="296" y="532"/>
                      <a:pt x="296" y="532"/>
                    </a:cubicBezTo>
                    <a:cubicBezTo>
                      <a:pt x="298" y="459"/>
                      <a:pt x="298" y="459"/>
                      <a:pt x="298" y="459"/>
                    </a:cubicBezTo>
                    <a:cubicBezTo>
                      <a:pt x="325" y="455"/>
                      <a:pt x="350" y="445"/>
                      <a:pt x="372" y="431"/>
                    </a:cubicBezTo>
                    <a:cubicBezTo>
                      <a:pt x="422" y="484"/>
                      <a:pt x="422" y="484"/>
                      <a:pt x="422" y="484"/>
                    </a:cubicBezTo>
                    <a:cubicBezTo>
                      <a:pt x="476" y="433"/>
                      <a:pt x="476" y="433"/>
                      <a:pt x="476" y="433"/>
                    </a:cubicBezTo>
                    <a:lnTo>
                      <a:pt x="426" y="380"/>
                    </a:lnTo>
                    <a:close/>
                    <a:moveTo>
                      <a:pt x="264" y="347"/>
                    </a:moveTo>
                    <a:cubicBezTo>
                      <a:pt x="219" y="346"/>
                      <a:pt x="184" y="309"/>
                      <a:pt x="185" y="264"/>
                    </a:cubicBezTo>
                    <a:cubicBezTo>
                      <a:pt x="186" y="219"/>
                      <a:pt x="224" y="184"/>
                      <a:pt x="268" y="185"/>
                    </a:cubicBezTo>
                    <a:cubicBezTo>
                      <a:pt x="313" y="186"/>
                      <a:pt x="349" y="223"/>
                      <a:pt x="347" y="268"/>
                    </a:cubicBezTo>
                    <a:cubicBezTo>
                      <a:pt x="346" y="313"/>
                      <a:pt x="309" y="348"/>
                      <a:pt x="264" y="347"/>
                    </a:cubicBezTo>
                  </a:path>
                </a:pathLst>
              </a:custGeom>
              <a:grpFill/>
              <a:ln>
                <a:noFill/>
              </a:ln>
            </p:spPr>
            <p:txBody>
              <a:bodyPr vert="horz" wrap="square" lIns="121920" tIns="60960" rIns="121920" bIns="60960" numCol="1" anchor="t" anchorCtr="0" compatLnSpc="1"/>
              <a:lstStyle/>
              <a:p>
                <a:endParaRPr lang="en-US" sz="2400"/>
              </a:p>
            </p:txBody>
          </p:sp>
          <p:sp>
            <p:nvSpPr>
              <p:cNvPr id="38" name="Freeform 91"/>
              <p:cNvSpPr>
                <a:spLocks noEditPoints="1"/>
              </p:cNvSpPr>
              <p:nvPr/>
            </p:nvSpPr>
            <p:spPr bwMode="auto">
              <a:xfrm>
                <a:off x="908892" y="4262711"/>
                <a:ext cx="911429" cy="911428"/>
              </a:xfrm>
              <a:custGeom>
                <a:avLst/>
                <a:gdLst>
                  <a:gd name="T0" fmla="*/ 426 w 532"/>
                  <a:gd name="T1" fmla="*/ 380 h 532"/>
                  <a:gd name="T2" fmla="*/ 457 w 532"/>
                  <a:gd name="T3" fmla="*/ 308 h 532"/>
                  <a:gd name="T4" fmla="*/ 530 w 532"/>
                  <a:gd name="T5" fmla="*/ 310 h 532"/>
                  <a:gd name="T6" fmla="*/ 530 w 532"/>
                  <a:gd name="T7" fmla="*/ 310 h 532"/>
                  <a:gd name="T8" fmla="*/ 532 w 532"/>
                  <a:gd name="T9" fmla="*/ 236 h 532"/>
                  <a:gd name="T10" fmla="*/ 459 w 532"/>
                  <a:gd name="T11" fmla="*/ 234 h 532"/>
                  <a:gd name="T12" fmla="*/ 431 w 532"/>
                  <a:gd name="T13" fmla="*/ 161 h 532"/>
                  <a:gd name="T14" fmla="*/ 484 w 532"/>
                  <a:gd name="T15" fmla="*/ 110 h 532"/>
                  <a:gd name="T16" fmla="*/ 433 w 532"/>
                  <a:gd name="T17" fmla="*/ 56 h 532"/>
                  <a:gd name="T18" fmla="*/ 380 w 532"/>
                  <a:gd name="T19" fmla="*/ 107 h 532"/>
                  <a:gd name="T20" fmla="*/ 308 w 532"/>
                  <a:gd name="T21" fmla="*/ 75 h 532"/>
                  <a:gd name="T22" fmla="*/ 310 w 532"/>
                  <a:gd name="T23" fmla="*/ 2 h 532"/>
                  <a:gd name="T24" fmla="*/ 236 w 532"/>
                  <a:gd name="T25" fmla="*/ 0 h 532"/>
                  <a:gd name="T26" fmla="*/ 234 w 532"/>
                  <a:gd name="T27" fmla="*/ 73 h 532"/>
                  <a:gd name="T28" fmla="*/ 161 w 532"/>
                  <a:gd name="T29" fmla="*/ 101 h 532"/>
                  <a:gd name="T30" fmla="*/ 111 w 532"/>
                  <a:gd name="T31" fmla="*/ 48 h 532"/>
                  <a:gd name="T32" fmla="*/ 57 w 532"/>
                  <a:gd name="T33" fmla="*/ 99 h 532"/>
                  <a:gd name="T34" fmla="*/ 107 w 532"/>
                  <a:gd name="T35" fmla="*/ 152 h 532"/>
                  <a:gd name="T36" fmla="*/ 75 w 532"/>
                  <a:gd name="T37" fmla="*/ 224 h 532"/>
                  <a:gd name="T38" fmla="*/ 2 w 532"/>
                  <a:gd name="T39" fmla="*/ 222 h 532"/>
                  <a:gd name="T40" fmla="*/ 0 w 532"/>
                  <a:gd name="T41" fmla="*/ 296 h 532"/>
                  <a:gd name="T42" fmla="*/ 73 w 532"/>
                  <a:gd name="T43" fmla="*/ 298 h 532"/>
                  <a:gd name="T44" fmla="*/ 101 w 532"/>
                  <a:gd name="T45" fmla="*/ 371 h 532"/>
                  <a:gd name="T46" fmla="*/ 48 w 532"/>
                  <a:gd name="T47" fmla="*/ 422 h 532"/>
                  <a:gd name="T48" fmla="*/ 99 w 532"/>
                  <a:gd name="T49" fmla="*/ 476 h 532"/>
                  <a:gd name="T50" fmla="*/ 152 w 532"/>
                  <a:gd name="T51" fmla="*/ 425 h 532"/>
                  <a:gd name="T52" fmla="*/ 224 w 532"/>
                  <a:gd name="T53" fmla="*/ 457 h 532"/>
                  <a:gd name="T54" fmla="*/ 222 w 532"/>
                  <a:gd name="T55" fmla="*/ 530 h 532"/>
                  <a:gd name="T56" fmla="*/ 296 w 532"/>
                  <a:gd name="T57" fmla="*/ 532 h 532"/>
                  <a:gd name="T58" fmla="*/ 298 w 532"/>
                  <a:gd name="T59" fmla="*/ 459 h 532"/>
                  <a:gd name="T60" fmla="*/ 372 w 532"/>
                  <a:gd name="T61" fmla="*/ 431 h 532"/>
                  <a:gd name="T62" fmla="*/ 422 w 532"/>
                  <a:gd name="T63" fmla="*/ 484 h 532"/>
                  <a:gd name="T64" fmla="*/ 476 w 532"/>
                  <a:gd name="T65" fmla="*/ 433 h 532"/>
                  <a:gd name="T66" fmla="*/ 426 w 532"/>
                  <a:gd name="T67" fmla="*/ 380 h 532"/>
                  <a:gd name="T68" fmla="*/ 264 w 532"/>
                  <a:gd name="T69" fmla="*/ 347 h 532"/>
                  <a:gd name="T70" fmla="*/ 185 w 532"/>
                  <a:gd name="T71" fmla="*/ 264 h 532"/>
                  <a:gd name="T72" fmla="*/ 268 w 532"/>
                  <a:gd name="T73" fmla="*/ 185 h 532"/>
                  <a:gd name="T74" fmla="*/ 347 w 532"/>
                  <a:gd name="T75" fmla="*/ 268 h 532"/>
                  <a:gd name="T76" fmla="*/ 264 w 532"/>
                  <a:gd name="T77" fmla="*/ 34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2" h="532">
                    <a:moveTo>
                      <a:pt x="426" y="380"/>
                    </a:moveTo>
                    <a:cubicBezTo>
                      <a:pt x="441" y="359"/>
                      <a:pt x="452" y="335"/>
                      <a:pt x="457" y="308"/>
                    </a:cubicBezTo>
                    <a:cubicBezTo>
                      <a:pt x="530" y="310"/>
                      <a:pt x="530" y="310"/>
                      <a:pt x="530" y="310"/>
                    </a:cubicBezTo>
                    <a:cubicBezTo>
                      <a:pt x="530" y="310"/>
                      <a:pt x="530" y="310"/>
                      <a:pt x="530" y="310"/>
                    </a:cubicBezTo>
                    <a:cubicBezTo>
                      <a:pt x="532" y="236"/>
                      <a:pt x="532" y="236"/>
                      <a:pt x="532" y="236"/>
                    </a:cubicBezTo>
                    <a:cubicBezTo>
                      <a:pt x="459" y="234"/>
                      <a:pt x="459" y="234"/>
                      <a:pt x="459" y="234"/>
                    </a:cubicBezTo>
                    <a:cubicBezTo>
                      <a:pt x="455" y="207"/>
                      <a:pt x="445" y="183"/>
                      <a:pt x="431" y="161"/>
                    </a:cubicBezTo>
                    <a:cubicBezTo>
                      <a:pt x="484" y="110"/>
                      <a:pt x="484" y="110"/>
                      <a:pt x="484" y="110"/>
                    </a:cubicBezTo>
                    <a:cubicBezTo>
                      <a:pt x="433" y="56"/>
                      <a:pt x="433" y="56"/>
                      <a:pt x="433" y="56"/>
                    </a:cubicBezTo>
                    <a:cubicBezTo>
                      <a:pt x="380" y="107"/>
                      <a:pt x="380" y="107"/>
                      <a:pt x="380" y="107"/>
                    </a:cubicBezTo>
                    <a:cubicBezTo>
                      <a:pt x="359" y="91"/>
                      <a:pt x="335" y="81"/>
                      <a:pt x="308" y="75"/>
                    </a:cubicBezTo>
                    <a:cubicBezTo>
                      <a:pt x="310" y="2"/>
                      <a:pt x="310" y="2"/>
                      <a:pt x="310" y="2"/>
                    </a:cubicBezTo>
                    <a:cubicBezTo>
                      <a:pt x="236" y="0"/>
                      <a:pt x="236" y="0"/>
                      <a:pt x="236" y="0"/>
                    </a:cubicBezTo>
                    <a:cubicBezTo>
                      <a:pt x="234" y="73"/>
                      <a:pt x="234" y="73"/>
                      <a:pt x="234" y="73"/>
                    </a:cubicBezTo>
                    <a:cubicBezTo>
                      <a:pt x="208" y="77"/>
                      <a:pt x="183" y="87"/>
                      <a:pt x="161" y="101"/>
                    </a:cubicBezTo>
                    <a:cubicBezTo>
                      <a:pt x="111" y="48"/>
                      <a:pt x="111" y="48"/>
                      <a:pt x="111" y="48"/>
                    </a:cubicBezTo>
                    <a:cubicBezTo>
                      <a:pt x="57" y="99"/>
                      <a:pt x="57" y="99"/>
                      <a:pt x="57" y="99"/>
                    </a:cubicBezTo>
                    <a:cubicBezTo>
                      <a:pt x="107" y="152"/>
                      <a:pt x="107" y="152"/>
                      <a:pt x="107" y="152"/>
                    </a:cubicBezTo>
                    <a:cubicBezTo>
                      <a:pt x="92" y="173"/>
                      <a:pt x="81" y="197"/>
                      <a:pt x="75" y="224"/>
                    </a:cubicBezTo>
                    <a:cubicBezTo>
                      <a:pt x="2" y="222"/>
                      <a:pt x="2" y="222"/>
                      <a:pt x="2" y="222"/>
                    </a:cubicBezTo>
                    <a:cubicBezTo>
                      <a:pt x="0" y="296"/>
                      <a:pt x="0" y="296"/>
                      <a:pt x="0" y="296"/>
                    </a:cubicBezTo>
                    <a:cubicBezTo>
                      <a:pt x="73" y="298"/>
                      <a:pt x="73" y="298"/>
                      <a:pt x="73" y="298"/>
                    </a:cubicBezTo>
                    <a:cubicBezTo>
                      <a:pt x="77" y="325"/>
                      <a:pt x="87" y="350"/>
                      <a:pt x="101" y="371"/>
                    </a:cubicBezTo>
                    <a:cubicBezTo>
                      <a:pt x="48" y="422"/>
                      <a:pt x="48" y="422"/>
                      <a:pt x="48" y="422"/>
                    </a:cubicBezTo>
                    <a:cubicBezTo>
                      <a:pt x="99" y="476"/>
                      <a:pt x="99" y="476"/>
                      <a:pt x="99" y="476"/>
                    </a:cubicBezTo>
                    <a:cubicBezTo>
                      <a:pt x="152" y="425"/>
                      <a:pt x="152" y="425"/>
                      <a:pt x="152" y="425"/>
                    </a:cubicBezTo>
                    <a:cubicBezTo>
                      <a:pt x="173" y="441"/>
                      <a:pt x="198" y="452"/>
                      <a:pt x="224" y="457"/>
                    </a:cubicBezTo>
                    <a:cubicBezTo>
                      <a:pt x="222" y="530"/>
                      <a:pt x="222" y="530"/>
                      <a:pt x="222" y="530"/>
                    </a:cubicBezTo>
                    <a:cubicBezTo>
                      <a:pt x="296" y="532"/>
                      <a:pt x="296" y="532"/>
                      <a:pt x="296" y="532"/>
                    </a:cubicBezTo>
                    <a:cubicBezTo>
                      <a:pt x="298" y="459"/>
                      <a:pt x="298" y="459"/>
                      <a:pt x="298" y="459"/>
                    </a:cubicBezTo>
                    <a:cubicBezTo>
                      <a:pt x="325" y="455"/>
                      <a:pt x="350" y="445"/>
                      <a:pt x="372" y="431"/>
                    </a:cubicBezTo>
                    <a:cubicBezTo>
                      <a:pt x="422" y="484"/>
                      <a:pt x="422" y="484"/>
                      <a:pt x="422" y="484"/>
                    </a:cubicBezTo>
                    <a:cubicBezTo>
                      <a:pt x="476" y="433"/>
                      <a:pt x="476" y="433"/>
                      <a:pt x="476" y="433"/>
                    </a:cubicBezTo>
                    <a:lnTo>
                      <a:pt x="426" y="380"/>
                    </a:lnTo>
                    <a:close/>
                    <a:moveTo>
                      <a:pt x="264" y="347"/>
                    </a:moveTo>
                    <a:cubicBezTo>
                      <a:pt x="219" y="346"/>
                      <a:pt x="184" y="309"/>
                      <a:pt x="185" y="264"/>
                    </a:cubicBezTo>
                    <a:cubicBezTo>
                      <a:pt x="186" y="219"/>
                      <a:pt x="224" y="184"/>
                      <a:pt x="268" y="185"/>
                    </a:cubicBezTo>
                    <a:cubicBezTo>
                      <a:pt x="313" y="186"/>
                      <a:pt x="349" y="223"/>
                      <a:pt x="347" y="268"/>
                    </a:cubicBezTo>
                    <a:cubicBezTo>
                      <a:pt x="346" y="313"/>
                      <a:pt x="309" y="348"/>
                      <a:pt x="264" y="347"/>
                    </a:cubicBezTo>
                  </a:path>
                </a:pathLst>
              </a:custGeom>
              <a:solidFill>
                <a:schemeClr val="accent4"/>
              </a:solidFill>
              <a:ln>
                <a:noFill/>
              </a:ln>
            </p:spPr>
            <p:txBody>
              <a:bodyPr vert="horz" wrap="square" lIns="121920" tIns="60960" rIns="121920" bIns="60960" numCol="1" anchor="t" anchorCtr="0" compatLnSpc="1"/>
              <a:lstStyle/>
              <a:p>
                <a:endParaRPr lang="en-US" sz="2400"/>
              </a:p>
            </p:txBody>
          </p:sp>
          <p:grpSp>
            <p:nvGrpSpPr>
              <p:cNvPr id="40" name="Group 39"/>
              <p:cNvGrpSpPr/>
              <p:nvPr/>
            </p:nvGrpSpPr>
            <p:grpSpPr>
              <a:xfrm>
                <a:off x="4341946" y="4724514"/>
                <a:ext cx="715433" cy="715433"/>
                <a:chOff x="5721350" y="4470400"/>
                <a:chExt cx="536575" cy="536575"/>
              </a:xfrm>
              <a:grpFill/>
            </p:grpSpPr>
            <p:sp>
              <p:nvSpPr>
                <p:cNvPr id="41"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 name="Oval 85"/>
                <p:cNvSpPr>
                  <a:spLocks noChangeArrowheads="1"/>
                </p:cNvSpPr>
                <p:nvPr/>
              </p:nvSpPr>
              <p:spPr bwMode="auto">
                <a:xfrm>
                  <a:off x="5945188" y="4695825"/>
                  <a:ext cx="88900" cy="87312"/>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43" name="Freeform 89"/>
              <p:cNvSpPr>
                <a:spLocks noEditPoints="1"/>
              </p:cNvSpPr>
              <p:nvPr/>
            </p:nvSpPr>
            <p:spPr bwMode="auto">
              <a:xfrm>
                <a:off x="1953056" y="4171907"/>
                <a:ext cx="1521883" cy="1514933"/>
              </a:xfrm>
              <a:custGeom>
                <a:avLst/>
                <a:gdLst>
                  <a:gd name="T0" fmla="*/ 805 w 809"/>
                  <a:gd name="T1" fmla="*/ 428 h 804"/>
                  <a:gd name="T2" fmla="*/ 794 w 809"/>
                  <a:gd name="T3" fmla="*/ 376 h 804"/>
                  <a:gd name="T4" fmla="*/ 790 w 809"/>
                  <a:gd name="T5" fmla="*/ 340 h 804"/>
                  <a:gd name="T6" fmla="*/ 789 w 809"/>
                  <a:gd name="T7" fmla="*/ 287 h 804"/>
                  <a:gd name="T8" fmla="*/ 715 w 809"/>
                  <a:gd name="T9" fmla="*/ 274 h 804"/>
                  <a:gd name="T10" fmla="*/ 754 w 809"/>
                  <a:gd name="T11" fmla="*/ 198 h 804"/>
                  <a:gd name="T12" fmla="*/ 668 w 809"/>
                  <a:gd name="T13" fmla="*/ 194 h 804"/>
                  <a:gd name="T14" fmla="*/ 692 w 809"/>
                  <a:gd name="T15" fmla="*/ 125 h 804"/>
                  <a:gd name="T16" fmla="*/ 645 w 809"/>
                  <a:gd name="T17" fmla="*/ 98 h 804"/>
                  <a:gd name="T18" fmla="*/ 615 w 809"/>
                  <a:gd name="T19" fmla="*/ 77 h 804"/>
                  <a:gd name="T20" fmla="*/ 575 w 809"/>
                  <a:gd name="T21" fmla="*/ 42 h 804"/>
                  <a:gd name="T22" fmla="*/ 516 w 809"/>
                  <a:gd name="T23" fmla="*/ 88 h 804"/>
                  <a:gd name="T24" fmla="*/ 485 w 809"/>
                  <a:gd name="T25" fmla="*/ 8 h 804"/>
                  <a:gd name="T26" fmla="*/ 436 w 809"/>
                  <a:gd name="T27" fmla="*/ 70 h 804"/>
                  <a:gd name="T28" fmla="*/ 400 w 809"/>
                  <a:gd name="T29" fmla="*/ 0 h 804"/>
                  <a:gd name="T30" fmla="*/ 354 w 809"/>
                  <a:gd name="T31" fmla="*/ 72 h 804"/>
                  <a:gd name="T32" fmla="*/ 305 w 809"/>
                  <a:gd name="T33" fmla="*/ 16 h 804"/>
                  <a:gd name="T34" fmla="*/ 259 w 809"/>
                  <a:gd name="T35" fmla="*/ 43 h 804"/>
                  <a:gd name="T36" fmla="*/ 225 w 809"/>
                  <a:gd name="T37" fmla="*/ 58 h 804"/>
                  <a:gd name="T38" fmla="*/ 175 w 809"/>
                  <a:gd name="T39" fmla="*/ 75 h 804"/>
                  <a:gd name="T40" fmla="*/ 185 w 809"/>
                  <a:gd name="T41" fmla="*/ 148 h 804"/>
                  <a:gd name="T42" fmla="*/ 100 w 809"/>
                  <a:gd name="T43" fmla="*/ 135 h 804"/>
                  <a:gd name="T44" fmla="*/ 123 w 809"/>
                  <a:gd name="T45" fmla="*/ 218 h 804"/>
                  <a:gd name="T46" fmla="*/ 49 w 809"/>
                  <a:gd name="T47" fmla="*/ 217 h 804"/>
                  <a:gd name="T48" fmla="*/ 38 w 809"/>
                  <a:gd name="T49" fmla="*/ 268 h 804"/>
                  <a:gd name="T50" fmla="*/ 27 w 809"/>
                  <a:gd name="T51" fmla="*/ 303 h 804"/>
                  <a:gd name="T52" fmla="*/ 6 w 809"/>
                  <a:gd name="T53" fmla="*/ 352 h 804"/>
                  <a:gd name="T54" fmla="*/ 68 w 809"/>
                  <a:gd name="T55" fmla="*/ 393 h 804"/>
                  <a:gd name="T56" fmla="*/ 1 w 809"/>
                  <a:gd name="T57" fmla="*/ 447 h 804"/>
                  <a:gd name="T58" fmla="*/ 79 w 809"/>
                  <a:gd name="T59" fmla="*/ 485 h 804"/>
                  <a:gd name="T60" fmla="*/ 28 w 809"/>
                  <a:gd name="T61" fmla="*/ 539 h 804"/>
                  <a:gd name="T62" fmla="*/ 59 w 809"/>
                  <a:gd name="T63" fmla="*/ 582 h 804"/>
                  <a:gd name="T64" fmla="*/ 78 w 809"/>
                  <a:gd name="T65" fmla="*/ 614 h 804"/>
                  <a:gd name="T66" fmla="*/ 101 w 809"/>
                  <a:gd name="T67" fmla="*/ 662 h 804"/>
                  <a:gd name="T68" fmla="*/ 173 w 809"/>
                  <a:gd name="T69" fmla="*/ 644 h 804"/>
                  <a:gd name="T70" fmla="*/ 169 w 809"/>
                  <a:gd name="T71" fmla="*/ 729 h 804"/>
                  <a:gd name="T72" fmla="*/ 250 w 809"/>
                  <a:gd name="T73" fmla="*/ 698 h 804"/>
                  <a:gd name="T74" fmla="*/ 256 w 809"/>
                  <a:gd name="T75" fmla="*/ 771 h 804"/>
                  <a:gd name="T76" fmla="*/ 309 w 809"/>
                  <a:gd name="T77" fmla="*/ 777 h 804"/>
                  <a:gd name="T78" fmla="*/ 345 w 809"/>
                  <a:gd name="T79" fmla="*/ 784 h 804"/>
                  <a:gd name="T80" fmla="*/ 390 w 809"/>
                  <a:gd name="T81" fmla="*/ 788 h 804"/>
                  <a:gd name="T82" fmla="*/ 427 w 809"/>
                  <a:gd name="T83" fmla="*/ 788 h 804"/>
                  <a:gd name="T84" fmla="*/ 480 w 809"/>
                  <a:gd name="T85" fmla="*/ 793 h 804"/>
                  <a:gd name="T86" fmla="*/ 501 w 809"/>
                  <a:gd name="T87" fmla="*/ 722 h 804"/>
                  <a:gd name="T88" fmla="*/ 574 w 809"/>
                  <a:gd name="T89" fmla="*/ 768 h 804"/>
                  <a:gd name="T90" fmla="*/ 586 w 809"/>
                  <a:gd name="T91" fmla="*/ 683 h 804"/>
                  <a:gd name="T92" fmla="*/ 654 w 809"/>
                  <a:gd name="T93" fmla="*/ 714 h 804"/>
                  <a:gd name="T94" fmla="*/ 685 w 809"/>
                  <a:gd name="T95" fmla="*/ 672 h 804"/>
                  <a:gd name="T96" fmla="*/ 709 w 809"/>
                  <a:gd name="T97" fmla="*/ 644 h 804"/>
                  <a:gd name="T98" fmla="*/ 748 w 809"/>
                  <a:gd name="T99" fmla="*/ 608 h 804"/>
                  <a:gd name="T100" fmla="*/ 709 w 809"/>
                  <a:gd name="T101" fmla="*/ 546 h 804"/>
                  <a:gd name="T102" fmla="*/ 792 w 809"/>
                  <a:gd name="T103" fmla="*/ 523 h 804"/>
                  <a:gd name="T104" fmla="*/ 737 w 809"/>
                  <a:gd name="T105" fmla="*/ 457 h 804"/>
                  <a:gd name="T106" fmla="*/ 430 w 809"/>
                  <a:gd name="T107" fmla="*/ 137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9" h="804">
                    <a:moveTo>
                      <a:pt x="791" y="457"/>
                    </a:moveTo>
                    <a:cubicBezTo>
                      <a:pt x="796" y="457"/>
                      <a:pt x="800" y="455"/>
                      <a:pt x="803" y="452"/>
                    </a:cubicBezTo>
                    <a:cubicBezTo>
                      <a:pt x="806" y="449"/>
                      <a:pt x="808" y="445"/>
                      <a:pt x="809" y="441"/>
                    </a:cubicBezTo>
                    <a:cubicBezTo>
                      <a:pt x="809" y="436"/>
                      <a:pt x="808" y="432"/>
                      <a:pt x="805" y="428"/>
                    </a:cubicBezTo>
                    <a:cubicBezTo>
                      <a:pt x="803" y="425"/>
                      <a:pt x="799" y="422"/>
                      <a:pt x="795" y="421"/>
                    </a:cubicBezTo>
                    <a:cubicBezTo>
                      <a:pt x="789" y="420"/>
                      <a:pt x="764" y="415"/>
                      <a:pt x="741" y="411"/>
                    </a:cubicBezTo>
                    <a:cubicBezTo>
                      <a:pt x="741" y="403"/>
                      <a:pt x="741" y="395"/>
                      <a:pt x="741" y="388"/>
                    </a:cubicBezTo>
                    <a:cubicBezTo>
                      <a:pt x="764" y="383"/>
                      <a:pt x="789" y="377"/>
                      <a:pt x="794" y="376"/>
                    </a:cubicBezTo>
                    <a:cubicBezTo>
                      <a:pt x="799" y="375"/>
                      <a:pt x="802" y="373"/>
                      <a:pt x="805" y="369"/>
                    </a:cubicBezTo>
                    <a:cubicBezTo>
                      <a:pt x="807" y="365"/>
                      <a:pt x="808" y="361"/>
                      <a:pt x="808" y="357"/>
                    </a:cubicBezTo>
                    <a:cubicBezTo>
                      <a:pt x="807" y="352"/>
                      <a:pt x="805" y="348"/>
                      <a:pt x="802" y="345"/>
                    </a:cubicBezTo>
                    <a:cubicBezTo>
                      <a:pt x="799" y="342"/>
                      <a:pt x="795" y="340"/>
                      <a:pt x="790" y="340"/>
                    </a:cubicBezTo>
                    <a:cubicBezTo>
                      <a:pt x="785" y="340"/>
                      <a:pt x="759" y="341"/>
                      <a:pt x="735" y="341"/>
                    </a:cubicBezTo>
                    <a:cubicBezTo>
                      <a:pt x="734" y="334"/>
                      <a:pt x="732" y="326"/>
                      <a:pt x="730" y="319"/>
                    </a:cubicBezTo>
                    <a:cubicBezTo>
                      <a:pt x="752" y="309"/>
                      <a:pt x="775" y="299"/>
                      <a:pt x="780" y="297"/>
                    </a:cubicBezTo>
                    <a:cubicBezTo>
                      <a:pt x="784" y="295"/>
                      <a:pt x="787" y="291"/>
                      <a:pt x="789" y="287"/>
                    </a:cubicBezTo>
                    <a:cubicBezTo>
                      <a:pt x="791" y="283"/>
                      <a:pt x="791" y="279"/>
                      <a:pt x="789" y="275"/>
                    </a:cubicBezTo>
                    <a:cubicBezTo>
                      <a:pt x="788" y="270"/>
                      <a:pt x="785" y="267"/>
                      <a:pt x="781" y="264"/>
                    </a:cubicBezTo>
                    <a:cubicBezTo>
                      <a:pt x="777" y="262"/>
                      <a:pt x="773" y="261"/>
                      <a:pt x="768" y="262"/>
                    </a:cubicBezTo>
                    <a:cubicBezTo>
                      <a:pt x="763" y="263"/>
                      <a:pt x="738" y="269"/>
                      <a:pt x="715" y="274"/>
                    </a:cubicBezTo>
                    <a:cubicBezTo>
                      <a:pt x="712" y="267"/>
                      <a:pt x="709" y="260"/>
                      <a:pt x="706" y="253"/>
                    </a:cubicBezTo>
                    <a:cubicBezTo>
                      <a:pt x="724" y="240"/>
                      <a:pt x="745" y="225"/>
                      <a:pt x="750" y="222"/>
                    </a:cubicBezTo>
                    <a:cubicBezTo>
                      <a:pt x="753" y="219"/>
                      <a:pt x="756" y="215"/>
                      <a:pt x="756" y="211"/>
                    </a:cubicBezTo>
                    <a:cubicBezTo>
                      <a:pt x="757" y="206"/>
                      <a:pt x="756" y="202"/>
                      <a:pt x="754" y="198"/>
                    </a:cubicBezTo>
                    <a:cubicBezTo>
                      <a:pt x="752" y="194"/>
                      <a:pt x="748" y="191"/>
                      <a:pt x="744" y="190"/>
                    </a:cubicBezTo>
                    <a:cubicBezTo>
                      <a:pt x="740" y="188"/>
                      <a:pt x="735" y="188"/>
                      <a:pt x="731" y="190"/>
                    </a:cubicBezTo>
                    <a:cubicBezTo>
                      <a:pt x="726" y="193"/>
                      <a:pt x="703" y="203"/>
                      <a:pt x="682" y="213"/>
                    </a:cubicBezTo>
                    <a:cubicBezTo>
                      <a:pt x="677" y="207"/>
                      <a:pt x="672" y="201"/>
                      <a:pt x="668" y="194"/>
                    </a:cubicBezTo>
                    <a:cubicBezTo>
                      <a:pt x="683" y="177"/>
                      <a:pt x="701" y="158"/>
                      <a:pt x="704" y="154"/>
                    </a:cubicBezTo>
                    <a:cubicBezTo>
                      <a:pt x="707" y="151"/>
                      <a:pt x="708" y="147"/>
                      <a:pt x="708" y="142"/>
                    </a:cubicBezTo>
                    <a:cubicBezTo>
                      <a:pt x="708" y="138"/>
                      <a:pt x="706" y="134"/>
                      <a:pt x="703" y="130"/>
                    </a:cubicBezTo>
                    <a:cubicBezTo>
                      <a:pt x="700" y="127"/>
                      <a:pt x="696" y="125"/>
                      <a:pt x="692" y="125"/>
                    </a:cubicBezTo>
                    <a:cubicBezTo>
                      <a:pt x="687" y="124"/>
                      <a:pt x="683" y="125"/>
                      <a:pt x="679" y="128"/>
                    </a:cubicBezTo>
                    <a:cubicBezTo>
                      <a:pt x="675" y="131"/>
                      <a:pt x="654" y="146"/>
                      <a:pt x="636" y="160"/>
                    </a:cubicBezTo>
                    <a:cubicBezTo>
                      <a:pt x="630" y="155"/>
                      <a:pt x="624" y="150"/>
                      <a:pt x="618" y="145"/>
                    </a:cubicBezTo>
                    <a:cubicBezTo>
                      <a:pt x="630" y="125"/>
                      <a:pt x="643" y="103"/>
                      <a:pt x="645" y="98"/>
                    </a:cubicBezTo>
                    <a:cubicBezTo>
                      <a:pt x="648" y="94"/>
                      <a:pt x="648" y="90"/>
                      <a:pt x="647" y="85"/>
                    </a:cubicBezTo>
                    <a:cubicBezTo>
                      <a:pt x="646" y="81"/>
                      <a:pt x="643" y="77"/>
                      <a:pt x="640" y="75"/>
                    </a:cubicBezTo>
                    <a:cubicBezTo>
                      <a:pt x="636" y="72"/>
                      <a:pt x="631" y="71"/>
                      <a:pt x="627" y="71"/>
                    </a:cubicBezTo>
                    <a:cubicBezTo>
                      <a:pt x="623" y="72"/>
                      <a:pt x="618" y="73"/>
                      <a:pt x="615" y="77"/>
                    </a:cubicBezTo>
                    <a:cubicBezTo>
                      <a:pt x="612" y="81"/>
                      <a:pt x="595" y="100"/>
                      <a:pt x="580" y="118"/>
                    </a:cubicBezTo>
                    <a:cubicBezTo>
                      <a:pt x="573" y="114"/>
                      <a:pt x="566" y="110"/>
                      <a:pt x="559" y="106"/>
                    </a:cubicBezTo>
                    <a:cubicBezTo>
                      <a:pt x="567" y="84"/>
                      <a:pt x="575" y="60"/>
                      <a:pt x="576" y="55"/>
                    </a:cubicBezTo>
                    <a:cubicBezTo>
                      <a:pt x="578" y="51"/>
                      <a:pt x="577" y="46"/>
                      <a:pt x="575" y="42"/>
                    </a:cubicBezTo>
                    <a:cubicBezTo>
                      <a:pt x="573" y="38"/>
                      <a:pt x="570" y="35"/>
                      <a:pt x="566" y="33"/>
                    </a:cubicBezTo>
                    <a:cubicBezTo>
                      <a:pt x="561" y="31"/>
                      <a:pt x="557" y="31"/>
                      <a:pt x="553" y="33"/>
                    </a:cubicBezTo>
                    <a:cubicBezTo>
                      <a:pt x="549" y="34"/>
                      <a:pt x="545" y="36"/>
                      <a:pt x="543" y="40"/>
                    </a:cubicBezTo>
                    <a:cubicBezTo>
                      <a:pt x="540" y="45"/>
                      <a:pt x="528" y="67"/>
                      <a:pt x="516" y="88"/>
                    </a:cubicBezTo>
                    <a:cubicBezTo>
                      <a:pt x="509" y="85"/>
                      <a:pt x="501" y="83"/>
                      <a:pt x="494" y="81"/>
                    </a:cubicBezTo>
                    <a:cubicBezTo>
                      <a:pt x="496" y="58"/>
                      <a:pt x="499" y="32"/>
                      <a:pt x="500" y="27"/>
                    </a:cubicBezTo>
                    <a:cubicBezTo>
                      <a:pt x="500" y="22"/>
                      <a:pt x="498" y="18"/>
                      <a:pt x="496" y="15"/>
                    </a:cubicBezTo>
                    <a:cubicBezTo>
                      <a:pt x="493" y="11"/>
                      <a:pt x="489" y="9"/>
                      <a:pt x="485" y="8"/>
                    </a:cubicBezTo>
                    <a:cubicBezTo>
                      <a:pt x="480" y="7"/>
                      <a:pt x="476" y="8"/>
                      <a:pt x="472" y="10"/>
                    </a:cubicBezTo>
                    <a:cubicBezTo>
                      <a:pt x="468" y="12"/>
                      <a:pt x="465" y="15"/>
                      <a:pt x="464" y="20"/>
                    </a:cubicBezTo>
                    <a:cubicBezTo>
                      <a:pt x="462" y="25"/>
                      <a:pt x="455" y="49"/>
                      <a:pt x="448" y="71"/>
                    </a:cubicBezTo>
                    <a:cubicBezTo>
                      <a:pt x="444" y="71"/>
                      <a:pt x="440" y="70"/>
                      <a:pt x="436" y="70"/>
                    </a:cubicBezTo>
                    <a:cubicBezTo>
                      <a:pt x="432" y="70"/>
                      <a:pt x="428" y="69"/>
                      <a:pt x="424" y="69"/>
                    </a:cubicBezTo>
                    <a:cubicBezTo>
                      <a:pt x="422" y="46"/>
                      <a:pt x="419" y="21"/>
                      <a:pt x="419" y="16"/>
                    </a:cubicBezTo>
                    <a:cubicBezTo>
                      <a:pt x="418" y="11"/>
                      <a:pt x="416" y="7"/>
                      <a:pt x="412" y="4"/>
                    </a:cubicBezTo>
                    <a:cubicBezTo>
                      <a:pt x="409" y="1"/>
                      <a:pt x="405" y="0"/>
                      <a:pt x="400" y="0"/>
                    </a:cubicBezTo>
                    <a:cubicBezTo>
                      <a:pt x="396" y="0"/>
                      <a:pt x="391" y="2"/>
                      <a:pt x="388" y="4"/>
                    </a:cubicBezTo>
                    <a:cubicBezTo>
                      <a:pt x="385" y="7"/>
                      <a:pt x="382" y="11"/>
                      <a:pt x="382" y="16"/>
                    </a:cubicBezTo>
                    <a:cubicBezTo>
                      <a:pt x="382" y="21"/>
                      <a:pt x="379" y="47"/>
                      <a:pt x="377" y="70"/>
                    </a:cubicBezTo>
                    <a:cubicBezTo>
                      <a:pt x="370" y="70"/>
                      <a:pt x="362" y="71"/>
                      <a:pt x="354" y="72"/>
                    </a:cubicBezTo>
                    <a:cubicBezTo>
                      <a:pt x="347" y="50"/>
                      <a:pt x="339" y="26"/>
                      <a:pt x="337" y="21"/>
                    </a:cubicBezTo>
                    <a:cubicBezTo>
                      <a:pt x="336" y="16"/>
                      <a:pt x="333" y="13"/>
                      <a:pt x="329" y="11"/>
                    </a:cubicBezTo>
                    <a:cubicBezTo>
                      <a:pt x="325" y="9"/>
                      <a:pt x="320" y="8"/>
                      <a:pt x="316" y="9"/>
                    </a:cubicBezTo>
                    <a:cubicBezTo>
                      <a:pt x="311" y="10"/>
                      <a:pt x="308" y="13"/>
                      <a:pt x="305" y="16"/>
                    </a:cubicBezTo>
                    <a:cubicBezTo>
                      <a:pt x="302" y="20"/>
                      <a:pt x="301" y="24"/>
                      <a:pt x="301" y="29"/>
                    </a:cubicBezTo>
                    <a:cubicBezTo>
                      <a:pt x="302" y="34"/>
                      <a:pt x="305" y="59"/>
                      <a:pt x="308" y="82"/>
                    </a:cubicBezTo>
                    <a:cubicBezTo>
                      <a:pt x="301" y="84"/>
                      <a:pt x="293" y="87"/>
                      <a:pt x="286" y="89"/>
                    </a:cubicBezTo>
                    <a:cubicBezTo>
                      <a:pt x="274" y="70"/>
                      <a:pt x="261" y="47"/>
                      <a:pt x="259" y="43"/>
                    </a:cubicBezTo>
                    <a:cubicBezTo>
                      <a:pt x="256" y="39"/>
                      <a:pt x="253" y="36"/>
                      <a:pt x="248" y="35"/>
                    </a:cubicBezTo>
                    <a:cubicBezTo>
                      <a:pt x="244" y="34"/>
                      <a:pt x="240" y="34"/>
                      <a:pt x="235" y="36"/>
                    </a:cubicBezTo>
                    <a:cubicBezTo>
                      <a:pt x="231" y="38"/>
                      <a:pt x="228" y="41"/>
                      <a:pt x="226" y="45"/>
                    </a:cubicBezTo>
                    <a:cubicBezTo>
                      <a:pt x="224" y="49"/>
                      <a:pt x="224" y="54"/>
                      <a:pt x="225" y="58"/>
                    </a:cubicBezTo>
                    <a:cubicBezTo>
                      <a:pt x="227" y="63"/>
                      <a:pt x="236" y="87"/>
                      <a:pt x="243" y="109"/>
                    </a:cubicBezTo>
                    <a:cubicBezTo>
                      <a:pt x="236" y="112"/>
                      <a:pt x="230" y="117"/>
                      <a:pt x="223" y="121"/>
                    </a:cubicBezTo>
                    <a:cubicBezTo>
                      <a:pt x="207" y="104"/>
                      <a:pt x="190" y="84"/>
                      <a:pt x="187" y="81"/>
                    </a:cubicBezTo>
                    <a:cubicBezTo>
                      <a:pt x="184" y="77"/>
                      <a:pt x="179" y="75"/>
                      <a:pt x="175" y="75"/>
                    </a:cubicBezTo>
                    <a:cubicBezTo>
                      <a:pt x="171" y="75"/>
                      <a:pt x="166" y="76"/>
                      <a:pt x="162" y="79"/>
                    </a:cubicBezTo>
                    <a:cubicBezTo>
                      <a:pt x="159" y="81"/>
                      <a:pt x="156" y="85"/>
                      <a:pt x="155" y="89"/>
                    </a:cubicBezTo>
                    <a:cubicBezTo>
                      <a:pt x="154" y="94"/>
                      <a:pt x="155" y="98"/>
                      <a:pt x="157" y="102"/>
                    </a:cubicBezTo>
                    <a:cubicBezTo>
                      <a:pt x="160" y="107"/>
                      <a:pt x="173" y="129"/>
                      <a:pt x="185" y="148"/>
                    </a:cubicBezTo>
                    <a:cubicBezTo>
                      <a:pt x="179" y="153"/>
                      <a:pt x="174" y="159"/>
                      <a:pt x="168" y="164"/>
                    </a:cubicBezTo>
                    <a:cubicBezTo>
                      <a:pt x="149" y="150"/>
                      <a:pt x="128" y="135"/>
                      <a:pt x="124" y="132"/>
                    </a:cubicBezTo>
                    <a:cubicBezTo>
                      <a:pt x="120" y="130"/>
                      <a:pt x="116" y="129"/>
                      <a:pt x="111" y="129"/>
                    </a:cubicBezTo>
                    <a:cubicBezTo>
                      <a:pt x="107" y="130"/>
                      <a:pt x="103" y="132"/>
                      <a:pt x="100" y="135"/>
                    </a:cubicBezTo>
                    <a:cubicBezTo>
                      <a:pt x="97" y="139"/>
                      <a:pt x="95" y="143"/>
                      <a:pt x="95" y="147"/>
                    </a:cubicBezTo>
                    <a:cubicBezTo>
                      <a:pt x="95" y="152"/>
                      <a:pt x="97" y="156"/>
                      <a:pt x="100" y="159"/>
                    </a:cubicBezTo>
                    <a:cubicBezTo>
                      <a:pt x="103" y="163"/>
                      <a:pt x="121" y="182"/>
                      <a:pt x="137" y="199"/>
                    </a:cubicBezTo>
                    <a:cubicBezTo>
                      <a:pt x="132" y="205"/>
                      <a:pt x="128" y="211"/>
                      <a:pt x="123" y="218"/>
                    </a:cubicBezTo>
                    <a:cubicBezTo>
                      <a:pt x="102" y="208"/>
                      <a:pt x="78" y="198"/>
                      <a:pt x="74" y="196"/>
                    </a:cubicBezTo>
                    <a:cubicBezTo>
                      <a:pt x="69" y="194"/>
                      <a:pt x="65" y="194"/>
                      <a:pt x="61" y="196"/>
                    </a:cubicBezTo>
                    <a:cubicBezTo>
                      <a:pt x="57" y="197"/>
                      <a:pt x="53" y="200"/>
                      <a:pt x="51" y="204"/>
                    </a:cubicBezTo>
                    <a:cubicBezTo>
                      <a:pt x="48" y="208"/>
                      <a:pt x="48" y="212"/>
                      <a:pt x="49" y="217"/>
                    </a:cubicBezTo>
                    <a:cubicBezTo>
                      <a:pt x="50" y="221"/>
                      <a:pt x="52" y="225"/>
                      <a:pt x="56" y="227"/>
                    </a:cubicBezTo>
                    <a:cubicBezTo>
                      <a:pt x="60" y="230"/>
                      <a:pt x="81" y="245"/>
                      <a:pt x="100" y="258"/>
                    </a:cubicBezTo>
                    <a:cubicBezTo>
                      <a:pt x="97" y="265"/>
                      <a:pt x="94" y="272"/>
                      <a:pt x="91" y="280"/>
                    </a:cubicBezTo>
                    <a:cubicBezTo>
                      <a:pt x="68" y="275"/>
                      <a:pt x="43" y="269"/>
                      <a:pt x="38" y="268"/>
                    </a:cubicBezTo>
                    <a:cubicBezTo>
                      <a:pt x="33" y="267"/>
                      <a:pt x="29" y="268"/>
                      <a:pt x="25" y="271"/>
                    </a:cubicBezTo>
                    <a:cubicBezTo>
                      <a:pt x="21" y="273"/>
                      <a:pt x="18" y="277"/>
                      <a:pt x="17" y="281"/>
                    </a:cubicBezTo>
                    <a:cubicBezTo>
                      <a:pt x="16" y="285"/>
                      <a:pt x="16" y="290"/>
                      <a:pt x="18" y="294"/>
                    </a:cubicBezTo>
                    <a:cubicBezTo>
                      <a:pt x="19" y="298"/>
                      <a:pt x="22" y="301"/>
                      <a:pt x="27" y="303"/>
                    </a:cubicBezTo>
                    <a:cubicBezTo>
                      <a:pt x="32" y="305"/>
                      <a:pt x="55" y="315"/>
                      <a:pt x="77" y="324"/>
                    </a:cubicBezTo>
                    <a:cubicBezTo>
                      <a:pt x="75" y="331"/>
                      <a:pt x="74" y="339"/>
                      <a:pt x="72" y="347"/>
                    </a:cubicBezTo>
                    <a:cubicBezTo>
                      <a:pt x="49" y="347"/>
                      <a:pt x="23" y="347"/>
                      <a:pt x="18" y="347"/>
                    </a:cubicBezTo>
                    <a:cubicBezTo>
                      <a:pt x="13" y="347"/>
                      <a:pt x="9" y="349"/>
                      <a:pt x="6" y="352"/>
                    </a:cubicBezTo>
                    <a:cubicBezTo>
                      <a:pt x="3" y="355"/>
                      <a:pt x="1" y="359"/>
                      <a:pt x="0" y="363"/>
                    </a:cubicBezTo>
                    <a:cubicBezTo>
                      <a:pt x="0" y="368"/>
                      <a:pt x="1" y="372"/>
                      <a:pt x="4" y="376"/>
                    </a:cubicBezTo>
                    <a:cubicBezTo>
                      <a:pt x="6" y="379"/>
                      <a:pt x="10" y="382"/>
                      <a:pt x="14" y="383"/>
                    </a:cubicBezTo>
                    <a:cubicBezTo>
                      <a:pt x="20" y="384"/>
                      <a:pt x="45" y="389"/>
                      <a:pt x="68" y="393"/>
                    </a:cubicBezTo>
                    <a:cubicBezTo>
                      <a:pt x="68" y="401"/>
                      <a:pt x="68" y="409"/>
                      <a:pt x="68" y="416"/>
                    </a:cubicBezTo>
                    <a:cubicBezTo>
                      <a:pt x="45" y="421"/>
                      <a:pt x="20" y="426"/>
                      <a:pt x="15" y="427"/>
                    </a:cubicBezTo>
                    <a:cubicBezTo>
                      <a:pt x="10" y="428"/>
                      <a:pt x="7" y="431"/>
                      <a:pt x="4" y="435"/>
                    </a:cubicBezTo>
                    <a:cubicBezTo>
                      <a:pt x="2" y="438"/>
                      <a:pt x="1" y="443"/>
                      <a:pt x="1" y="447"/>
                    </a:cubicBezTo>
                    <a:cubicBezTo>
                      <a:pt x="2" y="452"/>
                      <a:pt x="4" y="456"/>
                      <a:pt x="7" y="459"/>
                    </a:cubicBezTo>
                    <a:cubicBezTo>
                      <a:pt x="10" y="462"/>
                      <a:pt x="14" y="464"/>
                      <a:pt x="19" y="464"/>
                    </a:cubicBezTo>
                    <a:cubicBezTo>
                      <a:pt x="24" y="463"/>
                      <a:pt x="50" y="463"/>
                      <a:pt x="73" y="463"/>
                    </a:cubicBezTo>
                    <a:cubicBezTo>
                      <a:pt x="75" y="470"/>
                      <a:pt x="77" y="478"/>
                      <a:pt x="79" y="485"/>
                    </a:cubicBezTo>
                    <a:cubicBezTo>
                      <a:pt x="57" y="495"/>
                      <a:pt x="34" y="505"/>
                      <a:pt x="29" y="507"/>
                    </a:cubicBezTo>
                    <a:cubicBezTo>
                      <a:pt x="25" y="509"/>
                      <a:pt x="22" y="512"/>
                      <a:pt x="20" y="516"/>
                    </a:cubicBezTo>
                    <a:cubicBezTo>
                      <a:pt x="18" y="520"/>
                      <a:pt x="18" y="525"/>
                      <a:pt x="20" y="529"/>
                    </a:cubicBezTo>
                    <a:cubicBezTo>
                      <a:pt x="21" y="534"/>
                      <a:pt x="24" y="537"/>
                      <a:pt x="28" y="539"/>
                    </a:cubicBezTo>
                    <a:cubicBezTo>
                      <a:pt x="32" y="542"/>
                      <a:pt x="36" y="543"/>
                      <a:pt x="41" y="542"/>
                    </a:cubicBezTo>
                    <a:cubicBezTo>
                      <a:pt x="46" y="540"/>
                      <a:pt x="71" y="535"/>
                      <a:pt x="94" y="529"/>
                    </a:cubicBezTo>
                    <a:cubicBezTo>
                      <a:pt x="97" y="537"/>
                      <a:pt x="100" y="544"/>
                      <a:pt x="103" y="551"/>
                    </a:cubicBezTo>
                    <a:cubicBezTo>
                      <a:pt x="85" y="564"/>
                      <a:pt x="64" y="579"/>
                      <a:pt x="59" y="582"/>
                    </a:cubicBezTo>
                    <a:cubicBezTo>
                      <a:pt x="56" y="585"/>
                      <a:pt x="53" y="589"/>
                      <a:pt x="53" y="593"/>
                    </a:cubicBezTo>
                    <a:cubicBezTo>
                      <a:pt x="52" y="597"/>
                      <a:pt x="53" y="602"/>
                      <a:pt x="55" y="606"/>
                    </a:cubicBezTo>
                    <a:cubicBezTo>
                      <a:pt x="57" y="610"/>
                      <a:pt x="61" y="613"/>
                      <a:pt x="65" y="614"/>
                    </a:cubicBezTo>
                    <a:cubicBezTo>
                      <a:pt x="69" y="615"/>
                      <a:pt x="74" y="615"/>
                      <a:pt x="78" y="614"/>
                    </a:cubicBezTo>
                    <a:cubicBezTo>
                      <a:pt x="83" y="611"/>
                      <a:pt x="106" y="600"/>
                      <a:pt x="127" y="591"/>
                    </a:cubicBezTo>
                    <a:cubicBezTo>
                      <a:pt x="132" y="597"/>
                      <a:pt x="136" y="603"/>
                      <a:pt x="141" y="609"/>
                    </a:cubicBezTo>
                    <a:cubicBezTo>
                      <a:pt x="126" y="626"/>
                      <a:pt x="108" y="646"/>
                      <a:pt x="105" y="649"/>
                    </a:cubicBezTo>
                    <a:cubicBezTo>
                      <a:pt x="102" y="653"/>
                      <a:pt x="101" y="657"/>
                      <a:pt x="101" y="662"/>
                    </a:cubicBezTo>
                    <a:cubicBezTo>
                      <a:pt x="101" y="666"/>
                      <a:pt x="103" y="670"/>
                      <a:pt x="106" y="673"/>
                    </a:cubicBezTo>
                    <a:cubicBezTo>
                      <a:pt x="109" y="677"/>
                      <a:pt x="113" y="679"/>
                      <a:pt x="117" y="679"/>
                    </a:cubicBezTo>
                    <a:cubicBezTo>
                      <a:pt x="122" y="680"/>
                      <a:pt x="126" y="679"/>
                      <a:pt x="130" y="676"/>
                    </a:cubicBezTo>
                    <a:cubicBezTo>
                      <a:pt x="134" y="673"/>
                      <a:pt x="155" y="658"/>
                      <a:pt x="173" y="644"/>
                    </a:cubicBezTo>
                    <a:cubicBezTo>
                      <a:pt x="179" y="649"/>
                      <a:pt x="185" y="654"/>
                      <a:pt x="191" y="659"/>
                    </a:cubicBezTo>
                    <a:cubicBezTo>
                      <a:pt x="179" y="679"/>
                      <a:pt x="166" y="701"/>
                      <a:pt x="164" y="706"/>
                    </a:cubicBezTo>
                    <a:cubicBezTo>
                      <a:pt x="161" y="710"/>
                      <a:pt x="161" y="714"/>
                      <a:pt x="162" y="719"/>
                    </a:cubicBezTo>
                    <a:cubicBezTo>
                      <a:pt x="163" y="723"/>
                      <a:pt x="166" y="726"/>
                      <a:pt x="169" y="729"/>
                    </a:cubicBezTo>
                    <a:cubicBezTo>
                      <a:pt x="173" y="732"/>
                      <a:pt x="178" y="733"/>
                      <a:pt x="182" y="733"/>
                    </a:cubicBezTo>
                    <a:cubicBezTo>
                      <a:pt x="186" y="732"/>
                      <a:pt x="191" y="730"/>
                      <a:pt x="194" y="727"/>
                    </a:cubicBezTo>
                    <a:cubicBezTo>
                      <a:pt x="197" y="723"/>
                      <a:pt x="214" y="704"/>
                      <a:pt x="229" y="686"/>
                    </a:cubicBezTo>
                    <a:cubicBezTo>
                      <a:pt x="236" y="690"/>
                      <a:pt x="243" y="694"/>
                      <a:pt x="250" y="698"/>
                    </a:cubicBezTo>
                    <a:cubicBezTo>
                      <a:pt x="242" y="720"/>
                      <a:pt x="234" y="744"/>
                      <a:pt x="233" y="749"/>
                    </a:cubicBezTo>
                    <a:cubicBezTo>
                      <a:pt x="231" y="753"/>
                      <a:pt x="232" y="758"/>
                      <a:pt x="234" y="762"/>
                    </a:cubicBezTo>
                    <a:cubicBezTo>
                      <a:pt x="236" y="766"/>
                      <a:pt x="239" y="769"/>
                      <a:pt x="243" y="771"/>
                    </a:cubicBezTo>
                    <a:cubicBezTo>
                      <a:pt x="248" y="772"/>
                      <a:pt x="252" y="773"/>
                      <a:pt x="256" y="771"/>
                    </a:cubicBezTo>
                    <a:cubicBezTo>
                      <a:pt x="260" y="770"/>
                      <a:pt x="264" y="767"/>
                      <a:pt x="266" y="763"/>
                    </a:cubicBezTo>
                    <a:cubicBezTo>
                      <a:pt x="269" y="759"/>
                      <a:pt x="281" y="736"/>
                      <a:pt x="293" y="716"/>
                    </a:cubicBezTo>
                    <a:cubicBezTo>
                      <a:pt x="300" y="719"/>
                      <a:pt x="307" y="721"/>
                      <a:pt x="315" y="723"/>
                    </a:cubicBezTo>
                    <a:cubicBezTo>
                      <a:pt x="313" y="746"/>
                      <a:pt x="310" y="772"/>
                      <a:pt x="309" y="777"/>
                    </a:cubicBezTo>
                    <a:cubicBezTo>
                      <a:pt x="309" y="781"/>
                      <a:pt x="311" y="786"/>
                      <a:pt x="313" y="789"/>
                    </a:cubicBezTo>
                    <a:cubicBezTo>
                      <a:pt x="316" y="793"/>
                      <a:pt x="320" y="795"/>
                      <a:pt x="324" y="796"/>
                    </a:cubicBezTo>
                    <a:cubicBezTo>
                      <a:pt x="329" y="797"/>
                      <a:pt x="333" y="796"/>
                      <a:pt x="337" y="794"/>
                    </a:cubicBezTo>
                    <a:cubicBezTo>
                      <a:pt x="341" y="792"/>
                      <a:pt x="344" y="788"/>
                      <a:pt x="345" y="784"/>
                    </a:cubicBezTo>
                    <a:cubicBezTo>
                      <a:pt x="347" y="779"/>
                      <a:pt x="354" y="755"/>
                      <a:pt x="361" y="732"/>
                    </a:cubicBezTo>
                    <a:cubicBezTo>
                      <a:pt x="365" y="733"/>
                      <a:pt x="369" y="733"/>
                      <a:pt x="373" y="734"/>
                    </a:cubicBezTo>
                    <a:cubicBezTo>
                      <a:pt x="377" y="734"/>
                      <a:pt x="381" y="734"/>
                      <a:pt x="385" y="735"/>
                    </a:cubicBezTo>
                    <a:cubicBezTo>
                      <a:pt x="387" y="758"/>
                      <a:pt x="390" y="783"/>
                      <a:pt x="390" y="788"/>
                    </a:cubicBezTo>
                    <a:cubicBezTo>
                      <a:pt x="391" y="793"/>
                      <a:pt x="393" y="797"/>
                      <a:pt x="397" y="800"/>
                    </a:cubicBezTo>
                    <a:cubicBezTo>
                      <a:pt x="400" y="802"/>
                      <a:pt x="404" y="804"/>
                      <a:pt x="409" y="804"/>
                    </a:cubicBezTo>
                    <a:cubicBezTo>
                      <a:pt x="413" y="804"/>
                      <a:pt x="418" y="802"/>
                      <a:pt x="421" y="799"/>
                    </a:cubicBezTo>
                    <a:cubicBezTo>
                      <a:pt x="424" y="797"/>
                      <a:pt x="427" y="793"/>
                      <a:pt x="427" y="788"/>
                    </a:cubicBezTo>
                    <a:cubicBezTo>
                      <a:pt x="427" y="783"/>
                      <a:pt x="430" y="757"/>
                      <a:pt x="432" y="734"/>
                    </a:cubicBezTo>
                    <a:cubicBezTo>
                      <a:pt x="439" y="734"/>
                      <a:pt x="447" y="733"/>
                      <a:pt x="455" y="732"/>
                    </a:cubicBezTo>
                    <a:cubicBezTo>
                      <a:pt x="462" y="754"/>
                      <a:pt x="470" y="778"/>
                      <a:pt x="472" y="783"/>
                    </a:cubicBezTo>
                    <a:cubicBezTo>
                      <a:pt x="473" y="787"/>
                      <a:pt x="476" y="791"/>
                      <a:pt x="480" y="793"/>
                    </a:cubicBezTo>
                    <a:cubicBezTo>
                      <a:pt x="484" y="795"/>
                      <a:pt x="489" y="795"/>
                      <a:pt x="493" y="794"/>
                    </a:cubicBezTo>
                    <a:cubicBezTo>
                      <a:pt x="498" y="794"/>
                      <a:pt x="501" y="791"/>
                      <a:pt x="504" y="788"/>
                    </a:cubicBezTo>
                    <a:cubicBezTo>
                      <a:pt x="507" y="784"/>
                      <a:pt x="508" y="780"/>
                      <a:pt x="508" y="775"/>
                    </a:cubicBezTo>
                    <a:cubicBezTo>
                      <a:pt x="507" y="770"/>
                      <a:pt x="504" y="745"/>
                      <a:pt x="501" y="722"/>
                    </a:cubicBezTo>
                    <a:cubicBezTo>
                      <a:pt x="508" y="720"/>
                      <a:pt x="516" y="717"/>
                      <a:pt x="523" y="714"/>
                    </a:cubicBezTo>
                    <a:cubicBezTo>
                      <a:pt x="535" y="734"/>
                      <a:pt x="548" y="757"/>
                      <a:pt x="550" y="761"/>
                    </a:cubicBezTo>
                    <a:cubicBezTo>
                      <a:pt x="553" y="765"/>
                      <a:pt x="556" y="768"/>
                      <a:pt x="561" y="769"/>
                    </a:cubicBezTo>
                    <a:cubicBezTo>
                      <a:pt x="565" y="770"/>
                      <a:pt x="569" y="770"/>
                      <a:pt x="574" y="768"/>
                    </a:cubicBezTo>
                    <a:cubicBezTo>
                      <a:pt x="578" y="766"/>
                      <a:pt x="581" y="763"/>
                      <a:pt x="583" y="759"/>
                    </a:cubicBezTo>
                    <a:cubicBezTo>
                      <a:pt x="585" y="755"/>
                      <a:pt x="585" y="750"/>
                      <a:pt x="584" y="746"/>
                    </a:cubicBezTo>
                    <a:cubicBezTo>
                      <a:pt x="582" y="741"/>
                      <a:pt x="573" y="717"/>
                      <a:pt x="566" y="695"/>
                    </a:cubicBezTo>
                    <a:cubicBezTo>
                      <a:pt x="573" y="691"/>
                      <a:pt x="579" y="687"/>
                      <a:pt x="586" y="683"/>
                    </a:cubicBezTo>
                    <a:cubicBezTo>
                      <a:pt x="601" y="700"/>
                      <a:pt x="619" y="719"/>
                      <a:pt x="622" y="723"/>
                    </a:cubicBezTo>
                    <a:cubicBezTo>
                      <a:pt x="625" y="727"/>
                      <a:pt x="630" y="729"/>
                      <a:pt x="634" y="729"/>
                    </a:cubicBezTo>
                    <a:cubicBezTo>
                      <a:pt x="638" y="729"/>
                      <a:pt x="643" y="728"/>
                      <a:pt x="647" y="725"/>
                    </a:cubicBezTo>
                    <a:cubicBezTo>
                      <a:pt x="650" y="722"/>
                      <a:pt x="653" y="719"/>
                      <a:pt x="654" y="714"/>
                    </a:cubicBezTo>
                    <a:cubicBezTo>
                      <a:pt x="655" y="710"/>
                      <a:pt x="654" y="706"/>
                      <a:pt x="652" y="702"/>
                    </a:cubicBezTo>
                    <a:cubicBezTo>
                      <a:pt x="649" y="697"/>
                      <a:pt x="636" y="675"/>
                      <a:pt x="624" y="656"/>
                    </a:cubicBezTo>
                    <a:cubicBezTo>
                      <a:pt x="630" y="650"/>
                      <a:pt x="635" y="645"/>
                      <a:pt x="641" y="640"/>
                    </a:cubicBezTo>
                    <a:cubicBezTo>
                      <a:pt x="660" y="653"/>
                      <a:pt x="681" y="669"/>
                      <a:pt x="685" y="672"/>
                    </a:cubicBezTo>
                    <a:cubicBezTo>
                      <a:pt x="689" y="674"/>
                      <a:pt x="693" y="675"/>
                      <a:pt x="698" y="675"/>
                    </a:cubicBezTo>
                    <a:cubicBezTo>
                      <a:pt x="702" y="674"/>
                      <a:pt x="706" y="672"/>
                      <a:pt x="709" y="668"/>
                    </a:cubicBezTo>
                    <a:cubicBezTo>
                      <a:pt x="712" y="665"/>
                      <a:pt x="714" y="661"/>
                      <a:pt x="714" y="656"/>
                    </a:cubicBezTo>
                    <a:cubicBezTo>
                      <a:pt x="714" y="652"/>
                      <a:pt x="712" y="648"/>
                      <a:pt x="709" y="644"/>
                    </a:cubicBezTo>
                    <a:cubicBezTo>
                      <a:pt x="706" y="641"/>
                      <a:pt x="688" y="622"/>
                      <a:pt x="672" y="605"/>
                    </a:cubicBezTo>
                    <a:cubicBezTo>
                      <a:pt x="677" y="599"/>
                      <a:pt x="681" y="593"/>
                      <a:pt x="686" y="586"/>
                    </a:cubicBezTo>
                    <a:cubicBezTo>
                      <a:pt x="707" y="596"/>
                      <a:pt x="731" y="606"/>
                      <a:pt x="735" y="608"/>
                    </a:cubicBezTo>
                    <a:cubicBezTo>
                      <a:pt x="740" y="610"/>
                      <a:pt x="744" y="610"/>
                      <a:pt x="748" y="608"/>
                    </a:cubicBezTo>
                    <a:cubicBezTo>
                      <a:pt x="752" y="607"/>
                      <a:pt x="756" y="604"/>
                      <a:pt x="758" y="600"/>
                    </a:cubicBezTo>
                    <a:cubicBezTo>
                      <a:pt x="761" y="596"/>
                      <a:pt x="761" y="592"/>
                      <a:pt x="760" y="587"/>
                    </a:cubicBezTo>
                    <a:cubicBezTo>
                      <a:pt x="759" y="583"/>
                      <a:pt x="757" y="579"/>
                      <a:pt x="753" y="576"/>
                    </a:cubicBezTo>
                    <a:cubicBezTo>
                      <a:pt x="749" y="573"/>
                      <a:pt x="728" y="559"/>
                      <a:pt x="709" y="546"/>
                    </a:cubicBezTo>
                    <a:cubicBezTo>
                      <a:pt x="712" y="539"/>
                      <a:pt x="715" y="532"/>
                      <a:pt x="718" y="524"/>
                    </a:cubicBezTo>
                    <a:cubicBezTo>
                      <a:pt x="741" y="529"/>
                      <a:pt x="766" y="534"/>
                      <a:pt x="771" y="536"/>
                    </a:cubicBezTo>
                    <a:cubicBezTo>
                      <a:pt x="776" y="537"/>
                      <a:pt x="780" y="535"/>
                      <a:pt x="784" y="533"/>
                    </a:cubicBezTo>
                    <a:cubicBezTo>
                      <a:pt x="788" y="531"/>
                      <a:pt x="791" y="527"/>
                      <a:pt x="792" y="523"/>
                    </a:cubicBezTo>
                    <a:cubicBezTo>
                      <a:pt x="793" y="519"/>
                      <a:pt x="793" y="514"/>
                      <a:pt x="791" y="510"/>
                    </a:cubicBezTo>
                    <a:cubicBezTo>
                      <a:pt x="790" y="506"/>
                      <a:pt x="787" y="503"/>
                      <a:pt x="782" y="501"/>
                    </a:cubicBezTo>
                    <a:cubicBezTo>
                      <a:pt x="777" y="499"/>
                      <a:pt x="754" y="489"/>
                      <a:pt x="732" y="480"/>
                    </a:cubicBezTo>
                    <a:cubicBezTo>
                      <a:pt x="734" y="472"/>
                      <a:pt x="735" y="465"/>
                      <a:pt x="737" y="457"/>
                    </a:cubicBezTo>
                    <a:cubicBezTo>
                      <a:pt x="760" y="457"/>
                      <a:pt x="786" y="457"/>
                      <a:pt x="791" y="457"/>
                    </a:cubicBezTo>
                    <a:moveTo>
                      <a:pt x="379" y="667"/>
                    </a:moveTo>
                    <a:cubicBezTo>
                      <a:pt x="232" y="652"/>
                      <a:pt x="123" y="522"/>
                      <a:pt x="137" y="376"/>
                    </a:cubicBezTo>
                    <a:cubicBezTo>
                      <a:pt x="151" y="230"/>
                      <a:pt x="282" y="123"/>
                      <a:pt x="430" y="137"/>
                    </a:cubicBezTo>
                    <a:cubicBezTo>
                      <a:pt x="577" y="151"/>
                      <a:pt x="686" y="281"/>
                      <a:pt x="672" y="428"/>
                    </a:cubicBezTo>
                    <a:cubicBezTo>
                      <a:pt x="658" y="574"/>
                      <a:pt x="527" y="681"/>
                      <a:pt x="379" y="667"/>
                    </a:cubicBezTo>
                  </a:path>
                </a:pathLst>
              </a:custGeom>
              <a:solidFill>
                <a:schemeClr val="accent3"/>
              </a:solidFill>
              <a:ln>
                <a:noFill/>
              </a:ln>
            </p:spPr>
            <p:txBody>
              <a:bodyPr vert="horz" wrap="square" lIns="121920" tIns="60960" rIns="121920" bIns="60960" numCol="1" anchor="t" anchorCtr="0" compatLnSpc="1"/>
              <a:lstStyle/>
              <a:p>
                <a:endParaRPr lang="en-US" sz="2400"/>
              </a:p>
            </p:txBody>
          </p:sp>
          <p:grpSp>
            <p:nvGrpSpPr>
              <p:cNvPr id="51" name="Group 50"/>
              <p:cNvGrpSpPr/>
              <p:nvPr/>
            </p:nvGrpSpPr>
            <p:grpSpPr>
              <a:xfrm>
                <a:off x="3323424" y="1928826"/>
                <a:ext cx="715433" cy="715433"/>
                <a:chOff x="5721350" y="4470400"/>
                <a:chExt cx="536575" cy="536575"/>
              </a:xfrm>
              <a:grpFill/>
            </p:grpSpPr>
            <p:sp>
              <p:nvSpPr>
                <p:cNvPr id="52"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3" name="Oval 85"/>
                <p:cNvSpPr>
                  <a:spLocks noChangeArrowheads="1"/>
                </p:cNvSpPr>
                <p:nvPr/>
              </p:nvSpPr>
              <p:spPr bwMode="auto">
                <a:xfrm>
                  <a:off x="5945188" y="4695825"/>
                  <a:ext cx="88900" cy="873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57" name="Group 56"/>
              <p:cNvGrpSpPr/>
              <p:nvPr/>
            </p:nvGrpSpPr>
            <p:grpSpPr>
              <a:xfrm>
                <a:off x="3973599" y="2721525"/>
                <a:ext cx="991491" cy="678700"/>
                <a:chOff x="2324100" y="1814513"/>
                <a:chExt cx="266700" cy="182563"/>
              </a:xfrm>
              <a:grpFill/>
            </p:grpSpPr>
            <p:sp>
              <p:nvSpPr>
                <p:cNvPr id="58"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9"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7" name="Group 26"/>
              <p:cNvGrpSpPr/>
              <p:nvPr/>
            </p:nvGrpSpPr>
            <p:grpSpPr>
              <a:xfrm>
                <a:off x="5595638" y="4311464"/>
                <a:ext cx="715433" cy="715433"/>
                <a:chOff x="5721350" y="4470400"/>
                <a:chExt cx="536575" cy="536575"/>
              </a:xfrm>
              <a:grpFill/>
            </p:grpSpPr>
            <p:sp>
              <p:nvSpPr>
                <p:cNvPr id="28"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9" name="Oval 85"/>
                <p:cNvSpPr>
                  <a:spLocks noChangeArrowheads="1"/>
                </p:cNvSpPr>
                <p:nvPr/>
              </p:nvSpPr>
              <p:spPr bwMode="auto">
                <a:xfrm>
                  <a:off x="5945188" y="4695825"/>
                  <a:ext cx="88900" cy="87312"/>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31" name="Freeform 87"/>
              <p:cNvSpPr>
                <a:spLocks noEditPoints="1"/>
              </p:cNvSpPr>
              <p:nvPr/>
            </p:nvSpPr>
            <p:spPr bwMode="auto">
              <a:xfrm>
                <a:off x="6607535" y="3645837"/>
                <a:ext cx="632805" cy="618312"/>
              </a:xfrm>
              <a:custGeom>
                <a:avLst/>
                <a:gdLst>
                  <a:gd name="T0" fmla="*/ 208 w 241"/>
                  <a:gd name="T1" fmla="*/ 91 h 236"/>
                  <a:gd name="T2" fmla="*/ 202 w 241"/>
                  <a:gd name="T3" fmla="*/ 76 h 236"/>
                  <a:gd name="T4" fmla="*/ 215 w 241"/>
                  <a:gd name="T5" fmla="*/ 43 h 236"/>
                  <a:gd name="T6" fmla="*/ 196 w 241"/>
                  <a:gd name="T7" fmla="*/ 25 h 236"/>
                  <a:gd name="T8" fmla="*/ 163 w 241"/>
                  <a:gd name="T9" fmla="*/ 38 h 236"/>
                  <a:gd name="T10" fmla="*/ 148 w 241"/>
                  <a:gd name="T11" fmla="*/ 32 h 236"/>
                  <a:gd name="T12" fmla="*/ 133 w 241"/>
                  <a:gd name="T13" fmla="*/ 0 h 236"/>
                  <a:gd name="T14" fmla="*/ 107 w 241"/>
                  <a:gd name="T15" fmla="*/ 0 h 236"/>
                  <a:gd name="T16" fmla="*/ 93 w 241"/>
                  <a:gd name="T17" fmla="*/ 32 h 236"/>
                  <a:gd name="T18" fmla="*/ 78 w 241"/>
                  <a:gd name="T19" fmla="*/ 38 h 236"/>
                  <a:gd name="T20" fmla="*/ 44 w 241"/>
                  <a:gd name="T21" fmla="*/ 26 h 236"/>
                  <a:gd name="T22" fmla="*/ 26 w 241"/>
                  <a:gd name="T23" fmla="*/ 44 h 236"/>
                  <a:gd name="T24" fmla="*/ 39 w 241"/>
                  <a:gd name="T25" fmla="*/ 77 h 236"/>
                  <a:gd name="T26" fmla="*/ 33 w 241"/>
                  <a:gd name="T27" fmla="*/ 91 h 236"/>
                  <a:gd name="T28" fmla="*/ 0 w 241"/>
                  <a:gd name="T29" fmla="*/ 106 h 236"/>
                  <a:gd name="T30" fmla="*/ 0 w 241"/>
                  <a:gd name="T31" fmla="*/ 131 h 236"/>
                  <a:gd name="T32" fmla="*/ 33 w 241"/>
                  <a:gd name="T33" fmla="*/ 145 h 236"/>
                  <a:gd name="T34" fmla="*/ 39 w 241"/>
                  <a:gd name="T35" fmla="*/ 159 h 236"/>
                  <a:gd name="T36" fmla="*/ 26 w 241"/>
                  <a:gd name="T37" fmla="*/ 193 h 236"/>
                  <a:gd name="T38" fmla="*/ 45 w 241"/>
                  <a:gd name="T39" fmla="*/ 211 h 236"/>
                  <a:gd name="T40" fmla="*/ 78 w 241"/>
                  <a:gd name="T41" fmla="*/ 198 h 236"/>
                  <a:gd name="T42" fmla="*/ 93 w 241"/>
                  <a:gd name="T43" fmla="*/ 204 h 236"/>
                  <a:gd name="T44" fmla="*/ 108 w 241"/>
                  <a:gd name="T45" fmla="*/ 236 h 236"/>
                  <a:gd name="T46" fmla="*/ 134 w 241"/>
                  <a:gd name="T47" fmla="*/ 236 h 236"/>
                  <a:gd name="T48" fmla="*/ 148 w 241"/>
                  <a:gd name="T49" fmla="*/ 203 h 236"/>
                  <a:gd name="T50" fmla="*/ 163 w 241"/>
                  <a:gd name="T51" fmla="*/ 197 h 236"/>
                  <a:gd name="T52" fmla="*/ 197 w 241"/>
                  <a:gd name="T53" fmla="*/ 210 h 236"/>
                  <a:gd name="T54" fmla="*/ 216 w 241"/>
                  <a:gd name="T55" fmla="*/ 192 h 236"/>
                  <a:gd name="T56" fmla="*/ 202 w 241"/>
                  <a:gd name="T57" fmla="*/ 159 h 236"/>
                  <a:gd name="T58" fmla="*/ 208 w 241"/>
                  <a:gd name="T59" fmla="*/ 145 h 236"/>
                  <a:gd name="T60" fmla="*/ 241 w 241"/>
                  <a:gd name="T61" fmla="*/ 130 h 236"/>
                  <a:gd name="T62" fmla="*/ 241 w 241"/>
                  <a:gd name="T63" fmla="*/ 104 h 236"/>
                  <a:gd name="T64" fmla="*/ 208 w 241"/>
                  <a:gd name="T65" fmla="*/ 91 h 236"/>
                  <a:gd name="T66" fmla="*/ 159 w 241"/>
                  <a:gd name="T67" fmla="*/ 118 h 236"/>
                  <a:gd name="T68" fmla="*/ 121 w 241"/>
                  <a:gd name="T69" fmla="*/ 156 h 236"/>
                  <a:gd name="T70" fmla="*/ 82 w 241"/>
                  <a:gd name="T71" fmla="*/ 118 h 236"/>
                  <a:gd name="T72" fmla="*/ 121 w 241"/>
                  <a:gd name="T73" fmla="*/ 80 h 236"/>
                  <a:gd name="T74" fmla="*/ 159 w 241"/>
                  <a:gd name="T75"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1" h="236">
                    <a:moveTo>
                      <a:pt x="208" y="91"/>
                    </a:moveTo>
                    <a:cubicBezTo>
                      <a:pt x="202" y="76"/>
                      <a:pt x="202" y="76"/>
                      <a:pt x="202" y="76"/>
                    </a:cubicBezTo>
                    <a:cubicBezTo>
                      <a:pt x="202" y="76"/>
                      <a:pt x="216" y="45"/>
                      <a:pt x="215" y="43"/>
                    </a:cubicBezTo>
                    <a:cubicBezTo>
                      <a:pt x="196" y="25"/>
                      <a:pt x="196" y="25"/>
                      <a:pt x="196" y="25"/>
                    </a:cubicBezTo>
                    <a:cubicBezTo>
                      <a:pt x="195" y="24"/>
                      <a:pt x="163" y="38"/>
                      <a:pt x="163" y="38"/>
                    </a:cubicBezTo>
                    <a:cubicBezTo>
                      <a:pt x="148" y="32"/>
                      <a:pt x="148" y="32"/>
                      <a:pt x="148" y="32"/>
                    </a:cubicBezTo>
                    <a:cubicBezTo>
                      <a:pt x="148" y="32"/>
                      <a:pt x="135" y="0"/>
                      <a:pt x="133" y="0"/>
                    </a:cubicBezTo>
                    <a:cubicBezTo>
                      <a:pt x="107" y="0"/>
                      <a:pt x="107" y="0"/>
                      <a:pt x="107" y="0"/>
                    </a:cubicBezTo>
                    <a:cubicBezTo>
                      <a:pt x="105" y="0"/>
                      <a:pt x="93" y="32"/>
                      <a:pt x="93" y="32"/>
                    </a:cubicBezTo>
                    <a:cubicBezTo>
                      <a:pt x="78" y="38"/>
                      <a:pt x="78" y="38"/>
                      <a:pt x="78" y="38"/>
                    </a:cubicBezTo>
                    <a:cubicBezTo>
                      <a:pt x="78" y="38"/>
                      <a:pt x="46" y="25"/>
                      <a:pt x="44" y="26"/>
                    </a:cubicBezTo>
                    <a:cubicBezTo>
                      <a:pt x="26" y="44"/>
                      <a:pt x="26" y="44"/>
                      <a:pt x="26" y="44"/>
                    </a:cubicBezTo>
                    <a:cubicBezTo>
                      <a:pt x="24" y="45"/>
                      <a:pt x="39" y="77"/>
                      <a:pt x="39" y="77"/>
                    </a:cubicBezTo>
                    <a:cubicBezTo>
                      <a:pt x="33" y="91"/>
                      <a:pt x="33" y="91"/>
                      <a:pt x="33" y="91"/>
                    </a:cubicBezTo>
                    <a:cubicBezTo>
                      <a:pt x="33" y="91"/>
                      <a:pt x="0" y="104"/>
                      <a:pt x="0" y="106"/>
                    </a:cubicBezTo>
                    <a:cubicBezTo>
                      <a:pt x="0" y="131"/>
                      <a:pt x="0" y="131"/>
                      <a:pt x="0" y="131"/>
                    </a:cubicBezTo>
                    <a:cubicBezTo>
                      <a:pt x="0" y="133"/>
                      <a:pt x="33" y="145"/>
                      <a:pt x="33" y="145"/>
                    </a:cubicBezTo>
                    <a:cubicBezTo>
                      <a:pt x="39" y="159"/>
                      <a:pt x="39" y="159"/>
                      <a:pt x="39" y="159"/>
                    </a:cubicBezTo>
                    <a:cubicBezTo>
                      <a:pt x="39" y="159"/>
                      <a:pt x="25" y="191"/>
                      <a:pt x="26" y="193"/>
                    </a:cubicBezTo>
                    <a:cubicBezTo>
                      <a:pt x="45" y="211"/>
                      <a:pt x="45" y="211"/>
                      <a:pt x="45" y="211"/>
                    </a:cubicBezTo>
                    <a:cubicBezTo>
                      <a:pt x="46" y="212"/>
                      <a:pt x="78" y="198"/>
                      <a:pt x="78" y="198"/>
                    </a:cubicBezTo>
                    <a:cubicBezTo>
                      <a:pt x="93" y="204"/>
                      <a:pt x="93" y="204"/>
                      <a:pt x="93" y="204"/>
                    </a:cubicBezTo>
                    <a:cubicBezTo>
                      <a:pt x="93" y="204"/>
                      <a:pt x="106" y="236"/>
                      <a:pt x="108" y="236"/>
                    </a:cubicBezTo>
                    <a:cubicBezTo>
                      <a:pt x="134" y="236"/>
                      <a:pt x="134" y="236"/>
                      <a:pt x="134" y="236"/>
                    </a:cubicBezTo>
                    <a:cubicBezTo>
                      <a:pt x="136" y="236"/>
                      <a:pt x="148" y="203"/>
                      <a:pt x="148" y="203"/>
                    </a:cubicBezTo>
                    <a:cubicBezTo>
                      <a:pt x="163" y="197"/>
                      <a:pt x="163" y="197"/>
                      <a:pt x="163" y="197"/>
                    </a:cubicBezTo>
                    <a:cubicBezTo>
                      <a:pt x="163" y="197"/>
                      <a:pt x="196" y="211"/>
                      <a:pt x="197" y="210"/>
                    </a:cubicBezTo>
                    <a:cubicBezTo>
                      <a:pt x="216" y="192"/>
                      <a:pt x="216" y="192"/>
                      <a:pt x="216" y="192"/>
                    </a:cubicBezTo>
                    <a:cubicBezTo>
                      <a:pt x="217" y="191"/>
                      <a:pt x="202" y="159"/>
                      <a:pt x="202" y="159"/>
                    </a:cubicBezTo>
                    <a:cubicBezTo>
                      <a:pt x="208" y="145"/>
                      <a:pt x="208" y="145"/>
                      <a:pt x="208" y="145"/>
                    </a:cubicBezTo>
                    <a:cubicBezTo>
                      <a:pt x="208" y="145"/>
                      <a:pt x="241" y="132"/>
                      <a:pt x="241" y="130"/>
                    </a:cubicBezTo>
                    <a:cubicBezTo>
                      <a:pt x="241" y="104"/>
                      <a:pt x="241" y="104"/>
                      <a:pt x="241" y="104"/>
                    </a:cubicBezTo>
                    <a:cubicBezTo>
                      <a:pt x="241" y="103"/>
                      <a:pt x="208" y="91"/>
                      <a:pt x="208" y="91"/>
                    </a:cubicBezTo>
                    <a:moveTo>
                      <a:pt x="159" y="118"/>
                    </a:moveTo>
                    <a:cubicBezTo>
                      <a:pt x="159" y="139"/>
                      <a:pt x="142" y="156"/>
                      <a:pt x="121" y="156"/>
                    </a:cubicBezTo>
                    <a:cubicBezTo>
                      <a:pt x="99" y="156"/>
                      <a:pt x="82" y="139"/>
                      <a:pt x="82" y="118"/>
                    </a:cubicBezTo>
                    <a:cubicBezTo>
                      <a:pt x="82" y="97"/>
                      <a:pt x="99" y="80"/>
                      <a:pt x="121" y="80"/>
                    </a:cubicBezTo>
                    <a:cubicBezTo>
                      <a:pt x="142" y="80"/>
                      <a:pt x="159" y="97"/>
                      <a:pt x="159" y="118"/>
                    </a:cubicBezTo>
                  </a:path>
                </a:pathLst>
              </a:custGeom>
              <a:solidFill>
                <a:schemeClr val="accent5"/>
              </a:solidFill>
              <a:ln>
                <a:noFill/>
              </a:ln>
            </p:spPr>
            <p:txBody>
              <a:bodyPr vert="horz" wrap="square" lIns="121920" tIns="60960" rIns="121920" bIns="60960" numCol="1" anchor="t" anchorCtr="0" compatLnSpc="1"/>
              <a:lstStyle/>
              <a:p>
                <a:endParaRPr lang="en-US" sz="2400"/>
              </a:p>
            </p:txBody>
          </p:sp>
          <p:sp>
            <p:nvSpPr>
              <p:cNvPr id="37" name="Freeform 93"/>
              <p:cNvSpPr>
                <a:spLocks noEditPoints="1"/>
              </p:cNvSpPr>
              <p:nvPr/>
            </p:nvSpPr>
            <p:spPr bwMode="auto">
              <a:xfrm>
                <a:off x="7618418" y="3645837"/>
                <a:ext cx="1475785" cy="1482259"/>
              </a:xfrm>
              <a:custGeom>
                <a:avLst/>
                <a:gdLst>
                  <a:gd name="T0" fmla="*/ 807 w 842"/>
                  <a:gd name="T1" fmla="*/ 393 h 844"/>
                  <a:gd name="T2" fmla="*/ 802 w 842"/>
                  <a:gd name="T3" fmla="*/ 353 h 844"/>
                  <a:gd name="T4" fmla="*/ 793 w 842"/>
                  <a:gd name="T5" fmla="*/ 313 h 844"/>
                  <a:gd name="T6" fmla="*/ 780 w 842"/>
                  <a:gd name="T7" fmla="*/ 275 h 844"/>
                  <a:gd name="T8" fmla="*/ 762 w 842"/>
                  <a:gd name="T9" fmla="*/ 238 h 844"/>
                  <a:gd name="T10" fmla="*/ 741 w 842"/>
                  <a:gd name="T11" fmla="*/ 203 h 844"/>
                  <a:gd name="T12" fmla="*/ 717 w 842"/>
                  <a:gd name="T13" fmla="*/ 171 h 844"/>
                  <a:gd name="T14" fmla="*/ 689 w 842"/>
                  <a:gd name="T15" fmla="*/ 141 h 844"/>
                  <a:gd name="T16" fmla="*/ 658 w 842"/>
                  <a:gd name="T17" fmla="*/ 115 h 844"/>
                  <a:gd name="T18" fmla="*/ 625 w 842"/>
                  <a:gd name="T19" fmla="*/ 92 h 844"/>
                  <a:gd name="T20" fmla="*/ 589 w 842"/>
                  <a:gd name="T21" fmla="*/ 72 h 844"/>
                  <a:gd name="T22" fmla="*/ 552 w 842"/>
                  <a:gd name="T23" fmla="*/ 57 h 844"/>
                  <a:gd name="T24" fmla="*/ 513 w 842"/>
                  <a:gd name="T25" fmla="*/ 45 h 844"/>
                  <a:gd name="T26" fmla="*/ 473 w 842"/>
                  <a:gd name="T27" fmla="*/ 37 h 844"/>
                  <a:gd name="T28" fmla="*/ 433 w 842"/>
                  <a:gd name="T29" fmla="*/ 34 h 844"/>
                  <a:gd name="T30" fmla="*/ 392 w 842"/>
                  <a:gd name="T31" fmla="*/ 35 h 844"/>
                  <a:gd name="T32" fmla="*/ 352 w 842"/>
                  <a:gd name="T33" fmla="*/ 40 h 844"/>
                  <a:gd name="T34" fmla="*/ 312 w 842"/>
                  <a:gd name="T35" fmla="*/ 49 h 844"/>
                  <a:gd name="T36" fmla="*/ 274 w 842"/>
                  <a:gd name="T37" fmla="*/ 63 h 844"/>
                  <a:gd name="T38" fmla="*/ 237 w 842"/>
                  <a:gd name="T39" fmla="*/ 80 h 844"/>
                  <a:gd name="T40" fmla="*/ 203 w 842"/>
                  <a:gd name="T41" fmla="*/ 101 h 844"/>
                  <a:gd name="T42" fmla="*/ 170 w 842"/>
                  <a:gd name="T43" fmla="*/ 126 h 844"/>
                  <a:gd name="T44" fmla="*/ 141 w 842"/>
                  <a:gd name="T45" fmla="*/ 154 h 844"/>
                  <a:gd name="T46" fmla="*/ 115 w 842"/>
                  <a:gd name="T47" fmla="*/ 185 h 844"/>
                  <a:gd name="T48" fmla="*/ 91 w 842"/>
                  <a:gd name="T49" fmla="*/ 218 h 844"/>
                  <a:gd name="T50" fmla="*/ 72 w 842"/>
                  <a:gd name="T51" fmla="*/ 254 h 844"/>
                  <a:gd name="T52" fmla="*/ 56 w 842"/>
                  <a:gd name="T53" fmla="*/ 291 h 844"/>
                  <a:gd name="T54" fmla="*/ 45 w 842"/>
                  <a:gd name="T55" fmla="*/ 330 h 844"/>
                  <a:gd name="T56" fmla="*/ 37 w 842"/>
                  <a:gd name="T57" fmla="*/ 370 h 844"/>
                  <a:gd name="T58" fmla="*/ 34 w 842"/>
                  <a:gd name="T59" fmla="*/ 410 h 844"/>
                  <a:gd name="T60" fmla="*/ 35 w 842"/>
                  <a:gd name="T61" fmla="*/ 451 h 844"/>
                  <a:gd name="T62" fmla="*/ 40 w 842"/>
                  <a:gd name="T63" fmla="*/ 491 h 844"/>
                  <a:gd name="T64" fmla="*/ 49 w 842"/>
                  <a:gd name="T65" fmla="*/ 531 h 844"/>
                  <a:gd name="T66" fmla="*/ 62 w 842"/>
                  <a:gd name="T67" fmla="*/ 569 h 844"/>
                  <a:gd name="T68" fmla="*/ 80 w 842"/>
                  <a:gd name="T69" fmla="*/ 606 h 844"/>
                  <a:gd name="T70" fmla="*/ 101 w 842"/>
                  <a:gd name="T71" fmla="*/ 641 h 844"/>
                  <a:gd name="T72" fmla="*/ 126 w 842"/>
                  <a:gd name="T73" fmla="*/ 673 h 844"/>
                  <a:gd name="T74" fmla="*/ 153 w 842"/>
                  <a:gd name="T75" fmla="*/ 703 h 844"/>
                  <a:gd name="T76" fmla="*/ 184 w 842"/>
                  <a:gd name="T77" fmla="*/ 729 h 844"/>
                  <a:gd name="T78" fmla="*/ 217 w 842"/>
                  <a:gd name="T79" fmla="*/ 752 h 844"/>
                  <a:gd name="T80" fmla="*/ 253 w 842"/>
                  <a:gd name="T81" fmla="*/ 772 h 844"/>
                  <a:gd name="T82" fmla="*/ 290 w 842"/>
                  <a:gd name="T83" fmla="*/ 788 h 844"/>
                  <a:gd name="T84" fmla="*/ 329 w 842"/>
                  <a:gd name="T85" fmla="*/ 799 h 844"/>
                  <a:gd name="T86" fmla="*/ 369 w 842"/>
                  <a:gd name="T87" fmla="*/ 807 h 844"/>
                  <a:gd name="T88" fmla="*/ 409 w 842"/>
                  <a:gd name="T89" fmla="*/ 810 h 844"/>
                  <a:gd name="T90" fmla="*/ 450 w 842"/>
                  <a:gd name="T91" fmla="*/ 809 h 844"/>
                  <a:gd name="T92" fmla="*/ 490 w 842"/>
                  <a:gd name="T93" fmla="*/ 804 h 844"/>
                  <a:gd name="T94" fmla="*/ 530 w 842"/>
                  <a:gd name="T95" fmla="*/ 795 h 844"/>
                  <a:gd name="T96" fmla="*/ 568 w 842"/>
                  <a:gd name="T97" fmla="*/ 781 h 844"/>
                  <a:gd name="T98" fmla="*/ 605 w 842"/>
                  <a:gd name="T99" fmla="*/ 764 h 844"/>
                  <a:gd name="T100" fmla="*/ 639 w 842"/>
                  <a:gd name="T101" fmla="*/ 743 h 844"/>
                  <a:gd name="T102" fmla="*/ 672 w 842"/>
                  <a:gd name="T103" fmla="*/ 718 h 844"/>
                  <a:gd name="T104" fmla="*/ 701 w 842"/>
                  <a:gd name="T105" fmla="*/ 690 h 844"/>
                  <a:gd name="T106" fmla="*/ 728 w 842"/>
                  <a:gd name="T107" fmla="*/ 659 h 844"/>
                  <a:gd name="T108" fmla="*/ 751 w 842"/>
                  <a:gd name="T109" fmla="*/ 626 h 844"/>
                  <a:gd name="T110" fmla="*/ 770 w 842"/>
                  <a:gd name="T111" fmla="*/ 590 h 844"/>
                  <a:gd name="T112" fmla="*/ 786 w 842"/>
                  <a:gd name="T113" fmla="*/ 553 h 844"/>
                  <a:gd name="T114" fmla="*/ 798 w 842"/>
                  <a:gd name="T115" fmla="*/ 514 h 844"/>
                  <a:gd name="T116" fmla="*/ 805 w 842"/>
                  <a:gd name="T117" fmla="*/ 474 h 844"/>
                  <a:gd name="T118" fmla="*/ 808 w 842"/>
                  <a:gd name="T119" fmla="*/ 434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2" h="844">
                    <a:moveTo>
                      <a:pt x="834" y="431"/>
                    </a:moveTo>
                    <a:cubicBezTo>
                      <a:pt x="837" y="431"/>
                      <a:pt x="839" y="430"/>
                      <a:pt x="840" y="428"/>
                    </a:cubicBezTo>
                    <a:cubicBezTo>
                      <a:pt x="841" y="426"/>
                      <a:pt x="842" y="424"/>
                      <a:pt x="842" y="422"/>
                    </a:cubicBezTo>
                    <a:cubicBezTo>
                      <a:pt x="842" y="420"/>
                      <a:pt x="841" y="418"/>
                      <a:pt x="840" y="416"/>
                    </a:cubicBezTo>
                    <a:cubicBezTo>
                      <a:pt x="839" y="414"/>
                      <a:pt x="837" y="413"/>
                      <a:pt x="834" y="413"/>
                    </a:cubicBezTo>
                    <a:cubicBezTo>
                      <a:pt x="832" y="413"/>
                      <a:pt x="820" y="412"/>
                      <a:pt x="808" y="410"/>
                    </a:cubicBezTo>
                    <a:cubicBezTo>
                      <a:pt x="808" y="405"/>
                      <a:pt x="808" y="399"/>
                      <a:pt x="807" y="393"/>
                    </a:cubicBezTo>
                    <a:cubicBezTo>
                      <a:pt x="819" y="391"/>
                      <a:pt x="831" y="388"/>
                      <a:pt x="833" y="388"/>
                    </a:cubicBezTo>
                    <a:cubicBezTo>
                      <a:pt x="835" y="387"/>
                      <a:pt x="837" y="386"/>
                      <a:pt x="838" y="384"/>
                    </a:cubicBezTo>
                    <a:cubicBezTo>
                      <a:pt x="840" y="382"/>
                      <a:pt x="840" y="380"/>
                      <a:pt x="840" y="378"/>
                    </a:cubicBezTo>
                    <a:cubicBezTo>
                      <a:pt x="840" y="376"/>
                      <a:pt x="839" y="374"/>
                      <a:pt x="837" y="372"/>
                    </a:cubicBezTo>
                    <a:cubicBezTo>
                      <a:pt x="836" y="371"/>
                      <a:pt x="834" y="370"/>
                      <a:pt x="831" y="370"/>
                    </a:cubicBezTo>
                    <a:cubicBezTo>
                      <a:pt x="829" y="370"/>
                      <a:pt x="816" y="370"/>
                      <a:pt x="805" y="370"/>
                    </a:cubicBezTo>
                    <a:cubicBezTo>
                      <a:pt x="804" y="364"/>
                      <a:pt x="803" y="358"/>
                      <a:pt x="802" y="353"/>
                    </a:cubicBezTo>
                    <a:cubicBezTo>
                      <a:pt x="813" y="349"/>
                      <a:pt x="825" y="346"/>
                      <a:pt x="827" y="345"/>
                    </a:cubicBezTo>
                    <a:cubicBezTo>
                      <a:pt x="829" y="344"/>
                      <a:pt x="831" y="343"/>
                      <a:pt x="832" y="341"/>
                    </a:cubicBezTo>
                    <a:cubicBezTo>
                      <a:pt x="833" y="339"/>
                      <a:pt x="834" y="337"/>
                      <a:pt x="833" y="334"/>
                    </a:cubicBezTo>
                    <a:cubicBezTo>
                      <a:pt x="833" y="332"/>
                      <a:pt x="831" y="330"/>
                      <a:pt x="830" y="329"/>
                    </a:cubicBezTo>
                    <a:cubicBezTo>
                      <a:pt x="828" y="328"/>
                      <a:pt x="826" y="327"/>
                      <a:pt x="824" y="327"/>
                    </a:cubicBezTo>
                    <a:cubicBezTo>
                      <a:pt x="821" y="327"/>
                      <a:pt x="809" y="329"/>
                      <a:pt x="798" y="330"/>
                    </a:cubicBezTo>
                    <a:cubicBezTo>
                      <a:pt x="796" y="324"/>
                      <a:pt x="795" y="319"/>
                      <a:pt x="793" y="313"/>
                    </a:cubicBezTo>
                    <a:cubicBezTo>
                      <a:pt x="803" y="309"/>
                      <a:pt x="815" y="304"/>
                      <a:pt x="817" y="303"/>
                    </a:cubicBezTo>
                    <a:cubicBezTo>
                      <a:pt x="819" y="302"/>
                      <a:pt x="821" y="300"/>
                      <a:pt x="821" y="298"/>
                    </a:cubicBezTo>
                    <a:cubicBezTo>
                      <a:pt x="822" y="296"/>
                      <a:pt x="822" y="294"/>
                      <a:pt x="822" y="292"/>
                    </a:cubicBezTo>
                    <a:cubicBezTo>
                      <a:pt x="821" y="289"/>
                      <a:pt x="820" y="288"/>
                      <a:pt x="818" y="287"/>
                    </a:cubicBezTo>
                    <a:cubicBezTo>
                      <a:pt x="816" y="285"/>
                      <a:pt x="814" y="285"/>
                      <a:pt x="811" y="285"/>
                    </a:cubicBezTo>
                    <a:cubicBezTo>
                      <a:pt x="809" y="286"/>
                      <a:pt x="797" y="289"/>
                      <a:pt x="786" y="291"/>
                    </a:cubicBezTo>
                    <a:cubicBezTo>
                      <a:pt x="784" y="286"/>
                      <a:pt x="782" y="280"/>
                      <a:pt x="780" y="275"/>
                    </a:cubicBezTo>
                    <a:cubicBezTo>
                      <a:pt x="790" y="269"/>
                      <a:pt x="800" y="263"/>
                      <a:pt x="802" y="262"/>
                    </a:cubicBezTo>
                    <a:cubicBezTo>
                      <a:pt x="804" y="261"/>
                      <a:pt x="806" y="259"/>
                      <a:pt x="806" y="257"/>
                    </a:cubicBezTo>
                    <a:cubicBezTo>
                      <a:pt x="807" y="255"/>
                      <a:pt x="807" y="253"/>
                      <a:pt x="806" y="250"/>
                    </a:cubicBezTo>
                    <a:cubicBezTo>
                      <a:pt x="805" y="248"/>
                      <a:pt x="803" y="247"/>
                      <a:pt x="801" y="246"/>
                    </a:cubicBezTo>
                    <a:cubicBezTo>
                      <a:pt x="799" y="245"/>
                      <a:pt x="797" y="245"/>
                      <a:pt x="795" y="245"/>
                    </a:cubicBezTo>
                    <a:cubicBezTo>
                      <a:pt x="793" y="246"/>
                      <a:pt x="781" y="250"/>
                      <a:pt x="770" y="254"/>
                    </a:cubicBezTo>
                    <a:cubicBezTo>
                      <a:pt x="768" y="248"/>
                      <a:pt x="765" y="243"/>
                      <a:pt x="762" y="238"/>
                    </a:cubicBezTo>
                    <a:cubicBezTo>
                      <a:pt x="772" y="231"/>
                      <a:pt x="782" y="224"/>
                      <a:pt x="784" y="223"/>
                    </a:cubicBezTo>
                    <a:cubicBezTo>
                      <a:pt x="785" y="222"/>
                      <a:pt x="787" y="220"/>
                      <a:pt x="787" y="217"/>
                    </a:cubicBezTo>
                    <a:cubicBezTo>
                      <a:pt x="787" y="215"/>
                      <a:pt x="787" y="213"/>
                      <a:pt x="786" y="211"/>
                    </a:cubicBezTo>
                    <a:cubicBezTo>
                      <a:pt x="785" y="209"/>
                      <a:pt x="783" y="208"/>
                      <a:pt x="781" y="207"/>
                    </a:cubicBezTo>
                    <a:cubicBezTo>
                      <a:pt x="779" y="206"/>
                      <a:pt x="777" y="206"/>
                      <a:pt x="775" y="207"/>
                    </a:cubicBezTo>
                    <a:cubicBezTo>
                      <a:pt x="772" y="208"/>
                      <a:pt x="761" y="213"/>
                      <a:pt x="751" y="218"/>
                    </a:cubicBezTo>
                    <a:cubicBezTo>
                      <a:pt x="748" y="213"/>
                      <a:pt x="744" y="208"/>
                      <a:pt x="741" y="203"/>
                    </a:cubicBezTo>
                    <a:cubicBezTo>
                      <a:pt x="750" y="196"/>
                      <a:pt x="759" y="188"/>
                      <a:pt x="761" y="186"/>
                    </a:cubicBezTo>
                    <a:cubicBezTo>
                      <a:pt x="763" y="185"/>
                      <a:pt x="763" y="182"/>
                      <a:pt x="764" y="180"/>
                    </a:cubicBezTo>
                    <a:cubicBezTo>
                      <a:pt x="764" y="178"/>
                      <a:pt x="763" y="176"/>
                      <a:pt x="762" y="174"/>
                    </a:cubicBezTo>
                    <a:cubicBezTo>
                      <a:pt x="761" y="172"/>
                      <a:pt x="759" y="171"/>
                      <a:pt x="757" y="170"/>
                    </a:cubicBezTo>
                    <a:cubicBezTo>
                      <a:pt x="754" y="170"/>
                      <a:pt x="752" y="170"/>
                      <a:pt x="750" y="171"/>
                    </a:cubicBezTo>
                    <a:cubicBezTo>
                      <a:pt x="748" y="173"/>
                      <a:pt x="737" y="179"/>
                      <a:pt x="728" y="185"/>
                    </a:cubicBezTo>
                    <a:cubicBezTo>
                      <a:pt x="724" y="180"/>
                      <a:pt x="720" y="176"/>
                      <a:pt x="717" y="171"/>
                    </a:cubicBezTo>
                    <a:cubicBezTo>
                      <a:pt x="724" y="163"/>
                      <a:pt x="733" y="154"/>
                      <a:pt x="734" y="152"/>
                    </a:cubicBezTo>
                    <a:cubicBezTo>
                      <a:pt x="736" y="150"/>
                      <a:pt x="737" y="148"/>
                      <a:pt x="736" y="146"/>
                    </a:cubicBezTo>
                    <a:cubicBezTo>
                      <a:pt x="736" y="144"/>
                      <a:pt x="736" y="141"/>
                      <a:pt x="734" y="140"/>
                    </a:cubicBezTo>
                    <a:cubicBezTo>
                      <a:pt x="733" y="138"/>
                      <a:pt x="731" y="137"/>
                      <a:pt x="728" y="137"/>
                    </a:cubicBezTo>
                    <a:cubicBezTo>
                      <a:pt x="726" y="136"/>
                      <a:pt x="724" y="137"/>
                      <a:pt x="722" y="138"/>
                    </a:cubicBezTo>
                    <a:cubicBezTo>
                      <a:pt x="720" y="140"/>
                      <a:pt x="710" y="147"/>
                      <a:pt x="701" y="154"/>
                    </a:cubicBezTo>
                    <a:cubicBezTo>
                      <a:pt x="697" y="150"/>
                      <a:pt x="693" y="146"/>
                      <a:pt x="689" y="141"/>
                    </a:cubicBezTo>
                    <a:cubicBezTo>
                      <a:pt x="696" y="132"/>
                      <a:pt x="703" y="122"/>
                      <a:pt x="704" y="120"/>
                    </a:cubicBezTo>
                    <a:cubicBezTo>
                      <a:pt x="706" y="119"/>
                      <a:pt x="706" y="116"/>
                      <a:pt x="706" y="114"/>
                    </a:cubicBezTo>
                    <a:cubicBezTo>
                      <a:pt x="706" y="112"/>
                      <a:pt x="705" y="110"/>
                      <a:pt x="703" y="108"/>
                    </a:cubicBezTo>
                    <a:cubicBezTo>
                      <a:pt x="701" y="107"/>
                      <a:pt x="699" y="106"/>
                      <a:pt x="697" y="106"/>
                    </a:cubicBezTo>
                    <a:cubicBezTo>
                      <a:pt x="695" y="106"/>
                      <a:pt x="693" y="107"/>
                      <a:pt x="691" y="108"/>
                    </a:cubicBezTo>
                    <a:cubicBezTo>
                      <a:pt x="689" y="110"/>
                      <a:pt x="680" y="118"/>
                      <a:pt x="672" y="126"/>
                    </a:cubicBezTo>
                    <a:cubicBezTo>
                      <a:pt x="667" y="122"/>
                      <a:pt x="663" y="119"/>
                      <a:pt x="658" y="115"/>
                    </a:cubicBezTo>
                    <a:cubicBezTo>
                      <a:pt x="664" y="105"/>
                      <a:pt x="670" y="95"/>
                      <a:pt x="671" y="92"/>
                    </a:cubicBezTo>
                    <a:cubicBezTo>
                      <a:pt x="673" y="90"/>
                      <a:pt x="673" y="88"/>
                      <a:pt x="672" y="86"/>
                    </a:cubicBezTo>
                    <a:cubicBezTo>
                      <a:pt x="672" y="84"/>
                      <a:pt x="671" y="82"/>
                      <a:pt x="669" y="81"/>
                    </a:cubicBezTo>
                    <a:cubicBezTo>
                      <a:pt x="667" y="79"/>
                      <a:pt x="665" y="79"/>
                      <a:pt x="662" y="79"/>
                    </a:cubicBezTo>
                    <a:cubicBezTo>
                      <a:pt x="660" y="79"/>
                      <a:pt x="658" y="80"/>
                      <a:pt x="657" y="82"/>
                    </a:cubicBezTo>
                    <a:cubicBezTo>
                      <a:pt x="655" y="84"/>
                      <a:pt x="647" y="93"/>
                      <a:pt x="639" y="101"/>
                    </a:cubicBezTo>
                    <a:cubicBezTo>
                      <a:pt x="635" y="98"/>
                      <a:pt x="630" y="95"/>
                      <a:pt x="625" y="92"/>
                    </a:cubicBezTo>
                    <a:cubicBezTo>
                      <a:pt x="629" y="82"/>
                      <a:pt x="635" y="70"/>
                      <a:pt x="636" y="68"/>
                    </a:cubicBezTo>
                    <a:cubicBezTo>
                      <a:pt x="637" y="66"/>
                      <a:pt x="637" y="64"/>
                      <a:pt x="636" y="62"/>
                    </a:cubicBezTo>
                    <a:cubicBezTo>
                      <a:pt x="635" y="60"/>
                      <a:pt x="634" y="58"/>
                      <a:pt x="632" y="57"/>
                    </a:cubicBezTo>
                    <a:cubicBezTo>
                      <a:pt x="630" y="55"/>
                      <a:pt x="627" y="55"/>
                      <a:pt x="625" y="56"/>
                    </a:cubicBezTo>
                    <a:cubicBezTo>
                      <a:pt x="623" y="56"/>
                      <a:pt x="621" y="57"/>
                      <a:pt x="620" y="59"/>
                    </a:cubicBezTo>
                    <a:cubicBezTo>
                      <a:pt x="618" y="61"/>
                      <a:pt x="611" y="71"/>
                      <a:pt x="605" y="80"/>
                    </a:cubicBezTo>
                    <a:cubicBezTo>
                      <a:pt x="600" y="77"/>
                      <a:pt x="594" y="75"/>
                      <a:pt x="589" y="72"/>
                    </a:cubicBezTo>
                    <a:cubicBezTo>
                      <a:pt x="593" y="62"/>
                      <a:pt x="597" y="50"/>
                      <a:pt x="598" y="47"/>
                    </a:cubicBezTo>
                    <a:cubicBezTo>
                      <a:pt x="598" y="45"/>
                      <a:pt x="598" y="43"/>
                      <a:pt x="597" y="41"/>
                    </a:cubicBezTo>
                    <a:cubicBezTo>
                      <a:pt x="596" y="39"/>
                      <a:pt x="595" y="37"/>
                      <a:pt x="592" y="37"/>
                    </a:cubicBezTo>
                    <a:cubicBezTo>
                      <a:pt x="590" y="36"/>
                      <a:pt x="588" y="36"/>
                      <a:pt x="586" y="36"/>
                    </a:cubicBezTo>
                    <a:cubicBezTo>
                      <a:pt x="584" y="37"/>
                      <a:pt x="582" y="38"/>
                      <a:pt x="581" y="40"/>
                    </a:cubicBezTo>
                    <a:cubicBezTo>
                      <a:pt x="580" y="42"/>
                      <a:pt x="574" y="53"/>
                      <a:pt x="568" y="63"/>
                    </a:cubicBezTo>
                    <a:cubicBezTo>
                      <a:pt x="563" y="61"/>
                      <a:pt x="557" y="59"/>
                      <a:pt x="552" y="57"/>
                    </a:cubicBezTo>
                    <a:cubicBezTo>
                      <a:pt x="554" y="46"/>
                      <a:pt x="557" y="34"/>
                      <a:pt x="557" y="31"/>
                    </a:cubicBezTo>
                    <a:cubicBezTo>
                      <a:pt x="558" y="29"/>
                      <a:pt x="557" y="27"/>
                      <a:pt x="556" y="25"/>
                    </a:cubicBezTo>
                    <a:cubicBezTo>
                      <a:pt x="555" y="23"/>
                      <a:pt x="553" y="21"/>
                      <a:pt x="551" y="21"/>
                    </a:cubicBezTo>
                    <a:cubicBezTo>
                      <a:pt x="549" y="20"/>
                      <a:pt x="547" y="20"/>
                      <a:pt x="545" y="21"/>
                    </a:cubicBezTo>
                    <a:cubicBezTo>
                      <a:pt x="543" y="22"/>
                      <a:pt x="541" y="23"/>
                      <a:pt x="540" y="25"/>
                    </a:cubicBezTo>
                    <a:cubicBezTo>
                      <a:pt x="539" y="28"/>
                      <a:pt x="534" y="39"/>
                      <a:pt x="530" y="49"/>
                    </a:cubicBezTo>
                    <a:cubicBezTo>
                      <a:pt x="524" y="48"/>
                      <a:pt x="519" y="46"/>
                      <a:pt x="513" y="45"/>
                    </a:cubicBezTo>
                    <a:cubicBezTo>
                      <a:pt x="514" y="34"/>
                      <a:pt x="516" y="21"/>
                      <a:pt x="516" y="19"/>
                    </a:cubicBezTo>
                    <a:cubicBezTo>
                      <a:pt x="516" y="17"/>
                      <a:pt x="515" y="14"/>
                      <a:pt x="514" y="13"/>
                    </a:cubicBezTo>
                    <a:cubicBezTo>
                      <a:pt x="513" y="11"/>
                      <a:pt x="511" y="10"/>
                      <a:pt x="509" y="9"/>
                    </a:cubicBezTo>
                    <a:cubicBezTo>
                      <a:pt x="506" y="9"/>
                      <a:pt x="504" y="9"/>
                      <a:pt x="502" y="10"/>
                    </a:cubicBezTo>
                    <a:cubicBezTo>
                      <a:pt x="500" y="11"/>
                      <a:pt x="499" y="13"/>
                      <a:pt x="498" y="15"/>
                    </a:cubicBezTo>
                    <a:cubicBezTo>
                      <a:pt x="497" y="18"/>
                      <a:pt x="494" y="29"/>
                      <a:pt x="490" y="40"/>
                    </a:cubicBezTo>
                    <a:cubicBezTo>
                      <a:pt x="485" y="39"/>
                      <a:pt x="479" y="38"/>
                      <a:pt x="473" y="37"/>
                    </a:cubicBezTo>
                    <a:cubicBezTo>
                      <a:pt x="473" y="26"/>
                      <a:pt x="473" y="14"/>
                      <a:pt x="473" y="11"/>
                    </a:cubicBezTo>
                    <a:cubicBezTo>
                      <a:pt x="473" y="9"/>
                      <a:pt x="472" y="7"/>
                      <a:pt x="471" y="5"/>
                    </a:cubicBezTo>
                    <a:cubicBezTo>
                      <a:pt x="469" y="4"/>
                      <a:pt x="467" y="3"/>
                      <a:pt x="465" y="2"/>
                    </a:cubicBezTo>
                    <a:cubicBezTo>
                      <a:pt x="463" y="2"/>
                      <a:pt x="461" y="3"/>
                      <a:pt x="459" y="4"/>
                    </a:cubicBezTo>
                    <a:cubicBezTo>
                      <a:pt x="457" y="5"/>
                      <a:pt x="456" y="7"/>
                      <a:pt x="455" y="9"/>
                    </a:cubicBezTo>
                    <a:cubicBezTo>
                      <a:pt x="455" y="12"/>
                      <a:pt x="452" y="24"/>
                      <a:pt x="450" y="35"/>
                    </a:cubicBezTo>
                    <a:cubicBezTo>
                      <a:pt x="444" y="35"/>
                      <a:pt x="438" y="34"/>
                      <a:pt x="433" y="34"/>
                    </a:cubicBezTo>
                    <a:cubicBezTo>
                      <a:pt x="432" y="23"/>
                      <a:pt x="430" y="11"/>
                      <a:pt x="430" y="8"/>
                    </a:cubicBezTo>
                    <a:cubicBezTo>
                      <a:pt x="430" y="6"/>
                      <a:pt x="429" y="4"/>
                      <a:pt x="427" y="2"/>
                    </a:cubicBezTo>
                    <a:cubicBezTo>
                      <a:pt x="425" y="1"/>
                      <a:pt x="423" y="0"/>
                      <a:pt x="421" y="0"/>
                    </a:cubicBezTo>
                    <a:cubicBezTo>
                      <a:pt x="419" y="0"/>
                      <a:pt x="417" y="1"/>
                      <a:pt x="415" y="2"/>
                    </a:cubicBezTo>
                    <a:cubicBezTo>
                      <a:pt x="413" y="4"/>
                      <a:pt x="412" y="6"/>
                      <a:pt x="412" y="8"/>
                    </a:cubicBezTo>
                    <a:cubicBezTo>
                      <a:pt x="412" y="10"/>
                      <a:pt x="411" y="23"/>
                      <a:pt x="410" y="34"/>
                    </a:cubicBezTo>
                    <a:cubicBezTo>
                      <a:pt x="404" y="34"/>
                      <a:pt x="398" y="35"/>
                      <a:pt x="392" y="35"/>
                    </a:cubicBezTo>
                    <a:cubicBezTo>
                      <a:pt x="390" y="24"/>
                      <a:pt x="387" y="12"/>
                      <a:pt x="387" y="9"/>
                    </a:cubicBezTo>
                    <a:cubicBezTo>
                      <a:pt x="386" y="7"/>
                      <a:pt x="385" y="5"/>
                      <a:pt x="383" y="4"/>
                    </a:cubicBezTo>
                    <a:cubicBezTo>
                      <a:pt x="381" y="3"/>
                      <a:pt x="379" y="2"/>
                      <a:pt x="377" y="2"/>
                    </a:cubicBezTo>
                    <a:cubicBezTo>
                      <a:pt x="375" y="3"/>
                      <a:pt x="373" y="4"/>
                      <a:pt x="371" y="5"/>
                    </a:cubicBezTo>
                    <a:cubicBezTo>
                      <a:pt x="370" y="7"/>
                      <a:pt x="369" y="9"/>
                      <a:pt x="369" y="11"/>
                    </a:cubicBezTo>
                    <a:cubicBezTo>
                      <a:pt x="369" y="14"/>
                      <a:pt x="369" y="26"/>
                      <a:pt x="369" y="37"/>
                    </a:cubicBezTo>
                    <a:cubicBezTo>
                      <a:pt x="363" y="38"/>
                      <a:pt x="358" y="39"/>
                      <a:pt x="352" y="40"/>
                    </a:cubicBezTo>
                    <a:cubicBezTo>
                      <a:pt x="348" y="29"/>
                      <a:pt x="345" y="18"/>
                      <a:pt x="344" y="15"/>
                    </a:cubicBezTo>
                    <a:cubicBezTo>
                      <a:pt x="343" y="13"/>
                      <a:pt x="342" y="11"/>
                      <a:pt x="340" y="10"/>
                    </a:cubicBezTo>
                    <a:cubicBezTo>
                      <a:pt x="338" y="9"/>
                      <a:pt x="336" y="9"/>
                      <a:pt x="333" y="9"/>
                    </a:cubicBezTo>
                    <a:cubicBezTo>
                      <a:pt x="331" y="10"/>
                      <a:pt x="329" y="11"/>
                      <a:pt x="328" y="13"/>
                    </a:cubicBezTo>
                    <a:cubicBezTo>
                      <a:pt x="327" y="14"/>
                      <a:pt x="326" y="17"/>
                      <a:pt x="326" y="19"/>
                    </a:cubicBezTo>
                    <a:cubicBezTo>
                      <a:pt x="327" y="21"/>
                      <a:pt x="328" y="34"/>
                      <a:pt x="329" y="45"/>
                    </a:cubicBezTo>
                    <a:cubicBezTo>
                      <a:pt x="324" y="46"/>
                      <a:pt x="318" y="48"/>
                      <a:pt x="312" y="49"/>
                    </a:cubicBezTo>
                    <a:cubicBezTo>
                      <a:pt x="308" y="39"/>
                      <a:pt x="303" y="28"/>
                      <a:pt x="302" y="25"/>
                    </a:cubicBezTo>
                    <a:cubicBezTo>
                      <a:pt x="301" y="23"/>
                      <a:pt x="299" y="22"/>
                      <a:pt x="297" y="21"/>
                    </a:cubicBezTo>
                    <a:cubicBezTo>
                      <a:pt x="295" y="20"/>
                      <a:pt x="293" y="20"/>
                      <a:pt x="291" y="21"/>
                    </a:cubicBezTo>
                    <a:cubicBezTo>
                      <a:pt x="289" y="21"/>
                      <a:pt x="287" y="23"/>
                      <a:pt x="286" y="25"/>
                    </a:cubicBezTo>
                    <a:cubicBezTo>
                      <a:pt x="285" y="27"/>
                      <a:pt x="284" y="29"/>
                      <a:pt x="285" y="31"/>
                    </a:cubicBezTo>
                    <a:cubicBezTo>
                      <a:pt x="285" y="34"/>
                      <a:pt x="288" y="46"/>
                      <a:pt x="290" y="57"/>
                    </a:cubicBezTo>
                    <a:cubicBezTo>
                      <a:pt x="285" y="59"/>
                      <a:pt x="279" y="61"/>
                      <a:pt x="274" y="63"/>
                    </a:cubicBezTo>
                    <a:cubicBezTo>
                      <a:pt x="269" y="53"/>
                      <a:pt x="262" y="42"/>
                      <a:pt x="261" y="40"/>
                    </a:cubicBezTo>
                    <a:cubicBezTo>
                      <a:pt x="260" y="38"/>
                      <a:pt x="258" y="37"/>
                      <a:pt x="256" y="36"/>
                    </a:cubicBezTo>
                    <a:cubicBezTo>
                      <a:pt x="254" y="36"/>
                      <a:pt x="252" y="36"/>
                      <a:pt x="250" y="37"/>
                    </a:cubicBezTo>
                    <a:cubicBezTo>
                      <a:pt x="248" y="37"/>
                      <a:pt x="246" y="39"/>
                      <a:pt x="245" y="41"/>
                    </a:cubicBezTo>
                    <a:cubicBezTo>
                      <a:pt x="244" y="43"/>
                      <a:pt x="244" y="45"/>
                      <a:pt x="245" y="47"/>
                    </a:cubicBezTo>
                    <a:cubicBezTo>
                      <a:pt x="245" y="50"/>
                      <a:pt x="249" y="62"/>
                      <a:pt x="253" y="72"/>
                    </a:cubicBezTo>
                    <a:cubicBezTo>
                      <a:pt x="248" y="75"/>
                      <a:pt x="243" y="77"/>
                      <a:pt x="237" y="80"/>
                    </a:cubicBezTo>
                    <a:cubicBezTo>
                      <a:pt x="231" y="71"/>
                      <a:pt x="224" y="61"/>
                      <a:pt x="222" y="59"/>
                    </a:cubicBezTo>
                    <a:cubicBezTo>
                      <a:pt x="221" y="57"/>
                      <a:pt x="219" y="56"/>
                      <a:pt x="217" y="56"/>
                    </a:cubicBezTo>
                    <a:cubicBezTo>
                      <a:pt x="215" y="55"/>
                      <a:pt x="212" y="55"/>
                      <a:pt x="210" y="57"/>
                    </a:cubicBezTo>
                    <a:cubicBezTo>
                      <a:pt x="208" y="58"/>
                      <a:pt x="207" y="60"/>
                      <a:pt x="206" y="62"/>
                    </a:cubicBezTo>
                    <a:cubicBezTo>
                      <a:pt x="206" y="64"/>
                      <a:pt x="206" y="66"/>
                      <a:pt x="206" y="68"/>
                    </a:cubicBezTo>
                    <a:cubicBezTo>
                      <a:pt x="208" y="70"/>
                      <a:pt x="213" y="82"/>
                      <a:pt x="217" y="92"/>
                    </a:cubicBezTo>
                    <a:cubicBezTo>
                      <a:pt x="212" y="95"/>
                      <a:pt x="208" y="98"/>
                      <a:pt x="203" y="101"/>
                    </a:cubicBezTo>
                    <a:cubicBezTo>
                      <a:pt x="195" y="93"/>
                      <a:pt x="187" y="84"/>
                      <a:pt x="185" y="82"/>
                    </a:cubicBezTo>
                    <a:cubicBezTo>
                      <a:pt x="184" y="80"/>
                      <a:pt x="182" y="79"/>
                      <a:pt x="180" y="79"/>
                    </a:cubicBezTo>
                    <a:cubicBezTo>
                      <a:pt x="178" y="79"/>
                      <a:pt x="175" y="79"/>
                      <a:pt x="173" y="81"/>
                    </a:cubicBezTo>
                    <a:cubicBezTo>
                      <a:pt x="172" y="82"/>
                      <a:pt x="170" y="84"/>
                      <a:pt x="170" y="86"/>
                    </a:cubicBezTo>
                    <a:cubicBezTo>
                      <a:pt x="169" y="88"/>
                      <a:pt x="170" y="90"/>
                      <a:pt x="171" y="92"/>
                    </a:cubicBezTo>
                    <a:cubicBezTo>
                      <a:pt x="172" y="95"/>
                      <a:pt x="178" y="105"/>
                      <a:pt x="184" y="115"/>
                    </a:cubicBezTo>
                    <a:cubicBezTo>
                      <a:pt x="179" y="119"/>
                      <a:pt x="175" y="122"/>
                      <a:pt x="170" y="126"/>
                    </a:cubicBezTo>
                    <a:cubicBezTo>
                      <a:pt x="162" y="118"/>
                      <a:pt x="153" y="110"/>
                      <a:pt x="151" y="108"/>
                    </a:cubicBezTo>
                    <a:cubicBezTo>
                      <a:pt x="150" y="107"/>
                      <a:pt x="147" y="106"/>
                      <a:pt x="145" y="106"/>
                    </a:cubicBezTo>
                    <a:cubicBezTo>
                      <a:pt x="143" y="106"/>
                      <a:pt x="141" y="107"/>
                      <a:pt x="139" y="108"/>
                    </a:cubicBezTo>
                    <a:cubicBezTo>
                      <a:pt x="137" y="110"/>
                      <a:pt x="136" y="112"/>
                      <a:pt x="136" y="114"/>
                    </a:cubicBezTo>
                    <a:cubicBezTo>
                      <a:pt x="136" y="116"/>
                      <a:pt x="136" y="119"/>
                      <a:pt x="138" y="120"/>
                    </a:cubicBezTo>
                    <a:cubicBezTo>
                      <a:pt x="139" y="122"/>
                      <a:pt x="147" y="132"/>
                      <a:pt x="153" y="141"/>
                    </a:cubicBezTo>
                    <a:cubicBezTo>
                      <a:pt x="149" y="146"/>
                      <a:pt x="145" y="150"/>
                      <a:pt x="141" y="154"/>
                    </a:cubicBezTo>
                    <a:cubicBezTo>
                      <a:pt x="132" y="147"/>
                      <a:pt x="122" y="140"/>
                      <a:pt x="120" y="138"/>
                    </a:cubicBezTo>
                    <a:cubicBezTo>
                      <a:pt x="118" y="137"/>
                      <a:pt x="116" y="136"/>
                      <a:pt x="114" y="137"/>
                    </a:cubicBezTo>
                    <a:cubicBezTo>
                      <a:pt x="112" y="137"/>
                      <a:pt x="110" y="138"/>
                      <a:pt x="108" y="140"/>
                    </a:cubicBezTo>
                    <a:cubicBezTo>
                      <a:pt x="106" y="141"/>
                      <a:pt x="106" y="144"/>
                      <a:pt x="106" y="146"/>
                    </a:cubicBezTo>
                    <a:cubicBezTo>
                      <a:pt x="106" y="148"/>
                      <a:pt x="106" y="150"/>
                      <a:pt x="108" y="152"/>
                    </a:cubicBezTo>
                    <a:cubicBezTo>
                      <a:pt x="109" y="154"/>
                      <a:pt x="118" y="163"/>
                      <a:pt x="126" y="171"/>
                    </a:cubicBezTo>
                    <a:cubicBezTo>
                      <a:pt x="122" y="176"/>
                      <a:pt x="118" y="180"/>
                      <a:pt x="115" y="185"/>
                    </a:cubicBezTo>
                    <a:cubicBezTo>
                      <a:pt x="105" y="179"/>
                      <a:pt x="94" y="173"/>
                      <a:pt x="92" y="171"/>
                    </a:cubicBezTo>
                    <a:cubicBezTo>
                      <a:pt x="90" y="170"/>
                      <a:pt x="88" y="170"/>
                      <a:pt x="86" y="170"/>
                    </a:cubicBezTo>
                    <a:cubicBezTo>
                      <a:pt x="84" y="171"/>
                      <a:pt x="82" y="172"/>
                      <a:pt x="80" y="174"/>
                    </a:cubicBezTo>
                    <a:cubicBezTo>
                      <a:pt x="79" y="176"/>
                      <a:pt x="78" y="178"/>
                      <a:pt x="79" y="180"/>
                    </a:cubicBezTo>
                    <a:cubicBezTo>
                      <a:pt x="79" y="182"/>
                      <a:pt x="80" y="185"/>
                      <a:pt x="81" y="186"/>
                    </a:cubicBezTo>
                    <a:cubicBezTo>
                      <a:pt x="83" y="188"/>
                      <a:pt x="92" y="196"/>
                      <a:pt x="101" y="203"/>
                    </a:cubicBezTo>
                    <a:cubicBezTo>
                      <a:pt x="98" y="208"/>
                      <a:pt x="94" y="213"/>
                      <a:pt x="91" y="218"/>
                    </a:cubicBezTo>
                    <a:cubicBezTo>
                      <a:pt x="81" y="213"/>
                      <a:pt x="70" y="208"/>
                      <a:pt x="68" y="207"/>
                    </a:cubicBezTo>
                    <a:cubicBezTo>
                      <a:pt x="66" y="206"/>
                      <a:pt x="63" y="206"/>
                      <a:pt x="61" y="207"/>
                    </a:cubicBezTo>
                    <a:cubicBezTo>
                      <a:pt x="59" y="208"/>
                      <a:pt x="57" y="209"/>
                      <a:pt x="56" y="211"/>
                    </a:cubicBezTo>
                    <a:cubicBezTo>
                      <a:pt x="55" y="213"/>
                      <a:pt x="55" y="215"/>
                      <a:pt x="55" y="217"/>
                    </a:cubicBezTo>
                    <a:cubicBezTo>
                      <a:pt x="56" y="220"/>
                      <a:pt x="57" y="222"/>
                      <a:pt x="59" y="223"/>
                    </a:cubicBezTo>
                    <a:cubicBezTo>
                      <a:pt x="61" y="224"/>
                      <a:pt x="71" y="231"/>
                      <a:pt x="80" y="238"/>
                    </a:cubicBezTo>
                    <a:cubicBezTo>
                      <a:pt x="77" y="243"/>
                      <a:pt x="74" y="248"/>
                      <a:pt x="72" y="254"/>
                    </a:cubicBezTo>
                    <a:cubicBezTo>
                      <a:pt x="61" y="250"/>
                      <a:pt x="50" y="246"/>
                      <a:pt x="47" y="245"/>
                    </a:cubicBezTo>
                    <a:cubicBezTo>
                      <a:pt x="45" y="245"/>
                      <a:pt x="43" y="245"/>
                      <a:pt x="41" y="246"/>
                    </a:cubicBezTo>
                    <a:cubicBezTo>
                      <a:pt x="39" y="247"/>
                      <a:pt x="37" y="248"/>
                      <a:pt x="36" y="250"/>
                    </a:cubicBezTo>
                    <a:cubicBezTo>
                      <a:pt x="35" y="253"/>
                      <a:pt x="35" y="255"/>
                      <a:pt x="36" y="257"/>
                    </a:cubicBezTo>
                    <a:cubicBezTo>
                      <a:pt x="36" y="259"/>
                      <a:pt x="38" y="261"/>
                      <a:pt x="40" y="262"/>
                    </a:cubicBezTo>
                    <a:cubicBezTo>
                      <a:pt x="42" y="263"/>
                      <a:pt x="53" y="269"/>
                      <a:pt x="62" y="275"/>
                    </a:cubicBezTo>
                    <a:cubicBezTo>
                      <a:pt x="60" y="280"/>
                      <a:pt x="58" y="286"/>
                      <a:pt x="56" y="291"/>
                    </a:cubicBezTo>
                    <a:cubicBezTo>
                      <a:pt x="45" y="289"/>
                      <a:pt x="33" y="286"/>
                      <a:pt x="31" y="285"/>
                    </a:cubicBezTo>
                    <a:cubicBezTo>
                      <a:pt x="28" y="285"/>
                      <a:pt x="26" y="285"/>
                      <a:pt x="24" y="287"/>
                    </a:cubicBezTo>
                    <a:cubicBezTo>
                      <a:pt x="23" y="288"/>
                      <a:pt x="21" y="289"/>
                      <a:pt x="20" y="292"/>
                    </a:cubicBezTo>
                    <a:cubicBezTo>
                      <a:pt x="20" y="294"/>
                      <a:pt x="20" y="296"/>
                      <a:pt x="21" y="298"/>
                    </a:cubicBezTo>
                    <a:cubicBezTo>
                      <a:pt x="22" y="300"/>
                      <a:pt x="23" y="302"/>
                      <a:pt x="25" y="303"/>
                    </a:cubicBezTo>
                    <a:cubicBezTo>
                      <a:pt x="27" y="304"/>
                      <a:pt x="39" y="309"/>
                      <a:pt x="49" y="313"/>
                    </a:cubicBezTo>
                    <a:cubicBezTo>
                      <a:pt x="47" y="319"/>
                      <a:pt x="46" y="324"/>
                      <a:pt x="45" y="330"/>
                    </a:cubicBezTo>
                    <a:cubicBezTo>
                      <a:pt x="33" y="329"/>
                      <a:pt x="21" y="327"/>
                      <a:pt x="19" y="327"/>
                    </a:cubicBezTo>
                    <a:cubicBezTo>
                      <a:pt x="16" y="327"/>
                      <a:pt x="14" y="328"/>
                      <a:pt x="12" y="329"/>
                    </a:cubicBezTo>
                    <a:cubicBezTo>
                      <a:pt x="11" y="330"/>
                      <a:pt x="9" y="332"/>
                      <a:pt x="9" y="334"/>
                    </a:cubicBezTo>
                    <a:cubicBezTo>
                      <a:pt x="9" y="337"/>
                      <a:pt x="9" y="339"/>
                      <a:pt x="10" y="341"/>
                    </a:cubicBezTo>
                    <a:cubicBezTo>
                      <a:pt x="11" y="343"/>
                      <a:pt x="13" y="344"/>
                      <a:pt x="15" y="345"/>
                    </a:cubicBezTo>
                    <a:cubicBezTo>
                      <a:pt x="17" y="346"/>
                      <a:pt x="29" y="349"/>
                      <a:pt x="40" y="353"/>
                    </a:cubicBezTo>
                    <a:cubicBezTo>
                      <a:pt x="39" y="358"/>
                      <a:pt x="38" y="364"/>
                      <a:pt x="37" y="370"/>
                    </a:cubicBezTo>
                    <a:cubicBezTo>
                      <a:pt x="26" y="370"/>
                      <a:pt x="13" y="370"/>
                      <a:pt x="11" y="370"/>
                    </a:cubicBezTo>
                    <a:cubicBezTo>
                      <a:pt x="9" y="370"/>
                      <a:pt x="7" y="371"/>
                      <a:pt x="5" y="372"/>
                    </a:cubicBezTo>
                    <a:cubicBezTo>
                      <a:pt x="3" y="374"/>
                      <a:pt x="2" y="376"/>
                      <a:pt x="2" y="378"/>
                    </a:cubicBezTo>
                    <a:cubicBezTo>
                      <a:pt x="2" y="380"/>
                      <a:pt x="2" y="382"/>
                      <a:pt x="4" y="384"/>
                    </a:cubicBezTo>
                    <a:cubicBezTo>
                      <a:pt x="5" y="386"/>
                      <a:pt x="7" y="387"/>
                      <a:pt x="9" y="388"/>
                    </a:cubicBezTo>
                    <a:cubicBezTo>
                      <a:pt x="11" y="388"/>
                      <a:pt x="24" y="391"/>
                      <a:pt x="35" y="393"/>
                    </a:cubicBezTo>
                    <a:cubicBezTo>
                      <a:pt x="34" y="399"/>
                      <a:pt x="34" y="405"/>
                      <a:pt x="34" y="410"/>
                    </a:cubicBezTo>
                    <a:cubicBezTo>
                      <a:pt x="22" y="412"/>
                      <a:pt x="10" y="413"/>
                      <a:pt x="8" y="413"/>
                    </a:cubicBezTo>
                    <a:cubicBezTo>
                      <a:pt x="5" y="413"/>
                      <a:pt x="3" y="414"/>
                      <a:pt x="2" y="416"/>
                    </a:cubicBezTo>
                    <a:cubicBezTo>
                      <a:pt x="1" y="418"/>
                      <a:pt x="0" y="420"/>
                      <a:pt x="0" y="422"/>
                    </a:cubicBezTo>
                    <a:cubicBezTo>
                      <a:pt x="0" y="424"/>
                      <a:pt x="1" y="426"/>
                      <a:pt x="2" y="428"/>
                    </a:cubicBezTo>
                    <a:cubicBezTo>
                      <a:pt x="3" y="430"/>
                      <a:pt x="5" y="431"/>
                      <a:pt x="8" y="431"/>
                    </a:cubicBezTo>
                    <a:cubicBezTo>
                      <a:pt x="10" y="431"/>
                      <a:pt x="22" y="433"/>
                      <a:pt x="34" y="434"/>
                    </a:cubicBezTo>
                    <a:cubicBezTo>
                      <a:pt x="34" y="439"/>
                      <a:pt x="34" y="445"/>
                      <a:pt x="35" y="451"/>
                    </a:cubicBezTo>
                    <a:cubicBezTo>
                      <a:pt x="24" y="453"/>
                      <a:pt x="11" y="456"/>
                      <a:pt x="9" y="456"/>
                    </a:cubicBezTo>
                    <a:cubicBezTo>
                      <a:pt x="7" y="457"/>
                      <a:pt x="5" y="458"/>
                      <a:pt x="4" y="460"/>
                    </a:cubicBezTo>
                    <a:cubicBezTo>
                      <a:pt x="2" y="462"/>
                      <a:pt x="2" y="464"/>
                      <a:pt x="2" y="466"/>
                    </a:cubicBezTo>
                    <a:cubicBezTo>
                      <a:pt x="2" y="468"/>
                      <a:pt x="3" y="470"/>
                      <a:pt x="5" y="472"/>
                    </a:cubicBezTo>
                    <a:cubicBezTo>
                      <a:pt x="7" y="473"/>
                      <a:pt x="9" y="474"/>
                      <a:pt x="11" y="474"/>
                    </a:cubicBezTo>
                    <a:cubicBezTo>
                      <a:pt x="13" y="474"/>
                      <a:pt x="26" y="474"/>
                      <a:pt x="37" y="474"/>
                    </a:cubicBezTo>
                    <a:cubicBezTo>
                      <a:pt x="38" y="480"/>
                      <a:pt x="39" y="486"/>
                      <a:pt x="40" y="491"/>
                    </a:cubicBezTo>
                    <a:cubicBezTo>
                      <a:pt x="29" y="495"/>
                      <a:pt x="17" y="498"/>
                      <a:pt x="15" y="499"/>
                    </a:cubicBezTo>
                    <a:cubicBezTo>
                      <a:pt x="13" y="500"/>
                      <a:pt x="11" y="502"/>
                      <a:pt x="10" y="503"/>
                    </a:cubicBezTo>
                    <a:cubicBezTo>
                      <a:pt x="9" y="505"/>
                      <a:pt x="9" y="508"/>
                      <a:pt x="9" y="510"/>
                    </a:cubicBezTo>
                    <a:cubicBezTo>
                      <a:pt x="9" y="512"/>
                      <a:pt x="11" y="514"/>
                      <a:pt x="12" y="515"/>
                    </a:cubicBezTo>
                    <a:cubicBezTo>
                      <a:pt x="14" y="517"/>
                      <a:pt x="16" y="517"/>
                      <a:pt x="19" y="517"/>
                    </a:cubicBezTo>
                    <a:cubicBezTo>
                      <a:pt x="21" y="517"/>
                      <a:pt x="33" y="515"/>
                      <a:pt x="45" y="514"/>
                    </a:cubicBezTo>
                    <a:cubicBezTo>
                      <a:pt x="46" y="520"/>
                      <a:pt x="47" y="525"/>
                      <a:pt x="49" y="531"/>
                    </a:cubicBezTo>
                    <a:cubicBezTo>
                      <a:pt x="39" y="535"/>
                      <a:pt x="27" y="540"/>
                      <a:pt x="25" y="541"/>
                    </a:cubicBezTo>
                    <a:cubicBezTo>
                      <a:pt x="23" y="542"/>
                      <a:pt x="22" y="544"/>
                      <a:pt x="21" y="546"/>
                    </a:cubicBezTo>
                    <a:cubicBezTo>
                      <a:pt x="20" y="548"/>
                      <a:pt x="20" y="550"/>
                      <a:pt x="20" y="552"/>
                    </a:cubicBezTo>
                    <a:cubicBezTo>
                      <a:pt x="21" y="555"/>
                      <a:pt x="23" y="556"/>
                      <a:pt x="24" y="558"/>
                    </a:cubicBezTo>
                    <a:cubicBezTo>
                      <a:pt x="26" y="559"/>
                      <a:pt x="28" y="559"/>
                      <a:pt x="31" y="559"/>
                    </a:cubicBezTo>
                    <a:cubicBezTo>
                      <a:pt x="33" y="558"/>
                      <a:pt x="45" y="555"/>
                      <a:pt x="56" y="553"/>
                    </a:cubicBezTo>
                    <a:cubicBezTo>
                      <a:pt x="58" y="558"/>
                      <a:pt x="60" y="564"/>
                      <a:pt x="62" y="569"/>
                    </a:cubicBezTo>
                    <a:cubicBezTo>
                      <a:pt x="53" y="575"/>
                      <a:pt x="42" y="581"/>
                      <a:pt x="40" y="582"/>
                    </a:cubicBezTo>
                    <a:cubicBezTo>
                      <a:pt x="38" y="583"/>
                      <a:pt x="36" y="585"/>
                      <a:pt x="36" y="587"/>
                    </a:cubicBezTo>
                    <a:cubicBezTo>
                      <a:pt x="35" y="589"/>
                      <a:pt x="35" y="592"/>
                      <a:pt x="36" y="594"/>
                    </a:cubicBezTo>
                    <a:cubicBezTo>
                      <a:pt x="37" y="596"/>
                      <a:pt x="39" y="597"/>
                      <a:pt x="41" y="598"/>
                    </a:cubicBezTo>
                    <a:cubicBezTo>
                      <a:pt x="43" y="599"/>
                      <a:pt x="45" y="600"/>
                      <a:pt x="47" y="599"/>
                    </a:cubicBezTo>
                    <a:cubicBezTo>
                      <a:pt x="50" y="598"/>
                      <a:pt x="61" y="594"/>
                      <a:pt x="72" y="590"/>
                    </a:cubicBezTo>
                    <a:cubicBezTo>
                      <a:pt x="74" y="596"/>
                      <a:pt x="77" y="601"/>
                      <a:pt x="80" y="606"/>
                    </a:cubicBezTo>
                    <a:cubicBezTo>
                      <a:pt x="71" y="613"/>
                      <a:pt x="61" y="620"/>
                      <a:pt x="59" y="621"/>
                    </a:cubicBezTo>
                    <a:cubicBezTo>
                      <a:pt x="57" y="623"/>
                      <a:pt x="56" y="625"/>
                      <a:pt x="55" y="627"/>
                    </a:cubicBezTo>
                    <a:cubicBezTo>
                      <a:pt x="55" y="629"/>
                      <a:pt x="55" y="631"/>
                      <a:pt x="56" y="633"/>
                    </a:cubicBezTo>
                    <a:cubicBezTo>
                      <a:pt x="57" y="635"/>
                      <a:pt x="59" y="636"/>
                      <a:pt x="61" y="637"/>
                    </a:cubicBezTo>
                    <a:cubicBezTo>
                      <a:pt x="63" y="638"/>
                      <a:pt x="66" y="638"/>
                      <a:pt x="68" y="637"/>
                    </a:cubicBezTo>
                    <a:cubicBezTo>
                      <a:pt x="70" y="636"/>
                      <a:pt x="81" y="631"/>
                      <a:pt x="91" y="626"/>
                    </a:cubicBezTo>
                    <a:cubicBezTo>
                      <a:pt x="94" y="631"/>
                      <a:pt x="98" y="636"/>
                      <a:pt x="101" y="641"/>
                    </a:cubicBezTo>
                    <a:cubicBezTo>
                      <a:pt x="92" y="648"/>
                      <a:pt x="83" y="656"/>
                      <a:pt x="81" y="658"/>
                    </a:cubicBezTo>
                    <a:cubicBezTo>
                      <a:pt x="80" y="660"/>
                      <a:pt x="79" y="662"/>
                      <a:pt x="79" y="664"/>
                    </a:cubicBezTo>
                    <a:cubicBezTo>
                      <a:pt x="78" y="666"/>
                      <a:pt x="79" y="668"/>
                      <a:pt x="80" y="670"/>
                    </a:cubicBezTo>
                    <a:cubicBezTo>
                      <a:pt x="82" y="672"/>
                      <a:pt x="84" y="673"/>
                      <a:pt x="86" y="674"/>
                    </a:cubicBezTo>
                    <a:cubicBezTo>
                      <a:pt x="88" y="674"/>
                      <a:pt x="90" y="674"/>
                      <a:pt x="92" y="673"/>
                    </a:cubicBezTo>
                    <a:cubicBezTo>
                      <a:pt x="94" y="672"/>
                      <a:pt x="105" y="665"/>
                      <a:pt x="115" y="659"/>
                    </a:cubicBezTo>
                    <a:cubicBezTo>
                      <a:pt x="118" y="664"/>
                      <a:pt x="122" y="669"/>
                      <a:pt x="126" y="673"/>
                    </a:cubicBezTo>
                    <a:cubicBezTo>
                      <a:pt x="118" y="681"/>
                      <a:pt x="109" y="691"/>
                      <a:pt x="108" y="692"/>
                    </a:cubicBezTo>
                    <a:cubicBezTo>
                      <a:pt x="106" y="694"/>
                      <a:pt x="106" y="696"/>
                      <a:pt x="106" y="698"/>
                    </a:cubicBezTo>
                    <a:cubicBezTo>
                      <a:pt x="106" y="701"/>
                      <a:pt x="106" y="703"/>
                      <a:pt x="108" y="704"/>
                    </a:cubicBezTo>
                    <a:cubicBezTo>
                      <a:pt x="110" y="706"/>
                      <a:pt x="112" y="707"/>
                      <a:pt x="114" y="707"/>
                    </a:cubicBezTo>
                    <a:cubicBezTo>
                      <a:pt x="116" y="708"/>
                      <a:pt x="118" y="707"/>
                      <a:pt x="120" y="706"/>
                    </a:cubicBezTo>
                    <a:cubicBezTo>
                      <a:pt x="122" y="704"/>
                      <a:pt x="132" y="697"/>
                      <a:pt x="141" y="690"/>
                    </a:cubicBezTo>
                    <a:cubicBezTo>
                      <a:pt x="145" y="694"/>
                      <a:pt x="149" y="699"/>
                      <a:pt x="153" y="703"/>
                    </a:cubicBezTo>
                    <a:cubicBezTo>
                      <a:pt x="147" y="712"/>
                      <a:pt x="139" y="722"/>
                      <a:pt x="138" y="724"/>
                    </a:cubicBezTo>
                    <a:cubicBezTo>
                      <a:pt x="136" y="726"/>
                      <a:pt x="136" y="728"/>
                      <a:pt x="136" y="730"/>
                    </a:cubicBezTo>
                    <a:cubicBezTo>
                      <a:pt x="136" y="732"/>
                      <a:pt x="137" y="734"/>
                      <a:pt x="139" y="736"/>
                    </a:cubicBezTo>
                    <a:cubicBezTo>
                      <a:pt x="141" y="737"/>
                      <a:pt x="143" y="738"/>
                      <a:pt x="145" y="738"/>
                    </a:cubicBezTo>
                    <a:cubicBezTo>
                      <a:pt x="147" y="738"/>
                      <a:pt x="150" y="737"/>
                      <a:pt x="151" y="736"/>
                    </a:cubicBezTo>
                    <a:cubicBezTo>
                      <a:pt x="153" y="734"/>
                      <a:pt x="162" y="726"/>
                      <a:pt x="170" y="718"/>
                    </a:cubicBezTo>
                    <a:cubicBezTo>
                      <a:pt x="175" y="722"/>
                      <a:pt x="179" y="726"/>
                      <a:pt x="184" y="729"/>
                    </a:cubicBezTo>
                    <a:cubicBezTo>
                      <a:pt x="178" y="739"/>
                      <a:pt x="172" y="750"/>
                      <a:pt x="171" y="752"/>
                    </a:cubicBezTo>
                    <a:cubicBezTo>
                      <a:pt x="170" y="754"/>
                      <a:pt x="169" y="756"/>
                      <a:pt x="170" y="758"/>
                    </a:cubicBezTo>
                    <a:cubicBezTo>
                      <a:pt x="170" y="760"/>
                      <a:pt x="172" y="762"/>
                      <a:pt x="173" y="763"/>
                    </a:cubicBezTo>
                    <a:cubicBezTo>
                      <a:pt x="175" y="765"/>
                      <a:pt x="178" y="765"/>
                      <a:pt x="180" y="765"/>
                    </a:cubicBezTo>
                    <a:cubicBezTo>
                      <a:pt x="182" y="765"/>
                      <a:pt x="184" y="764"/>
                      <a:pt x="185" y="762"/>
                    </a:cubicBezTo>
                    <a:cubicBezTo>
                      <a:pt x="187" y="761"/>
                      <a:pt x="195" y="751"/>
                      <a:pt x="203" y="743"/>
                    </a:cubicBezTo>
                    <a:cubicBezTo>
                      <a:pt x="208" y="746"/>
                      <a:pt x="212" y="749"/>
                      <a:pt x="217" y="752"/>
                    </a:cubicBezTo>
                    <a:cubicBezTo>
                      <a:pt x="213" y="763"/>
                      <a:pt x="208" y="774"/>
                      <a:pt x="206" y="776"/>
                    </a:cubicBezTo>
                    <a:cubicBezTo>
                      <a:pt x="206" y="778"/>
                      <a:pt x="206" y="781"/>
                      <a:pt x="206" y="783"/>
                    </a:cubicBezTo>
                    <a:cubicBezTo>
                      <a:pt x="207" y="785"/>
                      <a:pt x="208" y="786"/>
                      <a:pt x="210" y="788"/>
                    </a:cubicBezTo>
                    <a:cubicBezTo>
                      <a:pt x="212" y="789"/>
                      <a:pt x="215" y="789"/>
                      <a:pt x="217" y="789"/>
                    </a:cubicBezTo>
                    <a:cubicBezTo>
                      <a:pt x="219" y="788"/>
                      <a:pt x="221" y="787"/>
                      <a:pt x="222" y="785"/>
                    </a:cubicBezTo>
                    <a:cubicBezTo>
                      <a:pt x="224" y="783"/>
                      <a:pt x="231" y="773"/>
                      <a:pt x="237" y="764"/>
                    </a:cubicBezTo>
                    <a:cubicBezTo>
                      <a:pt x="243" y="767"/>
                      <a:pt x="248" y="769"/>
                      <a:pt x="253" y="772"/>
                    </a:cubicBezTo>
                    <a:cubicBezTo>
                      <a:pt x="249" y="783"/>
                      <a:pt x="245" y="794"/>
                      <a:pt x="245" y="797"/>
                    </a:cubicBezTo>
                    <a:cubicBezTo>
                      <a:pt x="244" y="799"/>
                      <a:pt x="244" y="801"/>
                      <a:pt x="245" y="803"/>
                    </a:cubicBezTo>
                    <a:cubicBezTo>
                      <a:pt x="246" y="805"/>
                      <a:pt x="248" y="807"/>
                      <a:pt x="250" y="808"/>
                    </a:cubicBezTo>
                    <a:cubicBezTo>
                      <a:pt x="252" y="809"/>
                      <a:pt x="254" y="809"/>
                      <a:pt x="256" y="808"/>
                    </a:cubicBezTo>
                    <a:cubicBezTo>
                      <a:pt x="258" y="807"/>
                      <a:pt x="260" y="806"/>
                      <a:pt x="261" y="804"/>
                    </a:cubicBezTo>
                    <a:cubicBezTo>
                      <a:pt x="262" y="802"/>
                      <a:pt x="269" y="791"/>
                      <a:pt x="274" y="781"/>
                    </a:cubicBezTo>
                    <a:cubicBezTo>
                      <a:pt x="279" y="784"/>
                      <a:pt x="285" y="786"/>
                      <a:pt x="290" y="788"/>
                    </a:cubicBezTo>
                    <a:cubicBezTo>
                      <a:pt x="288" y="799"/>
                      <a:pt x="285" y="811"/>
                      <a:pt x="285" y="813"/>
                    </a:cubicBezTo>
                    <a:cubicBezTo>
                      <a:pt x="284" y="815"/>
                      <a:pt x="285" y="818"/>
                      <a:pt x="286" y="819"/>
                    </a:cubicBezTo>
                    <a:cubicBezTo>
                      <a:pt x="287" y="821"/>
                      <a:pt x="289" y="823"/>
                      <a:pt x="291" y="823"/>
                    </a:cubicBezTo>
                    <a:cubicBezTo>
                      <a:pt x="293" y="824"/>
                      <a:pt x="295" y="824"/>
                      <a:pt x="297" y="823"/>
                    </a:cubicBezTo>
                    <a:cubicBezTo>
                      <a:pt x="299" y="822"/>
                      <a:pt x="301" y="821"/>
                      <a:pt x="302" y="819"/>
                    </a:cubicBezTo>
                    <a:cubicBezTo>
                      <a:pt x="303" y="816"/>
                      <a:pt x="308" y="805"/>
                      <a:pt x="312" y="795"/>
                    </a:cubicBezTo>
                    <a:cubicBezTo>
                      <a:pt x="318" y="796"/>
                      <a:pt x="324" y="798"/>
                      <a:pt x="329" y="799"/>
                    </a:cubicBezTo>
                    <a:cubicBezTo>
                      <a:pt x="328" y="810"/>
                      <a:pt x="327" y="823"/>
                      <a:pt x="326" y="825"/>
                    </a:cubicBezTo>
                    <a:cubicBezTo>
                      <a:pt x="326" y="827"/>
                      <a:pt x="327" y="830"/>
                      <a:pt x="328" y="831"/>
                    </a:cubicBezTo>
                    <a:cubicBezTo>
                      <a:pt x="329" y="833"/>
                      <a:pt x="331" y="834"/>
                      <a:pt x="333" y="835"/>
                    </a:cubicBezTo>
                    <a:cubicBezTo>
                      <a:pt x="336" y="835"/>
                      <a:pt x="338" y="835"/>
                      <a:pt x="340" y="834"/>
                    </a:cubicBezTo>
                    <a:cubicBezTo>
                      <a:pt x="342" y="833"/>
                      <a:pt x="343" y="831"/>
                      <a:pt x="344" y="829"/>
                    </a:cubicBezTo>
                    <a:cubicBezTo>
                      <a:pt x="345" y="827"/>
                      <a:pt x="348" y="815"/>
                      <a:pt x="352" y="804"/>
                    </a:cubicBezTo>
                    <a:cubicBezTo>
                      <a:pt x="358" y="805"/>
                      <a:pt x="363" y="806"/>
                      <a:pt x="369" y="807"/>
                    </a:cubicBezTo>
                    <a:cubicBezTo>
                      <a:pt x="369" y="818"/>
                      <a:pt x="369" y="830"/>
                      <a:pt x="369" y="833"/>
                    </a:cubicBezTo>
                    <a:cubicBezTo>
                      <a:pt x="369" y="835"/>
                      <a:pt x="370" y="837"/>
                      <a:pt x="371" y="839"/>
                    </a:cubicBezTo>
                    <a:cubicBezTo>
                      <a:pt x="373" y="840"/>
                      <a:pt x="375" y="842"/>
                      <a:pt x="377" y="842"/>
                    </a:cubicBezTo>
                    <a:cubicBezTo>
                      <a:pt x="379" y="842"/>
                      <a:pt x="381" y="841"/>
                      <a:pt x="383" y="840"/>
                    </a:cubicBezTo>
                    <a:cubicBezTo>
                      <a:pt x="385" y="839"/>
                      <a:pt x="386" y="837"/>
                      <a:pt x="387" y="835"/>
                    </a:cubicBezTo>
                    <a:cubicBezTo>
                      <a:pt x="387" y="832"/>
                      <a:pt x="390" y="820"/>
                      <a:pt x="392" y="809"/>
                    </a:cubicBezTo>
                    <a:cubicBezTo>
                      <a:pt x="398" y="810"/>
                      <a:pt x="404" y="810"/>
                      <a:pt x="409" y="810"/>
                    </a:cubicBezTo>
                    <a:cubicBezTo>
                      <a:pt x="411" y="821"/>
                      <a:pt x="412" y="834"/>
                      <a:pt x="412" y="836"/>
                    </a:cubicBezTo>
                    <a:cubicBezTo>
                      <a:pt x="412" y="838"/>
                      <a:pt x="413" y="840"/>
                      <a:pt x="415" y="842"/>
                    </a:cubicBezTo>
                    <a:cubicBezTo>
                      <a:pt x="417" y="843"/>
                      <a:pt x="419" y="844"/>
                      <a:pt x="421" y="844"/>
                    </a:cubicBezTo>
                    <a:cubicBezTo>
                      <a:pt x="423" y="844"/>
                      <a:pt x="425" y="843"/>
                      <a:pt x="427" y="842"/>
                    </a:cubicBezTo>
                    <a:cubicBezTo>
                      <a:pt x="429" y="840"/>
                      <a:pt x="430" y="838"/>
                      <a:pt x="430" y="836"/>
                    </a:cubicBezTo>
                    <a:cubicBezTo>
                      <a:pt x="430" y="834"/>
                      <a:pt x="432" y="821"/>
                      <a:pt x="433" y="810"/>
                    </a:cubicBezTo>
                    <a:cubicBezTo>
                      <a:pt x="438" y="810"/>
                      <a:pt x="444" y="810"/>
                      <a:pt x="450" y="809"/>
                    </a:cubicBezTo>
                    <a:cubicBezTo>
                      <a:pt x="452" y="820"/>
                      <a:pt x="455" y="832"/>
                      <a:pt x="455" y="835"/>
                    </a:cubicBezTo>
                    <a:cubicBezTo>
                      <a:pt x="456" y="837"/>
                      <a:pt x="457" y="839"/>
                      <a:pt x="459" y="840"/>
                    </a:cubicBezTo>
                    <a:cubicBezTo>
                      <a:pt x="461" y="841"/>
                      <a:pt x="463" y="842"/>
                      <a:pt x="465" y="842"/>
                    </a:cubicBezTo>
                    <a:cubicBezTo>
                      <a:pt x="467" y="842"/>
                      <a:pt x="469" y="840"/>
                      <a:pt x="471" y="839"/>
                    </a:cubicBezTo>
                    <a:cubicBezTo>
                      <a:pt x="472" y="837"/>
                      <a:pt x="473" y="835"/>
                      <a:pt x="473" y="833"/>
                    </a:cubicBezTo>
                    <a:cubicBezTo>
                      <a:pt x="473" y="830"/>
                      <a:pt x="473" y="818"/>
                      <a:pt x="473" y="807"/>
                    </a:cubicBezTo>
                    <a:cubicBezTo>
                      <a:pt x="479" y="806"/>
                      <a:pt x="485" y="805"/>
                      <a:pt x="490" y="804"/>
                    </a:cubicBezTo>
                    <a:cubicBezTo>
                      <a:pt x="494" y="815"/>
                      <a:pt x="497" y="827"/>
                      <a:pt x="498" y="829"/>
                    </a:cubicBezTo>
                    <a:cubicBezTo>
                      <a:pt x="499" y="831"/>
                      <a:pt x="500" y="833"/>
                      <a:pt x="502" y="834"/>
                    </a:cubicBezTo>
                    <a:cubicBezTo>
                      <a:pt x="504" y="835"/>
                      <a:pt x="506" y="835"/>
                      <a:pt x="509" y="835"/>
                    </a:cubicBezTo>
                    <a:cubicBezTo>
                      <a:pt x="511" y="834"/>
                      <a:pt x="513" y="833"/>
                      <a:pt x="514" y="831"/>
                    </a:cubicBezTo>
                    <a:cubicBezTo>
                      <a:pt x="515" y="830"/>
                      <a:pt x="516" y="827"/>
                      <a:pt x="516" y="825"/>
                    </a:cubicBezTo>
                    <a:cubicBezTo>
                      <a:pt x="516" y="823"/>
                      <a:pt x="514" y="810"/>
                      <a:pt x="513" y="799"/>
                    </a:cubicBezTo>
                    <a:cubicBezTo>
                      <a:pt x="519" y="798"/>
                      <a:pt x="524" y="796"/>
                      <a:pt x="530" y="795"/>
                    </a:cubicBezTo>
                    <a:cubicBezTo>
                      <a:pt x="534" y="805"/>
                      <a:pt x="539" y="816"/>
                      <a:pt x="540" y="819"/>
                    </a:cubicBezTo>
                    <a:cubicBezTo>
                      <a:pt x="541" y="821"/>
                      <a:pt x="543" y="822"/>
                      <a:pt x="545" y="823"/>
                    </a:cubicBezTo>
                    <a:cubicBezTo>
                      <a:pt x="547" y="824"/>
                      <a:pt x="549" y="824"/>
                      <a:pt x="551" y="823"/>
                    </a:cubicBezTo>
                    <a:cubicBezTo>
                      <a:pt x="553" y="823"/>
                      <a:pt x="555" y="821"/>
                      <a:pt x="556" y="819"/>
                    </a:cubicBezTo>
                    <a:cubicBezTo>
                      <a:pt x="557" y="818"/>
                      <a:pt x="558" y="815"/>
                      <a:pt x="557" y="813"/>
                    </a:cubicBezTo>
                    <a:cubicBezTo>
                      <a:pt x="557" y="811"/>
                      <a:pt x="554" y="799"/>
                      <a:pt x="552" y="788"/>
                    </a:cubicBezTo>
                    <a:cubicBezTo>
                      <a:pt x="557" y="786"/>
                      <a:pt x="563" y="784"/>
                      <a:pt x="568" y="781"/>
                    </a:cubicBezTo>
                    <a:cubicBezTo>
                      <a:pt x="574" y="791"/>
                      <a:pt x="580" y="802"/>
                      <a:pt x="581" y="804"/>
                    </a:cubicBezTo>
                    <a:cubicBezTo>
                      <a:pt x="582" y="806"/>
                      <a:pt x="584" y="807"/>
                      <a:pt x="586" y="808"/>
                    </a:cubicBezTo>
                    <a:cubicBezTo>
                      <a:pt x="588" y="809"/>
                      <a:pt x="590" y="809"/>
                      <a:pt x="592" y="808"/>
                    </a:cubicBezTo>
                    <a:cubicBezTo>
                      <a:pt x="595" y="807"/>
                      <a:pt x="596" y="805"/>
                      <a:pt x="597" y="803"/>
                    </a:cubicBezTo>
                    <a:cubicBezTo>
                      <a:pt x="598" y="801"/>
                      <a:pt x="598" y="799"/>
                      <a:pt x="598" y="797"/>
                    </a:cubicBezTo>
                    <a:cubicBezTo>
                      <a:pt x="597" y="794"/>
                      <a:pt x="593" y="783"/>
                      <a:pt x="589" y="772"/>
                    </a:cubicBezTo>
                    <a:cubicBezTo>
                      <a:pt x="594" y="769"/>
                      <a:pt x="600" y="767"/>
                      <a:pt x="605" y="764"/>
                    </a:cubicBezTo>
                    <a:cubicBezTo>
                      <a:pt x="611" y="773"/>
                      <a:pt x="618" y="783"/>
                      <a:pt x="620" y="785"/>
                    </a:cubicBezTo>
                    <a:cubicBezTo>
                      <a:pt x="621" y="787"/>
                      <a:pt x="623" y="788"/>
                      <a:pt x="625" y="789"/>
                    </a:cubicBezTo>
                    <a:cubicBezTo>
                      <a:pt x="627" y="789"/>
                      <a:pt x="630" y="789"/>
                      <a:pt x="632" y="788"/>
                    </a:cubicBezTo>
                    <a:cubicBezTo>
                      <a:pt x="634" y="786"/>
                      <a:pt x="635" y="785"/>
                      <a:pt x="636" y="783"/>
                    </a:cubicBezTo>
                    <a:cubicBezTo>
                      <a:pt x="637" y="781"/>
                      <a:pt x="637" y="778"/>
                      <a:pt x="636" y="776"/>
                    </a:cubicBezTo>
                    <a:cubicBezTo>
                      <a:pt x="635" y="774"/>
                      <a:pt x="629" y="763"/>
                      <a:pt x="625" y="752"/>
                    </a:cubicBezTo>
                    <a:cubicBezTo>
                      <a:pt x="630" y="749"/>
                      <a:pt x="635" y="746"/>
                      <a:pt x="639" y="743"/>
                    </a:cubicBezTo>
                    <a:cubicBezTo>
                      <a:pt x="647" y="751"/>
                      <a:pt x="655" y="761"/>
                      <a:pt x="657" y="762"/>
                    </a:cubicBezTo>
                    <a:cubicBezTo>
                      <a:pt x="658" y="764"/>
                      <a:pt x="660" y="765"/>
                      <a:pt x="662" y="765"/>
                    </a:cubicBezTo>
                    <a:cubicBezTo>
                      <a:pt x="665" y="765"/>
                      <a:pt x="667" y="765"/>
                      <a:pt x="669" y="763"/>
                    </a:cubicBezTo>
                    <a:cubicBezTo>
                      <a:pt x="671" y="762"/>
                      <a:pt x="672" y="760"/>
                      <a:pt x="672" y="758"/>
                    </a:cubicBezTo>
                    <a:cubicBezTo>
                      <a:pt x="673" y="756"/>
                      <a:pt x="673" y="754"/>
                      <a:pt x="671" y="752"/>
                    </a:cubicBezTo>
                    <a:cubicBezTo>
                      <a:pt x="670" y="750"/>
                      <a:pt x="664" y="739"/>
                      <a:pt x="658" y="729"/>
                    </a:cubicBezTo>
                    <a:cubicBezTo>
                      <a:pt x="663" y="726"/>
                      <a:pt x="667" y="722"/>
                      <a:pt x="672" y="718"/>
                    </a:cubicBezTo>
                    <a:cubicBezTo>
                      <a:pt x="680" y="726"/>
                      <a:pt x="689" y="734"/>
                      <a:pt x="691" y="736"/>
                    </a:cubicBezTo>
                    <a:cubicBezTo>
                      <a:pt x="693" y="737"/>
                      <a:pt x="695" y="738"/>
                      <a:pt x="697" y="738"/>
                    </a:cubicBezTo>
                    <a:cubicBezTo>
                      <a:pt x="699" y="738"/>
                      <a:pt x="701" y="737"/>
                      <a:pt x="703" y="736"/>
                    </a:cubicBezTo>
                    <a:cubicBezTo>
                      <a:pt x="705" y="734"/>
                      <a:pt x="706" y="732"/>
                      <a:pt x="706" y="730"/>
                    </a:cubicBezTo>
                    <a:cubicBezTo>
                      <a:pt x="706" y="728"/>
                      <a:pt x="706" y="726"/>
                      <a:pt x="704" y="724"/>
                    </a:cubicBezTo>
                    <a:cubicBezTo>
                      <a:pt x="703" y="722"/>
                      <a:pt x="696" y="712"/>
                      <a:pt x="689" y="703"/>
                    </a:cubicBezTo>
                    <a:cubicBezTo>
                      <a:pt x="693" y="699"/>
                      <a:pt x="697" y="694"/>
                      <a:pt x="701" y="690"/>
                    </a:cubicBezTo>
                    <a:cubicBezTo>
                      <a:pt x="710" y="697"/>
                      <a:pt x="720" y="704"/>
                      <a:pt x="722" y="706"/>
                    </a:cubicBezTo>
                    <a:cubicBezTo>
                      <a:pt x="724" y="707"/>
                      <a:pt x="726" y="708"/>
                      <a:pt x="728" y="707"/>
                    </a:cubicBezTo>
                    <a:cubicBezTo>
                      <a:pt x="731" y="707"/>
                      <a:pt x="733" y="706"/>
                      <a:pt x="734" y="704"/>
                    </a:cubicBezTo>
                    <a:cubicBezTo>
                      <a:pt x="736" y="703"/>
                      <a:pt x="736" y="701"/>
                      <a:pt x="736" y="698"/>
                    </a:cubicBezTo>
                    <a:cubicBezTo>
                      <a:pt x="737" y="696"/>
                      <a:pt x="736" y="694"/>
                      <a:pt x="734" y="692"/>
                    </a:cubicBezTo>
                    <a:cubicBezTo>
                      <a:pt x="733" y="691"/>
                      <a:pt x="724" y="681"/>
                      <a:pt x="717" y="673"/>
                    </a:cubicBezTo>
                    <a:cubicBezTo>
                      <a:pt x="720" y="669"/>
                      <a:pt x="724" y="664"/>
                      <a:pt x="728" y="659"/>
                    </a:cubicBezTo>
                    <a:cubicBezTo>
                      <a:pt x="737" y="665"/>
                      <a:pt x="748" y="672"/>
                      <a:pt x="750" y="673"/>
                    </a:cubicBezTo>
                    <a:cubicBezTo>
                      <a:pt x="752" y="674"/>
                      <a:pt x="754" y="674"/>
                      <a:pt x="757" y="674"/>
                    </a:cubicBezTo>
                    <a:cubicBezTo>
                      <a:pt x="759" y="673"/>
                      <a:pt x="761" y="672"/>
                      <a:pt x="762" y="670"/>
                    </a:cubicBezTo>
                    <a:cubicBezTo>
                      <a:pt x="763" y="668"/>
                      <a:pt x="764" y="666"/>
                      <a:pt x="764" y="664"/>
                    </a:cubicBezTo>
                    <a:cubicBezTo>
                      <a:pt x="763" y="662"/>
                      <a:pt x="763" y="660"/>
                      <a:pt x="761" y="658"/>
                    </a:cubicBezTo>
                    <a:cubicBezTo>
                      <a:pt x="759" y="656"/>
                      <a:pt x="750" y="648"/>
                      <a:pt x="741" y="641"/>
                    </a:cubicBezTo>
                    <a:cubicBezTo>
                      <a:pt x="744" y="636"/>
                      <a:pt x="748" y="631"/>
                      <a:pt x="751" y="626"/>
                    </a:cubicBezTo>
                    <a:cubicBezTo>
                      <a:pt x="761" y="631"/>
                      <a:pt x="772" y="636"/>
                      <a:pt x="775" y="637"/>
                    </a:cubicBezTo>
                    <a:cubicBezTo>
                      <a:pt x="777" y="638"/>
                      <a:pt x="779" y="638"/>
                      <a:pt x="781" y="637"/>
                    </a:cubicBezTo>
                    <a:cubicBezTo>
                      <a:pt x="783" y="636"/>
                      <a:pt x="785" y="635"/>
                      <a:pt x="786" y="633"/>
                    </a:cubicBezTo>
                    <a:cubicBezTo>
                      <a:pt x="787" y="631"/>
                      <a:pt x="787" y="629"/>
                      <a:pt x="787" y="627"/>
                    </a:cubicBezTo>
                    <a:cubicBezTo>
                      <a:pt x="787" y="625"/>
                      <a:pt x="785" y="623"/>
                      <a:pt x="784" y="621"/>
                    </a:cubicBezTo>
                    <a:cubicBezTo>
                      <a:pt x="782" y="620"/>
                      <a:pt x="772" y="613"/>
                      <a:pt x="762" y="606"/>
                    </a:cubicBezTo>
                    <a:cubicBezTo>
                      <a:pt x="765" y="601"/>
                      <a:pt x="768" y="596"/>
                      <a:pt x="770" y="590"/>
                    </a:cubicBezTo>
                    <a:cubicBezTo>
                      <a:pt x="781" y="594"/>
                      <a:pt x="793" y="598"/>
                      <a:pt x="795" y="599"/>
                    </a:cubicBezTo>
                    <a:cubicBezTo>
                      <a:pt x="797" y="600"/>
                      <a:pt x="799" y="599"/>
                      <a:pt x="801" y="598"/>
                    </a:cubicBezTo>
                    <a:cubicBezTo>
                      <a:pt x="803" y="597"/>
                      <a:pt x="805" y="596"/>
                      <a:pt x="806" y="594"/>
                    </a:cubicBezTo>
                    <a:cubicBezTo>
                      <a:pt x="807" y="592"/>
                      <a:pt x="807" y="589"/>
                      <a:pt x="806" y="587"/>
                    </a:cubicBezTo>
                    <a:cubicBezTo>
                      <a:pt x="806" y="585"/>
                      <a:pt x="804" y="583"/>
                      <a:pt x="802" y="582"/>
                    </a:cubicBezTo>
                    <a:cubicBezTo>
                      <a:pt x="800" y="581"/>
                      <a:pt x="790" y="575"/>
                      <a:pt x="780" y="569"/>
                    </a:cubicBezTo>
                    <a:cubicBezTo>
                      <a:pt x="782" y="564"/>
                      <a:pt x="784" y="558"/>
                      <a:pt x="786" y="553"/>
                    </a:cubicBezTo>
                    <a:cubicBezTo>
                      <a:pt x="797" y="555"/>
                      <a:pt x="809" y="558"/>
                      <a:pt x="811" y="559"/>
                    </a:cubicBezTo>
                    <a:cubicBezTo>
                      <a:pt x="814" y="559"/>
                      <a:pt x="816" y="559"/>
                      <a:pt x="818" y="558"/>
                    </a:cubicBezTo>
                    <a:cubicBezTo>
                      <a:pt x="820" y="556"/>
                      <a:pt x="821" y="555"/>
                      <a:pt x="822" y="552"/>
                    </a:cubicBezTo>
                    <a:cubicBezTo>
                      <a:pt x="822" y="550"/>
                      <a:pt x="822" y="548"/>
                      <a:pt x="821" y="546"/>
                    </a:cubicBezTo>
                    <a:cubicBezTo>
                      <a:pt x="821" y="544"/>
                      <a:pt x="819" y="542"/>
                      <a:pt x="817" y="541"/>
                    </a:cubicBezTo>
                    <a:cubicBezTo>
                      <a:pt x="815" y="540"/>
                      <a:pt x="803" y="535"/>
                      <a:pt x="793" y="531"/>
                    </a:cubicBezTo>
                    <a:cubicBezTo>
                      <a:pt x="795" y="525"/>
                      <a:pt x="796" y="520"/>
                      <a:pt x="798" y="514"/>
                    </a:cubicBezTo>
                    <a:cubicBezTo>
                      <a:pt x="809" y="515"/>
                      <a:pt x="821" y="517"/>
                      <a:pt x="824" y="517"/>
                    </a:cubicBezTo>
                    <a:cubicBezTo>
                      <a:pt x="826" y="517"/>
                      <a:pt x="828" y="517"/>
                      <a:pt x="830" y="515"/>
                    </a:cubicBezTo>
                    <a:cubicBezTo>
                      <a:pt x="831" y="514"/>
                      <a:pt x="833" y="512"/>
                      <a:pt x="833" y="510"/>
                    </a:cubicBezTo>
                    <a:cubicBezTo>
                      <a:pt x="834" y="508"/>
                      <a:pt x="833" y="505"/>
                      <a:pt x="832" y="503"/>
                    </a:cubicBezTo>
                    <a:cubicBezTo>
                      <a:pt x="831" y="502"/>
                      <a:pt x="829" y="500"/>
                      <a:pt x="827" y="499"/>
                    </a:cubicBezTo>
                    <a:cubicBezTo>
                      <a:pt x="825" y="498"/>
                      <a:pt x="813" y="495"/>
                      <a:pt x="802" y="491"/>
                    </a:cubicBezTo>
                    <a:cubicBezTo>
                      <a:pt x="803" y="486"/>
                      <a:pt x="804" y="480"/>
                      <a:pt x="805" y="474"/>
                    </a:cubicBezTo>
                    <a:cubicBezTo>
                      <a:pt x="816" y="474"/>
                      <a:pt x="829" y="474"/>
                      <a:pt x="831" y="474"/>
                    </a:cubicBezTo>
                    <a:cubicBezTo>
                      <a:pt x="834" y="474"/>
                      <a:pt x="836" y="473"/>
                      <a:pt x="837" y="472"/>
                    </a:cubicBezTo>
                    <a:cubicBezTo>
                      <a:pt x="839" y="470"/>
                      <a:pt x="840" y="468"/>
                      <a:pt x="840" y="466"/>
                    </a:cubicBezTo>
                    <a:cubicBezTo>
                      <a:pt x="840" y="464"/>
                      <a:pt x="840" y="462"/>
                      <a:pt x="838" y="460"/>
                    </a:cubicBezTo>
                    <a:cubicBezTo>
                      <a:pt x="837" y="458"/>
                      <a:pt x="835" y="457"/>
                      <a:pt x="833" y="456"/>
                    </a:cubicBezTo>
                    <a:cubicBezTo>
                      <a:pt x="831" y="456"/>
                      <a:pt x="819" y="453"/>
                      <a:pt x="807" y="451"/>
                    </a:cubicBezTo>
                    <a:cubicBezTo>
                      <a:pt x="808" y="445"/>
                      <a:pt x="808" y="439"/>
                      <a:pt x="808" y="434"/>
                    </a:cubicBezTo>
                    <a:cubicBezTo>
                      <a:pt x="820" y="433"/>
                      <a:pt x="832" y="431"/>
                      <a:pt x="834" y="431"/>
                    </a:cubicBezTo>
                    <a:moveTo>
                      <a:pt x="421" y="758"/>
                    </a:moveTo>
                    <a:cubicBezTo>
                      <a:pt x="236" y="758"/>
                      <a:pt x="85" y="608"/>
                      <a:pt x="85" y="422"/>
                    </a:cubicBezTo>
                    <a:cubicBezTo>
                      <a:pt x="85" y="236"/>
                      <a:pt x="236" y="86"/>
                      <a:pt x="421" y="86"/>
                    </a:cubicBezTo>
                    <a:cubicBezTo>
                      <a:pt x="606" y="86"/>
                      <a:pt x="757" y="236"/>
                      <a:pt x="757" y="422"/>
                    </a:cubicBezTo>
                    <a:cubicBezTo>
                      <a:pt x="757" y="608"/>
                      <a:pt x="606" y="758"/>
                      <a:pt x="421" y="758"/>
                    </a:cubicBezTo>
                  </a:path>
                </a:pathLst>
              </a:custGeom>
              <a:grpFill/>
              <a:ln>
                <a:noFill/>
              </a:ln>
            </p:spPr>
            <p:txBody>
              <a:bodyPr vert="horz" wrap="square" lIns="121920" tIns="60960" rIns="121920" bIns="60960" numCol="1" anchor="t" anchorCtr="0" compatLnSpc="1"/>
              <a:lstStyle/>
              <a:p>
                <a:endParaRPr lang="en-US" sz="2400"/>
              </a:p>
            </p:txBody>
          </p:sp>
          <p:sp>
            <p:nvSpPr>
              <p:cNvPr id="39" name="Freeform 88"/>
              <p:cNvSpPr>
                <a:spLocks noEditPoints="1"/>
              </p:cNvSpPr>
              <p:nvPr/>
            </p:nvSpPr>
            <p:spPr bwMode="auto">
              <a:xfrm>
                <a:off x="6095999" y="2124584"/>
                <a:ext cx="1073544" cy="1068431"/>
              </a:xfrm>
              <a:custGeom>
                <a:avLst/>
                <a:gdLst>
                  <a:gd name="T0" fmla="*/ 379 w 386"/>
                  <a:gd name="T1" fmla="*/ 217 h 386"/>
                  <a:gd name="T2" fmla="*/ 359 w 386"/>
                  <a:gd name="T3" fmla="*/ 212 h 386"/>
                  <a:gd name="T4" fmla="*/ 351 w 386"/>
                  <a:gd name="T5" fmla="*/ 140 h 386"/>
                  <a:gd name="T6" fmla="*/ 369 w 386"/>
                  <a:gd name="T7" fmla="*/ 130 h 386"/>
                  <a:gd name="T8" fmla="*/ 373 w 386"/>
                  <a:gd name="T9" fmla="*/ 118 h 386"/>
                  <a:gd name="T10" fmla="*/ 353 w 386"/>
                  <a:gd name="T11" fmla="*/ 82 h 386"/>
                  <a:gd name="T12" fmla="*/ 341 w 386"/>
                  <a:gd name="T13" fmla="*/ 79 h 386"/>
                  <a:gd name="T14" fmla="*/ 322 w 386"/>
                  <a:gd name="T15" fmla="*/ 90 h 386"/>
                  <a:gd name="T16" fmla="*/ 266 w 386"/>
                  <a:gd name="T17" fmla="*/ 45 h 386"/>
                  <a:gd name="T18" fmla="*/ 272 w 386"/>
                  <a:gd name="T19" fmla="*/ 23 h 386"/>
                  <a:gd name="T20" fmla="*/ 266 w 386"/>
                  <a:gd name="T21" fmla="*/ 13 h 386"/>
                  <a:gd name="T22" fmla="*/ 227 w 386"/>
                  <a:gd name="T23" fmla="*/ 2 h 386"/>
                  <a:gd name="T24" fmla="*/ 217 w 386"/>
                  <a:gd name="T25" fmla="*/ 7 h 386"/>
                  <a:gd name="T26" fmla="*/ 210 w 386"/>
                  <a:gd name="T27" fmla="*/ 30 h 386"/>
                  <a:gd name="T28" fmla="*/ 140 w 386"/>
                  <a:gd name="T29" fmla="*/ 39 h 386"/>
                  <a:gd name="T30" fmla="*/ 128 w 386"/>
                  <a:gd name="T31" fmla="*/ 19 h 386"/>
                  <a:gd name="T32" fmla="*/ 123 w 386"/>
                  <a:gd name="T33" fmla="*/ 14 h 386"/>
                  <a:gd name="T34" fmla="*/ 117 w 386"/>
                  <a:gd name="T35" fmla="*/ 15 h 386"/>
                  <a:gd name="T36" fmla="*/ 81 w 386"/>
                  <a:gd name="T37" fmla="*/ 35 h 386"/>
                  <a:gd name="T38" fmla="*/ 78 w 386"/>
                  <a:gd name="T39" fmla="*/ 46 h 386"/>
                  <a:gd name="T40" fmla="*/ 89 w 386"/>
                  <a:gd name="T41" fmla="*/ 67 h 386"/>
                  <a:gd name="T42" fmla="*/ 47 w 386"/>
                  <a:gd name="T43" fmla="*/ 122 h 386"/>
                  <a:gd name="T44" fmla="*/ 23 w 386"/>
                  <a:gd name="T45" fmla="*/ 115 h 386"/>
                  <a:gd name="T46" fmla="*/ 13 w 386"/>
                  <a:gd name="T47" fmla="*/ 121 h 386"/>
                  <a:gd name="T48" fmla="*/ 2 w 386"/>
                  <a:gd name="T49" fmla="*/ 160 h 386"/>
                  <a:gd name="T50" fmla="*/ 7 w 386"/>
                  <a:gd name="T51" fmla="*/ 171 h 386"/>
                  <a:gd name="T52" fmla="*/ 31 w 386"/>
                  <a:gd name="T53" fmla="*/ 177 h 386"/>
                  <a:gd name="T54" fmla="*/ 38 w 386"/>
                  <a:gd name="T55" fmla="*/ 247 h 386"/>
                  <a:gd name="T56" fmla="*/ 18 w 386"/>
                  <a:gd name="T57" fmla="*/ 258 h 386"/>
                  <a:gd name="T58" fmla="*/ 14 w 386"/>
                  <a:gd name="T59" fmla="*/ 270 h 386"/>
                  <a:gd name="T60" fmla="*/ 34 w 386"/>
                  <a:gd name="T61" fmla="*/ 305 h 386"/>
                  <a:gd name="T62" fmla="*/ 39 w 386"/>
                  <a:gd name="T63" fmla="*/ 309 h 386"/>
                  <a:gd name="T64" fmla="*/ 46 w 386"/>
                  <a:gd name="T65" fmla="*/ 308 h 386"/>
                  <a:gd name="T66" fmla="*/ 66 w 386"/>
                  <a:gd name="T67" fmla="*/ 297 h 386"/>
                  <a:gd name="T68" fmla="*/ 120 w 386"/>
                  <a:gd name="T69" fmla="*/ 342 h 386"/>
                  <a:gd name="T70" fmla="*/ 114 w 386"/>
                  <a:gd name="T71" fmla="*/ 363 h 386"/>
                  <a:gd name="T72" fmla="*/ 120 w 386"/>
                  <a:gd name="T73" fmla="*/ 373 h 386"/>
                  <a:gd name="T74" fmla="*/ 159 w 386"/>
                  <a:gd name="T75" fmla="*/ 384 h 386"/>
                  <a:gd name="T76" fmla="*/ 170 w 386"/>
                  <a:gd name="T77" fmla="*/ 379 h 386"/>
                  <a:gd name="T78" fmla="*/ 176 w 386"/>
                  <a:gd name="T79" fmla="*/ 359 h 386"/>
                  <a:gd name="T80" fmla="*/ 246 w 386"/>
                  <a:gd name="T81" fmla="*/ 351 h 386"/>
                  <a:gd name="T82" fmla="*/ 257 w 386"/>
                  <a:gd name="T83" fmla="*/ 370 h 386"/>
                  <a:gd name="T84" fmla="*/ 268 w 386"/>
                  <a:gd name="T85" fmla="*/ 373 h 386"/>
                  <a:gd name="T86" fmla="*/ 304 w 386"/>
                  <a:gd name="T87" fmla="*/ 354 h 386"/>
                  <a:gd name="T88" fmla="*/ 308 w 386"/>
                  <a:gd name="T89" fmla="*/ 349 h 386"/>
                  <a:gd name="T90" fmla="*/ 307 w 386"/>
                  <a:gd name="T91" fmla="*/ 342 h 386"/>
                  <a:gd name="T92" fmla="*/ 297 w 386"/>
                  <a:gd name="T93" fmla="*/ 324 h 386"/>
                  <a:gd name="T94" fmla="*/ 343 w 386"/>
                  <a:gd name="T95" fmla="*/ 267 h 386"/>
                  <a:gd name="T96" fmla="*/ 363 w 386"/>
                  <a:gd name="T97" fmla="*/ 273 h 386"/>
                  <a:gd name="T98" fmla="*/ 373 w 386"/>
                  <a:gd name="T99" fmla="*/ 267 h 386"/>
                  <a:gd name="T100" fmla="*/ 384 w 386"/>
                  <a:gd name="T101" fmla="*/ 228 h 386"/>
                  <a:gd name="T102" fmla="*/ 379 w 386"/>
                  <a:gd name="T103" fmla="*/ 217 h 386"/>
                  <a:gd name="T104" fmla="*/ 280 w 386"/>
                  <a:gd name="T105" fmla="*/ 218 h 386"/>
                  <a:gd name="T106" fmla="*/ 168 w 386"/>
                  <a:gd name="T107" fmla="*/ 280 h 386"/>
                  <a:gd name="T108" fmla="*/ 107 w 386"/>
                  <a:gd name="T109" fmla="*/ 168 h 386"/>
                  <a:gd name="T110" fmla="*/ 218 w 386"/>
                  <a:gd name="T111" fmla="*/ 106 h 386"/>
                  <a:gd name="T112" fmla="*/ 280 w 386"/>
                  <a:gd name="T113" fmla="*/ 218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6" h="386">
                    <a:moveTo>
                      <a:pt x="379" y="217"/>
                    </a:moveTo>
                    <a:cubicBezTo>
                      <a:pt x="359" y="212"/>
                      <a:pt x="359" y="212"/>
                      <a:pt x="359" y="212"/>
                    </a:cubicBezTo>
                    <a:cubicBezTo>
                      <a:pt x="362" y="188"/>
                      <a:pt x="359" y="163"/>
                      <a:pt x="351" y="140"/>
                    </a:cubicBezTo>
                    <a:cubicBezTo>
                      <a:pt x="369" y="130"/>
                      <a:pt x="369" y="130"/>
                      <a:pt x="369" y="130"/>
                    </a:cubicBezTo>
                    <a:cubicBezTo>
                      <a:pt x="373" y="127"/>
                      <a:pt x="375" y="122"/>
                      <a:pt x="373" y="118"/>
                    </a:cubicBezTo>
                    <a:cubicBezTo>
                      <a:pt x="353" y="82"/>
                      <a:pt x="353" y="82"/>
                      <a:pt x="353" y="82"/>
                    </a:cubicBezTo>
                    <a:cubicBezTo>
                      <a:pt x="351" y="78"/>
                      <a:pt x="345" y="77"/>
                      <a:pt x="341" y="79"/>
                    </a:cubicBezTo>
                    <a:cubicBezTo>
                      <a:pt x="322" y="90"/>
                      <a:pt x="322" y="90"/>
                      <a:pt x="322" y="90"/>
                    </a:cubicBezTo>
                    <a:cubicBezTo>
                      <a:pt x="307" y="71"/>
                      <a:pt x="288" y="56"/>
                      <a:pt x="266" y="45"/>
                    </a:cubicBezTo>
                    <a:cubicBezTo>
                      <a:pt x="272" y="23"/>
                      <a:pt x="272" y="23"/>
                      <a:pt x="272" y="23"/>
                    </a:cubicBezTo>
                    <a:cubicBezTo>
                      <a:pt x="273" y="19"/>
                      <a:pt x="271" y="14"/>
                      <a:pt x="266" y="13"/>
                    </a:cubicBezTo>
                    <a:cubicBezTo>
                      <a:pt x="227" y="2"/>
                      <a:pt x="227" y="2"/>
                      <a:pt x="227" y="2"/>
                    </a:cubicBezTo>
                    <a:cubicBezTo>
                      <a:pt x="223" y="0"/>
                      <a:pt x="218" y="3"/>
                      <a:pt x="217" y="7"/>
                    </a:cubicBezTo>
                    <a:cubicBezTo>
                      <a:pt x="210" y="30"/>
                      <a:pt x="210" y="30"/>
                      <a:pt x="210" y="30"/>
                    </a:cubicBezTo>
                    <a:cubicBezTo>
                      <a:pt x="186" y="28"/>
                      <a:pt x="162" y="31"/>
                      <a:pt x="140" y="39"/>
                    </a:cubicBezTo>
                    <a:cubicBezTo>
                      <a:pt x="128" y="19"/>
                      <a:pt x="128" y="19"/>
                      <a:pt x="128" y="19"/>
                    </a:cubicBezTo>
                    <a:cubicBezTo>
                      <a:pt x="127" y="17"/>
                      <a:pt x="125" y="15"/>
                      <a:pt x="123" y="14"/>
                    </a:cubicBezTo>
                    <a:cubicBezTo>
                      <a:pt x="121" y="14"/>
                      <a:pt x="119" y="14"/>
                      <a:pt x="117" y="15"/>
                    </a:cubicBezTo>
                    <a:cubicBezTo>
                      <a:pt x="81" y="35"/>
                      <a:pt x="81" y="35"/>
                      <a:pt x="81" y="35"/>
                    </a:cubicBezTo>
                    <a:cubicBezTo>
                      <a:pt x="77" y="37"/>
                      <a:pt x="76" y="42"/>
                      <a:pt x="78" y="46"/>
                    </a:cubicBezTo>
                    <a:cubicBezTo>
                      <a:pt x="89" y="67"/>
                      <a:pt x="89" y="67"/>
                      <a:pt x="89" y="67"/>
                    </a:cubicBezTo>
                    <a:cubicBezTo>
                      <a:pt x="71" y="82"/>
                      <a:pt x="57" y="101"/>
                      <a:pt x="47" y="122"/>
                    </a:cubicBezTo>
                    <a:cubicBezTo>
                      <a:pt x="23" y="115"/>
                      <a:pt x="23" y="115"/>
                      <a:pt x="23" y="115"/>
                    </a:cubicBezTo>
                    <a:cubicBezTo>
                      <a:pt x="19" y="114"/>
                      <a:pt x="14" y="116"/>
                      <a:pt x="13" y="121"/>
                    </a:cubicBezTo>
                    <a:cubicBezTo>
                      <a:pt x="2" y="160"/>
                      <a:pt x="2" y="160"/>
                      <a:pt x="2" y="160"/>
                    </a:cubicBezTo>
                    <a:cubicBezTo>
                      <a:pt x="0" y="165"/>
                      <a:pt x="3" y="169"/>
                      <a:pt x="7" y="171"/>
                    </a:cubicBezTo>
                    <a:cubicBezTo>
                      <a:pt x="31" y="177"/>
                      <a:pt x="31" y="177"/>
                      <a:pt x="31" y="177"/>
                    </a:cubicBezTo>
                    <a:cubicBezTo>
                      <a:pt x="28" y="201"/>
                      <a:pt x="31" y="224"/>
                      <a:pt x="38" y="247"/>
                    </a:cubicBezTo>
                    <a:cubicBezTo>
                      <a:pt x="18" y="258"/>
                      <a:pt x="18" y="258"/>
                      <a:pt x="18" y="258"/>
                    </a:cubicBezTo>
                    <a:cubicBezTo>
                      <a:pt x="14" y="260"/>
                      <a:pt x="12" y="265"/>
                      <a:pt x="14" y="270"/>
                    </a:cubicBezTo>
                    <a:cubicBezTo>
                      <a:pt x="34" y="305"/>
                      <a:pt x="34" y="305"/>
                      <a:pt x="34" y="305"/>
                    </a:cubicBezTo>
                    <a:cubicBezTo>
                      <a:pt x="35" y="307"/>
                      <a:pt x="37" y="309"/>
                      <a:pt x="39" y="309"/>
                    </a:cubicBezTo>
                    <a:cubicBezTo>
                      <a:pt x="41" y="310"/>
                      <a:pt x="44" y="310"/>
                      <a:pt x="46" y="308"/>
                    </a:cubicBezTo>
                    <a:cubicBezTo>
                      <a:pt x="66" y="297"/>
                      <a:pt x="66" y="297"/>
                      <a:pt x="66" y="297"/>
                    </a:cubicBezTo>
                    <a:cubicBezTo>
                      <a:pt x="81" y="316"/>
                      <a:pt x="99" y="331"/>
                      <a:pt x="120" y="342"/>
                    </a:cubicBezTo>
                    <a:cubicBezTo>
                      <a:pt x="114" y="363"/>
                      <a:pt x="114" y="363"/>
                      <a:pt x="114" y="363"/>
                    </a:cubicBezTo>
                    <a:cubicBezTo>
                      <a:pt x="113" y="367"/>
                      <a:pt x="116" y="372"/>
                      <a:pt x="120" y="373"/>
                    </a:cubicBezTo>
                    <a:cubicBezTo>
                      <a:pt x="159" y="384"/>
                      <a:pt x="159" y="384"/>
                      <a:pt x="159" y="384"/>
                    </a:cubicBezTo>
                    <a:cubicBezTo>
                      <a:pt x="164" y="386"/>
                      <a:pt x="169" y="383"/>
                      <a:pt x="170" y="379"/>
                    </a:cubicBezTo>
                    <a:cubicBezTo>
                      <a:pt x="176" y="359"/>
                      <a:pt x="176" y="359"/>
                      <a:pt x="176" y="359"/>
                    </a:cubicBezTo>
                    <a:cubicBezTo>
                      <a:pt x="199" y="361"/>
                      <a:pt x="224" y="359"/>
                      <a:pt x="246" y="351"/>
                    </a:cubicBezTo>
                    <a:cubicBezTo>
                      <a:pt x="257" y="370"/>
                      <a:pt x="257" y="370"/>
                      <a:pt x="257" y="370"/>
                    </a:cubicBezTo>
                    <a:cubicBezTo>
                      <a:pt x="259" y="374"/>
                      <a:pt x="264" y="376"/>
                      <a:pt x="268" y="373"/>
                    </a:cubicBezTo>
                    <a:cubicBezTo>
                      <a:pt x="304" y="354"/>
                      <a:pt x="304" y="354"/>
                      <a:pt x="304" y="354"/>
                    </a:cubicBezTo>
                    <a:cubicBezTo>
                      <a:pt x="306" y="353"/>
                      <a:pt x="307" y="351"/>
                      <a:pt x="308" y="349"/>
                    </a:cubicBezTo>
                    <a:cubicBezTo>
                      <a:pt x="309" y="346"/>
                      <a:pt x="308" y="344"/>
                      <a:pt x="307" y="342"/>
                    </a:cubicBezTo>
                    <a:cubicBezTo>
                      <a:pt x="297" y="324"/>
                      <a:pt x="297" y="324"/>
                      <a:pt x="297" y="324"/>
                    </a:cubicBezTo>
                    <a:cubicBezTo>
                      <a:pt x="317" y="309"/>
                      <a:pt x="332" y="289"/>
                      <a:pt x="343" y="267"/>
                    </a:cubicBezTo>
                    <a:cubicBezTo>
                      <a:pt x="363" y="273"/>
                      <a:pt x="363" y="273"/>
                      <a:pt x="363" y="273"/>
                    </a:cubicBezTo>
                    <a:cubicBezTo>
                      <a:pt x="367" y="274"/>
                      <a:pt x="372" y="272"/>
                      <a:pt x="373" y="267"/>
                    </a:cubicBezTo>
                    <a:cubicBezTo>
                      <a:pt x="384" y="228"/>
                      <a:pt x="384" y="228"/>
                      <a:pt x="384" y="228"/>
                    </a:cubicBezTo>
                    <a:cubicBezTo>
                      <a:pt x="386" y="223"/>
                      <a:pt x="383" y="219"/>
                      <a:pt x="379" y="217"/>
                    </a:cubicBezTo>
                    <a:moveTo>
                      <a:pt x="280" y="218"/>
                    </a:moveTo>
                    <a:cubicBezTo>
                      <a:pt x="266" y="266"/>
                      <a:pt x="216" y="293"/>
                      <a:pt x="168" y="280"/>
                    </a:cubicBezTo>
                    <a:cubicBezTo>
                      <a:pt x="121" y="266"/>
                      <a:pt x="93" y="216"/>
                      <a:pt x="107" y="168"/>
                    </a:cubicBezTo>
                    <a:cubicBezTo>
                      <a:pt x="121" y="120"/>
                      <a:pt x="170" y="93"/>
                      <a:pt x="218" y="106"/>
                    </a:cubicBezTo>
                    <a:cubicBezTo>
                      <a:pt x="266" y="120"/>
                      <a:pt x="294" y="170"/>
                      <a:pt x="280" y="218"/>
                    </a:cubicBezTo>
                  </a:path>
                </a:pathLst>
              </a:custGeom>
              <a:solidFill>
                <a:schemeClr val="accent2"/>
              </a:solidFill>
              <a:ln>
                <a:noFill/>
              </a:ln>
            </p:spPr>
            <p:txBody>
              <a:bodyPr vert="horz" wrap="square" lIns="121920" tIns="60960" rIns="121920" bIns="60960" numCol="1" anchor="t" anchorCtr="0" compatLnSpc="1"/>
              <a:lstStyle/>
              <a:p>
                <a:endParaRPr lang="en-US" sz="2400"/>
              </a:p>
            </p:txBody>
          </p:sp>
          <p:grpSp>
            <p:nvGrpSpPr>
              <p:cNvPr id="45" name="Group 44"/>
              <p:cNvGrpSpPr/>
              <p:nvPr/>
            </p:nvGrpSpPr>
            <p:grpSpPr>
              <a:xfrm>
                <a:off x="5738283" y="3297044"/>
                <a:ext cx="715433" cy="715433"/>
                <a:chOff x="5721350" y="4470400"/>
                <a:chExt cx="536575" cy="536575"/>
              </a:xfrm>
              <a:grpFill/>
            </p:grpSpPr>
            <p:sp>
              <p:nvSpPr>
                <p:cNvPr id="46"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7" name="Oval 85"/>
                <p:cNvSpPr>
                  <a:spLocks noChangeArrowheads="1"/>
                </p:cNvSpPr>
                <p:nvPr/>
              </p:nvSpPr>
              <p:spPr bwMode="auto">
                <a:xfrm>
                  <a:off x="5945188" y="4695825"/>
                  <a:ext cx="88900" cy="87312"/>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54" name="Group 53"/>
              <p:cNvGrpSpPr/>
              <p:nvPr/>
            </p:nvGrpSpPr>
            <p:grpSpPr>
              <a:xfrm>
                <a:off x="2887802" y="3456474"/>
                <a:ext cx="715433" cy="715433"/>
                <a:chOff x="5721350" y="4470400"/>
                <a:chExt cx="536575" cy="536575"/>
              </a:xfrm>
              <a:grpFill/>
            </p:grpSpPr>
            <p:sp>
              <p:nvSpPr>
                <p:cNvPr id="55"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6" name="Oval 85"/>
                <p:cNvSpPr>
                  <a:spLocks noChangeArrowheads="1"/>
                </p:cNvSpPr>
                <p:nvPr/>
              </p:nvSpPr>
              <p:spPr bwMode="auto">
                <a:xfrm>
                  <a:off x="5945188" y="4695825"/>
                  <a:ext cx="88900" cy="873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60" name="Group 59"/>
              <p:cNvGrpSpPr/>
              <p:nvPr/>
            </p:nvGrpSpPr>
            <p:grpSpPr>
              <a:xfrm>
                <a:off x="6450272" y="4525927"/>
                <a:ext cx="1130172" cy="914020"/>
                <a:chOff x="312738" y="3205163"/>
                <a:chExt cx="290513" cy="234950"/>
              </a:xfrm>
              <a:grpFill/>
            </p:grpSpPr>
            <p:sp>
              <p:nvSpPr>
                <p:cNvPr id="61"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2"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3" name="Oval 7"/>
                <p:cNvSpPr>
                  <a:spLocks noChangeArrowheads="1"/>
                </p:cNvSpPr>
                <p:nvPr/>
              </p:nvSpPr>
              <p:spPr bwMode="auto">
                <a:xfrm>
                  <a:off x="439738" y="3300413"/>
                  <a:ext cx="33338" cy="3175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64" name="Freeform 10"/>
              <p:cNvSpPr>
                <a:spLocks noEditPoints="1"/>
              </p:cNvSpPr>
              <p:nvPr/>
            </p:nvSpPr>
            <p:spPr bwMode="auto">
              <a:xfrm flipH="1">
                <a:off x="10478472" y="3396054"/>
                <a:ext cx="700397" cy="691455"/>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accent3"/>
              </a:solidFill>
              <a:ln>
                <a:noFill/>
              </a:ln>
            </p:spPr>
            <p:txBody>
              <a:bodyPr vert="horz" wrap="square" lIns="121920" tIns="60960" rIns="121920" bIns="60960" numCol="1" anchor="t" anchorCtr="0" compatLnSpc="1"/>
              <a:lstStyle/>
              <a:p>
                <a:endParaRPr lang="en-US" sz="2400"/>
              </a:p>
            </p:txBody>
          </p:sp>
          <p:sp>
            <p:nvSpPr>
              <p:cNvPr id="68" name="Freeform 86"/>
              <p:cNvSpPr>
                <a:spLocks noEditPoints="1"/>
              </p:cNvSpPr>
              <p:nvPr/>
            </p:nvSpPr>
            <p:spPr bwMode="auto">
              <a:xfrm>
                <a:off x="8898740" y="4982580"/>
                <a:ext cx="1147081" cy="1138767"/>
              </a:xfrm>
              <a:custGeom>
                <a:avLst/>
                <a:gdLst>
                  <a:gd name="T0" fmla="*/ 254 w 255"/>
                  <a:gd name="T1" fmla="*/ 123 h 254"/>
                  <a:gd name="T2" fmla="*/ 249 w 255"/>
                  <a:gd name="T3" fmla="*/ 107 h 254"/>
                  <a:gd name="T4" fmla="*/ 246 w 255"/>
                  <a:gd name="T5" fmla="*/ 96 h 254"/>
                  <a:gd name="T6" fmla="*/ 244 w 255"/>
                  <a:gd name="T7" fmla="*/ 79 h 254"/>
                  <a:gd name="T8" fmla="*/ 221 w 255"/>
                  <a:gd name="T9" fmla="*/ 77 h 254"/>
                  <a:gd name="T10" fmla="*/ 231 w 255"/>
                  <a:gd name="T11" fmla="*/ 52 h 254"/>
                  <a:gd name="T12" fmla="*/ 204 w 255"/>
                  <a:gd name="T13" fmla="*/ 53 h 254"/>
                  <a:gd name="T14" fmla="*/ 209 w 255"/>
                  <a:gd name="T15" fmla="*/ 30 h 254"/>
                  <a:gd name="T16" fmla="*/ 194 w 255"/>
                  <a:gd name="T17" fmla="*/ 24 h 254"/>
                  <a:gd name="T18" fmla="*/ 184 w 255"/>
                  <a:gd name="T19" fmla="*/ 18 h 254"/>
                  <a:gd name="T20" fmla="*/ 170 w 255"/>
                  <a:gd name="T21" fmla="*/ 8 h 254"/>
                  <a:gd name="T22" fmla="*/ 153 w 255"/>
                  <a:gd name="T23" fmla="*/ 24 h 254"/>
                  <a:gd name="T24" fmla="*/ 141 w 255"/>
                  <a:gd name="T25" fmla="*/ 0 h 254"/>
                  <a:gd name="T26" fmla="*/ 128 w 255"/>
                  <a:gd name="T27" fmla="*/ 21 h 254"/>
                  <a:gd name="T28" fmla="*/ 114 w 255"/>
                  <a:gd name="T29" fmla="*/ 0 h 254"/>
                  <a:gd name="T30" fmla="*/ 102 w 255"/>
                  <a:gd name="T31" fmla="*/ 24 h 254"/>
                  <a:gd name="T32" fmla="*/ 85 w 255"/>
                  <a:gd name="T33" fmla="*/ 8 h 254"/>
                  <a:gd name="T34" fmla="*/ 72 w 255"/>
                  <a:gd name="T35" fmla="*/ 18 h 254"/>
                  <a:gd name="T36" fmla="*/ 62 w 255"/>
                  <a:gd name="T37" fmla="*/ 24 h 254"/>
                  <a:gd name="T38" fmla="*/ 46 w 255"/>
                  <a:gd name="T39" fmla="*/ 30 h 254"/>
                  <a:gd name="T40" fmla="*/ 52 w 255"/>
                  <a:gd name="T41" fmla="*/ 53 h 254"/>
                  <a:gd name="T42" fmla="*/ 25 w 255"/>
                  <a:gd name="T43" fmla="*/ 52 h 254"/>
                  <a:gd name="T44" fmla="*/ 34 w 255"/>
                  <a:gd name="T45" fmla="*/ 77 h 254"/>
                  <a:gd name="T46" fmla="*/ 11 w 255"/>
                  <a:gd name="T47" fmla="*/ 79 h 254"/>
                  <a:gd name="T48" fmla="*/ 9 w 255"/>
                  <a:gd name="T49" fmla="*/ 96 h 254"/>
                  <a:gd name="T50" fmla="*/ 7 w 255"/>
                  <a:gd name="T51" fmla="*/ 107 h 254"/>
                  <a:gd name="T52" fmla="*/ 2 w 255"/>
                  <a:gd name="T53" fmla="*/ 123 h 254"/>
                  <a:gd name="T54" fmla="*/ 22 w 255"/>
                  <a:gd name="T55" fmla="*/ 134 h 254"/>
                  <a:gd name="T56" fmla="*/ 3 w 255"/>
                  <a:gd name="T57" fmla="*/ 153 h 254"/>
                  <a:gd name="T58" fmla="*/ 28 w 255"/>
                  <a:gd name="T59" fmla="*/ 163 h 254"/>
                  <a:gd name="T60" fmla="*/ 14 w 255"/>
                  <a:gd name="T61" fmla="*/ 182 h 254"/>
                  <a:gd name="T62" fmla="*/ 25 w 255"/>
                  <a:gd name="T63" fmla="*/ 194 h 254"/>
                  <a:gd name="T64" fmla="*/ 32 w 255"/>
                  <a:gd name="T65" fmla="*/ 204 h 254"/>
                  <a:gd name="T66" fmla="*/ 41 w 255"/>
                  <a:gd name="T67" fmla="*/ 218 h 254"/>
                  <a:gd name="T68" fmla="*/ 63 w 255"/>
                  <a:gd name="T69" fmla="*/ 210 h 254"/>
                  <a:gd name="T70" fmla="*/ 64 w 255"/>
                  <a:gd name="T71" fmla="*/ 237 h 254"/>
                  <a:gd name="T72" fmla="*/ 88 w 255"/>
                  <a:gd name="T73" fmla="*/ 225 h 254"/>
                  <a:gd name="T74" fmla="*/ 92 w 255"/>
                  <a:gd name="T75" fmla="*/ 248 h 254"/>
                  <a:gd name="T76" fmla="*/ 109 w 255"/>
                  <a:gd name="T77" fmla="*/ 248 h 254"/>
                  <a:gd name="T78" fmla="*/ 121 w 255"/>
                  <a:gd name="T79" fmla="*/ 249 h 254"/>
                  <a:gd name="T80" fmla="*/ 135 w 255"/>
                  <a:gd name="T81" fmla="*/ 249 h 254"/>
                  <a:gd name="T82" fmla="*/ 146 w 255"/>
                  <a:gd name="T83" fmla="*/ 248 h 254"/>
                  <a:gd name="T84" fmla="*/ 163 w 255"/>
                  <a:gd name="T85" fmla="*/ 248 h 254"/>
                  <a:gd name="T86" fmla="*/ 167 w 255"/>
                  <a:gd name="T87" fmla="*/ 225 h 254"/>
                  <a:gd name="T88" fmla="*/ 191 w 255"/>
                  <a:gd name="T89" fmla="*/ 237 h 254"/>
                  <a:gd name="T90" fmla="*/ 193 w 255"/>
                  <a:gd name="T91" fmla="*/ 210 h 254"/>
                  <a:gd name="T92" fmla="*/ 215 w 255"/>
                  <a:gd name="T93" fmla="*/ 218 h 254"/>
                  <a:gd name="T94" fmla="*/ 223 w 255"/>
                  <a:gd name="T95" fmla="*/ 204 h 254"/>
                  <a:gd name="T96" fmla="*/ 230 w 255"/>
                  <a:gd name="T97" fmla="*/ 194 h 254"/>
                  <a:gd name="T98" fmla="*/ 241 w 255"/>
                  <a:gd name="T99" fmla="*/ 182 h 254"/>
                  <a:gd name="T100" fmla="*/ 227 w 255"/>
                  <a:gd name="T101" fmla="*/ 163 h 254"/>
                  <a:gd name="T102" fmla="*/ 252 w 255"/>
                  <a:gd name="T103" fmla="*/ 153 h 254"/>
                  <a:gd name="T104" fmla="*/ 233 w 255"/>
                  <a:gd name="T105" fmla="*/ 134 h 254"/>
                  <a:gd name="T106" fmla="*/ 128 w 255"/>
                  <a:gd name="T107" fmla="*/ 148 h 254"/>
                  <a:gd name="T108" fmla="*/ 118 w 255"/>
                  <a:gd name="T109" fmla="*/ 43 h 254"/>
                  <a:gd name="T110" fmla="*/ 50 w 255"/>
                  <a:gd name="T111" fmla="*/ 160 h 254"/>
                  <a:gd name="T112" fmla="*/ 72 w 255"/>
                  <a:gd name="T113" fmla="*/ 170 h 254"/>
                  <a:gd name="T114" fmla="*/ 128 w 255"/>
                  <a:gd name="T115" fmla="*/ 211 h 254"/>
                  <a:gd name="T116" fmla="*/ 138 w 255"/>
                  <a:gd name="T117" fmla="*/ 57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5" h="254">
                    <a:moveTo>
                      <a:pt x="250" y="133"/>
                    </a:moveTo>
                    <a:cubicBezTo>
                      <a:pt x="252" y="132"/>
                      <a:pt x="253" y="132"/>
                      <a:pt x="254" y="131"/>
                    </a:cubicBezTo>
                    <a:cubicBezTo>
                      <a:pt x="255" y="130"/>
                      <a:pt x="255" y="128"/>
                      <a:pt x="255" y="127"/>
                    </a:cubicBezTo>
                    <a:cubicBezTo>
                      <a:pt x="255" y="125"/>
                      <a:pt x="255" y="124"/>
                      <a:pt x="254" y="123"/>
                    </a:cubicBezTo>
                    <a:cubicBezTo>
                      <a:pt x="253" y="122"/>
                      <a:pt x="252" y="121"/>
                      <a:pt x="250" y="121"/>
                    </a:cubicBezTo>
                    <a:cubicBezTo>
                      <a:pt x="249" y="121"/>
                      <a:pt x="240" y="120"/>
                      <a:pt x="233" y="119"/>
                    </a:cubicBezTo>
                    <a:cubicBezTo>
                      <a:pt x="233" y="117"/>
                      <a:pt x="233" y="115"/>
                      <a:pt x="232" y="112"/>
                    </a:cubicBezTo>
                    <a:cubicBezTo>
                      <a:pt x="239" y="110"/>
                      <a:pt x="247" y="108"/>
                      <a:pt x="249" y="107"/>
                    </a:cubicBezTo>
                    <a:cubicBezTo>
                      <a:pt x="250" y="107"/>
                      <a:pt x="251" y="106"/>
                      <a:pt x="252" y="104"/>
                    </a:cubicBezTo>
                    <a:cubicBezTo>
                      <a:pt x="252" y="103"/>
                      <a:pt x="253" y="102"/>
                      <a:pt x="252" y="100"/>
                    </a:cubicBezTo>
                    <a:cubicBezTo>
                      <a:pt x="252" y="99"/>
                      <a:pt x="251" y="98"/>
                      <a:pt x="250" y="97"/>
                    </a:cubicBezTo>
                    <a:cubicBezTo>
                      <a:pt x="249" y="96"/>
                      <a:pt x="248" y="96"/>
                      <a:pt x="246" y="96"/>
                    </a:cubicBezTo>
                    <a:cubicBezTo>
                      <a:pt x="245" y="96"/>
                      <a:pt x="237" y="97"/>
                      <a:pt x="229" y="98"/>
                    </a:cubicBezTo>
                    <a:cubicBezTo>
                      <a:pt x="229" y="95"/>
                      <a:pt x="228" y="93"/>
                      <a:pt x="227" y="91"/>
                    </a:cubicBezTo>
                    <a:cubicBezTo>
                      <a:pt x="233" y="87"/>
                      <a:pt x="241" y="83"/>
                      <a:pt x="242" y="82"/>
                    </a:cubicBezTo>
                    <a:cubicBezTo>
                      <a:pt x="243" y="82"/>
                      <a:pt x="244" y="80"/>
                      <a:pt x="244" y="79"/>
                    </a:cubicBezTo>
                    <a:cubicBezTo>
                      <a:pt x="245" y="78"/>
                      <a:pt x="245" y="76"/>
                      <a:pt x="244" y="75"/>
                    </a:cubicBezTo>
                    <a:cubicBezTo>
                      <a:pt x="244" y="74"/>
                      <a:pt x="243" y="73"/>
                      <a:pt x="241" y="72"/>
                    </a:cubicBezTo>
                    <a:cubicBezTo>
                      <a:pt x="240" y="71"/>
                      <a:pt x="239" y="71"/>
                      <a:pt x="237" y="72"/>
                    </a:cubicBezTo>
                    <a:cubicBezTo>
                      <a:pt x="236" y="72"/>
                      <a:pt x="228" y="75"/>
                      <a:pt x="221" y="77"/>
                    </a:cubicBezTo>
                    <a:cubicBezTo>
                      <a:pt x="220" y="75"/>
                      <a:pt x="219" y="73"/>
                      <a:pt x="217" y="71"/>
                    </a:cubicBezTo>
                    <a:cubicBezTo>
                      <a:pt x="223" y="66"/>
                      <a:pt x="229" y="61"/>
                      <a:pt x="230" y="59"/>
                    </a:cubicBezTo>
                    <a:cubicBezTo>
                      <a:pt x="231" y="58"/>
                      <a:pt x="232" y="57"/>
                      <a:pt x="232" y="56"/>
                    </a:cubicBezTo>
                    <a:cubicBezTo>
                      <a:pt x="232" y="54"/>
                      <a:pt x="232" y="53"/>
                      <a:pt x="231" y="52"/>
                    </a:cubicBezTo>
                    <a:cubicBezTo>
                      <a:pt x="230" y="51"/>
                      <a:pt x="229" y="50"/>
                      <a:pt x="227" y="50"/>
                    </a:cubicBezTo>
                    <a:cubicBezTo>
                      <a:pt x="226" y="49"/>
                      <a:pt x="225" y="49"/>
                      <a:pt x="223" y="50"/>
                    </a:cubicBezTo>
                    <a:cubicBezTo>
                      <a:pt x="222" y="51"/>
                      <a:pt x="215" y="55"/>
                      <a:pt x="209" y="59"/>
                    </a:cubicBezTo>
                    <a:cubicBezTo>
                      <a:pt x="207" y="57"/>
                      <a:pt x="205" y="55"/>
                      <a:pt x="204" y="53"/>
                    </a:cubicBezTo>
                    <a:cubicBezTo>
                      <a:pt x="208" y="47"/>
                      <a:pt x="213" y="41"/>
                      <a:pt x="214" y="40"/>
                    </a:cubicBezTo>
                    <a:cubicBezTo>
                      <a:pt x="215" y="38"/>
                      <a:pt x="215" y="37"/>
                      <a:pt x="215" y="36"/>
                    </a:cubicBezTo>
                    <a:cubicBezTo>
                      <a:pt x="215" y="34"/>
                      <a:pt x="214" y="33"/>
                      <a:pt x="213" y="32"/>
                    </a:cubicBezTo>
                    <a:cubicBezTo>
                      <a:pt x="212" y="31"/>
                      <a:pt x="211" y="31"/>
                      <a:pt x="209" y="30"/>
                    </a:cubicBezTo>
                    <a:cubicBezTo>
                      <a:pt x="208" y="30"/>
                      <a:pt x="206" y="31"/>
                      <a:pt x="205" y="32"/>
                    </a:cubicBezTo>
                    <a:cubicBezTo>
                      <a:pt x="204" y="33"/>
                      <a:pt x="198" y="38"/>
                      <a:pt x="193" y="43"/>
                    </a:cubicBezTo>
                    <a:cubicBezTo>
                      <a:pt x="191" y="42"/>
                      <a:pt x="189" y="40"/>
                      <a:pt x="187" y="39"/>
                    </a:cubicBezTo>
                    <a:cubicBezTo>
                      <a:pt x="190" y="32"/>
                      <a:pt x="193" y="25"/>
                      <a:pt x="194" y="24"/>
                    </a:cubicBezTo>
                    <a:cubicBezTo>
                      <a:pt x="195" y="22"/>
                      <a:pt x="195" y="21"/>
                      <a:pt x="194" y="19"/>
                    </a:cubicBezTo>
                    <a:cubicBezTo>
                      <a:pt x="194" y="18"/>
                      <a:pt x="193" y="17"/>
                      <a:pt x="191" y="16"/>
                    </a:cubicBezTo>
                    <a:cubicBezTo>
                      <a:pt x="190" y="16"/>
                      <a:pt x="189" y="15"/>
                      <a:pt x="187" y="16"/>
                    </a:cubicBezTo>
                    <a:cubicBezTo>
                      <a:pt x="186" y="16"/>
                      <a:pt x="185" y="17"/>
                      <a:pt x="184" y="18"/>
                    </a:cubicBezTo>
                    <a:cubicBezTo>
                      <a:pt x="183" y="19"/>
                      <a:pt x="178" y="26"/>
                      <a:pt x="174" y="32"/>
                    </a:cubicBezTo>
                    <a:cubicBezTo>
                      <a:pt x="172" y="31"/>
                      <a:pt x="170" y="30"/>
                      <a:pt x="167" y="29"/>
                    </a:cubicBezTo>
                    <a:cubicBezTo>
                      <a:pt x="169" y="22"/>
                      <a:pt x="171" y="14"/>
                      <a:pt x="171" y="12"/>
                    </a:cubicBezTo>
                    <a:cubicBezTo>
                      <a:pt x="171" y="11"/>
                      <a:pt x="171" y="9"/>
                      <a:pt x="170" y="8"/>
                    </a:cubicBezTo>
                    <a:cubicBezTo>
                      <a:pt x="170" y="7"/>
                      <a:pt x="169" y="6"/>
                      <a:pt x="167" y="5"/>
                    </a:cubicBezTo>
                    <a:cubicBezTo>
                      <a:pt x="166" y="5"/>
                      <a:pt x="164" y="5"/>
                      <a:pt x="163" y="6"/>
                    </a:cubicBezTo>
                    <a:cubicBezTo>
                      <a:pt x="162" y="6"/>
                      <a:pt x="161" y="7"/>
                      <a:pt x="160" y="8"/>
                    </a:cubicBezTo>
                    <a:cubicBezTo>
                      <a:pt x="159" y="10"/>
                      <a:pt x="156" y="17"/>
                      <a:pt x="153" y="24"/>
                    </a:cubicBezTo>
                    <a:cubicBezTo>
                      <a:pt x="151" y="24"/>
                      <a:pt x="149" y="23"/>
                      <a:pt x="146" y="23"/>
                    </a:cubicBezTo>
                    <a:cubicBezTo>
                      <a:pt x="146" y="15"/>
                      <a:pt x="146" y="7"/>
                      <a:pt x="146" y="6"/>
                    </a:cubicBezTo>
                    <a:cubicBezTo>
                      <a:pt x="146" y="4"/>
                      <a:pt x="146" y="3"/>
                      <a:pt x="145" y="2"/>
                    </a:cubicBezTo>
                    <a:cubicBezTo>
                      <a:pt x="144" y="1"/>
                      <a:pt x="143" y="0"/>
                      <a:pt x="141" y="0"/>
                    </a:cubicBezTo>
                    <a:cubicBezTo>
                      <a:pt x="140" y="0"/>
                      <a:pt x="138" y="0"/>
                      <a:pt x="137" y="1"/>
                    </a:cubicBezTo>
                    <a:cubicBezTo>
                      <a:pt x="136" y="2"/>
                      <a:pt x="135" y="3"/>
                      <a:pt x="135" y="4"/>
                    </a:cubicBezTo>
                    <a:cubicBezTo>
                      <a:pt x="135" y="6"/>
                      <a:pt x="133" y="14"/>
                      <a:pt x="131" y="21"/>
                    </a:cubicBezTo>
                    <a:cubicBezTo>
                      <a:pt x="130" y="21"/>
                      <a:pt x="129" y="21"/>
                      <a:pt x="128" y="21"/>
                    </a:cubicBezTo>
                    <a:cubicBezTo>
                      <a:pt x="127" y="21"/>
                      <a:pt x="125" y="21"/>
                      <a:pt x="124" y="21"/>
                    </a:cubicBezTo>
                    <a:cubicBezTo>
                      <a:pt x="123" y="14"/>
                      <a:pt x="121" y="6"/>
                      <a:pt x="121" y="4"/>
                    </a:cubicBezTo>
                    <a:cubicBezTo>
                      <a:pt x="120" y="3"/>
                      <a:pt x="120" y="2"/>
                      <a:pt x="118" y="1"/>
                    </a:cubicBezTo>
                    <a:cubicBezTo>
                      <a:pt x="117" y="0"/>
                      <a:pt x="116" y="0"/>
                      <a:pt x="114" y="0"/>
                    </a:cubicBezTo>
                    <a:cubicBezTo>
                      <a:pt x="113" y="0"/>
                      <a:pt x="112" y="1"/>
                      <a:pt x="111" y="2"/>
                    </a:cubicBezTo>
                    <a:cubicBezTo>
                      <a:pt x="110" y="3"/>
                      <a:pt x="109" y="4"/>
                      <a:pt x="109" y="5"/>
                    </a:cubicBezTo>
                    <a:cubicBezTo>
                      <a:pt x="109" y="7"/>
                      <a:pt x="109" y="15"/>
                      <a:pt x="109" y="23"/>
                    </a:cubicBezTo>
                    <a:cubicBezTo>
                      <a:pt x="107" y="23"/>
                      <a:pt x="105" y="24"/>
                      <a:pt x="102" y="24"/>
                    </a:cubicBezTo>
                    <a:cubicBezTo>
                      <a:pt x="99" y="17"/>
                      <a:pt x="96" y="10"/>
                      <a:pt x="95" y="8"/>
                    </a:cubicBezTo>
                    <a:cubicBezTo>
                      <a:pt x="95" y="7"/>
                      <a:pt x="94" y="6"/>
                      <a:pt x="92" y="6"/>
                    </a:cubicBezTo>
                    <a:cubicBezTo>
                      <a:pt x="91" y="5"/>
                      <a:pt x="90" y="5"/>
                      <a:pt x="88" y="5"/>
                    </a:cubicBezTo>
                    <a:cubicBezTo>
                      <a:pt x="87" y="6"/>
                      <a:pt x="86" y="7"/>
                      <a:pt x="85" y="8"/>
                    </a:cubicBezTo>
                    <a:cubicBezTo>
                      <a:pt x="84" y="9"/>
                      <a:pt x="84" y="11"/>
                      <a:pt x="84" y="12"/>
                    </a:cubicBezTo>
                    <a:cubicBezTo>
                      <a:pt x="85" y="14"/>
                      <a:pt x="87" y="22"/>
                      <a:pt x="88" y="29"/>
                    </a:cubicBezTo>
                    <a:cubicBezTo>
                      <a:pt x="86" y="30"/>
                      <a:pt x="84" y="31"/>
                      <a:pt x="81" y="32"/>
                    </a:cubicBezTo>
                    <a:cubicBezTo>
                      <a:pt x="77" y="26"/>
                      <a:pt x="72" y="19"/>
                      <a:pt x="72" y="18"/>
                    </a:cubicBezTo>
                    <a:cubicBezTo>
                      <a:pt x="71" y="17"/>
                      <a:pt x="69" y="16"/>
                      <a:pt x="68" y="16"/>
                    </a:cubicBezTo>
                    <a:cubicBezTo>
                      <a:pt x="67" y="15"/>
                      <a:pt x="65" y="16"/>
                      <a:pt x="64" y="16"/>
                    </a:cubicBezTo>
                    <a:cubicBezTo>
                      <a:pt x="63" y="17"/>
                      <a:pt x="62" y="18"/>
                      <a:pt x="61" y="19"/>
                    </a:cubicBezTo>
                    <a:cubicBezTo>
                      <a:pt x="61" y="21"/>
                      <a:pt x="61" y="22"/>
                      <a:pt x="62" y="24"/>
                    </a:cubicBezTo>
                    <a:cubicBezTo>
                      <a:pt x="62" y="25"/>
                      <a:pt x="66" y="32"/>
                      <a:pt x="69" y="39"/>
                    </a:cubicBezTo>
                    <a:cubicBezTo>
                      <a:pt x="67" y="40"/>
                      <a:pt x="65" y="42"/>
                      <a:pt x="63" y="43"/>
                    </a:cubicBezTo>
                    <a:cubicBezTo>
                      <a:pt x="57" y="38"/>
                      <a:pt x="51" y="33"/>
                      <a:pt x="50" y="32"/>
                    </a:cubicBezTo>
                    <a:cubicBezTo>
                      <a:pt x="49" y="31"/>
                      <a:pt x="48" y="30"/>
                      <a:pt x="46" y="30"/>
                    </a:cubicBezTo>
                    <a:cubicBezTo>
                      <a:pt x="45" y="31"/>
                      <a:pt x="44" y="31"/>
                      <a:pt x="43" y="32"/>
                    </a:cubicBezTo>
                    <a:cubicBezTo>
                      <a:pt x="41" y="33"/>
                      <a:pt x="41" y="34"/>
                      <a:pt x="41" y="36"/>
                    </a:cubicBezTo>
                    <a:cubicBezTo>
                      <a:pt x="40" y="37"/>
                      <a:pt x="41" y="38"/>
                      <a:pt x="42" y="40"/>
                    </a:cubicBezTo>
                    <a:cubicBezTo>
                      <a:pt x="43" y="41"/>
                      <a:pt x="47" y="47"/>
                      <a:pt x="52" y="53"/>
                    </a:cubicBezTo>
                    <a:cubicBezTo>
                      <a:pt x="50" y="55"/>
                      <a:pt x="48" y="57"/>
                      <a:pt x="47" y="59"/>
                    </a:cubicBezTo>
                    <a:cubicBezTo>
                      <a:pt x="41" y="55"/>
                      <a:pt x="34" y="51"/>
                      <a:pt x="32" y="50"/>
                    </a:cubicBezTo>
                    <a:cubicBezTo>
                      <a:pt x="31" y="49"/>
                      <a:pt x="29" y="49"/>
                      <a:pt x="28" y="50"/>
                    </a:cubicBezTo>
                    <a:cubicBezTo>
                      <a:pt x="27" y="50"/>
                      <a:pt x="26" y="51"/>
                      <a:pt x="25" y="52"/>
                    </a:cubicBezTo>
                    <a:cubicBezTo>
                      <a:pt x="24" y="53"/>
                      <a:pt x="23" y="54"/>
                      <a:pt x="24" y="56"/>
                    </a:cubicBezTo>
                    <a:cubicBezTo>
                      <a:pt x="24" y="57"/>
                      <a:pt x="24" y="58"/>
                      <a:pt x="25" y="59"/>
                    </a:cubicBezTo>
                    <a:cubicBezTo>
                      <a:pt x="27" y="61"/>
                      <a:pt x="33" y="66"/>
                      <a:pt x="38" y="71"/>
                    </a:cubicBezTo>
                    <a:cubicBezTo>
                      <a:pt x="37" y="73"/>
                      <a:pt x="36" y="75"/>
                      <a:pt x="34" y="77"/>
                    </a:cubicBezTo>
                    <a:cubicBezTo>
                      <a:pt x="28" y="75"/>
                      <a:pt x="20" y="72"/>
                      <a:pt x="18" y="72"/>
                    </a:cubicBezTo>
                    <a:cubicBezTo>
                      <a:pt x="17" y="71"/>
                      <a:pt x="15" y="71"/>
                      <a:pt x="14" y="72"/>
                    </a:cubicBezTo>
                    <a:cubicBezTo>
                      <a:pt x="13" y="73"/>
                      <a:pt x="12" y="74"/>
                      <a:pt x="11" y="75"/>
                    </a:cubicBezTo>
                    <a:cubicBezTo>
                      <a:pt x="11" y="76"/>
                      <a:pt x="11" y="78"/>
                      <a:pt x="11" y="79"/>
                    </a:cubicBezTo>
                    <a:cubicBezTo>
                      <a:pt x="11" y="80"/>
                      <a:pt x="12" y="82"/>
                      <a:pt x="14" y="82"/>
                    </a:cubicBezTo>
                    <a:cubicBezTo>
                      <a:pt x="15" y="83"/>
                      <a:pt x="22" y="87"/>
                      <a:pt x="28" y="91"/>
                    </a:cubicBezTo>
                    <a:cubicBezTo>
                      <a:pt x="28" y="93"/>
                      <a:pt x="27" y="95"/>
                      <a:pt x="26" y="98"/>
                    </a:cubicBezTo>
                    <a:cubicBezTo>
                      <a:pt x="19" y="97"/>
                      <a:pt x="11" y="96"/>
                      <a:pt x="9" y="96"/>
                    </a:cubicBezTo>
                    <a:cubicBezTo>
                      <a:pt x="8" y="96"/>
                      <a:pt x="6" y="96"/>
                      <a:pt x="5" y="97"/>
                    </a:cubicBezTo>
                    <a:cubicBezTo>
                      <a:pt x="4" y="98"/>
                      <a:pt x="3" y="99"/>
                      <a:pt x="3" y="100"/>
                    </a:cubicBezTo>
                    <a:cubicBezTo>
                      <a:pt x="3" y="102"/>
                      <a:pt x="3" y="103"/>
                      <a:pt x="4" y="104"/>
                    </a:cubicBezTo>
                    <a:cubicBezTo>
                      <a:pt x="4" y="106"/>
                      <a:pt x="5" y="107"/>
                      <a:pt x="7" y="107"/>
                    </a:cubicBezTo>
                    <a:cubicBezTo>
                      <a:pt x="8" y="108"/>
                      <a:pt x="16" y="110"/>
                      <a:pt x="23" y="112"/>
                    </a:cubicBezTo>
                    <a:cubicBezTo>
                      <a:pt x="23" y="115"/>
                      <a:pt x="23" y="117"/>
                      <a:pt x="22" y="119"/>
                    </a:cubicBezTo>
                    <a:cubicBezTo>
                      <a:pt x="15" y="120"/>
                      <a:pt x="7" y="121"/>
                      <a:pt x="5" y="121"/>
                    </a:cubicBezTo>
                    <a:cubicBezTo>
                      <a:pt x="4" y="121"/>
                      <a:pt x="3" y="122"/>
                      <a:pt x="2" y="123"/>
                    </a:cubicBezTo>
                    <a:cubicBezTo>
                      <a:pt x="1" y="124"/>
                      <a:pt x="0" y="125"/>
                      <a:pt x="0" y="127"/>
                    </a:cubicBezTo>
                    <a:cubicBezTo>
                      <a:pt x="0" y="128"/>
                      <a:pt x="1" y="130"/>
                      <a:pt x="2" y="131"/>
                    </a:cubicBezTo>
                    <a:cubicBezTo>
                      <a:pt x="3" y="132"/>
                      <a:pt x="4" y="132"/>
                      <a:pt x="5" y="133"/>
                    </a:cubicBezTo>
                    <a:cubicBezTo>
                      <a:pt x="7" y="133"/>
                      <a:pt x="15" y="134"/>
                      <a:pt x="22" y="134"/>
                    </a:cubicBezTo>
                    <a:cubicBezTo>
                      <a:pt x="23" y="137"/>
                      <a:pt x="23" y="139"/>
                      <a:pt x="23" y="142"/>
                    </a:cubicBezTo>
                    <a:cubicBezTo>
                      <a:pt x="16" y="144"/>
                      <a:pt x="8" y="146"/>
                      <a:pt x="7" y="147"/>
                    </a:cubicBezTo>
                    <a:cubicBezTo>
                      <a:pt x="5" y="147"/>
                      <a:pt x="4" y="148"/>
                      <a:pt x="4" y="149"/>
                    </a:cubicBezTo>
                    <a:cubicBezTo>
                      <a:pt x="3" y="151"/>
                      <a:pt x="3" y="152"/>
                      <a:pt x="3" y="153"/>
                    </a:cubicBezTo>
                    <a:cubicBezTo>
                      <a:pt x="3" y="155"/>
                      <a:pt x="4" y="156"/>
                      <a:pt x="5" y="157"/>
                    </a:cubicBezTo>
                    <a:cubicBezTo>
                      <a:pt x="6" y="158"/>
                      <a:pt x="8" y="158"/>
                      <a:pt x="9" y="158"/>
                    </a:cubicBezTo>
                    <a:cubicBezTo>
                      <a:pt x="11" y="158"/>
                      <a:pt x="19" y="157"/>
                      <a:pt x="26" y="156"/>
                    </a:cubicBezTo>
                    <a:cubicBezTo>
                      <a:pt x="27" y="158"/>
                      <a:pt x="28" y="161"/>
                      <a:pt x="28" y="163"/>
                    </a:cubicBezTo>
                    <a:cubicBezTo>
                      <a:pt x="22" y="167"/>
                      <a:pt x="15" y="171"/>
                      <a:pt x="14" y="171"/>
                    </a:cubicBezTo>
                    <a:cubicBezTo>
                      <a:pt x="12" y="172"/>
                      <a:pt x="11" y="173"/>
                      <a:pt x="11" y="175"/>
                    </a:cubicBezTo>
                    <a:cubicBezTo>
                      <a:pt x="11" y="176"/>
                      <a:pt x="11" y="177"/>
                      <a:pt x="11" y="179"/>
                    </a:cubicBezTo>
                    <a:cubicBezTo>
                      <a:pt x="12" y="180"/>
                      <a:pt x="13" y="181"/>
                      <a:pt x="14" y="182"/>
                    </a:cubicBezTo>
                    <a:cubicBezTo>
                      <a:pt x="15" y="182"/>
                      <a:pt x="17" y="182"/>
                      <a:pt x="18" y="182"/>
                    </a:cubicBezTo>
                    <a:cubicBezTo>
                      <a:pt x="20" y="182"/>
                      <a:pt x="28" y="179"/>
                      <a:pt x="34" y="177"/>
                    </a:cubicBezTo>
                    <a:cubicBezTo>
                      <a:pt x="36" y="179"/>
                      <a:pt x="37" y="181"/>
                      <a:pt x="38" y="183"/>
                    </a:cubicBezTo>
                    <a:cubicBezTo>
                      <a:pt x="33" y="188"/>
                      <a:pt x="27" y="193"/>
                      <a:pt x="25" y="194"/>
                    </a:cubicBezTo>
                    <a:cubicBezTo>
                      <a:pt x="24" y="195"/>
                      <a:pt x="24" y="197"/>
                      <a:pt x="24" y="198"/>
                    </a:cubicBezTo>
                    <a:cubicBezTo>
                      <a:pt x="23" y="199"/>
                      <a:pt x="24" y="201"/>
                      <a:pt x="25" y="202"/>
                    </a:cubicBezTo>
                    <a:cubicBezTo>
                      <a:pt x="26" y="203"/>
                      <a:pt x="27" y="204"/>
                      <a:pt x="28" y="204"/>
                    </a:cubicBezTo>
                    <a:cubicBezTo>
                      <a:pt x="29" y="204"/>
                      <a:pt x="31" y="204"/>
                      <a:pt x="32" y="204"/>
                    </a:cubicBezTo>
                    <a:cubicBezTo>
                      <a:pt x="34" y="203"/>
                      <a:pt x="41" y="199"/>
                      <a:pt x="47" y="195"/>
                    </a:cubicBezTo>
                    <a:cubicBezTo>
                      <a:pt x="48" y="197"/>
                      <a:pt x="50" y="199"/>
                      <a:pt x="52" y="200"/>
                    </a:cubicBezTo>
                    <a:cubicBezTo>
                      <a:pt x="47" y="206"/>
                      <a:pt x="43" y="213"/>
                      <a:pt x="42" y="214"/>
                    </a:cubicBezTo>
                    <a:cubicBezTo>
                      <a:pt x="41" y="215"/>
                      <a:pt x="40" y="217"/>
                      <a:pt x="41" y="218"/>
                    </a:cubicBezTo>
                    <a:cubicBezTo>
                      <a:pt x="41" y="219"/>
                      <a:pt x="41" y="221"/>
                      <a:pt x="43" y="222"/>
                    </a:cubicBezTo>
                    <a:cubicBezTo>
                      <a:pt x="44" y="223"/>
                      <a:pt x="45" y="223"/>
                      <a:pt x="46" y="223"/>
                    </a:cubicBezTo>
                    <a:cubicBezTo>
                      <a:pt x="48" y="223"/>
                      <a:pt x="49" y="223"/>
                      <a:pt x="50" y="222"/>
                    </a:cubicBezTo>
                    <a:cubicBezTo>
                      <a:pt x="51" y="221"/>
                      <a:pt x="57" y="215"/>
                      <a:pt x="63" y="210"/>
                    </a:cubicBezTo>
                    <a:cubicBezTo>
                      <a:pt x="65" y="212"/>
                      <a:pt x="67" y="213"/>
                      <a:pt x="69" y="215"/>
                    </a:cubicBezTo>
                    <a:cubicBezTo>
                      <a:pt x="66" y="221"/>
                      <a:pt x="62" y="229"/>
                      <a:pt x="62" y="230"/>
                    </a:cubicBezTo>
                    <a:cubicBezTo>
                      <a:pt x="61" y="232"/>
                      <a:pt x="61" y="233"/>
                      <a:pt x="61" y="234"/>
                    </a:cubicBezTo>
                    <a:cubicBezTo>
                      <a:pt x="62" y="236"/>
                      <a:pt x="63" y="237"/>
                      <a:pt x="64" y="237"/>
                    </a:cubicBezTo>
                    <a:cubicBezTo>
                      <a:pt x="65" y="238"/>
                      <a:pt x="67" y="238"/>
                      <a:pt x="68" y="238"/>
                    </a:cubicBezTo>
                    <a:cubicBezTo>
                      <a:pt x="69" y="238"/>
                      <a:pt x="71" y="237"/>
                      <a:pt x="72" y="236"/>
                    </a:cubicBezTo>
                    <a:cubicBezTo>
                      <a:pt x="72" y="235"/>
                      <a:pt x="77" y="228"/>
                      <a:pt x="81" y="222"/>
                    </a:cubicBezTo>
                    <a:cubicBezTo>
                      <a:pt x="84" y="223"/>
                      <a:pt x="86" y="224"/>
                      <a:pt x="88" y="225"/>
                    </a:cubicBezTo>
                    <a:cubicBezTo>
                      <a:pt x="87" y="232"/>
                      <a:pt x="85" y="240"/>
                      <a:pt x="84" y="242"/>
                    </a:cubicBezTo>
                    <a:cubicBezTo>
                      <a:pt x="84" y="243"/>
                      <a:pt x="84" y="245"/>
                      <a:pt x="85" y="246"/>
                    </a:cubicBezTo>
                    <a:cubicBezTo>
                      <a:pt x="86" y="247"/>
                      <a:pt x="87" y="248"/>
                      <a:pt x="88" y="248"/>
                    </a:cubicBezTo>
                    <a:cubicBezTo>
                      <a:pt x="90" y="249"/>
                      <a:pt x="91" y="249"/>
                      <a:pt x="92" y="248"/>
                    </a:cubicBezTo>
                    <a:cubicBezTo>
                      <a:pt x="94" y="248"/>
                      <a:pt x="95" y="247"/>
                      <a:pt x="95" y="245"/>
                    </a:cubicBezTo>
                    <a:cubicBezTo>
                      <a:pt x="96" y="244"/>
                      <a:pt x="99" y="236"/>
                      <a:pt x="102" y="230"/>
                    </a:cubicBezTo>
                    <a:cubicBezTo>
                      <a:pt x="105" y="230"/>
                      <a:pt x="107" y="231"/>
                      <a:pt x="109" y="231"/>
                    </a:cubicBezTo>
                    <a:cubicBezTo>
                      <a:pt x="109" y="238"/>
                      <a:pt x="109" y="247"/>
                      <a:pt x="109" y="248"/>
                    </a:cubicBezTo>
                    <a:cubicBezTo>
                      <a:pt x="109" y="250"/>
                      <a:pt x="110" y="251"/>
                      <a:pt x="111" y="252"/>
                    </a:cubicBezTo>
                    <a:cubicBezTo>
                      <a:pt x="112" y="253"/>
                      <a:pt x="113" y="254"/>
                      <a:pt x="114" y="254"/>
                    </a:cubicBezTo>
                    <a:cubicBezTo>
                      <a:pt x="116" y="254"/>
                      <a:pt x="117" y="254"/>
                      <a:pt x="118" y="253"/>
                    </a:cubicBezTo>
                    <a:cubicBezTo>
                      <a:pt x="120" y="252"/>
                      <a:pt x="120" y="251"/>
                      <a:pt x="121" y="249"/>
                    </a:cubicBezTo>
                    <a:cubicBezTo>
                      <a:pt x="121" y="248"/>
                      <a:pt x="123" y="240"/>
                      <a:pt x="124" y="233"/>
                    </a:cubicBezTo>
                    <a:cubicBezTo>
                      <a:pt x="125" y="233"/>
                      <a:pt x="127" y="233"/>
                      <a:pt x="128" y="233"/>
                    </a:cubicBezTo>
                    <a:cubicBezTo>
                      <a:pt x="129" y="233"/>
                      <a:pt x="130" y="233"/>
                      <a:pt x="131" y="233"/>
                    </a:cubicBezTo>
                    <a:cubicBezTo>
                      <a:pt x="133" y="240"/>
                      <a:pt x="135" y="248"/>
                      <a:pt x="135" y="249"/>
                    </a:cubicBezTo>
                    <a:cubicBezTo>
                      <a:pt x="135" y="251"/>
                      <a:pt x="136" y="252"/>
                      <a:pt x="137" y="253"/>
                    </a:cubicBezTo>
                    <a:cubicBezTo>
                      <a:pt x="138" y="254"/>
                      <a:pt x="140" y="254"/>
                      <a:pt x="141" y="254"/>
                    </a:cubicBezTo>
                    <a:cubicBezTo>
                      <a:pt x="143" y="254"/>
                      <a:pt x="144" y="253"/>
                      <a:pt x="145" y="252"/>
                    </a:cubicBezTo>
                    <a:cubicBezTo>
                      <a:pt x="146" y="251"/>
                      <a:pt x="146" y="250"/>
                      <a:pt x="146" y="248"/>
                    </a:cubicBezTo>
                    <a:cubicBezTo>
                      <a:pt x="146" y="247"/>
                      <a:pt x="146" y="238"/>
                      <a:pt x="146" y="231"/>
                    </a:cubicBezTo>
                    <a:cubicBezTo>
                      <a:pt x="149" y="231"/>
                      <a:pt x="151" y="230"/>
                      <a:pt x="153" y="230"/>
                    </a:cubicBezTo>
                    <a:cubicBezTo>
                      <a:pt x="156" y="236"/>
                      <a:pt x="159" y="244"/>
                      <a:pt x="160" y="245"/>
                    </a:cubicBezTo>
                    <a:cubicBezTo>
                      <a:pt x="161" y="247"/>
                      <a:pt x="162" y="248"/>
                      <a:pt x="163" y="248"/>
                    </a:cubicBezTo>
                    <a:cubicBezTo>
                      <a:pt x="164" y="249"/>
                      <a:pt x="166" y="249"/>
                      <a:pt x="167" y="248"/>
                    </a:cubicBezTo>
                    <a:cubicBezTo>
                      <a:pt x="169" y="248"/>
                      <a:pt x="170" y="247"/>
                      <a:pt x="170" y="246"/>
                    </a:cubicBezTo>
                    <a:cubicBezTo>
                      <a:pt x="171" y="245"/>
                      <a:pt x="171" y="243"/>
                      <a:pt x="171" y="242"/>
                    </a:cubicBezTo>
                    <a:cubicBezTo>
                      <a:pt x="171" y="240"/>
                      <a:pt x="169" y="232"/>
                      <a:pt x="167" y="225"/>
                    </a:cubicBezTo>
                    <a:cubicBezTo>
                      <a:pt x="170" y="224"/>
                      <a:pt x="172" y="223"/>
                      <a:pt x="174" y="222"/>
                    </a:cubicBezTo>
                    <a:cubicBezTo>
                      <a:pt x="178" y="228"/>
                      <a:pt x="183" y="235"/>
                      <a:pt x="184" y="236"/>
                    </a:cubicBezTo>
                    <a:cubicBezTo>
                      <a:pt x="185" y="237"/>
                      <a:pt x="186" y="238"/>
                      <a:pt x="187" y="238"/>
                    </a:cubicBezTo>
                    <a:cubicBezTo>
                      <a:pt x="189" y="238"/>
                      <a:pt x="190" y="238"/>
                      <a:pt x="191" y="237"/>
                    </a:cubicBezTo>
                    <a:cubicBezTo>
                      <a:pt x="193" y="237"/>
                      <a:pt x="194" y="236"/>
                      <a:pt x="194" y="234"/>
                    </a:cubicBezTo>
                    <a:cubicBezTo>
                      <a:pt x="195" y="233"/>
                      <a:pt x="195" y="232"/>
                      <a:pt x="194" y="230"/>
                    </a:cubicBezTo>
                    <a:cubicBezTo>
                      <a:pt x="193" y="229"/>
                      <a:pt x="190" y="221"/>
                      <a:pt x="187" y="215"/>
                    </a:cubicBezTo>
                    <a:cubicBezTo>
                      <a:pt x="189" y="213"/>
                      <a:pt x="191" y="212"/>
                      <a:pt x="193" y="210"/>
                    </a:cubicBezTo>
                    <a:cubicBezTo>
                      <a:pt x="198" y="215"/>
                      <a:pt x="204" y="221"/>
                      <a:pt x="205" y="222"/>
                    </a:cubicBezTo>
                    <a:cubicBezTo>
                      <a:pt x="206" y="223"/>
                      <a:pt x="208" y="223"/>
                      <a:pt x="209" y="223"/>
                    </a:cubicBezTo>
                    <a:cubicBezTo>
                      <a:pt x="211" y="223"/>
                      <a:pt x="212" y="223"/>
                      <a:pt x="213" y="222"/>
                    </a:cubicBezTo>
                    <a:cubicBezTo>
                      <a:pt x="214" y="221"/>
                      <a:pt x="215" y="219"/>
                      <a:pt x="215" y="218"/>
                    </a:cubicBezTo>
                    <a:cubicBezTo>
                      <a:pt x="215" y="217"/>
                      <a:pt x="215" y="215"/>
                      <a:pt x="214" y="214"/>
                    </a:cubicBezTo>
                    <a:cubicBezTo>
                      <a:pt x="213" y="213"/>
                      <a:pt x="208" y="206"/>
                      <a:pt x="204" y="200"/>
                    </a:cubicBezTo>
                    <a:cubicBezTo>
                      <a:pt x="205" y="199"/>
                      <a:pt x="207" y="197"/>
                      <a:pt x="209" y="195"/>
                    </a:cubicBezTo>
                    <a:cubicBezTo>
                      <a:pt x="215" y="199"/>
                      <a:pt x="222" y="203"/>
                      <a:pt x="223" y="204"/>
                    </a:cubicBezTo>
                    <a:cubicBezTo>
                      <a:pt x="225" y="204"/>
                      <a:pt x="226" y="204"/>
                      <a:pt x="227" y="204"/>
                    </a:cubicBezTo>
                    <a:cubicBezTo>
                      <a:pt x="229" y="204"/>
                      <a:pt x="230" y="203"/>
                      <a:pt x="231" y="202"/>
                    </a:cubicBezTo>
                    <a:cubicBezTo>
                      <a:pt x="232" y="201"/>
                      <a:pt x="232" y="199"/>
                      <a:pt x="232" y="198"/>
                    </a:cubicBezTo>
                    <a:cubicBezTo>
                      <a:pt x="232" y="197"/>
                      <a:pt x="231" y="195"/>
                      <a:pt x="230" y="194"/>
                    </a:cubicBezTo>
                    <a:cubicBezTo>
                      <a:pt x="229" y="193"/>
                      <a:pt x="223" y="188"/>
                      <a:pt x="217" y="183"/>
                    </a:cubicBezTo>
                    <a:cubicBezTo>
                      <a:pt x="219" y="181"/>
                      <a:pt x="220" y="179"/>
                      <a:pt x="221" y="177"/>
                    </a:cubicBezTo>
                    <a:cubicBezTo>
                      <a:pt x="228" y="179"/>
                      <a:pt x="236" y="182"/>
                      <a:pt x="237" y="182"/>
                    </a:cubicBezTo>
                    <a:cubicBezTo>
                      <a:pt x="239" y="182"/>
                      <a:pt x="240" y="182"/>
                      <a:pt x="241" y="182"/>
                    </a:cubicBezTo>
                    <a:cubicBezTo>
                      <a:pt x="243" y="181"/>
                      <a:pt x="244" y="180"/>
                      <a:pt x="244" y="179"/>
                    </a:cubicBezTo>
                    <a:cubicBezTo>
                      <a:pt x="245" y="177"/>
                      <a:pt x="245" y="176"/>
                      <a:pt x="244" y="175"/>
                    </a:cubicBezTo>
                    <a:cubicBezTo>
                      <a:pt x="244" y="173"/>
                      <a:pt x="243" y="172"/>
                      <a:pt x="242" y="171"/>
                    </a:cubicBezTo>
                    <a:cubicBezTo>
                      <a:pt x="241" y="171"/>
                      <a:pt x="233" y="167"/>
                      <a:pt x="227" y="163"/>
                    </a:cubicBezTo>
                    <a:cubicBezTo>
                      <a:pt x="228" y="161"/>
                      <a:pt x="229" y="158"/>
                      <a:pt x="229" y="156"/>
                    </a:cubicBezTo>
                    <a:cubicBezTo>
                      <a:pt x="237" y="157"/>
                      <a:pt x="245" y="158"/>
                      <a:pt x="246" y="158"/>
                    </a:cubicBezTo>
                    <a:cubicBezTo>
                      <a:pt x="248" y="158"/>
                      <a:pt x="249" y="158"/>
                      <a:pt x="250" y="157"/>
                    </a:cubicBezTo>
                    <a:cubicBezTo>
                      <a:pt x="251" y="156"/>
                      <a:pt x="252" y="155"/>
                      <a:pt x="252" y="153"/>
                    </a:cubicBezTo>
                    <a:cubicBezTo>
                      <a:pt x="253" y="152"/>
                      <a:pt x="252" y="151"/>
                      <a:pt x="252" y="149"/>
                    </a:cubicBezTo>
                    <a:cubicBezTo>
                      <a:pt x="251" y="148"/>
                      <a:pt x="250" y="147"/>
                      <a:pt x="249" y="147"/>
                    </a:cubicBezTo>
                    <a:cubicBezTo>
                      <a:pt x="247" y="146"/>
                      <a:pt x="239" y="144"/>
                      <a:pt x="232" y="142"/>
                    </a:cubicBezTo>
                    <a:cubicBezTo>
                      <a:pt x="233" y="139"/>
                      <a:pt x="233" y="137"/>
                      <a:pt x="233" y="134"/>
                    </a:cubicBezTo>
                    <a:cubicBezTo>
                      <a:pt x="240" y="134"/>
                      <a:pt x="249" y="133"/>
                      <a:pt x="250" y="133"/>
                    </a:cubicBezTo>
                    <a:moveTo>
                      <a:pt x="128" y="106"/>
                    </a:moveTo>
                    <a:cubicBezTo>
                      <a:pt x="139" y="106"/>
                      <a:pt x="149" y="115"/>
                      <a:pt x="149" y="127"/>
                    </a:cubicBezTo>
                    <a:cubicBezTo>
                      <a:pt x="149" y="138"/>
                      <a:pt x="139" y="148"/>
                      <a:pt x="128" y="148"/>
                    </a:cubicBezTo>
                    <a:cubicBezTo>
                      <a:pt x="116" y="148"/>
                      <a:pt x="107" y="138"/>
                      <a:pt x="107" y="127"/>
                    </a:cubicBezTo>
                    <a:cubicBezTo>
                      <a:pt x="107" y="115"/>
                      <a:pt x="116" y="106"/>
                      <a:pt x="128" y="106"/>
                    </a:cubicBezTo>
                    <a:moveTo>
                      <a:pt x="44" y="127"/>
                    </a:moveTo>
                    <a:cubicBezTo>
                      <a:pt x="44" y="84"/>
                      <a:pt x="76" y="48"/>
                      <a:pt x="118" y="43"/>
                    </a:cubicBezTo>
                    <a:cubicBezTo>
                      <a:pt x="118" y="57"/>
                      <a:pt x="118" y="57"/>
                      <a:pt x="118" y="57"/>
                    </a:cubicBezTo>
                    <a:cubicBezTo>
                      <a:pt x="84" y="62"/>
                      <a:pt x="57" y="91"/>
                      <a:pt x="57" y="127"/>
                    </a:cubicBezTo>
                    <a:cubicBezTo>
                      <a:pt x="57" y="136"/>
                      <a:pt x="59" y="145"/>
                      <a:pt x="62" y="153"/>
                    </a:cubicBezTo>
                    <a:cubicBezTo>
                      <a:pt x="50" y="160"/>
                      <a:pt x="50" y="160"/>
                      <a:pt x="50" y="160"/>
                    </a:cubicBezTo>
                    <a:cubicBezTo>
                      <a:pt x="46" y="150"/>
                      <a:pt x="44" y="139"/>
                      <a:pt x="44" y="127"/>
                    </a:cubicBezTo>
                    <a:moveTo>
                      <a:pt x="128" y="211"/>
                    </a:moveTo>
                    <a:cubicBezTo>
                      <a:pt x="100" y="211"/>
                      <a:pt x="75" y="198"/>
                      <a:pt x="60" y="177"/>
                    </a:cubicBezTo>
                    <a:cubicBezTo>
                      <a:pt x="72" y="170"/>
                      <a:pt x="72" y="170"/>
                      <a:pt x="72" y="170"/>
                    </a:cubicBezTo>
                    <a:cubicBezTo>
                      <a:pt x="85" y="187"/>
                      <a:pt x="105" y="197"/>
                      <a:pt x="128" y="197"/>
                    </a:cubicBezTo>
                    <a:cubicBezTo>
                      <a:pt x="150" y="197"/>
                      <a:pt x="170" y="187"/>
                      <a:pt x="183" y="170"/>
                    </a:cubicBezTo>
                    <a:cubicBezTo>
                      <a:pt x="195" y="177"/>
                      <a:pt x="195" y="177"/>
                      <a:pt x="195" y="177"/>
                    </a:cubicBezTo>
                    <a:cubicBezTo>
                      <a:pt x="180" y="198"/>
                      <a:pt x="155" y="211"/>
                      <a:pt x="128" y="211"/>
                    </a:cubicBezTo>
                    <a:moveTo>
                      <a:pt x="205" y="160"/>
                    </a:moveTo>
                    <a:cubicBezTo>
                      <a:pt x="193" y="153"/>
                      <a:pt x="193" y="153"/>
                      <a:pt x="193" y="153"/>
                    </a:cubicBezTo>
                    <a:cubicBezTo>
                      <a:pt x="196" y="145"/>
                      <a:pt x="198" y="136"/>
                      <a:pt x="198" y="127"/>
                    </a:cubicBezTo>
                    <a:cubicBezTo>
                      <a:pt x="198" y="91"/>
                      <a:pt x="172" y="62"/>
                      <a:pt x="138" y="57"/>
                    </a:cubicBezTo>
                    <a:cubicBezTo>
                      <a:pt x="138" y="43"/>
                      <a:pt x="138" y="43"/>
                      <a:pt x="138" y="43"/>
                    </a:cubicBezTo>
                    <a:cubicBezTo>
                      <a:pt x="180" y="48"/>
                      <a:pt x="212" y="84"/>
                      <a:pt x="212" y="127"/>
                    </a:cubicBezTo>
                    <a:cubicBezTo>
                      <a:pt x="212" y="139"/>
                      <a:pt x="210" y="150"/>
                      <a:pt x="205" y="160"/>
                    </a:cubicBezTo>
                  </a:path>
                </a:pathLst>
              </a:custGeom>
              <a:solidFill>
                <a:schemeClr val="accent5"/>
              </a:solidFill>
              <a:ln>
                <a:noFill/>
              </a:ln>
            </p:spPr>
            <p:txBody>
              <a:bodyPr vert="horz" wrap="square" lIns="121920" tIns="60960" rIns="121920" bIns="60960" numCol="1" anchor="t" anchorCtr="0" compatLnSpc="1"/>
              <a:lstStyle/>
              <a:p>
                <a:endParaRPr lang="en-US" sz="2400"/>
              </a:p>
            </p:txBody>
          </p:sp>
          <p:sp>
            <p:nvSpPr>
              <p:cNvPr id="69" name="Freeform 90"/>
              <p:cNvSpPr>
                <a:spLocks noEditPoints="1"/>
              </p:cNvSpPr>
              <p:nvPr/>
            </p:nvSpPr>
            <p:spPr bwMode="auto">
              <a:xfrm>
                <a:off x="9212529" y="3692457"/>
                <a:ext cx="965200" cy="965200"/>
              </a:xfrm>
              <a:custGeom>
                <a:avLst/>
                <a:gdLst>
                  <a:gd name="T0" fmla="*/ 221 w 222"/>
                  <a:gd name="T1" fmla="*/ 107 h 221"/>
                  <a:gd name="T2" fmla="*/ 216 w 222"/>
                  <a:gd name="T3" fmla="*/ 93 h 221"/>
                  <a:gd name="T4" fmla="*/ 214 w 222"/>
                  <a:gd name="T5" fmla="*/ 83 h 221"/>
                  <a:gd name="T6" fmla="*/ 213 w 222"/>
                  <a:gd name="T7" fmla="*/ 69 h 221"/>
                  <a:gd name="T8" fmla="*/ 192 w 222"/>
                  <a:gd name="T9" fmla="*/ 67 h 221"/>
                  <a:gd name="T10" fmla="*/ 201 w 222"/>
                  <a:gd name="T11" fmla="*/ 45 h 221"/>
                  <a:gd name="T12" fmla="*/ 177 w 222"/>
                  <a:gd name="T13" fmla="*/ 47 h 221"/>
                  <a:gd name="T14" fmla="*/ 182 w 222"/>
                  <a:gd name="T15" fmla="*/ 27 h 221"/>
                  <a:gd name="T16" fmla="*/ 169 w 222"/>
                  <a:gd name="T17" fmla="*/ 21 h 221"/>
                  <a:gd name="T18" fmla="*/ 160 w 222"/>
                  <a:gd name="T19" fmla="*/ 16 h 221"/>
                  <a:gd name="T20" fmla="*/ 148 w 222"/>
                  <a:gd name="T21" fmla="*/ 7 h 221"/>
                  <a:gd name="T22" fmla="*/ 133 w 222"/>
                  <a:gd name="T23" fmla="*/ 21 h 221"/>
                  <a:gd name="T24" fmla="*/ 123 w 222"/>
                  <a:gd name="T25" fmla="*/ 0 h 221"/>
                  <a:gd name="T26" fmla="*/ 111 w 222"/>
                  <a:gd name="T27" fmla="*/ 18 h 221"/>
                  <a:gd name="T28" fmla="*/ 100 w 222"/>
                  <a:gd name="T29" fmla="*/ 0 h 221"/>
                  <a:gd name="T30" fmla="*/ 89 w 222"/>
                  <a:gd name="T31" fmla="*/ 21 h 221"/>
                  <a:gd name="T32" fmla="*/ 74 w 222"/>
                  <a:gd name="T33" fmla="*/ 7 h 221"/>
                  <a:gd name="T34" fmla="*/ 62 w 222"/>
                  <a:gd name="T35" fmla="*/ 16 h 221"/>
                  <a:gd name="T36" fmla="*/ 54 w 222"/>
                  <a:gd name="T37" fmla="*/ 21 h 221"/>
                  <a:gd name="T38" fmla="*/ 40 w 222"/>
                  <a:gd name="T39" fmla="*/ 27 h 221"/>
                  <a:gd name="T40" fmla="*/ 45 w 222"/>
                  <a:gd name="T41" fmla="*/ 47 h 221"/>
                  <a:gd name="T42" fmla="*/ 21 w 222"/>
                  <a:gd name="T43" fmla="*/ 45 h 221"/>
                  <a:gd name="T44" fmla="*/ 30 w 222"/>
                  <a:gd name="T45" fmla="*/ 67 h 221"/>
                  <a:gd name="T46" fmla="*/ 10 w 222"/>
                  <a:gd name="T47" fmla="*/ 69 h 221"/>
                  <a:gd name="T48" fmla="*/ 8 w 222"/>
                  <a:gd name="T49" fmla="*/ 83 h 221"/>
                  <a:gd name="T50" fmla="*/ 6 w 222"/>
                  <a:gd name="T51" fmla="*/ 93 h 221"/>
                  <a:gd name="T52" fmla="*/ 1 w 222"/>
                  <a:gd name="T53" fmla="*/ 107 h 221"/>
                  <a:gd name="T54" fmla="*/ 19 w 222"/>
                  <a:gd name="T55" fmla="*/ 117 h 221"/>
                  <a:gd name="T56" fmla="*/ 3 w 222"/>
                  <a:gd name="T57" fmla="*/ 134 h 221"/>
                  <a:gd name="T58" fmla="*/ 25 w 222"/>
                  <a:gd name="T59" fmla="*/ 142 h 221"/>
                  <a:gd name="T60" fmla="*/ 12 w 222"/>
                  <a:gd name="T61" fmla="*/ 158 h 221"/>
                  <a:gd name="T62" fmla="*/ 22 w 222"/>
                  <a:gd name="T63" fmla="*/ 169 h 221"/>
                  <a:gd name="T64" fmla="*/ 28 w 222"/>
                  <a:gd name="T65" fmla="*/ 177 h 221"/>
                  <a:gd name="T66" fmla="*/ 35 w 222"/>
                  <a:gd name="T67" fmla="*/ 190 h 221"/>
                  <a:gd name="T68" fmla="*/ 55 w 222"/>
                  <a:gd name="T69" fmla="*/ 183 h 221"/>
                  <a:gd name="T70" fmla="*/ 56 w 222"/>
                  <a:gd name="T71" fmla="*/ 207 h 221"/>
                  <a:gd name="T72" fmla="*/ 77 w 222"/>
                  <a:gd name="T73" fmla="*/ 196 h 221"/>
                  <a:gd name="T74" fmla="*/ 80 w 222"/>
                  <a:gd name="T75" fmla="*/ 216 h 221"/>
                  <a:gd name="T76" fmla="*/ 95 w 222"/>
                  <a:gd name="T77" fmla="*/ 216 h 221"/>
                  <a:gd name="T78" fmla="*/ 105 w 222"/>
                  <a:gd name="T79" fmla="*/ 217 h 221"/>
                  <a:gd name="T80" fmla="*/ 117 w 222"/>
                  <a:gd name="T81" fmla="*/ 217 h 221"/>
                  <a:gd name="T82" fmla="*/ 127 w 222"/>
                  <a:gd name="T83" fmla="*/ 216 h 221"/>
                  <a:gd name="T84" fmla="*/ 142 w 222"/>
                  <a:gd name="T85" fmla="*/ 216 h 221"/>
                  <a:gd name="T86" fmla="*/ 146 w 222"/>
                  <a:gd name="T87" fmla="*/ 196 h 221"/>
                  <a:gd name="T88" fmla="*/ 167 w 222"/>
                  <a:gd name="T89" fmla="*/ 207 h 221"/>
                  <a:gd name="T90" fmla="*/ 168 w 222"/>
                  <a:gd name="T91" fmla="*/ 183 h 221"/>
                  <a:gd name="T92" fmla="*/ 187 w 222"/>
                  <a:gd name="T93" fmla="*/ 190 h 221"/>
                  <a:gd name="T94" fmla="*/ 194 w 222"/>
                  <a:gd name="T95" fmla="*/ 177 h 221"/>
                  <a:gd name="T96" fmla="*/ 200 w 222"/>
                  <a:gd name="T97" fmla="*/ 169 h 221"/>
                  <a:gd name="T98" fmla="*/ 210 w 222"/>
                  <a:gd name="T99" fmla="*/ 158 h 221"/>
                  <a:gd name="T100" fmla="*/ 198 w 222"/>
                  <a:gd name="T101" fmla="*/ 142 h 221"/>
                  <a:gd name="T102" fmla="*/ 220 w 222"/>
                  <a:gd name="T103" fmla="*/ 134 h 221"/>
                  <a:gd name="T104" fmla="*/ 203 w 222"/>
                  <a:gd name="T105" fmla="*/ 117 h 221"/>
                  <a:gd name="T106" fmla="*/ 50 w 222"/>
                  <a:gd name="T107" fmla="*/ 95 h 221"/>
                  <a:gd name="T108" fmla="*/ 127 w 222"/>
                  <a:gd name="T109" fmla="*/ 49 h 221"/>
                  <a:gd name="T110" fmla="*/ 111 w 222"/>
                  <a:gd name="T111" fmla="*/ 188 h 221"/>
                  <a:gd name="T112" fmla="*/ 111 w 222"/>
                  <a:gd name="T113" fmla="*/ 188 h 221"/>
                  <a:gd name="T114" fmla="*/ 133 w 222"/>
                  <a:gd name="T115" fmla="*/ 111 h 221"/>
                  <a:gd name="T116" fmla="*/ 172 w 222"/>
                  <a:gd name="T117" fmla="*/ 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 h="221">
                    <a:moveTo>
                      <a:pt x="218" y="116"/>
                    </a:moveTo>
                    <a:cubicBezTo>
                      <a:pt x="219" y="115"/>
                      <a:pt x="220" y="115"/>
                      <a:pt x="221" y="114"/>
                    </a:cubicBezTo>
                    <a:cubicBezTo>
                      <a:pt x="222" y="113"/>
                      <a:pt x="222" y="112"/>
                      <a:pt x="222" y="111"/>
                    </a:cubicBezTo>
                    <a:cubicBezTo>
                      <a:pt x="222" y="109"/>
                      <a:pt x="222" y="108"/>
                      <a:pt x="221" y="107"/>
                    </a:cubicBezTo>
                    <a:cubicBezTo>
                      <a:pt x="220" y="106"/>
                      <a:pt x="219" y="106"/>
                      <a:pt x="218" y="106"/>
                    </a:cubicBezTo>
                    <a:cubicBezTo>
                      <a:pt x="216" y="105"/>
                      <a:pt x="209" y="105"/>
                      <a:pt x="203" y="104"/>
                    </a:cubicBezTo>
                    <a:cubicBezTo>
                      <a:pt x="203" y="102"/>
                      <a:pt x="203" y="100"/>
                      <a:pt x="202" y="98"/>
                    </a:cubicBezTo>
                    <a:cubicBezTo>
                      <a:pt x="208" y="96"/>
                      <a:pt x="215" y="94"/>
                      <a:pt x="216" y="93"/>
                    </a:cubicBezTo>
                    <a:cubicBezTo>
                      <a:pt x="218" y="93"/>
                      <a:pt x="219" y="92"/>
                      <a:pt x="219" y="91"/>
                    </a:cubicBezTo>
                    <a:cubicBezTo>
                      <a:pt x="220" y="90"/>
                      <a:pt x="220" y="89"/>
                      <a:pt x="220" y="87"/>
                    </a:cubicBezTo>
                    <a:cubicBezTo>
                      <a:pt x="219" y="86"/>
                      <a:pt x="219" y="85"/>
                      <a:pt x="218" y="84"/>
                    </a:cubicBezTo>
                    <a:cubicBezTo>
                      <a:pt x="217" y="84"/>
                      <a:pt x="216" y="83"/>
                      <a:pt x="214" y="83"/>
                    </a:cubicBezTo>
                    <a:cubicBezTo>
                      <a:pt x="213" y="84"/>
                      <a:pt x="206" y="84"/>
                      <a:pt x="200" y="85"/>
                    </a:cubicBezTo>
                    <a:cubicBezTo>
                      <a:pt x="199" y="83"/>
                      <a:pt x="198" y="81"/>
                      <a:pt x="198" y="79"/>
                    </a:cubicBezTo>
                    <a:cubicBezTo>
                      <a:pt x="203" y="76"/>
                      <a:pt x="209" y="72"/>
                      <a:pt x="211" y="72"/>
                    </a:cubicBezTo>
                    <a:cubicBezTo>
                      <a:pt x="212" y="71"/>
                      <a:pt x="212" y="70"/>
                      <a:pt x="213" y="69"/>
                    </a:cubicBezTo>
                    <a:cubicBezTo>
                      <a:pt x="213" y="68"/>
                      <a:pt x="213" y="67"/>
                      <a:pt x="212" y="65"/>
                    </a:cubicBezTo>
                    <a:cubicBezTo>
                      <a:pt x="212" y="64"/>
                      <a:pt x="211" y="63"/>
                      <a:pt x="210" y="63"/>
                    </a:cubicBezTo>
                    <a:cubicBezTo>
                      <a:pt x="209" y="62"/>
                      <a:pt x="208" y="62"/>
                      <a:pt x="206" y="63"/>
                    </a:cubicBezTo>
                    <a:cubicBezTo>
                      <a:pt x="205" y="63"/>
                      <a:pt x="198" y="65"/>
                      <a:pt x="192" y="67"/>
                    </a:cubicBezTo>
                    <a:cubicBezTo>
                      <a:pt x="191" y="65"/>
                      <a:pt x="190" y="64"/>
                      <a:pt x="189" y="62"/>
                    </a:cubicBezTo>
                    <a:cubicBezTo>
                      <a:pt x="194" y="58"/>
                      <a:pt x="199" y="53"/>
                      <a:pt x="200" y="52"/>
                    </a:cubicBezTo>
                    <a:cubicBezTo>
                      <a:pt x="201" y="51"/>
                      <a:pt x="202" y="50"/>
                      <a:pt x="202" y="49"/>
                    </a:cubicBezTo>
                    <a:cubicBezTo>
                      <a:pt x="202" y="47"/>
                      <a:pt x="202" y="46"/>
                      <a:pt x="201" y="45"/>
                    </a:cubicBezTo>
                    <a:cubicBezTo>
                      <a:pt x="200" y="44"/>
                      <a:pt x="199" y="44"/>
                      <a:pt x="198" y="43"/>
                    </a:cubicBezTo>
                    <a:cubicBezTo>
                      <a:pt x="197" y="43"/>
                      <a:pt x="196" y="43"/>
                      <a:pt x="194" y="44"/>
                    </a:cubicBezTo>
                    <a:cubicBezTo>
                      <a:pt x="193" y="44"/>
                      <a:pt x="187" y="48"/>
                      <a:pt x="182" y="51"/>
                    </a:cubicBezTo>
                    <a:cubicBezTo>
                      <a:pt x="180" y="50"/>
                      <a:pt x="179" y="48"/>
                      <a:pt x="177" y="47"/>
                    </a:cubicBezTo>
                    <a:cubicBezTo>
                      <a:pt x="181" y="41"/>
                      <a:pt x="185" y="36"/>
                      <a:pt x="186" y="35"/>
                    </a:cubicBezTo>
                    <a:cubicBezTo>
                      <a:pt x="187" y="34"/>
                      <a:pt x="187" y="32"/>
                      <a:pt x="187" y="31"/>
                    </a:cubicBezTo>
                    <a:cubicBezTo>
                      <a:pt x="187" y="30"/>
                      <a:pt x="186" y="29"/>
                      <a:pt x="185" y="28"/>
                    </a:cubicBezTo>
                    <a:cubicBezTo>
                      <a:pt x="184" y="27"/>
                      <a:pt x="183" y="27"/>
                      <a:pt x="182" y="27"/>
                    </a:cubicBezTo>
                    <a:cubicBezTo>
                      <a:pt x="181" y="27"/>
                      <a:pt x="180" y="27"/>
                      <a:pt x="179" y="28"/>
                    </a:cubicBezTo>
                    <a:cubicBezTo>
                      <a:pt x="178" y="29"/>
                      <a:pt x="172" y="34"/>
                      <a:pt x="168" y="38"/>
                    </a:cubicBezTo>
                    <a:cubicBezTo>
                      <a:pt x="166" y="37"/>
                      <a:pt x="164" y="35"/>
                      <a:pt x="163" y="34"/>
                    </a:cubicBezTo>
                    <a:cubicBezTo>
                      <a:pt x="165" y="28"/>
                      <a:pt x="168" y="22"/>
                      <a:pt x="169" y="21"/>
                    </a:cubicBezTo>
                    <a:cubicBezTo>
                      <a:pt x="169" y="19"/>
                      <a:pt x="169" y="18"/>
                      <a:pt x="169" y="17"/>
                    </a:cubicBezTo>
                    <a:cubicBezTo>
                      <a:pt x="168" y="16"/>
                      <a:pt x="168" y="15"/>
                      <a:pt x="167" y="14"/>
                    </a:cubicBezTo>
                    <a:cubicBezTo>
                      <a:pt x="166" y="14"/>
                      <a:pt x="164" y="14"/>
                      <a:pt x="163" y="14"/>
                    </a:cubicBezTo>
                    <a:cubicBezTo>
                      <a:pt x="162" y="14"/>
                      <a:pt x="161" y="15"/>
                      <a:pt x="160" y="16"/>
                    </a:cubicBezTo>
                    <a:cubicBezTo>
                      <a:pt x="159" y="17"/>
                      <a:pt x="155" y="23"/>
                      <a:pt x="151" y="28"/>
                    </a:cubicBezTo>
                    <a:cubicBezTo>
                      <a:pt x="150" y="27"/>
                      <a:pt x="148" y="26"/>
                      <a:pt x="146" y="25"/>
                    </a:cubicBezTo>
                    <a:cubicBezTo>
                      <a:pt x="147" y="19"/>
                      <a:pt x="149" y="12"/>
                      <a:pt x="149" y="11"/>
                    </a:cubicBezTo>
                    <a:cubicBezTo>
                      <a:pt x="149" y="9"/>
                      <a:pt x="149" y="8"/>
                      <a:pt x="148" y="7"/>
                    </a:cubicBezTo>
                    <a:cubicBezTo>
                      <a:pt x="148" y="6"/>
                      <a:pt x="147" y="5"/>
                      <a:pt x="145" y="5"/>
                    </a:cubicBezTo>
                    <a:cubicBezTo>
                      <a:pt x="144" y="4"/>
                      <a:pt x="143" y="5"/>
                      <a:pt x="142" y="5"/>
                    </a:cubicBezTo>
                    <a:cubicBezTo>
                      <a:pt x="141" y="5"/>
                      <a:pt x="140" y="6"/>
                      <a:pt x="139" y="7"/>
                    </a:cubicBezTo>
                    <a:cubicBezTo>
                      <a:pt x="139" y="9"/>
                      <a:pt x="136" y="15"/>
                      <a:pt x="133" y="21"/>
                    </a:cubicBezTo>
                    <a:cubicBezTo>
                      <a:pt x="131" y="21"/>
                      <a:pt x="129" y="20"/>
                      <a:pt x="127" y="20"/>
                    </a:cubicBezTo>
                    <a:cubicBezTo>
                      <a:pt x="127" y="13"/>
                      <a:pt x="127" y="6"/>
                      <a:pt x="127" y="5"/>
                    </a:cubicBezTo>
                    <a:cubicBezTo>
                      <a:pt x="127" y="4"/>
                      <a:pt x="127" y="3"/>
                      <a:pt x="126" y="2"/>
                    </a:cubicBezTo>
                    <a:cubicBezTo>
                      <a:pt x="125" y="1"/>
                      <a:pt x="124" y="0"/>
                      <a:pt x="123" y="0"/>
                    </a:cubicBezTo>
                    <a:cubicBezTo>
                      <a:pt x="121" y="0"/>
                      <a:pt x="120" y="0"/>
                      <a:pt x="119" y="1"/>
                    </a:cubicBezTo>
                    <a:cubicBezTo>
                      <a:pt x="118" y="2"/>
                      <a:pt x="118" y="3"/>
                      <a:pt x="117" y="4"/>
                    </a:cubicBezTo>
                    <a:cubicBezTo>
                      <a:pt x="117" y="5"/>
                      <a:pt x="116" y="12"/>
                      <a:pt x="114" y="18"/>
                    </a:cubicBezTo>
                    <a:cubicBezTo>
                      <a:pt x="113" y="18"/>
                      <a:pt x="112" y="18"/>
                      <a:pt x="111" y="18"/>
                    </a:cubicBezTo>
                    <a:cubicBezTo>
                      <a:pt x="110" y="18"/>
                      <a:pt x="109" y="18"/>
                      <a:pt x="108" y="18"/>
                    </a:cubicBezTo>
                    <a:cubicBezTo>
                      <a:pt x="107" y="12"/>
                      <a:pt x="105" y="5"/>
                      <a:pt x="105" y="4"/>
                    </a:cubicBezTo>
                    <a:cubicBezTo>
                      <a:pt x="105" y="3"/>
                      <a:pt x="104" y="2"/>
                      <a:pt x="103" y="1"/>
                    </a:cubicBezTo>
                    <a:cubicBezTo>
                      <a:pt x="102" y="0"/>
                      <a:pt x="101" y="0"/>
                      <a:pt x="100" y="0"/>
                    </a:cubicBezTo>
                    <a:cubicBezTo>
                      <a:pt x="98" y="0"/>
                      <a:pt x="97" y="1"/>
                      <a:pt x="96" y="2"/>
                    </a:cubicBezTo>
                    <a:cubicBezTo>
                      <a:pt x="96" y="3"/>
                      <a:pt x="95" y="4"/>
                      <a:pt x="95" y="5"/>
                    </a:cubicBezTo>
                    <a:cubicBezTo>
                      <a:pt x="95" y="6"/>
                      <a:pt x="95" y="13"/>
                      <a:pt x="95" y="20"/>
                    </a:cubicBezTo>
                    <a:cubicBezTo>
                      <a:pt x="93" y="20"/>
                      <a:pt x="91" y="21"/>
                      <a:pt x="89" y="21"/>
                    </a:cubicBezTo>
                    <a:cubicBezTo>
                      <a:pt x="86" y="15"/>
                      <a:pt x="84" y="9"/>
                      <a:pt x="83" y="7"/>
                    </a:cubicBezTo>
                    <a:cubicBezTo>
                      <a:pt x="83" y="6"/>
                      <a:pt x="82" y="5"/>
                      <a:pt x="80" y="5"/>
                    </a:cubicBezTo>
                    <a:cubicBezTo>
                      <a:pt x="79" y="5"/>
                      <a:pt x="78" y="4"/>
                      <a:pt x="77" y="5"/>
                    </a:cubicBezTo>
                    <a:cubicBezTo>
                      <a:pt x="76" y="5"/>
                      <a:pt x="75" y="6"/>
                      <a:pt x="74" y="7"/>
                    </a:cubicBezTo>
                    <a:cubicBezTo>
                      <a:pt x="73" y="8"/>
                      <a:pt x="73" y="9"/>
                      <a:pt x="73" y="11"/>
                    </a:cubicBezTo>
                    <a:cubicBezTo>
                      <a:pt x="74" y="12"/>
                      <a:pt x="75" y="19"/>
                      <a:pt x="77" y="25"/>
                    </a:cubicBezTo>
                    <a:cubicBezTo>
                      <a:pt x="75" y="26"/>
                      <a:pt x="73" y="27"/>
                      <a:pt x="71" y="28"/>
                    </a:cubicBezTo>
                    <a:cubicBezTo>
                      <a:pt x="67" y="23"/>
                      <a:pt x="63" y="17"/>
                      <a:pt x="62" y="16"/>
                    </a:cubicBezTo>
                    <a:cubicBezTo>
                      <a:pt x="61" y="15"/>
                      <a:pt x="60" y="14"/>
                      <a:pt x="59" y="14"/>
                    </a:cubicBezTo>
                    <a:cubicBezTo>
                      <a:pt x="58" y="14"/>
                      <a:pt x="57" y="14"/>
                      <a:pt x="56" y="14"/>
                    </a:cubicBezTo>
                    <a:cubicBezTo>
                      <a:pt x="55" y="15"/>
                      <a:pt x="54" y="16"/>
                      <a:pt x="53" y="17"/>
                    </a:cubicBezTo>
                    <a:cubicBezTo>
                      <a:pt x="53" y="18"/>
                      <a:pt x="53" y="19"/>
                      <a:pt x="54" y="21"/>
                    </a:cubicBezTo>
                    <a:cubicBezTo>
                      <a:pt x="54" y="22"/>
                      <a:pt x="57" y="28"/>
                      <a:pt x="60" y="34"/>
                    </a:cubicBezTo>
                    <a:cubicBezTo>
                      <a:pt x="58" y="35"/>
                      <a:pt x="56" y="37"/>
                      <a:pt x="55" y="38"/>
                    </a:cubicBezTo>
                    <a:cubicBezTo>
                      <a:pt x="50" y="34"/>
                      <a:pt x="45" y="29"/>
                      <a:pt x="44" y="28"/>
                    </a:cubicBezTo>
                    <a:cubicBezTo>
                      <a:pt x="43" y="27"/>
                      <a:pt x="41" y="27"/>
                      <a:pt x="40" y="27"/>
                    </a:cubicBezTo>
                    <a:cubicBezTo>
                      <a:pt x="39" y="27"/>
                      <a:pt x="38" y="27"/>
                      <a:pt x="37" y="28"/>
                    </a:cubicBezTo>
                    <a:cubicBezTo>
                      <a:pt x="36" y="29"/>
                      <a:pt x="35" y="30"/>
                      <a:pt x="35" y="31"/>
                    </a:cubicBezTo>
                    <a:cubicBezTo>
                      <a:pt x="35" y="32"/>
                      <a:pt x="35" y="34"/>
                      <a:pt x="36" y="35"/>
                    </a:cubicBezTo>
                    <a:cubicBezTo>
                      <a:pt x="37" y="36"/>
                      <a:pt x="41" y="41"/>
                      <a:pt x="45" y="47"/>
                    </a:cubicBezTo>
                    <a:cubicBezTo>
                      <a:pt x="44" y="48"/>
                      <a:pt x="42" y="50"/>
                      <a:pt x="41" y="51"/>
                    </a:cubicBezTo>
                    <a:cubicBezTo>
                      <a:pt x="35" y="48"/>
                      <a:pt x="29" y="44"/>
                      <a:pt x="28" y="44"/>
                    </a:cubicBezTo>
                    <a:cubicBezTo>
                      <a:pt x="27" y="43"/>
                      <a:pt x="26" y="43"/>
                      <a:pt x="24" y="43"/>
                    </a:cubicBezTo>
                    <a:cubicBezTo>
                      <a:pt x="23" y="44"/>
                      <a:pt x="22" y="44"/>
                      <a:pt x="21" y="45"/>
                    </a:cubicBezTo>
                    <a:cubicBezTo>
                      <a:pt x="21" y="46"/>
                      <a:pt x="20" y="47"/>
                      <a:pt x="20" y="49"/>
                    </a:cubicBezTo>
                    <a:cubicBezTo>
                      <a:pt x="21" y="50"/>
                      <a:pt x="21" y="51"/>
                      <a:pt x="22" y="52"/>
                    </a:cubicBezTo>
                    <a:cubicBezTo>
                      <a:pt x="23" y="53"/>
                      <a:pt x="28" y="58"/>
                      <a:pt x="33" y="62"/>
                    </a:cubicBezTo>
                    <a:cubicBezTo>
                      <a:pt x="32" y="64"/>
                      <a:pt x="31" y="65"/>
                      <a:pt x="30" y="67"/>
                    </a:cubicBezTo>
                    <a:cubicBezTo>
                      <a:pt x="24" y="65"/>
                      <a:pt x="17" y="63"/>
                      <a:pt x="16" y="63"/>
                    </a:cubicBezTo>
                    <a:cubicBezTo>
                      <a:pt x="15" y="62"/>
                      <a:pt x="13" y="62"/>
                      <a:pt x="12" y="63"/>
                    </a:cubicBezTo>
                    <a:cubicBezTo>
                      <a:pt x="11" y="63"/>
                      <a:pt x="10" y="64"/>
                      <a:pt x="10" y="65"/>
                    </a:cubicBezTo>
                    <a:cubicBezTo>
                      <a:pt x="9" y="67"/>
                      <a:pt x="9" y="68"/>
                      <a:pt x="10" y="69"/>
                    </a:cubicBezTo>
                    <a:cubicBezTo>
                      <a:pt x="10" y="70"/>
                      <a:pt x="11" y="71"/>
                      <a:pt x="12" y="72"/>
                    </a:cubicBezTo>
                    <a:cubicBezTo>
                      <a:pt x="13" y="72"/>
                      <a:pt x="19" y="76"/>
                      <a:pt x="25" y="79"/>
                    </a:cubicBezTo>
                    <a:cubicBezTo>
                      <a:pt x="24" y="81"/>
                      <a:pt x="23" y="83"/>
                      <a:pt x="23" y="85"/>
                    </a:cubicBezTo>
                    <a:cubicBezTo>
                      <a:pt x="16" y="84"/>
                      <a:pt x="9" y="84"/>
                      <a:pt x="8" y="83"/>
                    </a:cubicBezTo>
                    <a:cubicBezTo>
                      <a:pt x="7" y="83"/>
                      <a:pt x="6" y="84"/>
                      <a:pt x="5" y="84"/>
                    </a:cubicBezTo>
                    <a:cubicBezTo>
                      <a:pt x="4" y="85"/>
                      <a:pt x="3" y="86"/>
                      <a:pt x="3" y="87"/>
                    </a:cubicBezTo>
                    <a:cubicBezTo>
                      <a:pt x="2" y="89"/>
                      <a:pt x="3" y="90"/>
                      <a:pt x="3" y="91"/>
                    </a:cubicBezTo>
                    <a:cubicBezTo>
                      <a:pt x="4" y="92"/>
                      <a:pt x="5" y="93"/>
                      <a:pt x="6" y="93"/>
                    </a:cubicBezTo>
                    <a:cubicBezTo>
                      <a:pt x="7" y="94"/>
                      <a:pt x="14" y="96"/>
                      <a:pt x="20" y="98"/>
                    </a:cubicBezTo>
                    <a:cubicBezTo>
                      <a:pt x="20" y="100"/>
                      <a:pt x="20" y="102"/>
                      <a:pt x="19" y="104"/>
                    </a:cubicBezTo>
                    <a:cubicBezTo>
                      <a:pt x="13" y="105"/>
                      <a:pt x="6" y="105"/>
                      <a:pt x="5" y="106"/>
                    </a:cubicBezTo>
                    <a:cubicBezTo>
                      <a:pt x="3" y="106"/>
                      <a:pt x="2" y="106"/>
                      <a:pt x="1" y="107"/>
                    </a:cubicBezTo>
                    <a:cubicBezTo>
                      <a:pt x="1" y="108"/>
                      <a:pt x="0" y="109"/>
                      <a:pt x="0" y="111"/>
                    </a:cubicBezTo>
                    <a:cubicBezTo>
                      <a:pt x="0" y="112"/>
                      <a:pt x="1" y="113"/>
                      <a:pt x="1" y="114"/>
                    </a:cubicBezTo>
                    <a:cubicBezTo>
                      <a:pt x="2" y="115"/>
                      <a:pt x="3" y="115"/>
                      <a:pt x="5" y="116"/>
                    </a:cubicBezTo>
                    <a:cubicBezTo>
                      <a:pt x="6" y="116"/>
                      <a:pt x="13" y="116"/>
                      <a:pt x="19" y="117"/>
                    </a:cubicBezTo>
                    <a:cubicBezTo>
                      <a:pt x="20" y="119"/>
                      <a:pt x="20" y="121"/>
                      <a:pt x="20" y="123"/>
                    </a:cubicBezTo>
                    <a:cubicBezTo>
                      <a:pt x="14" y="125"/>
                      <a:pt x="7" y="127"/>
                      <a:pt x="6" y="128"/>
                    </a:cubicBezTo>
                    <a:cubicBezTo>
                      <a:pt x="5" y="128"/>
                      <a:pt x="4" y="129"/>
                      <a:pt x="3" y="130"/>
                    </a:cubicBezTo>
                    <a:cubicBezTo>
                      <a:pt x="3" y="131"/>
                      <a:pt x="2" y="132"/>
                      <a:pt x="3" y="134"/>
                    </a:cubicBezTo>
                    <a:cubicBezTo>
                      <a:pt x="3" y="135"/>
                      <a:pt x="4" y="136"/>
                      <a:pt x="5" y="137"/>
                    </a:cubicBezTo>
                    <a:cubicBezTo>
                      <a:pt x="6" y="137"/>
                      <a:pt x="7" y="138"/>
                      <a:pt x="8" y="138"/>
                    </a:cubicBezTo>
                    <a:cubicBezTo>
                      <a:pt x="9" y="138"/>
                      <a:pt x="16" y="137"/>
                      <a:pt x="23" y="136"/>
                    </a:cubicBezTo>
                    <a:cubicBezTo>
                      <a:pt x="23" y="138"/>
                      <a:pt x="24" y="140"/>
                      <a:pt x="25" y="142"/>
                    </a:cubicBezTo>
                    <a:cubicBezTo>
                      <a:pt x="19" y="145"/>
                      <a:pt x="13" y="149"/>
                      <a:pt x="12" y="149"/>
                    </a:cubicBezTo>
                    <a:cubicBezTo>
                      <a:pt x="11" y="150"/>
                      <a:pt x="10" y="151"/>
                      <a:pt x="10" y="152"/>
                    </a:cubicBezTo>
                    <a:cubicBezTo>
                      <a:pt x="9" y="153"/>
                      <a:pt x="9" y="155"/>
                      <a:pt x="10" y="156"/>
                    </a:cubicBezTo>
                    <a:cubicBezTo>
                      <a:pt x="10" y="157"/>
                      <a:pt x="11" y="158"/>
                      <a:pt x="12" y="158"/>
                    </a:cubicBezTo>
                    <a:cubicBezTo>
                      <a:pt x="13" y="159"/>
                      <a:pt x="15" y="159"/>
                      <a:pt x="16" y="159"/>
                    </a:cubicBezTo>
                    <a:cubicBezTo>
                      <a:pt x="17" y="158"/>
                      <a:pt x="24" y="156"/>
                      <a:pt x="30" y="154"/>
                    </a:cubicBezTo>
                    <a:cubicBezTo>
                      <a:pt x="31" y="156"/>
                      <a:pt x="32" y="158"/>
                      <a:pt x="33" y="159"/>
                    </a:cubicBezTo>
                    <a:cubicBezTo>
                      <a:pt x="28" y="164"/>
                      <a:pt x="23" y="168"/>
                      <a:pt x="22" y="169"/>
                    </a:cubicBezTo>
                    <a:cubicBezTo>
                      <a:pt x="21" y="170"/>
                      <a:pt x="21" y="171"/>
                      <a:pt x="20" y="172"/>
                    </a:cubicBezTo>
                    <a:cubicBezTo>
                      <a:pt x="20" y="174"/>
                      <a:pt x="21" y="175"/>
                      <a:pt x="21" y="176"/>
                    </a:cubicBezTo>
                    <a:cubicBezTo>
                      <a:pt x="22" y="177"/>
                      <a:pt x="23" y="178"/>
                      <a:pt x="24" y="178"/>
                    </a:cubicBezTo>
                    <a:cubicBezTo>
                      <a:pt x="26" y="178"/>
                      <a:pt x="27" y="178"/>
                      <a:pt x="28" y="177"/>
                    </a:cubicBezTo>
                    <a:cubicBezTo>
                      <a:pt x="29" y="177"/>
                      <a:pt x="35" y="173"/>
                      <a:pt x="41" y="170"/>
                    </a:cubicBezTo>
                    <a:cubicBezTo>
                      <a:pt x="42" y="171"/>
                      <a:pt x="44" y="173"/>
                      <a:pt x="45" y="175"/>
                    </a:cubicBezTo>
                    <a:cubicBezTo>
                      <a:pt x="41" y="180"/>
                      <a:pt x="37" y="185"/>
                      <a:pt x="36" y="187"/>
                    </a:cubicBezTo>
                    <a:cubicBezTo>
                      <a:pt x="35" y="188"/>
                      <a:pt x="35" y="189"/>
                      <a:pt x="35" y="190"/>
                    </a:cubicBezTo>
                    <a:cubicBezTo>
                      <a:pt x="35" y="191"/>
                      <a:pt x="36" y="192"/>
                      <a:pt x="37" y="193"/>
                    </a:cubicBezTo>
                    <a:cubicBezTo>
                      <a:pt x="38" y="194"/>
                      <a:pt x="39" y="194"/>
                      <a:pt x="40" y="194"/>
                    </a:cubicBezTo>
                    <a:cubicBezTo>
                      <a:pt x="41" y="194"/>
                      <a:pt x="43" y="194"/>
                      <a:pt x="44" y="193"/>
                    </a:cubicBezTo>
                    <a:cubicBezTo>
                      <a:pt x="45" y="192"/>
                      <a:pt x="50" y="187"/>
                      <a:pt x="55" y="183"/>
                    </a:cubicBezTo>
                    <a:cubicBezTo>
                      <a:pt x="56" y="184"/>
                      <a:pt x="58" y="186"/>
                      <a:pt x="60" y="187"/>
                    </a:cubicBezTo>
                    <a:cubicBezTo>
                      <a:pt x="57" y="193"/>
                      <a:pt x="54" y="199"/>
                      <a:pt x="54" y="201"/>
                    </a:cubicBezTo>
                    <a:cubicBezTo>
                      <a:pt x="53" y="202"/>
                      <a:pt x="53" y="203"/>
                      <a:pt x="53" y="204"/>
                    </a:cubicBezTo>
                    <a:cubicBezTo>
                      <a:pt x="54" y="205"/>
                      <a:pt x="55" y="206"/>
                      <a:pt x="56" y="207"/>
                    </a:cubicBezTo>
                    <a:cubicBezTo>
                      <a:pt x="57" y="207"/>
                      <a:pt x="58" y="208"/>
                      <a:pt x="59" y="207"/>
                    </a:cubicBezTo>
                    <a:cubicBezTo>
                      <a:pt x="60" y="207"/>
                      <a:pt x="61" y="207"/>
                      <a:pt x="62" y="206"/>
                    </a:cubicBezTo>
                    <a:cubicBezTo>
                      <a:pt x="63" y="204"/>
                      <a:pt x="67" y="199"/>
                      <a:pt x="71" y="193"/>
                    </a:cubicBezTo>
                    <a:cubicBezTo>
                      <a:pt x="73" y="194"/>
                      <a:pt x="75" y="195"/>
                      <a:pt x="77" y="196"/>
                    </a:cubicBezTo>
                    <a:cubicBezTo>
                      <a:pt x="75" y="202"/>
                      <a:pt x="74" y="209"/>
                      <a:pt x="73" y="211"/>
                    </a:cubicBezTo>
                    <a:cubicBezTo>
                      <a:pt x="73" y="212"/>
                      <a:pt x="73" y="213"/>
                      <a:pt x="74" y="214"/>
                    </a:cubicBezTo>
                    <a:cubicBezTo>
                      <a:pt x="75" y="215"/>
                      <a:pt x="76" y="216"/>
                      <a:pt x="77" y="216"/>
                    </a:cubicBezTo>
                    <a:cubicBezTo>
                      <a:pt x="78" y="217"/>
                      <a:pt x="79" y="217"/>
                      <a:pt x="80" y="216"/>
                    </a:cubicBezTo>
                    <a:cubicBezTo>
                      <a:pt x="82" y="216"/>
                      <a:pt x="83" y="215"/>
                      <a:pt x="83" y="214"/>
                    </a:cubicBezTo>
                    <a:cubicBezTo>
                      <a:pt x="84" y="212"/>
                      <a:pt x="86" y="206"/>
                      <a:pt x="89" y="200"/>
                    </a:cubicBezTo>
                    <a:cubicBezTo>
                      <a:pt x="91" y="201"/>
                      <a:pt x="93" y="201"/>
                      <a:pt x="95" y="201"/>
                    </a:cubicBezTo>
                    <a:cubicBezTo>
                      <a:pt x="95" y="208"/>
                      <a:pt x="95" y="215"/>
                      <a:pt x="95" y="216"/>
                    </a:cubicBezTo>
                    <a:cubicBezTo>
                      <a:pt x="95" y="217"/>
                      <a:pt x="96" y="219"/>
                      <a:pt x="96" y="220"/>
                    </a:cubicBezTo>
                    <a:cubicBezTo>
                      <a:pt x="97" y="220"/>
                      <a:pt x="98" y="221"/>
                      <a:pt x="100" y="221"/>
                    </a:cubicBezTo>
                    <a:cubicBezTo>
                      <a:pt x="101" y="221"/>
                      <a:pt x="102" y="221"/>
                      <a:pt x="103" y="220"/>
                    </a:cubicBezTo>
                    <a:cubicBezTo>
                      <a:pt x="104" y="220"/>
                      <a:pt x="105" y="219"/>
                      <a:pt x="105" y="217"/>
                    </a:cubicBezTo>
                    <a:cubicBezTo>
                      <a:pt x="105" y="216"/>
                      <a:pt x="107" y="209"/>
                      <a:pt x="108" y="203"/>
                    </a:cubicBezTo>
                    <a:cubicBezTo>
                      <a:pt x="109" y="203"/>
                      <a:pt x="110" y="203"/>
                      <a:pt x="111" y="203"/>
                    </a:cubicBezTo>
                    <a:cubicBezTo>
                      <a:pt x="112" y="203"/>
                      <a:pt x="113" y="203"/>
                      <a:pt x="114" y="203"/>
                    </a:cubicBezTo>
                    <a:cubicBezTo>
                      <a:pt x="116" y="209"/>
                      <a:pt x="117" y="216"/>
                      <a:pt x="117" y="217"/>
                    </a:cubicBezTo>
                    <a:cubicBezTo>
                      <a:pt x="118" y="219"/>
                      <a:pt x="118" y="220"/>
                      <a:pt x="119" y="220"/>
                    </a:cubicBezTo>
                    <a:cubicBezTo>
                      <a:pt x="120" y="221"/>
                      <a:pt x="121" y="221"/>
                      <a:pt x="123" y="221"/>
                    </a:cubicBezTo>
                    <a:cubicBezTo>
                      <a:pt x="124" y="221"/>
                      <a:pt x="125" y="220"/>
                      <a:pt x="126" y="220"/>
                    </a:cubicBezTo>
                    <a:cubicBezTo>
                      <a:pt x="127" y="219"/>
                      <a:pt x="127" y="217"/>
                      <a:pt x="127" y="216"/>
                    </a:cubicBezTo>
                    <a:cubicBezTo>
                      <a:pt x="127" y="215"/>
                      <a:pt x="127" y="208"/>
                      <a:pt x="127" y="201"/>
                    </a:cubicBezTo>
                    <a:cubicBezTo>
                      <a:pt x="129" y="201"/>
                      <a:pt x="131" y="201"/>
                      <a:pt x="133" y="200"/>
                    </a:cubicBezTo>
                    <a:cubicBezTo>
                      <a:pt x="136" y="206"/>
                      <a:pt x="139" y="212"/>
                      <a:pt x="139" y="214"/>
                    </a:cubicBezTo>
                    <a:cubicBezTo>
                      <a:pt x="140" y="215"/>
                      <a:pt x="141" y="216"/>
                      <a:pt x="142" y="216"/>
                    </a:cubicBezTo>
                    <a:cubicBezTo>
                      <a:pt x="143" y="217"/>
                      <a:pt x="144" y="217"/>
                      <a:pt x="145" y="216"/>
                    </a:cubicBezTo>
                    <a:cubicBezTo>
                      <a:pt x="147" y="216"/>
                      <a:pt x="148" y="215"/>
                      <a:pt x="148" y="214"/>
                    </a:cubicBezTo>
                    <a:cubicBezTo>
                      <a:pt x="149" y="213"/>
                      <a:pt x="149" y="212"/>
                      <a:pt x="149" y="211"/>
                    </a:cubicBezTo>
                    <a:cubicBezTo>
                      <a:pt x="149" y="209"/>
                      <a:pt x="147" y="202"/>
                      <a:pt x="146" y="196"/>
                    </a:cubicBezTo>
                    <a:cubicBezTo>
                      <a:pt x="148" y="195"/>
                      <a:pt x="150" y="194"/>
                      <a:pt x="151" y="193"/>
                    </a:cubicBezTo>
                    <a:cubicBezTo>
                      <a:pt x="155" y="199"/>
                      <a:pt x="159" y="204"/>
                      <a:pt x="160" y="206"/>
                    </a:cubicBezTo>
                    <a:cubicBezTo>
                      <a:pt x="161" y="207"/>
                      <a:pt x="162" y="207"/>
                      <a:pt x="163" y="207"/>
                    </a:cubicBezTo>
                    <a:cubicBezTo>
                      <a:pt x="164" y="208"/>
                      <a:pt x="166" y="207"/>
                      <a:pt x="167" y="207"/>
                    </a:cubicBezTo>
                    <a:cubicBezTo>
                      <a:pt x="168" y="206"/>
                      <a:pt x="168" y="205"/>
                      <a:pt x="169" y="204"/>
                    </a:cubicBezTo>
                    <a:cubicBezTo>
                      <a:pt x="169" y="203"/>
                      <a:pt x="169" y="202"/>
                      <a:pt x="169" y="201"/>
                    </a:cubicBezTo>
                    <a:cubicBezTo>
                      <a:pt x="168" y="199"/>
                      <a:pt x="165" y="193"/>
                      <a:pt x="163" y="187"/>
                    </a:cubicBezTo>
                    <a:cubicBezTo>
                      <a:pt x="164" y="186"/>
                      <a:pt x="166" y="184"/>
                      <a:pt x="168" y="183"/>
                    </a:cubicBezTo>
                    <a:cubicBezTo>
                      <a:pt x="172" y="187"/>
                      <a:pt x="178" y="192"/>
                      <a:pt x="179" y="193"/>
                    </a:cubicBezTo>
                    <a:cubicBezTo>
                      <a:pt x="180" y="194"/>
                      <a:pt x="181" y="194"/>
                      <a:pt x="182" y="194"/>
                    </a:cubicBezTo>
                    <a:cubicBezTo>
                      <a:pt x="183" y="194"/>
                      <a:pt x="184" y="194"/>
                      <a:pt x="185" y="193"/>
                    </a:cubicBezTo>
                    <a:cubicBezTo>
                      <a:pt x="186" y="192"/>
                      <a:pt x="187" y="191"/>
                      <a:pt x="187" y="190"/>
                    </a:cubicBezTo>
                    <a:cubicBezTo>
                      <a:pt x="187" y="189"/>
                      <a:pt x="187" y="188"/>
                      <a:pt x="186" y="187"/>
                    </a:cubicBezTo>
                    <a:cubicBezTo>
                      <a:pt x="185" y="185"/>
                      <a:pt x="181" y="180"/>
                      <a:pt x="177" y="175"/>
                    </a:cubicBezTo>
                    <a:cubicBezTo>
                      <a:pt x="179" y="173"/>
                      <a:pt x="180" y="171"/>
                      <a:pt x="182" y="170"/>
                    </a:cubicBezTo>
                    <a:cubicBezTo>
                      <a:pt x="187" y="173"/>
                      <a:pt x="193" y="177"/>
                      <a:pt x="194" y="177"/>
                    </a:cubicBezTo>
                    <a:cubicBezTo>
                      <a:pt x="196" y="178"/>
                      <a:pt x="197" y="178"/>
                      <a:pt x="198" y="178"/>
                    </a:cubicBezTo>
                    <a:cubicBezTo>
                      <a:pt x="199" y="178"/>
                      <a:pt x="200" y="177"/>
                      <a:pt x="201" y="176"/>
                    </a:cubicBezTo>
                    <a:cubicBezTo>
                      <a:pt x="202" y="175"/>
                      <a:pt x="202" y="174"/>
                      <a:pt x="202" y="172"/>
                    </a:cubicBezTo>
                    <a:cubicBezTo>
                      <a:pt x="202" y="171"/>
                      <a:pt x="201" y="170"/>
                      <a:pt x="200" y="169"/>
                    </a:cubicBezTo>
                    <a:cubicBezTo>
                      <a:pt x="199" y="168"/>
                      <a:pt x="194" y="164"/>
                      <a:pt x="189" y="159"/>
                    </a:cubicBezTo>
                    <a:cubicBezTo>
                      <a:pt x="190" y="158"/>
                      <a:pt x="191" y="156"/>
                      <a:pt x="192" y="154"/>
                    </a:cubicBezTo>
                    <a:cubicBezTo>
                      <a:pt x="198" y="156"/>
                      <a:pt x="205" y="158"/>
                      <a:pt x="206" y="159"/>
                    </a:cubicBezTo>
                    <a:cubicBezTo>
                      <a:pt x="208" y="159"/>
                      <a:pt x="209" y="159"/>
                      <a:pt x="210" y="158"/>
                    </a:cubicBezTo>
                    <a:cubicBezTo>
                      <a:pt x="211" y="158"/>
                      <a:pt x="212" y="157"/>
                      <a:pt x="212" y="156"/>
                    </a:cubicBezTo>
                    <a:cubicBezTo>
                      <a:pt x="213" y="155"/>
                      <a:pt x="213" y="153"/>
                      <a:pt x="213" y="152"/>
                    </a:cubicBezTo>
                    <a:cubicBezTo>
                      <a:pt x="212" y="151"/>
                      <a:pt x="212" y="150"/>
                      <a:pt x="211" y="149"/>
                    </a:cubicBezTo>
                    <a:cubicBezTo>
                      <a:pt x="209" y="149"/>
                      <a:pt x="203" y="145"/>
                      <a:pt x="198" y="142"/>
                    </a:cubicBezTo>
                    <a:cubicBezTo>
                      <a:pt x="198" y="140"/>
                      <a:pt x="199" y="138"/>
                      <a:pt x="200" y="136"/>
                    </a:cubicBezTo>
                    <a:cubicBezTo>
                      <a:pt x="206" y="137"/>
                      <a:pt x="213" y="138"/>
                      <a:pt x="214" y="138"/>
                    </a:cubicBezTo>
                    <a:cubicBezTo>
                      <a:pt x="216" y="138"/>
                      <a:pt x="217" y="137"/>
                      <a:pt x="218" y="137"/>
                    </a:cubicBezTo>
                    <a:cubicBezTo>
                      <a:pt x="219" y="136"/>
                      <a:pt x="219" y="135"/>
                      <a:pt x="220" y="134"/>
                    </a:cubicBezTo>
                    <a:cubicBezTo>
                      <a:pt x="220" y="132"/>
                      <a:pt x="220" y="131"/>
                      <a:pt x="219" y="130"/>
                    </a:cubicBezTo>
                    <a:cubicBezTo>
                      <a:pt x="219" y="129"/>
                      <a:pt x="218" y="128"/>
                      <a:pt x="216" y="128"/>
                    </a:cubicBezTo>
                    <a:cubicBezTo>
                      <a:pt x="215" y="127"/>
                      <a:pt x="208" y="125"/>
                      <a:pt x="202" y="123"/>
                    </a:cubicBezTo>
                    <a:cubicBezTo>
                      <a:pt x="203" y="121"/>
                      <a:pt x="203" y="119"/>
                      <a:pt x="203" y="117"/>
                    </a:cubicBezTo>
                    <a:cubicBezTo>
                      <a:pt x="209" y="116"/>
                      <a:pt x="216" y="116"/>
                      <a:pt x="218" y="116"/>
                    </a:cubicBezTo>
                    <a:moveTo>
                      <a:pt x="50" y="126"/>
                    </a:moveTo>
                    <a:cubicBezTo>
                      <a:pt x="41" y="126"/>
                      <a:pt x="34" y="119"/>
                      <a:pt x="34" y="111"/>
                    </a:cubicBezTo>
                    <a:cubicBezTo>
                      <a:pt x="34" y="102"/>
                      <a:pt x="41" y="95"/>
                      <a:pt x="50" y="95"/>
                    </a:cubicBezTo>
                    <a:cubicBezTo>
                      <a:pt x="59" y="95"/>
                      <a:pt x="66" y="102"/>
                      <a:pt x="66" y="111"/>
                    </a:cubicBezTo>
                    <a:cubicBezTo>
                      <a:pt x="66" y="119"/>
                      <a:pt x="59" y="126"/>
                      <a:pt x="50" y="126"/>
                    </a:cubicBezTo>
                    <a:moveTo>
                      <a:pt x="111" y="33"/>
                    </a:moveTo>
                    <a:cubicBezTo>
                      <a:pt x="120" y="33"/>
                      <a:pt x="127" y="41"/>
                      <a:pt x="127" y="49"/>
                    </a:cubicBezTo>
                    <a:cubicBezTo>
                      <a:pt x="127" y="58"/>
                      <a:pt x="120" y="65"/>
                      <a:pt x="111" y="65"/>
                    </a:cubicBezTo>
                    <a:cubicBezTo>
                      <a:pt x="102" y="65"/>
                      <a:pt x="95" y="58"/>
                      <a:pt x="95" y="49"/>
                    </a:cubicBezTo>
                    <a:cubicBezTo>
                      <a:pt x="95" y="41"/>
                      <a:pt x="102" y="33"/>
                      <a:pt x="111" y="33"/>
                    </a:cubicBezTo>
                    <a:moveTo>
                      <a:pt x="111" y="188"/>
                    </a:moveTo>
                    <a:cubicBezTo>
                      <a:pt x="102" y="188"/>
                      <a:pt x="95" y="181"/>
                      <a:pt x="95" y="172"/>
                    </a:cubicBezTo>
                    <a:cubicBezTo>
                      <a:pt x="95" y="163"/>
                      <a:pt x="102" y="156"/>
                      <a:pt x="111" y="156"/>
                    </a:cubicBezTo>
                    <a:cubicBezTo>
                      <a:pt x="120" y="156"/>
                      <a:pt x="127" y="163"/>
                      <a:pt x="127" y="172"/>
                    </a:cubicBezTo>
                    <a:cubicBezTo>
                      <a:pt x="127" y="181"/>
                      <a:pt x="120" y="188"/>
                      <a:pt x="111" y="188"/>
                    </a:cubicBezTo>
                    <a:moveTo>
                      <a:pt x="111" y="132"/>
                    </a:moveTo>
                    <a:cubicBezTo>
                      <a:pt x="99" y="132"/>
                      <a:pt x="89" y="123"/>
                      <a:pt x="89" y="111"/>
                    </a:cubicBezTo>
                    <a:cubicBezTo>
                      <a:pt x="89" y="99"/>
                      <a:pt x="99" y="89"/>
                      <a:pt x="111" y="89"/>
                    </a:cubicBezTo>
                    <a:cubicBezTo>
                      <a:pt x="123" y="89"/>
                      <a:pt x="133" y="99"/>
                      <a:pt x="133" y="111"/>
                    </a:cubicBezTo>
                    <a:cubicBezTo>
                      <a:pt x="133" y="123"/>
                      <a:pt x="123" y="132"/>
                      <a:pt x="111" y="132"/>
                    </a:cubicBezTo>
                    <a:moveTo>
                      <a:pt x="172" y="126"/>
                    </a:moveTo>
                    <a:cubicBezTo>
                      <a:pt x="164" y="126"/>
                      <a:pt x="157" y="119"/>
                      <a:pt x="157" y="111"/>
                    </a:cubicBezTo>
                    <a:cubicBezTo>
                      <a:pt x="157" y="102"/>
                      <a:pt x="164" y="95"/>
                      <a:pt x="172" y="95"/>
                    </a:cubicBezTo>
                    <a:cubicBezTo>
                      <a:pt x="181" y="95"/>
                      <a:pt x="188" y="102"/>
                      <a:pt x="188" y="111"/>
                    </a:cubicBezTo>
                    <a:cubicBezTo>
                      <a:pt x="188" y="119"/>
                      <a:pt x="181" y="126"/>
                      <a:pt x="172" y="126"/>
                    </a:cubicBezTo>
                  </a:path>
                </a:pathLst>
              </a:custGeom>
              <a:solidFill>
                <a:schemeClr val="accent2"/>
              </a:solidFill>
              <a:ln>
                <a:noFill/>
              </a:ln>
            </p:spPr>
            <p:txBody>
              <a:bodyPr vert="horz" wrap="square" lIns="121920" tIns="60960" rIns="121920" bIns="60960" numCol="1" anchor="t" anchorCtr="0" compatLnSpc="1"/>
              <a:lstStyle/>
              <a:p>
                <a:endParaRPr lang="en-US" sz="2400"/>
              </a:p>
            </p:txBody>
          </p:sp>
          <p:grpSp>
            <p:nvGrpSpPr>
              <p:cNvPr id="70" name="Group 69"/>
              <p:cNvGrpSpPr/>
              <p:nvPr/>
            </p:nvGrpSpPr>
            <p:grpSpPr>
              <a:xfrm>
                <a:off x="10334054" y="4426064"/>
                <a:ext cx="715433" cy="715433"/>
                <a:chOff x="5721350" y="4470400"/>
                <a:chExt cx="536575" cy="536575"/>
              </a:xfrm>
              <a:grpFill/>
            </p:grpSpPr>
            <p:sp>
              <p:nvSpPr>
                <p:cNvPr id="71" name="Freeform 84"/>
                <p:cNvSpPr>
                  <a:spLocks noEditPoints="1"/>
                </p:cNvSpPr>
                <p:nvPr/>
              </p:nvSpPr>
              <p:spPr bwMode="auto">
                <a:xfrm>
                  <a:off x="5721350" y="4470400"/>
                  <a:ext cx="536575" cy="536575"/>
                </a:xfrm>
                <a:custGeom>
                  <a:avLst/>
                  <a:gdLst>
                    <a:gd name="T0" fmla="*/ 624 w 624"/>
                    <a:gd name="T1" fmla="*/ 351 h 624"/>
                    <a:gd name="T2" fmla="*/ 624 w 624"/>
                    <a:gd name="T3" fmla="*/ 273 h 624"/>
                    <a:gd name="T4" fmla="*/ 562 w 624"/>
                    <a:gd name="T5" fmla="*/ 273 h 624"/>
                    <a:gd name="T6" fmla="*/ 548 w 624"/>
                    <a:gd name="T7" fmla="*/ 221 h 624"/>
                    <a:gd name="T8" fmla="*/ 602 w 624"/>
                    <a:gd name="T9" fmla="*/ 190 h 624"/>
                    <a:gd name="T10" fmla="*/ 563 w 624"/>
                    <a:gd name="T11" fmla="*/ 123 h 624"/>
                    <a:gd name="T12" fmla="*/ 509 w 624"/>
                    <a:gd name="T13" fmla="*/ 153 h 624"/>
                    <a:gd name="T14" fmla="*/ 471 w 624"/>
                    <a:gd name="T15" fmla="*/ 115 h 624"/>
                    <a:gd name="T16" fmla="*/ 502 w 624"/>
                    <a:gd name="T17" fmla="*/ 62 h 624"/>
                    <a:gd name="T18" fmla="*/ 434 w 624"/>
                    <a:gd name="T19" fmla="*/ 23 h 624"/>
                    <a:gd name="T20" fmla="*/ 403 w 624"/>
                    <a:gd name="T21" fmla="*/ 76 h 624"/>
                    <a:gd name="T22" fmla="*/ 351 w 624"/>
                    <a:gd name="T23" fmla="*/ 62 h 624"/>
                    <a:gd name="T24" fmla="*/ 351 w 624"/>
                    <a:gd name="T25" fmla="*/ 0 h 624"/>
                    <a:gd name="T26" fmla="*/ 273 w 624"/>
                    <a:gd name="T27" fmla="*/ 0 h 624"/>
                    <a:gd name="T28" fmla="*/ 273 w 624"/>
                    <a:gd name="T29" fmla="*/ 62 h 624"/>
                    <a:gd name="T30" fmla="*/ 221 w 624"/>
                    <a:gd name="T31" fmla="*/ 76 h 624"/>
                    <a:gd name="T32" fmla="*/ 190 w 624"/>
                    <a:gd name="T33" fmla="*/ 23 h 624"/>
                    <a:gd name="T34" fmla="*/ 122 w 624"/>
                    <a:gd name="T35" fmla="*/ 62 h 624"/>
                    <a:gd name="T36" fmla="*/ 153 w 624"/>
                    <a:gd name="T37" fmla="*/ 115 h 624"/>
                    <a:gd name="T38" fmla="*/ 115 w 624"/>
                    <a:gd name="T39" fmla="*/ 153 h 624"/>
                    <a:gd name="T40" fmla="*/ 61 w 624"/>
                    <a:gd name="T41" fmla="*/ 123 h 624"/>
                    <a:gd name="T42" fmla="*/ 23 w 624"/>
                    <a:gd name="T43" fmla="*/ 190 h 624"/>
                    <a:gd name="T44" fmla="*/ 76 w 624"/>
                    <a:gd name="T45" fmla="*/ 221 h 624"/>
                    <a:gd name="T46" fmla="*/ 62 w 624"/>
                    <a:gd name="T47" fmla="*/ 273 h 624"/>
                    <a:gd name="T48" fmla="*/ 0 w 624"/>
                    <a:gd name="T49" fmla="*/ 273 h 624"/>
                    <a:gd name="T50" fmla="*/ 0 w 624"/>
                    <a:gd name="T51" fmla="*/ 351 h 624"/>
                    <a:gd name="T52" fmla="*/ 62 w 624"/>
                    <a:gd name="T53" fmla="*/ 351 h 624"/>
                    <a:gd name="T54" fmla="*/ 76 w 624"/>
                    <a:gd name="T55" fmla="*/ 404 h 624"/>
                    <a:gd name="T56" fmla="*/ 23 w 624"/>
                    <a:gd name="T57" fmla="*/ 434 h 624"/>
                    <a:gd name="T58" fmla="*/ 61 w 624"/>
                    <a:gd name="T59" fmla="*/ 502 h 624"/>
                    <a:gd name="T60" fmla="*/ 115 w 624"/>
                    <a:gd name="T61" fmla="*/ 471 h 624"/>
                    <a:gd name="T62" fmla="*/ 153 w 624"/>
                    <a:gd name="T63" fmla="*/ 509 h 624"/>
                    <a:gd name="T64" fmla="*/ 122 w 624"/>
                    <a:gd name="T65" fmla="*/ 563 h 624"/>
                    <a:gd name="T66" fmla="*/ 190 w 624"/>
                    <a:gd name="T67" fmla="*/ 602 h 624"/>
                    <a:gd name="T68" fmla="*/ 221 w 624"/>
                    <a:gd name="T69" fmla="*/ 548 h 624"/>
                    <a:gd name="T70" fmla="*/ 273 w 624"/>
                    <a:gd name="T71" fmla="*/ 562 h 624"/>
                    <a:gd name="T72" fmla="*/ 273 w 624"/>
                    <a:gd name="T73" fmla="*/ 624 h 624"/>
                    <a:gd name="T74" fmla="*/ 351 w 624"/>
                    <a:gd name="T75" fmla="*/ 624 h 624"/>
                    <a:gd name="T76" fmla="*/ 351 w 624"/>
                    <a:gd name="T77" fmla="*/ 562 h 624"/>
                    <a:gd name="T78" fmla="*/ 403 w 624"/>
                    <a:gd name="T79" fmla="*/ 548 h 624"/>
                    <a:gd name="T80" fmla="*/ 434 w 624"/>
                    <a:gd name="T81" fmla="*/ 602 h 624"/>
                    <a:gd name="T82" fmla="*/ 502 w 624"/>
                    <a:gd name="T83" fmla="*/ 563 h 624"/>
                    <a:gd name="T84" fmla="*/ 471 w 624"/>
                    <a:gd name="T85" fmla="*/ 509 h 624"/>
                    <a:gd name="T86" fmla="*/ 509 w 624"/>
                    <a:gd name="T87" fmla="*/ 471 h 624"/>
                    <a:gd name="T88" fmla="*/ 563 w 624"/>
                    <a:gd name="T89" fmla="*/ 502 h 624"/>
                    <a:gd name="T90" fmla="*/ 602 w 624"/>
                    <a:gd name="T91" fmla="*/ 434 h 624"/>
                    <a:gd name="T92" fmla="*/ 548 w 624"/>
                    <a:gd name="T93" fmla="*/ 404 h 624"/>
                    <a:gd name="T94" fmla="*/ 562 w 624"/>
                    <a:gd name="T95" fmla="*/ 351 h 624"/>
                    <a:gd name="T96" fmla="*/ 624 w 624"/>
                    <a:gd name="T97" fmla="*/ 351 h 624"/>
                    <a:gd name="T98" fmla="*/ 312 w 624"/>
                    <a:gd name="T99" fmla="*/ 517 h 624"/>
                    <a:gd name="T100" fmla="*/ 107 w 624"/>
                    <a:gd name="T101" fmla="*/ 312 h 624"/>
                    <a:gd name="T102" fmla="*/ 312 w 624"/>
                    <a:gd name="T103" fmla="*/ 108 h 624"/>
                    <a:gd name="T104" fmla="*/ 517 w 624"/>
                    <a:gd name="T105" fmla="*/ 312 h 624"/>
                    <a:gd name="T106" fmla="*/ 312 w 624"/>
                    <a:gd name="T107" fmla="*/ 51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4" h="624">
                      <a:moveTo>
                        <a:pt x="624" y="351"/>
                      </a:moveTo>
                      <a:cubicBezTo>
                        <a:pt x="624" y="273"/>
                        <a:pt x="624" y="273"/>
                        <a:pt x="624" y="273"/>
                      </a:cubicBezTo>
                      <a:cubicBezTo>
                        <a:pt x="562" y="273"/>
                        <a:pt x="562" y="273"/>
                        <a:pt x="562" y="273"/>
                      </a:cubicBezTo>
                      <a:cubicBezTo>
                        <a:pt x="559" y="255"/>
                        <a:pt x="555" y="238"/>
                        <a:pt x="548" y="221"/>
                      </a:cubicBezTo>
                      <a:cubicBezTo>
                        <a:pt x="602" y="190"/>
                        <a:pt x="602" y="190"/>
                        <a:pt x="602" y="190"/>
                      </a:cubicBezTo>
                      <a:cubicBezTo>
                        <a:pt x="563" y="123"/>
                        <a:pt x="563" y="123"/>
                        <a:pt x="563" y="123"/>
                      </a:cubicBezTo>
                      <a:cubicBezTo>
                        <a:pt x="509" y="153"/>
                        <a:pt x="509" y="153"/>
                        <a:pt x="509" y="153"/>
                      </a:cubicBezTo>
                      <a:cubicBezTo>
                        <a:pt x="498" y="139"/>
                        <a:pt x="485" y="126"/>
                        <a:pt x="471" y="115"/>
                      </a:cubicBezTo>
                      <a:cubicBezTo>
                        <a:pt x="502" y="62"/>
                        <a:pt x="502" y="62"/>
                        <a:pt x="502" y="62"/>
                      </a:cubicBezTo>
                      <a:cubicBezTo>
                        <a:pt x="434" y="23"/>
                        <a:pt x="434" y="23"/>
                        <a:pt x="434" y="23"/>
                      </a:cubicBezTo>
                      <a:cubicBezTo>
                        <a:pt x="403" y="76"/>
                        <a:pt x="403" y="76"/>
                        <a:pt x="403" y="76"/>
                      </a:cubicBezTo>
                      <a:cubicBezTo>
                        <a:pt x="387" y="70"/>
                        <a:pt x="369" y="65"/>
                        <a:pt x="351" y="62"/>
                      </a:cubicBezTo>
                      <a:cubicBezTo>
                        <a:pt x="351" y="0"/>
                        <a:pt x="351" y="0"/>
                        <a:pt x="351" y="0"/>
                      </a:cubicBezTo>
                      <a:cubicBezTo>
                        <a:pt x="273" y="0"/>
                        <a:pt x="273" y="0"/>
                        <a:pt x="273" y="0"/>
                      </a:cubicBezTo>
                      <a:cubicBezTo>
                        <a:pt x="273" y="62"/>
                        <a:pt x="273" y="62"/>
                        <a:pt x="273" y="62"/>
                      </a:cubicBezTo>
                      <a:cubicBezTo>
                        <a:pt x="255" y="65"/>
                        <a:pt x="237" y="70"/>
                        <a:pt x="221" y="76"/>
                      </a:cubicBezTo>
                      <a:cubicBezTo>
                        <a:pt x="190" y="23"/>
                        <a:pt x="190" y="23"/>
                        <a:pt x="190" y="23"/>
                      </a:cubicBezTo>
                      <a:cubicBezTo>
                        <a:pt x="122" y="62"/>
                        <a:pt x="122" y="62"/>
                        <a:pt x="122" y="62"/>
                      </a:cubicBezTo>
                      <a:cubicBezTo>
                        <a:pt x="153" y="115"/>
                        <a:pt x="153" y="115"/>
                        <a:pt x="153" y="115"/>
                      </a:cubicBezTo>
                      <a:cubicBezTo>
                        <a:pt x="139" y="126"/>
                        <a:pt x="126" y="139"/>
                        <a:pt x="115" y="153"/>
                      </a:cubicBezTo>
                      <a:cubicBezTo>
                        <a:pt x="61" y="123"/>
                        <a:pt x="61" y="123"/>
                        <a:pt x="61" y="123"/>
                      </a:cubicBezTo>
                      <a:cubicBezTo>
                        <a:pt x="23" y="190"/>
                        <a:pt x="23" y="190"/>
                        <a:pt x="23" y="190"/>
                      </a:cubicBezTo>
                      <a:cubicBezTo>
                        <a:pt x="76" y="221"/>
                        <a:pt x="76" y="221"/>
                        <a:pt x="76" y="221"/>
                      </a:cubicBezTo>
                      <a:cubicBezTo>
                        <a:pt x="69" y="238"/>
                        <a:pt x="65" y="255"/>
                        <a:pt x="62" y="273"/>
                      </a:cubicBezTo>
                      <a:cubicBezTo>
                        <a:pt x="0" y="273"/>
                        <a:pt x="0" y="273"/>
                        <a:pt x="0" y="273"/>
                      </a:cubicBezTo>
                      <a:cubicBezTo>
                        <a:pt x="0" y="351"/>
                        <a:pt x="0" y="351"/>
                        <a:pt x="0" y="351"/>
                      </a:cubicBezTo>
                      <a:cubicBezTo>
                        <a:pt x="62" y="351"/>
                        <a:pt x="62" y="351"/>
                        <a:pt x="62" y="351"/>
                      </a:cubicBezTo>
                      <a:cubicBezTo>
                        <a:pt x="65" y="369"/>
                        <a:pt x="69" y="387"/>
                        <a:pt x="76" y="404"/>
                      </a:cubicBezTo>
                      <a:cubicBezTo>
                        <a:pt x="23" y="434"/>
                        <a:pt x="23" y="434"/>
                        <a:pt x="23" y="434"/>
                      </a:cubicBezTo>
                      <a:cubicBezTo>
                        <a:pt x="61" y="502"/>
                        <a:pt x="61" y="502"/>
                        <a:pt x="61" y="502"/>
                      </a:cubicBezTo>
                      <a:cubicBezTo>
                        <a:pt x="115" y="471"/>
                        <a:pt x="115" y="471"/>
                        <a:pt x="115" y="471"/>
                      </a:cubicBezTo>
                      <a:cubicBezTo>
                        <a:pt x="126" y="485"/>
                        <a:pt x="139" y="498"/>
                        <a:pt x="153" y="509"/>
                      </a:cubicBezTo>
                      <a:cubicBezTo>
                        <a:pt x="122" y="563"/>
                        <a:pt x="122" y="563"/>
                        <a:pt x="122" y="563"/>
                      </a:cubicBezTo>
                      <a:cubicBezTo>
                        <a:pt x="190" y="602"/>
                        <a:pt x="190" y="602"/>
                        <a:pt x="190" y="602"/>
                      </a:cubicBezTo>
                      <a:cubicBezTo>
                        <a:pt x="221" y="548"/>
                        <a:pt x="221" y="548"/>
                        <a:pt x="221" y="548"/>
                      </a:cubicBezTo>
                      <a:cubicBezTo>
                        <a:pt x="237" y="555"/>
                        <a:pt x="255" y="560"/>
                        <a:pt x="273" y="562"/>
                      </a:cubicBezTo>
                      <a:cubicBezTo>
                        <a:pt x="273" y="624"/>
                        <a:pt x="273" y="624"/>
                        <a:pt x="273" y="624"/>
                      </a:cubicBezTo>
                      <a:cubicBezTo>
                        <a:pt x="351" y="624"/>
                        <a:pt x="351" y="624"/>
                        <a:pt x="351" y="624"/>
                      </a:cubicBezTo>
                      <a:cubicBezTo>
                        <a:pt x="351" y="562"/>
                        <a:pt x="351" y="562"/>
                        <a:pt x="351" y="562"/>
                      </a:cubicBezTo>
                      <a:cubicBezTo>
                        <a:pt x="369" y="560"/>
                        <a:pt x="387" y="555"/>
                        <a:pt x="403" y="548"/>
                      </a:cubicBezTo>
                      <a:cubicBezTo>
                        <a:pt x="434" y="602"/>
                        <a:pt x="434" y="602"/>
                        <a:pt x="434" y="602"/>
                      </a:cubicBezTo>
                      <a:cubicBezTo>
                        <a:pt x="502" y="563"/>
                        <a:pt x="502" y="563"/>
                        <a:pt x="502" y="563"/>
                      </a:cubicBezTo>
                      <a:cubicBezTo>
                        <a:pt x="471" y="509"/>
                        <a:pt x="471" y="509"/>
                        <a:pt x="471" y="509"/>
                      </a:cubicBezTo>
                      <a:cubicBezTo>
                        <a:pt x="485" y="498"/>
                        <a:pt x="498" y="485"/>
                        <a:pt x="509" y="471"/>
                      </a:cubicBezTo>
                      <a:cubicBezTo>
                        <a:pt x="563" y="502"/>
                        <a:pt x="563" y="502"/>
                        <a:pt x="563" y="502"/>
                      </a:cubicBezTo>
                      <a:cubicBezTo>
                        <a:pt x="602" y="434"/>
                        <a:pt x="602" y="434"/>
                        <a:pt x="602" y="434"/>
                      </a:cubicBezTo>
                      <a:cubicBezTo>
                        <a:pt x="548" y="404"/>
                        <a:pt x="548" y="404"/>
                        <a:pt x="548" y="404"/>
                      </a:cubicBezTo>
                      <a:cubicBezTo>
                        <a:pt x="555" y="387"/>
                        <a:pt x="559" y="369"/>
                        <a:pt x="562" y="351"/>
                      </a:cubicBezTo>
                      <a:lnTo>
                        <a:pt x="624" y="351"/>
                      </a:lnTo>
                      <a:close/>
                      <a:moveTo>
                        <a:pt x="312" y="517"/>
                      </a:moveTo>
                      <a:cubicBezTo>
                        <a:pt x="199" y="517"/>
                        <a:pt x="107" y="425"/>
                        <a:pt x="107" y="312"/>
                      </a:cubicBezTo>
                      <a:cubicBezTo>
                        <a:pt x="107" y="199"/>
                        <a:pt x="199" y="108"/>
                        <a:pt x="312" y="108"/>
                      </a:cubicBezTo>
                      <a:cubicBezTo>
                        <a:pt x="425" y="108"/>
                        <a:pt x="517" y="199"/>
                        <a:pt x="517" y="312"/>
                      </a:cubicBezTo>
                      <a:cubicBezTo>
                        <a:pt x="517" y="425"/>
                        <a:pt x="425" y="517"/>
                        <a:pt x="312" y="517"/>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2" name="Oval 85"/>
                <p:cNvSpPr>
                  <a:spLocks noChangeArrowheads="1"/>
                </p:cNvSpPr>
                <p:nvPr/>
              </p:nvSpPr>
              <p:spPr bwMode="auto">
                <a:xfrm>
                  <a:off x="5945188" y="4695825"/>
                  <a:ext cx="88900" cy="87312"/>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73" name="Freeform 91"/>
              <p:cNvSpPr>
                <a:spLocks noEditPoints="1"/>
              </p:cNvSpPr>
              <p:nvPr/>
            </p:nvSpPr>
            <p:spPr bwMode="auto">
              <a:xfrm>
                <a:off x="9528797" y="2644259"/>
                <a:ext cx="911429" cy="911428"/>
              </a:xfrm>
              <a:custGeom>
                <a:avLst/>
                <a:gdLst>
                  <a:gd name="T0" fmla="*/ 426 w 532"/>
                  <a:gd name="T1" fmla="*/ 380 h 532"/>
                  <a:gd name="T2" fmla="*/ 457 w 532"/>
                  <a:gd name="T3" fmla="*/ 308 h 532"/>
                  <a:gd name="T4" fmla="*/ 530 w 532"/>
                  <a:gd name="T5" fmla="*/ 310 h 532"/>
                  <a:gd name="T6" fmla="*/ 530 w 532"/>
                  <a:gd name="T7" fmla="*/ 310 h 532"/>
                  <a:gd name="T8" fmla="*/ 532 w 532"/>
                  <a:gd name="T9" fmla="*/ 236 h 532"/>
                  <a:gd name="T10" fmla="*/ 459 w 532"/>
                  <a:gd name="T11" fmla="*/ 234 h 532"/>
                  <a:gd name="T12" fmla="*/ 431 w 532"/>
                  <a:gd name="T13" fmla="*/ 161 h 532"/>
                  <a:gd name="T14" fmla="*/ 484 w 532"/>
                  <a:gd name="T15" fmla="*/ 110 h 532"/>
                  <a:gd name="T16" fmla="*/ 433 w 532"/>
                  <a:gd name="T17" fmla="*/ 56 h 532"/>
                  <a:gd name="T18" fmla="*/ 380 w 532"/>
                  <a:gd name="T19" fmla="*/ 107 h 532"/>
                  <a:gd name="T20" fmla="*/ 308 w 532"/>
                  <a:gd name="T21" fmla="*/ 75 h 532"/>
                  <a:gd name="T22" fmla="*/ 310 w 532"/>
                  <a:gd name="T23" fmla="*/ 2 h 532"/>
                  <a:gd name="T24" fmla="*/ 236 w 532"/>
                  <a:gd name="T25" fmla="*/ 0 h 532"/>
                  <a:gd name="T26" fmla="*/ 234 w 532"/>
                  <a:gd name="T27" fmla="*/ 73 h 532"/>
                  <a:gd name="T28" fmla="*/ 161 w 532"/>
                  <a:gd name="T29" fmla="*/ 101 h 532"/>
                  <a:gd name="T30" fmla="*/ 111 w 532"/>
                  <a:gd name="T31" fmla="*/ 48 h 532"/>
                  <a:gd name="T32" fmla="*/ 57 w 532"/>
                  <a:gd name="T33" fmla="*/ 99 h 532"/>
                  <a:gd name="T34" fmla="*/ 107 w 532"/>
                  <a:gd name="T35" fmla="*/ 152 h 532"/>
                  <a:gd name="T36" fmla="*/ 75 w 532"/>
                  <a:gd name="T37" fmla="*/ 224 h 532"/>
                  <a:gd name="T38" fmla="*/ 2 w 532"/>
                  <a:gd name="T39" fmla="*/ 222 h 532"/>
                  <a:gd name="T40" fmla="*/ 0 w 532"/>
                  <a:gd name="T41" fmla="*/ 296 h 532"/>
                  <a:gd name="T42" fmla="*/ 73 w 532"/>
                  <a:gd name="T43" fmla="*/ 298 h 532"/>
                  <a:gd name="T44" fmla="*/ 101 w 532"/>
                  <a:gd name="T45" fmla="*/ 371 h 532"/>
                  <a:gd name="T46" fmla="*/ 48 w 532"/>
                  <a:gd name="T47" fmla="*/ 422 h 532"/>
                  <a:gd name="T48" fmla="*/ 99 w 532"/>
                  <a:gd name="T49" fmla="*/ 476 h 532"/>
                  <a:gd name="T50" fmla="*/ 152 w 532"/>
                  <a:gd name="T51" fmla="*/ 425 h 532"/>
                  <a:gd name="T52" fmla="*/ 224 w 532"/>
                  <a:gd name="T53" fmla="*/ 457 h 532"/>
                  <a:gd name="T54" fmla="*/ 222 w 532"/>
                  <a:gd name="T55" fmla="*/ 530 h 532"/>
                  <a:gd name="T56" fmla="*/ 296 w 532"/>
                  <a:gd name="T57" fmla="*/ 532 h 532"/>
                  <a:gd name="T58" fmla="*/ 298 w 532"/>
                  <a:gd name="T59" fmla="*/ 459 h 532"/>
                  <a:gd name="T60" fmla="*/ 372 w 532"/>
                  <a:gd name="T61" fmla="*/ 431 h 532"/>
                  <a:gd name="T62" fmla="*/ 422 w 532"/>
                  <a:gd name="T63" fmla="*/ 484 h 532"/>
                  <a:gd name="T64" fmla="*/ 476 w 532"/>
                  <a:gd name="T65" fmla="*/ 433 h 532"/>
                  <a:gd name="T66" fmla="*/ 426 w 532"/>
                  <a:gd name="T67" fmla="*/ 380 h 532"/>
                  <a:gd name="T68" fmla="*/ 264 w 532"/>
                  <a:gd name="T69" fmla="*/ 347 h 532"/>
                  <a:gd name="T70" fmla="*/ 185 w 532"/>
                  <a:gd name="T71" fmla="*/ 264 h 532"/>
                  <a:gd name="T72" fmla="*/ 268 w 532"/>
                  <a:gd name="T73" fmla="*/ 185 h 532"/>
                  <a:gd name="T74" fmla="*/ 347 w 532"/>
                  <a:gd name="T75" fmla="*/ 268 h 532"/>
                  <a:gd name="T76" fmla="*/ 264 w 532"/>
                  <a:gd name="T77" fmla="*/ 34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2" h="532">
                    <a:moveTo>
                      <a:pt x="426" y="380"/>
                    </a:moveTo>
                    <a:cubicBezTo>
                      <a:pt x="441" y="359"/>
                      <a:pt x="452" y="335"/>
                      <a:pt x="457" y="308"/>
                    </a:cubicBezTo>
                    <a:cubicBezTo>
                      <a:pt x="530" y="310"/>
                      <a:pt x="530" y="310"/>
                      <a:pt x="530" y="310"/>
                    </a:cubicBezTo>
                    <a:cubicBezTo>
                      <a:pt x="530" y="310"/>
                      <a:pt x="530" y="310"/>
                      <a:pt x="530" y="310"/>
                    </a:cubicBezTo>
                    <a:cubicBezTo>
                      <a:pt x="532" y="236"/>
                      <a:pt x="532" y="236"/>
                      <a:pt x="532" y="236"/>
                    </a:cubicBezTo>
                    <a:cubicBezTo>
                      <a:pt x="459" y="234"/>
                      <a:pt x="459" y="234"/>
                      <a:pt x="459" y="234"/>
                    </a:cubicBezTo>
                    <a:cubicBezTo>
                      <a:pt x="455" y="207"/>
                      <a:pt x="445" y="183"/>
                      <a:pt x="431" y="161"/>
                    </a:cubicBezTo>
                    <a:cubicBezTo>
                      <a:pt x="484" y="110"/>
                      <a:pt x="484" y="110"/>
                      <a:pt x="484" y="110"/>
                    </a:cubicBezTo>
                    <a:cubicBezTo>
                      <a:pt x="433" y="56"/>
                      <a:pt x="433" y="56"/>
                      <a:pt x="433" y="56"/>
                    </a:cubicBezTo>
                    <a:cubicBezTo>
                      <a:pt x="380" y="107"/>
                      <a:pt x="380" y="107"/>
                      <a:pt x="380" y="107"/>
                    </a:cubicBezTo>
                    <a:cubicBezTo>
                      <a:pt x="359" y="91"/>
                      <a:pt x="335" y="81"/>
                      <a:pt x="308" y="75"/>
                    </a:cubicBezTo>
                    <a:cubicBezTo>
                      <a:pt x="310" y="2"/>
                      <a:pt x="310" y="2"/>
                      <a:pt x="310" y="2"/>
                    </a:cubicBezTo>
                    <a:cubicBezTo>
                      <a:pt x="236" y="0"/>
                      <a:pt x="236" y="0"/>
                      <a:pt x="236" y="0"/>
                    </a:cubicBezTo>
                    <a:cubicBezTo>
                      <a:pt x="234" y="73"/>
                      <a:pt x="234" y="73"/>
                      <a:pt x="234" y="73"/>
                    </a:cubicBezTo>
                    <a:cubicBezTo>
                      <a:pt x="208" y="77"/>
                      <a:pt x="183" y="87"/>
                      <a:pt x="161" y="101"/>
                    </a:cubicBezTo>
                    <a:cubicBezTo>
                      <a:pt x="111" y="48"/>
                      <a:pt x="111" y="48"/>
                      <a:pt x="111" y="48"/>
                    </a:cubicBezTo>
                    <a:cubicBezTo>
                      <a:pt x="57" y="99"/>
                      <a:pt x="57" y="99"/>
                      <a:pt x="57" y="99"/>
                    </a:cubicBezTo>
                    <a:cubicBezTo>
                      <a:pt x="107" y="152"/>
                      <a:pt x="107" y="152"/>
                      <a:pt x="107" y="152"/>
                    </a:cubicBezTo>
                    <a:cubicBezTo>
                      <a:pt x="92" y="173"/>
                      <a:pt x="81" y="197"/>
                      <a:pt x="75" y="224"/>
                    </a:cubicBezTo>
                    <a:cubicBezTo>
                      <a:pt x="2" y="222"/>
                      <a:pt x="2" y="222"/>
                      <a:pt x="2" y="222"/>
                    </a:cubicBezTo>
                    <a:cubicBezTo>
                      <a:pt x="0" y="296"/>
                      <a:pt x="0" y="296"/>
                      <a:pt x="0" y="296"/>
                    </a:cubicBezTo>
                    <a:cubicBezTo>
                      <a:pt x="73" y="298"/>
                      <a:pt x="73" y="298"/>
                      <a:pt x="73" y="298"/>
                    </a:cubicBezTo>
                    <a:cubicBezTo>
                      <a:pt x="77" y="325"/>
                      <a:pt x="87" y="350"/>
                      <a:pt x="101" y="371"/>
                    </a:cubicBezTo>
                    <a:cubicBezTo>
                      <a:pt x="48" y="422"/>
                      <a:pt x="48" y="422"/>
                      <a:pt x="48" y="422"/>
                    </a:cubicBezTo>
                    <a:cubicBezTo>
                      <a:pt x="99" y="476"/>
                      <a:pt x="99" y="476"/>
                      <a:pt x="99" y="476"/>
                    </a:cubicBezTo>
                    <a:cubicBezTo>
                      <a:pt x="152" y="425"/>
                      <a:pt x="152" y="425"/>
                      <a:pt x="152" y="425"/>
                    </a:cubicBezTo>
                    <a:cubicBezTo>
                      <a:pt x="173" y="441"/>
                      <a:pt x="198" y="452"/>
                      <a:pt x="224" y="457"/>
                    </a:cubicBezTo>
                    <a:cubicBezTo>
                      <a:pt x="222" y="530"/>
                      <a:pt x="222" y="530"/>
                      <a:pt x="222" y="530"/>
                    </a:cubicBezTo>
                    <a:cubicBezTo>
                      <a:pt x="296" y="532"/>
                      <a:pt x="296" y="532"/>
                      <a:pt x="296" y="532"/>
                    </a:cubicBezTo>
                    <a:cubicBezTo>
                      <a:pt x="298" y="459"/>
                      <a:pt x="298" y="459"/>
                      <a:pt x="298" y="459"/>
                    </a:cubicBezTo>
                    <a:cubicBezTo>
                      <a:pt x="325" y="455"/>
                      <a:pt x="350" y="445"/>
                      <a:pt x="372" y="431"/>
                    </a:cubicBezTo>
                    <a:cubicBezTo>
                      <a:pt x="422" y="484"/>
                      <a:pt x="422" y="484"/>
                      <a:pt x="422" y="484"/>
                    </a:cubicBezTo>
                    <a:cubicBezTo>
                      <a:pt x="476" y="433"/>
                      <a:pt x="476" y="433"/>
                      <a:pt x="476" y="433"/>
                    </a:cubicBezTo>
                    <a:lnTo>
                      <a:pt x="426" y="380"/>
                    </a:lnTo>
                    <a:close/>
                    <a:moveTo>
                      <a:pt x="264" y="347"/>
                    </a:moveTo>
                    <a:cubicBezTo>
                      <a:pt x="219" y="346"/>
                      <a:pt x="184" y="309"/>
                      <a:pt x="185" y="264"/>
                    </a:cubicBezTo>
                    <a:cubicBezTo>
                      <a:pt x="186" y="219"/>
                      <a:pt x="224" y="184"/>
                      <a:pt x="268" y="185"/>
                    </a:cubicBezTo>
                    <a:cubicBezTo>
                      <a:pt x="313" y="186"/>
                      <a:pt x="349" y="223"/>
                      <a:pt x="347" y="268"/>
                    </a:cubicBezTo>
                    <a:cubicBezTo>
                      <a:pt x="346" y="313"/>
                      <a:pt x="309" y="348"/>
                      <a:pt x="264" y="347"/>
                    </a:cubicBezTo>
                  </a:path>
                </a:pathLst>
              </a:custGeom>
              <a:grpFill/>
              <a:ln>
                <a:noFill/>
              </a:ln>
            </p:spPr>
            <p:txBody>
              <a:bodyPr vert="horz" wrap="square" lIns="121920" tIns="60960" rIns="121920" bIns="60960" numCol="1" anchor="t" anchorCtr="0" compatLnSpc="1"/>
              <a:lstStyle/>
              <a:p>
                <a:endParaRPr lang="en-US" sz="2400"/>
              </a:p>
            </p:txBody>
          </p:sp>
        </p:grpSp>
      </p:grpSp>
      <p:sp>
        <p:nvSpPr>
          <p:cNvPr id="65"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制度差异</a:t>
            </a:r>
            <a:endParaRPr lang="en-AU" b="1" dirty="0">
              <a:latin typeface="微软雅黑" panose="020B0503020204020204" pitchFamily="34" charset="-122"/>
              <a:ea typeface="微软雅黑" panose="020B0503020204020204" pitchFamily="34" charset="-122"/>
            </a:endParaRPr>
          </a:p>
        </p:txBody>
      </p:sp>
      <p:sp>
        <p:nvSpPr>
          <p:cNvPr id="66"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grpSp>
        <p:nvGrpSpPr>
          <p:cNvPr id="77" name="Group 76"/>
          <p:cNvGrpSpPr/>
          <p:nvPr/>
        </p:nvGrpSpPr>
        <p:grpSpPr>
          <a:xfrm>
            <a:off x="7837985" y="2186586"/>
            <a:ext cx="1965186" cy="4152249"/>
            <a:chOff x="5001671" y="1688295"/>
            <a:chExt cx="2290715" cy="4840060"/>
          </a:xfrm>
        </p:grpSpPr>
        <p:grpSp>
          <p:nvGrpSpPr>
            <p:cNvPr id="78" name="Group 77"/>
            <p:cNvGrpSpPr/>
            <p:nvPr/>
          </p:nvGrpSpPr>
          <p:grpSpPr>
            <a:xfrm>
              <a:off x="5001671" y="1688295"/>
              <a:ext cx="2290715" cy="4840060"/>
              <a:chOff x="4139969" y="2800350"/>
              <a:chExt cx="917575" cy="1938747"/>
            </a:xfrm>
          </p:grpSpPr>
          <p:sp>
            <p:nvSpPr>
              <p:cNvPr id="80" name="Freeform 28"/>
              <p:cNvSpPr>
                <a:spLocks noEditPoints="1"/>
              </p:cNvSpPr>
              <p:nvPr/>
            </p:nvSpPr>
            <p:spPr bwMode="auto">
              <a:xfrm>
                <a:off x="4139969" y="2800350"/>
                <a:ext cx="917575" cy="1938747"/>
              </a:xfrm>
              <a:custGeom>
                <a:avLst/>
                <a:gdLst>
                  <a:gd name="T0" fmla="*/ 214 w 214"/>
                  <a:gd name="T1" fmla="*/ 30 h 453"/>
                  <a:gd name="T2" fmla="*/ 184 w 214"/>
                  <a:gd name="T3" fmla="*/ 0 h 453"/>
                  <a:gd name="T4" fmla="*/ 31 w 214"/>
                  <a:gd name="T5" fmla="*/ 0 h 453"/>
                  <a:gd name="T6" fmla="*/ 0 w 214"/>
                  <a:gd name="T7" fmla="*/ 30 h 453"/>
                  <a:gd name="T8" fmla="*/ 0 w 214"/>
                  <a:gd name="T9" fmla="*/ 423 h 453"/>
                  <a:gd name="T10" fmla="*/ 31 w 214"/>
                  <a:gd name="T11" fmla="*/ 453 h 453"/>
                  <a:gd name="T12" fmla="*/ 184 w 214"/>
                  <a:gd name="T13" fmla="*/ 453 h 453"/>
                  <a:gd name="T14" fmla="*/ 214 w 214"/>
                  <a:gd name="T15" fmla="*/ 423 h 453"/>
                  <a:gd name="T16" fmla="*/ 214 w 214"/>
                  <a:gd name="T17" fmla="*/ 30 h 453"/>
                  <a:gd name="T18" fmla="*/ 130 w 214"/>
                  <a:gd name="T19" fmla="*/ 40 h 453"/>
                  <a:gd name="T20" fmla="*/ 125 w 214"/>
                  <a:gd name="T21" fmla="*/ 45 h 453"/>
                  <a:gd name="T22" fmla="*/ 92 w 214"/>
                  <a:gd name="T23" fmla="*/ 45 h 453"/>
                  <a:gd name="T24" fmla="*/ 87 w 214"/>
                  <a:gd name="T25" fmla="*/ 40 h 453"/>
                  <a:gd name="T26" fmla="*/ 87 w 214"/>
                  <a:gd name="T27" fmla="*/ 40 h 453"/>
                  <a:gd name="T28" fmla="*/ 92 w 214"/>
                  <a:gd name="T29" fmla="*/ 35 h 453"/>
                  <a:gd name="T30" fmla="*/ 125 w 214"/>
                  <a:gd name="T31" fmla="*/ 35 h 453"/>
                  <a:gd name="T32" fmla="*/ 130 w 214"/>
                  <a:gd name="T33" fmla="*/ 40 h 453"/>
                  <a:gd name="T34" fmla="*/ 200 w 214"/>
                  <a:gd name="T35" fmla="*/ 389 h 453"/>
                  <a:gd name="T36" fmla="*/ 18 w 214"/>
                  <a:gd name="T37" fmla="*/ 389 h 453"/>
                  <a:gd name="T38" fmla="*/ 18 w 214"/>
                  <a:gd name="T39" fmla="*/ 65 h 453"/>
                  <a:gd name="T40" fmla="*/ 200 w 214"/>
                  <a:gd name="T41" fmla="*/ 65 h 453"/>
                  <a:gd name="T42" fmla="*/ 200 w 214"/>
                  <a:gd name="T43" fmla="*/ 38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453">
                    <a:moveTo>
                      <a:pt x="214" y="30"/>
                    </a:moveTo>
                    <a:cubicBezTo>
                      <a:pt x="214" y="14"/>
                      <a:pt x="201" y="0"/>
                      <a:pt x="184" y="0"/>
                    </a:cubicBezTo>
                    <a:cubicBezTo>
                      <a:pt x="31" y="0"/>
                      <a:pt x="31" y="0"/>
                      <a:pt x="31" y="0"/>
                    </a:cubicBezTo>
                    <a:cubicBezTo>
                      <a:pt x="14" y="0"/>
                      <a:pt x="0" y="14"/>
                      <a:pt x="0" y="30"/>
                    </a:cubicBezTo>
                    <a:cubicBezTo>
                      <a:pt x="0" y="423"/>
                      <a:pt x="0" y="423"/>
                      <a:pt x="0" y="423"/>
                    </a:cubicBezTo>
                    <a:cubicBezTo>
                      <a:pt x="0" y="440"/>
                      <a:pt x="14" y="453"/>
                      <a:pt x="31" y="453"/>
                    </a:cubicBezTo>
                    <a:cubicBezTo>
                      <a:pt x="184" y="453"/>
                      <a:pt x="184" y="453"/>
                      <a:pt x="184" y="453"/>
                    </a:cubicBezTo>
                    <a:cubicBezTo>
                      <a:pt x="201" y="453"/>
                      <a:pt x="214" y="440"/>
                      <a:pt x="214" y="423"/>
                    </a:cubicBezTo>
                    <a:lnTo>
                      <a:pt x="214" y="30"/>
                    </a:lnTo>
                    <a:close/>
                    <a:moveTo>
                      <a:pt x="130" y="40"/>
                    </a:moveTo>
                    <a:cubicBezTo>
                      <a:pt x="130" y="43"/>
                      <a:pt x="128" y="45"/>
                      <a:pt x="125" y="45"/>
                    </a:cubicBezTo>
                    <a:cubicBezTo>
                      <a:pt x="92" y="45"/>
                      <a:pt x="92" y="45"/>
                      <a:pt x="92" y="45"/>
                    </a:cubicBezTo>
                    <a:cubicBezTo>
                      <a:pt x="90" y="45"/>
                      <a:pt x="87" y="43"/>
                      <a:pt x="87" y="40"/>
                    </a:cubicBezTo>
                    <a:cubicBezTo>
                      <a:pt x="87" y="40"/>
                      <a:pt x="87" y="40"/>
                      <a:pt x="87" y="40"/>
                    </a:cubicBezTo>
                    <a:cubicBezTo>
                      <a:pt x="87" y="37"/>
                      <a:pt x="90" y="35"/>
                      <a:pt x="92" y="35"/>
                    </a:cubicBezTo>
                    <a:cubicBezTo>
                      <a:pt x="125" y="35"/>
                      <a:pt x="125" y="35"/>
                      <a:pt x="125" y="35"/>
                    </a:cubicBezTo>
                    <a:cubicBezTo>
                      <a:pt x="128" y="35"/>
                      <a:pt x="130" y="37"/>
                      <a:pt x="130" y="40"/>
                    </a:cubicBezTo>
                    <a:close/>
                    <a:moveTo>
                      <a:pt x="200" y="389"/>
                    </a:moveTo>
                    <a:cubicBezTo>
                      <a:pt x="18" y="389"/>
                      <a:pt x="18" y="389"/>
                      <a:pt x="18" y="389"/>
                    </a:cubicBezTo>
                    <a:cubicBezTo>
                      <a:pt x="18" y="65"/>
                      <a:pt x="18" y="65"/>
                      <a:pt x="18" y="65"/>
                    </a:cubicBezTo>
                    <a:cubicBezTo>
                      <a:pt x="200" y="65"/>
                      <a:pt x="200" y="65"/>
                      <a:pt x="200" y="65"/>
                    </a:cubicBezTo>
                    <a:lnTo>
                      <a:pt x="200" y="38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1" name="Rectangle 80"/>
              <p:cNvSpPr/>
              <p:nvPr/>
            </p:nvSpPr>
            <p:spPr>
              <a:xfrm>
                <a:off x="4217756" y="3083923"/>
                <a:ext cx="77724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79" name="Rectangle 78"/>
            <p:cNvSpPr/>
            <p:nvPr/>
          </p:nvSpPr>
          <p:spPr>
            <a:xfrm>
              <a:off x="5195865" y="2302336"/>
              <a:ext cx="1940370" cy="35916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p:cNvGrpSpPr/>
          <p:nvPr/>
        </p:nvGrpSpPr>
        <p:grpSpPr>
          <a:xfrm>
            <a:off x="2468670" y="2186586"/>
            <a:ext cx="1965186" cy="4152249"/>
            <a:chOff x="5001671" y="1688295"/>
            <a:chExt cx="2290715" cy="4840060"/>
          </a:xfrm>
        </p:grpSpPr>
        <p:grpSp>
          <p:nvGrpSpPr>
            <p:cNvPr id="83" name="Group 82"/>
            <p:cNvGrpSpPr/>
            <p:nvPr/>
          </p:nvGrpSpPr>
          <p:grpSpPr>
            <a:xfrm>
              <a:off x="5001671" y="1688295"/>
              <a:ext cx="2290715" cy="4840060"/>
              <a:chOff x="4139969" y="2800350"/>
              <a:chExt cx="917575" cy="1938747"/>
            </a:xfrm>
          </p:grpSpPr>
          <p:sp>
            <p:nvSpPr>
              <p:cNvPr id="85" name="Freeform 28"/>
              <p:cNvSpPr>
                <a:spLocks noEditPoints="1"/>
              </p:cNvSpPr>
              <p:nvPr/>
            </p:nvSpPr>
            <p:spPr bwMode="auto">
              <a:xfrm>
                <a:off x="4139969" y="2800350"/>
                <a:ext cx="917575" cy="1938747"/>
              </a:xfrm>
              <a:custGeom>
                <a:avLst/>
                <a:gdLst>
                  <a:gd name="T0" fmla="*/ 214 w 214"/>
                  <a:gd name="T1" fmla="*/ 30 h 453"/>
                  <a:gd name="T2" fmla="*/ 184 w 214"/>
                  <a:gd name="T3" fmla="*/ 0 h 453"/>
                  <a:gd name="T4" fmla="*/ 31 w 214"/>
                  <a:gd name="T5" fmla="*/ 0 h 453"/>
                  <a:gd name="T6" fmla="*/ 0 w 214"/>
                  <a:gd name="T7" fmla="*/ 30 h 453"/>
                  <a:gd name="T8" fmla="*/ 0 w 214"/>
                  <a:gd name="T9" fmla="*/ 423 h 453"/>
                  <a:gd name="T10" fmla="*/ 31 w 214"/>
                  <a:gd name="T11" fmla="*/ 453 h 453"/>
                  <a:gd name="T12" fmla="*/ 184 w 214"/>
                  <a:gd name="T13" fmla="*/ 453 h 453"/>
                  <a:gd name="T14" fmla="*/ 214 w 214"/>
                  <a:gd name="T15" fmla="*/ 423 h 453"/>
                  <a:gd name="T16" fmla="*/ 214 w 214"/>
                  <a:gd name="T17" fmla="*/ 30 h 453"/>
                  <a:gd name="T18" fmla="*/ 130 w 214"/>
                  <a:gd name="T19" fmla="*/ 40 h 453"/>
                  <a:gd name="T20" fmla="*/ 125 w 214"/>
                  <a:gd name="T21" fmla="*/ 45 h 453"/>
                  <a:gd name="T22" fmla="*/ 92 w 214"/>
                  <a:gd name="T23" fmla="*/ 45 h 453"/>
                  <a:gd name="T24" fmla="*/ 87 w 214"/>
                  <a:gd name="T25" fmla="*/ 40 h 453"/>
                  <a:gd name="T26" fmla="*/ 87 w 214"/>
                  <a:gd name="T27" fmla="*/ 40 h 453"/>
                  <a:gd name="T28" fmla="*/ 92 w 214"/>
                  <a:gd name="T29" fmla="*/ 35 h 453"/>
                  <a:gd name="T30" fmla="*/ 125 w 214"/>
                  <a:gd name="T31" fmla="*/ 35 h 453"/>
                  <a:gd name="T32" fmla="*/ 130 w 214"/>
                  <a:gd name="T33" fmla="*/ 40 h 453"/>
                  <a:gd name="T34" fmla="*/ 200 w 214"/>
                  <a:gd name="T35" fmla="*/ 389 h 453"/>
                  <a:gd name="T36" fmla="*/ 18 w 214"/>
                  <a:gd name="T37" fmla="*/ 389 h 453"/>
                  <a:gd name="T38" fmla="*/ 18 w 214"/>
                  <a:gd name="T39" fmla="*/ 65 h 453"/>
                  <a:gd name="T40" fmla="*/ 200 w 214"/>
                  <a:gd name="T41" fmla="*/ 65 h 453"/>
                  <a:gd name="T42" fmla="*/ 200 w 214"/>
                  <a:gd name="T43" fmla="*/ 38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453">
                    <a:moveTo>
                      <a:pt x="214" y="30"/>
                    </a:moveTo>
                    <a:cubicBezTo>
                      <a:pt x="214" y="14"/>
                      <a:pt x="201" y="0"/>
                      <a:pt x="184" y="0"/>
                    </a:cubicBezTo>
                    <a:cubicBezTo>
                      <a:pt x="31" y="0"/>
                      <a:pt x="31" y="0"/>
                      <a:pt x="31" y="0"/>
                    </a:cubicBezTo>
                    <a:cubicBezTo>
                      <a:pt x="14" y="0"/>
                      <a:pt x="0" y="14"/>
                      <a:pt x="0" y="30"/>
                    </a:cubicBezTo>
                    <a:cubicBezTo>
                      <a:pt x="0" y="423"/>
                      <a:pt x="0" y="423"/>
                      <a:pt x="0" y="423"/>
                    </a:cubicBezTo>
                    <a:cubicBezTo>
                      <a:pt x="0" y="440"/>
                      <a:pt x="14" y="453"/>
                      <a:pt x="31" y="453"/>
                    </a:cubicBezTo>
                    <a:cubicBezTo>
                      <a:pt x="184" y="453"/>
                      <a:pt x="184" y="453"/>
                      <a:pt x="184" y="453"/>
                    </a:cubicBezTo>
                    <a:cubicBezTo>
                      <a:pt x="201" y="453"/>
                      <a:pt x="214" y="440"/>
                      <a:pt x="214" y="423"/>
                    </a:cubicBezTo>
                    <a:lnTo>
                      <a:pt x="214" y="30"/>
                    </a:lnTo>
                    <a:close/>
                    <a:moveTo>
                      <a:pt x="130" y="40"/>
                    </a:moveTo>
                    <a:cubicBezTo>
                      <a:pt x="130" y="43"/>
                      <a:pt x="128" y="45"/>
                      <a:pt x="125" y="45"/>
                    </a:cubicBezTo>
                    <a:cubicBezTo>
                      <a:pt x="92" y="45"/>
                      <a:pt x="92" y="45"/>
                      <a:pt x="92" y="45"/>
                    </a:cubicBezTo>
                    <a:cubicBezTo>
                      <a:pt x="90" y="45"/>
                      <a:pt x="87" y="43"/>
                      <a:pt x="87" y="40"/>
                    </a:cubicBezTo>
                    <a:cubicBezTo>
                      <a:pt x="87" y="40"/>
                      <a:pt x="87" y="40"/>
                      <a:pt x="87" y="40"/>
                    </a:cubicBezTo>
                    <a:cubicBezTo>
                      <a:pt x="87" y="37"/>
                      <a:pt x="90" y="35"/>
                      <a:pt x="92" y="35"/>
                    </a:cubicBezTo>
                    <a:cubicBezTo>
                      <a:pt x="125" y="35"/>
                      <a:pt x="125" y="35"/>
                      <a:pt x="125" y="35"/>
                    </a:cubicBezTo>
                    <a:cubicBezTo>
                      <a:pt x="128" y="35"/>
                      <a:pt x="130" y="37"/>
                      <a:pt x="130" y="40"/>
                    </a:cubicBezTo>
                    <a:close/>
                    <a:moveTo>
                      <a:pt x="200" y="389"/>
                    </a:moveTo>
                    <a:cubicBezTo>
                      <a:pt x="18" y="389"/>
                      <a:pt x="18" y="389"/>
                      <a:pt x="18" y="389"/>
                    </a:cubicBezTo>
                    <a:cubicBezTo>
                      <a:pt x="18" y="65"/>
                      <a:pt x="18" y="65"/>
                      <a:pt x="18" y="65"/>
                    </a:cubicBezTo>
                    <a:cubicBezTo>
                      <a:pt x="200" y="65"/>
                      <a:pt x="200" y="65"/>
                      <a:pt x="200" y="65"/>
                    </a:cubicBezTo>
                    <a:lnTo>
                      <a:pt x="200" y="389"/>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6" name="Rectangle 85"/>
              <p:cNvSpPr/>
              <p:nvPr/>
            </p:nvSpPr>
            <p:spPr>
              <a:xfrm>
                <a:off x="4217756" y="3083923"/>
                <a:ext cx="77724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84" name="Rectangle 83"/>
            <p:cNvSpPr/>
            <p:nvPr/>
          </p:nvSpPr>
          <p:spPr>
            <a:xfrm>
              <a:off x="5195865" y="2302336"/>
              <a:ext cx="1940370" cy="35916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 name="Text Placeholder 8"/>
          <p:cNvSpPr>
            <a:spLocks noGrp="1"/>
          </p:cNvSpPr>
          <p:nvPr>
            <p:ph type="body" sz="quarter" idx="18"/>
          </p:nvPr>
        </p:nvSpPr>
        <p:spPr>
          <a:xfrm>
            <a:off x="2693885" y="2924567"/>
            <a:ext cx="1496909" cy="471487"/>
          </a:xfrm>
        </p:spPr>
        <p:txBody>
          <a:bodyPr/>
          <a:lstStyle/>
          <a:p>
            <a:r>
              <a:rPr lang="zh-CN" altLang="en-US" dirty="0" smtClean="0">
                <a:solidFill>
                  <a:schemeClr val="tx1"/>
                </a:solidFill>
              </a:rPr>
              <a:t>产品</a:t>
            </a:r>
            <a:r>
              <a:rPr lang="id-ID" dirty="0" smtClean="0">
                <a:solidFill>
                  <a:schemeClr val="tx1"/>
                </a:solidFill>
              </a:rPr>
              <a:t> 1</a:t>
            </a:r>
            <a:endParaRPr lang="en-AU" dirty="0">
              <a:solidFill>
                <a:schemeClr val="tx1"/>
              </a:solidFill>
            </a:endParaRPr>
          </a:p>
        </p:txBody>
      </p:sp>
      <p:sp>
        <p:nvSpPr>
          <p:cNvPr id="88" name="Text Placeholder 9"/>
          <p:cNvSpPr>
            <a:spLocks noGrp="1"/>
          </p:cNvSpPr>
          <p:nvPr>
            <p:ph type="body" sz="quarter" idx="19"/>
          </p:nvPr>
        </p:nvSpPr>
        <p:spPr>
          <a:xfrm>
            <a:off x="2693885" y="3410342"/>
            <a:ext cx="1496909" cy="2092918"/>
          </a:xfrm>
        </p:spPr>
        <p:txBody>
          <a:bodyPr>
            <a:normAutofit fontScale="85000" lnSpcReduction="10000"/>
          </a:bodyPr>
          <a:lstStyle/>
          <a:p>
            <a:r>
              <a:rPr lang="zh-CN" altLang="en-US" dirty="0">
                <a:solidFill>
                  <a:schemeClr val="tx1"/>
                </a:solidFill>
              </a:rPr>
              <a:t>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制作。思翔</a:t>
            </a:r>
            <a:r>
              <a:rPr lang="en-US" altLang="zh-CN" dirty="0">
                <a:solidFill>
                  <a:schemeClr val="tx1"/>
                </a:solidFill>
              </a:rPr>
              <a:t>PPT</a:t>
            </a:r>
            <a:r>
              <a:rPr lang="zh-CN" altLang="en-US" dirty="0">
                <a:solidFill>
                  <a:schemeClr val="tx1"/>
                </a:solidFill>
              </a:rPr>
              <a:t>创建于</a:t>
            </a:r>
            <a:r>
              <a:rPr lang="en-US" altLang="zh-CN" dirty="0">
                <a:solidFill>
                  <a:schemeClr val="tx1"/>
                </a:solidFill>
              </a:rPr>
              <a:t>2009</a:t>
            </a:r>
            <a:r>
              <a:rPr lang="zh-CN" altLang="en-US" dirty="0">
                <a:solidFill>
                  <a:schemeClr val="tx1"/>
                </a:solidFill>
              </a:rPr>
              <a:t>年。是一家以“不同于传统的</a:t>
            </a:r>
            <a:r>
              <a:rPr lang="en-US" altLang="zh-CN" dirty="0">
                <a:solidFill>
                  <a:schemeClr val="tx1"/>
                </a:solidFill>
              </a:rPr>
              <a:t>PPT</a:t>
            </a:r>
            <a:r>
              <a:rPr lang="zh-CN" altLang="en-US" dirty="0">
                <a:solidFill>
                  <a:schemeClr val="tx1"/>
                </a:solidFill>
              </a:rPr>
              <a:t>制作。</a:t>
            </a:r>
            <a:endParaRPr lang="zh-CN" altLang="en-US" dirty="0">
              <a:solidFill>
                <a:schemeClr val="tx1"/>
              </a:solidFill>
            </a:endParaRPr>
          </a:p>
          <a:p>
            <a:endParaRPr lang="zh-CN" altLang="en-US" dirty="0">
              <a:solidFill>
                <a:schemeClr val="tx1"/>
              </a:solidFill>
            </a:endParaRPr>
          </a:p>
        </p:txBody>
      </p:sp>
      <p:sp>
        <p:nvSpPr>
          <p:cNvPr id="89" name="Text Placeholder 8"/>
          <p:cNvSpPr>
            <a:spLocks noGrp="1"/>
          </p:cNvSpPr>
          <p:nvPr>
            <p:ph type="body" sz="quarter" idx="18"/>
          </p:nvPr>
        </p:nvSpPr>
        <p:spPr>
          <a:xfrm>
            <a:off x="8082868" y="2947358"/>
            <a:ext cx="1496909" cy="471487"/>
          </a:xfrm>
        </p:spPr>
        <p:txBody>
          <a:bodyPr/>
          <a:lstStyle/>
          <a:p>
            <a:r>
              <a:rPr lang="zh-CN" altLang="en-US" dirty="0" smtClean="0">
                <a:solidFill>
                  <a:schemeClr val="bg1"/>
                </a:solidFill>
              </a:rPr>
              <a:t>产品 </a:t>
            </a:r>
            <a:r>
              <a:rPr lang="id-ID" dirty="0" smtClean="0">
                <a:solidFill>
                  <a:schemeClr val="bg1"/>
                </a:solidFill>
              </a:rPr>
              <a:t>2</a:t>
            </a:r>
            <a:endParaRPr lang="en-AU" dirty="0">
              <a:solidFill>
                <a:schemeClr val="bg1"/>
              </a:solidFill>
            </a:endParaRPr>
          </a:p>
        </p:txBody>
      </p:sp>
      <p:sp>
        <p:nvSpPr>
          <p:cNvPr id="90" name="Text Placeholder 9"/>
          <p:cNvSpPr>
            <a:spLocks noGrp="1"/>
          </p:cNvSpPr>
          <p:nvPr>
            <p:ph type="body" sz="quarter" idx="19"/>
          </p:nvPr>
        </p:nvSpPr>
        <p:spPr>
          <a:xfrm>
            <a:off x="8082868" y="3433133"/>
            <a:ext cx="1496909" cy="2092918"/>
          </a:xfrm>
        </p:spPr>
        <p:txBody>
          <a:bodyPr>
            <a:normAutofit fontScale="85000" lnSpcReduction="20000"/>
          </a:bodyPr>
          <a:lstStyle/>
          <a:p>
            <a:r>
              <a:rPr lang="zh-CN" altLang="en-US" dirty="0">
                <a:solidFill>
                  <a:schemeClr val="bg1"/>
                </a:solidFill>
              </a:rPr>
              <a:t>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制作。思翔</a:t>
            </a:r>
            <a:r>
              <a:rPr lang="en-US" altLang="zh-CN" dirty="0">
                <a:solidFill>
                  <a:schemeClr val="bg1"/>
                </a:solidFill>
              </a:rPr>
              <a:t>PPT</a:t>
            </a:r>
            <a:r>
              <a:rPr lang="zh-CN" altLang="en-US" dirty="0">
                <a:solidFill>
                  <a:schemeClr val="bg1"/>
                </a:solidFill>
              </a:rPr>
              <a:t>创建于</a:t>
            </a:r>
            <a:r>
              <a:rPr lang="en-US" altLang="zh-CN" dirty="0">
                <a:solidFill>
                  <a:schemeClr val="bg1"/>
                </a:solidFill>
              </a:rPr>
              <a:t>2009</a:t>
            </a:r>
            <a:r>
              <a:rPr lang="zh-CN" altLang="en-US" dirty="0">
                <a:solidFill>
                  <a:schemeClr val="bg1"/>
                </a:solidFill>
              </a:rPr>
              <a:t>年。是一家以“不同于传统的</a:t>
            </a:r>
            <a:r>
              <a:rPr lang="en-US" altLang="zh-CN" dirty="0">
                <a:solidFill>
                  <a:schemeClr val="bg1"/>
                </a:solidFill>
              </a:rPr>
              <a:t>PPT</a:t>
            </a:r>
            <a:r>
              <a:rPr lang="zh-CN" altLang="en-US" dirty="0">
                <a:solidFill>
                  <a:schemeClr val="bg1"/>
                </a:solidFill>
              </a:rPr>
              <a:t>制作。</a:t>
            </a:r>
            <a:endParaRPr lang="zh-CN" altLang="en-US" dirty="0">
              <a:solidFill>
                <a:schemeClr val="bg1"/>
              </a:solidFill>
            </a:endParaRPr>
          </a:p>
          <a:p>
            <a:endParaRPr lang="zh-CN" altLang="en-US" dirty="0">
              <a:solidFill>
                <a:schemeClr val="bg1"/>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82"/>
                                        </p:tgtEl>
                                        <p:attrNameLst>
                                          <p:attrName>style.visibility</p:attrName>
                                        </p:attrNameLst>
                                      </p:cBhvr>
                                      <p:to>
                                        <p:strVal val="visible"/>
                                      </p:to>
                                    </p:set>
                                    <p:anim calcmode="lin" valueType="num">
                                      <p:cBhvr additive="base">
                                        <p:cTn id="19" dur="500" fill="hold"/>
                                        <p:tgtEl>
                                          <p:spTgt spid="82"/>
                                        </p:tgtEl>
                                        <p:attrNameLst>
                                          <p:attrName>ppt_x</p:attrName>
                                        </p:attrNameLst>
                                      </p:cBhvr>
                                      <p:tavLst>
                                        <p:tav tm="0">
                                          <p:val>
                                            <p:strVal val="#ppt_x"/>
                                          </p:val>
                                        </p:tav>
                                        <p:tav tm="100000">
                                          <p:val>
                                            <p:strVal val="#ppt_x"/>
                                          </p:val>
                                        </p:tav>
                                      </p:tavLst>
                                    </p:anim>
                                    <p:anim calcmode="lin" valueType="num">
                                      <p:cBhvr additive="base">
                                        <p:cTn id="20" dur="500" fill="hold"/>
                                        <p:tgtEl>
                                          <p:spTgt spid="8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fill="hold"/>
                                        <p:tgtEl>
                                          <p:spTgt spid="77"/>
                                        </p:tgtEl>
                                        <p:attrNameLst>
                                          <p:attrName>ppt_x</p:attrName>
                                        </p:attrNameLst>
                                      </p:cBhvr>
                                      <p:tavLst>
                                        <p:tav tm="0">
                                          <p:val>
                                            <p:strVal val="#ppt_x"/>
                                          </p:val>
                                        </p:tav>
                                        <p:tav tm="100000">
                                          <p:val>
                                            <p:strVal val="#ppt_x"/>
                                          </p:val>
                                        </p:tav>
                                      </p:tavLst>
                                    </p:anim>
                                    <p:anim calcmode="lin" valueType="num">
                                      <p:cBhvr additive="base">
                                        <p:cTn id="25" dur="500" fill="hold"/>
                                        <p:tgtEl>
                                          <p:spTgt spid="7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7">
                                            <p:txEl>
                                              <p:pRg st="0" end="0"/>
                                            </p:txEl>
                                          </p:spTgt>
                                        </p:tgtEl>
                                        <p:attrNameLst>
                                          <p:attrName>style.visibility</p:attrName>
                                        </p:attrNameLst>
                                      </p:cBhvr>
                                      <p:to>
                                        <p:strVal val="visible"/>
                                      </p:to>
                                    </p:set>
                                    <p:animEffect transition="in" filter="fade">
                                      <p:cBhvr>
                                        <p:cTn id="29" dur="500"/>
                                        <p:tgtEl>
                                          <p:spTgt spid="87">
                                            <p:txEl>
                                              <p:pRg st="0" end="0"/>
                                            </p:txEl>
                                          </p:spTgt>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88">
                                            <p:txEl>
                                              <p:pRg st="0" end="0"/>
                                            </p:txEl>
                                          </p:spTgt>
                                        </p:tgtEl>
                                        <p:attrNameLst>
                                          <p:attrName>style.visibility</p:attrName>
                                        </p:attrNameLst>
                                      </p:cBhvr>
                                      <p:to>
                                        <p:strVal val="visible"/>
                                      </p:to>
                                    </p:set>
                                    <p:animEffect transition="in" filter="wipe(up)">
                                      <p:cBhvr>
                                        <p:cTn id="33" dur="500"/>
                                        <p:tgtEl>
                                          <p:spTgt spid="88">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89">
                                            <p:txEl>
                                              <p:pRg st="0" end="0"/>
                                            </p:txEl>
                                          </p:spTgt>
                                        </p:tgtEl>
                                        <p:attrNameLst>
                                          <p:attrName>style.visibility</p:attrName>
                                        </p:attrNameLst>
                                      </p:cBhvr>
                                      <p:to>
                                        <p:strVal val="visible"/>
                                      </p:to>
                                    </p:set>
                                    <p:animEffect transition="in" filter="fade">
                                      <p:cBhvr>
                                        <p:cTn id="37" dur="500"/>
                                        <p:tgtEl>
                                          <p:spTgt spid="89">
                                            <p:txEl>
                                              <p:pRg st="0" end="0"/>
                                            </p:txEl>
                                          </p:spTgt>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90">
                                            <p:txEl>
                                              <p:pRg st="0" end="0"/>
                                            </p:txEl>
                                          </p:spTgt>
                                        </p:tgtEl>
                                        <p:attrNameLst>
                                          <p:attrName>style.visibility</p:attrName>
                                        </p:attrNameLst>
                                      </p:cBhvr>
                                      <p:to>
                                        <p:strVal val="visible"/>
                                      </p:to>
                                    </p:set>
                                    <p:animEffect transition="in" filter="wipe(up)">
                                      <p:cBhvr>
                                        <p:cTn id="41" dur="500"/>
                                        <p:tgtEl>
                                          <p:spTgt spid="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build="p"/>
      <p:bldP spid="87" grpId="0" build="p"/>
      <p:bldP spid="88" grpId="0" build="p"/>
      <p:bldP spid="89" grpId="0" build="p"/>
      <p:bldP spid="9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019300" y="1900123"/>
            <a:ext cx="8153400" cy="4121265"/>
            <a:chOff x="2019300" y="2050935"/>
            <a:chExt cx="8153400" cy="4121265"/>
          </a:xfrm>
          <a:solidFill>
            <a:schemeClr val="tx2">
              <a:lumMod val="60000"/>
              <a:lumOff val="40000"/>
            </a:schemeClr>
          </a:solidFill>
        </p:grpSpPr>
        <p:sp>
          <p:nvSpPr>
            <p:cNvPr id="8" name="Shape 2755"/>
            <p:cNvSpPr/>
            <p:nvPr/>
          </p:nvSpPr>
          <p:spPr>
            <a:xfrm>
              <a:off x="6215547" y="5118780"/>
              <a:ext cx="294613" cy="292584"/>
            </a:xfrm>
            <a:custGeom>
              <a:avLst/>
              <a:gdLst/>
              <a:ahLst/>
              <a:cxnLst>
                <a:cxn ang="0">
                  <a:pos x="wd2" y="hd2"/>
                </a:cxn>
                <a:cxn ang="5400000">
                  <a:pos x="wd2" y="hd2"/>
                </a:cxn>
                <a:cxn ang="10800000">
                  <a:pos x="wd2" y="hd2"/>
                </a:cxn>
                <a:cxn ang="16200000">
                  <a:pos x="wd2" y="hd2"/>
                </a:cxn>
              </a:cxnLst>
              <a:rect l="0" t="0" r="r" b="b"/>
              <a:pathLst>
                <a:path w="21549" h="21447" extrusionOk="0">
                  <a:moveTo>
                    <a:pt x="7962" y="20644"/>
                  </a:moveTo>
                  <a:cubicBezTo>
                    <a:pt x="7962" y="20292"/>
                    <a:pt x="8565" y="19639"/>
                    <a:pt x="8915" y="20142"/>
                  </a:cubicBezTo>
                  <a:cubicBezTo>
                    <a:pt x="9267" y="20644"/>
                    <a:pt x="9117" y="21349"/>
                    <a:pt x="9819" y="21349"/>
                  </a:cubicBezTo>
                  <a:cubicBezTo>
                    <a:pt x="10521" y="21349"/>
                    <a:pt x="11776" y="21600"/>
                    <a:pt x="11977" y="21298"/>
                  </a:cubicBezTo>
                  <a:cubicBezTo>
                    <a:pt x="12177" y="20996"/>
                    <a:pt x="13080" y="20746"/>
                    <a:pt x="13080" y="20192"/>
                  </a:cubicBezTo>
                  <a:cubicBezTo>
                    <a:pt x="13080" y="19639"/>
                    <a:pt x="13080" y="9378"/>
                    <a:pt x="13080" y="8976"/>
                  </a:cubicBezTo>
                  <a:cubicBezTo>
                    <a:pt x="13080" y="8572"/>
                    <a:pt x="14787" y="8976"/>
                    <a:pt x="14787" y="8321"/>
                  </a:cubicBezTo>
                  <a:cubicBezTo>
                    <a:pt x="14787" y="7667"/>
                    <a:pt x="14787" y="2487"/>
                    <a:pt x="14787" y="2487"/>
                  </a:cubicBezTo>
                  <a:cubicBezTo>
                    <a:pt x="14787" y="2487"/>
                    <a:pt x="16042" y="2387"/>
                    <a:pt x="16393" y="2286"/>
                  </a:cubicBezTo>
                  <a:cubicBezTo>
                    <a:pt x="16745" y="2186"/>
                    <a:pt x="17999" y="1532"/>
                    <a:pt x="18300" y="1733"/>
                  </a:cubicBezTo>
                  <a:cubicBezTo>
                    <a:pt x="18602" y="1933"/>
                    <a:pt x="19002" y="2638"/>
                    <a:pt x="19203" y="2385"/>
                  </a:cubicBezTo>
                  <a:cubicBezTo>
                    <a:pt x="19404" y="2134"/>
                    <a:pt x="19907" y="1631"/>
                    <a:pt x="20409" y="1631"/>
                  </a:cubicBezTo>
                  <a:cubicBezTo>
                    <a:pt x="20681" y="1631"/>
                    <a:pt x="21131" y="1513"/>
                    <a:pt x="21549" y="1413"/>
                  </a:cubicBezTo>
                  <a:cubicBezTo>
                    <a:pt x="21466" y="1265"/>
                    <a:pt x="21413" y="1127"/>
                    <a:pt x="21413" y="1022"/>
                  </a:cubicBezTo>
                  <a:cubicBezTo>
                    <a:pt x="21413" y="595"/>
                    <a:pt x="18358" y="1106"/>
                    <a:pt x="17848" y="1275"/>
                  </a:cubicBezTo>
                  <a:cubicBezTo>
                    <a:pt x="17338" y="1445"/>
                    <a:pt x="15728" y="1701"/>
                    <a:pt x="15218" y="1445"/>
                  </a:cubicBezTo>
                  <a:cubicBezTo>
                    <a:pt x="14709" y="1191"/>
                    <a:pt x="11484" y="1445"/>
                    <a:pt x="11484" y="1445"/>
                  </a:cubicBezTo>
                  <a:lnTo>
                    <a:pt x="10889" y="849"/>
                  </a:lnTo>
                  <a:cubicBezTo>
                    <a:pt x="10889" y="849"/>
                    <a:pt x="5627" y="849"/>
                    <a:pt x="5033" y="849"/>
                  </a:cubicBezTo>
                  <a:cubicBezTo>
                    <a:pt x="4439" y="849"/>
                    <a:pt x="4014" y="765"/>
                    <a:pt x="3505" y="426"/>
                  </a:cubicBezTo>
                  <a:cubicBezTo>
                    <a:pt x="2995" y="85"/>
                    <a:pt x="2487" y="85"/>
                    <a:pt x="1892" y="339"/>
                  </a:cubicBezTo>
                  <a:cubicBezTo>
                    <a:pt x="1298" y="595"/>
                    <a:pt x="1554" y="0"/>
                    <a:pt x="1129" y="0"/>
                  </a:cubicBezTo>
                  <a:cubicBezTo>
                    <a:pt x="705" y="0"/>
                    <a:pt x="535" y="426"/>
                    <a:pt x="535" y="426"/>
                  </a:cubicBezTo>
                  <a:lnTo>
                    <a:pt x="5" y="565"/>
                  </a:lnTo>
                  <a:cubicBezTo>
                    <a:pt x="-51" y="1084"/>
                    <a:pt x="406" y="2040"/>
                    <a:pt x="960" y="2789"/>
                  </a:cubicBezTo>
                  <a:cubicBezTo>
                    <a:pt x="1538" y="3569"/>
                    <a:pt x="2240" y="5027"/>
                    <a:pt x="2616" y="6260"/>
                  </a:cubicBezTo>
                  <a:cubicBezTo>
                    <a:pt x="2994" y="7492"/>
                    <a:pt x="4073" y="8874"/>
                    <a:pt x="4348" y="9805"/>
                  </a:cubicBezTo>
                  <a:cubicBezTo>
                    <a:pt x="4625" y="10736"/>
                    <a:pt x="4148" y="12069"/>
                    <a:pt x="4424" y="12672"/>
                  </a:cubicBezTo>
                  <a:cubicBezTo>
                    <a:pt x="4700" y="13276"/>
                    <a:pt x="4875" y="14307"/>
                    <a:pt x="5026" y="15339"/>
                  </a:cubicBezTo>
                  <a:cubicBezTo>
                    <a:pt x="5177" y="16370"/>
                    <a:pt x="5252" y="18557"/>
                    <a:pt x="6180" y="19463"/>
                  </a:cubicBezTo>
                  <a:cubicBezTo>
                    <a:pt x="6532" y="19807"/>
                    <a:pt x="6897" y="20285"/>
                    <a:pt x="7234" y="20821"/>
                  </a:cubicBezTo>
                  <a:cubicBezTo>
                    <a:pt x="7647" y="20860"/>
                    <a:pt x="7962" y="20910"/>
                    <a:pt x="7962" y="2064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 name="Shape 2756"/>
            <p:cNvSpPr/>
            <p:nvPr/>
          </p:nvSpPr>
          <p:spPr>
            <a:xfrm>
              <a:off x="6506464" y="5083517"/>
              <a:ext cx="182559" cy="161661"/>
            </a:xfrm>
            <a:custGeom>
              <a:avLst/>
              <a:gdLst/>
              <a:ahLst/>
              <a:cxnLst>
                <a:cxn ang="0">
                  <a:pos x="wd2" y="hd2"/>
                </a:cxn>
                <a:cxn ang="5400000">
                  <a:pos x="wd2" y="hd2"/>
                </a:cxn>
                <a:cxn ang="10800000">
                  <a:pos x="wd2" y="hd2"/>
                </a:cxn>
                <a:cxn ang="16200000">
                  <a:pos x="wd2" y="hd2"/>
                </a:cxn>
              </a:cxnLst>
              <a:rect l="0" t="0" r="r" b="b"/>
              <a:pathLst>
                <a:path w="21224" h="21600" extrusionOk="0">
                  <a:moveTo>
                    <a:pt x="14301" y="1003"/>
                  </a:moveTo>
                  <a:lnTo>
                    <a:pt x="13903" y="0"/>
                  </a:lnTo>
                  <a:lnTo>
                    <a:pt x="11589" y="87"/>
                  </a:lnTo>
                  <a:cubicBezTo>
                    <a:pt x="10073" y="545"/>
                    <a:pt x="10073" y="1095"/>
                    <a:pt x="10073" y="1646"/>
                  </a:cubicBezTo>
                  <a:cubicBezTo>
                    <a:pt x="10073" y="2196"/>
                    <a:pt x="8637" y="3477"/>
                    <a:pt x="7599" y="3845"/>
                  </a:cubicBezTo>
                  <a:cubicBezTo>
                    <a:pt x="6564" y="4212"/>
                    <a:pt x="5445" y="6964"/>
                    <a:pt x="4808" y="7328"/>
                  </a:cubicBezTo>
                  <a:cubicBezTo>
                    <a:pt x="4171" y="7695"/>
                    <a:pt x="2017" y="6779"/>
                    <a:pt x="1377" y="6689"/>
                  </a:cubicBezTo>
                  <a:cubicBezTo>
                    <a:pt x="1086" y="6646"/>
                    <a:pt x="559" y="6777"/>
                    <a:pt x="0" y="6930"/>
                  </a:cubicBezTo>
                  <a:cubicBezTo>
                    <a:pt x="399" y="7737"/>
                    <a:pt x="1233" y="8695"/>
                    <a:pt x="1538" y="8695"/>
                  </a:cubicBezTo>
                  <a:cubicBezTo>
                    <a:pt x="1942" y="8695"/>
                    <a:pt x="2076" y="11953"/>
                    <a:pt x="3021" y="12417"/>
                  </a:cubicBezTo>
                  <a:cubicBezTo>
                    <a:pt x="3965" y="12881"/>
                    <a:pt x="5719" y="13967"/>
                    <a:pt x="5719" y="14586"/>
                  </a:cubicBezTo>
                  <a:cubicBezTo>
                    <a:pt x="5719" y="15208"/>
                    <a:pt x="6800" y="15982"/>
                    <a:pt x="6800" y="16913"/>
                  </a:cubicBezTo>
                  <a:cubicBezTo>
                    <a:pt x="6800" y="17843"/>
                    <a:pt x="7868" y="19114"/>
                    <a:pt x="8687" y="19082"/>
                  </a:cubicBezTo>
                  <a:cubicBezTo>
                    <a:pt x="10411" y="19019"/>
                    <a:pt x="10590" y="19842"/>
                    <a:pt x="10590" y="20393"/>
                  </a:cubicBezTo>
                  <a:cubicBezTo>
                    <a:pt x="10590" y="20943"/>
                    <a:pt x="12864" y="20393"/>
                    <a:pt x="13164" y="20943"/>
                  </a:cubicBezTo>
                  <a:cubicBezTo>
                    <a:pt x="13440" y="21450"/>
                    <a:pt x="15683" y="21260"/>
                    <a:pt x="16229" y="21600"/>
                  </a:cubicBezTo>
                  <a:cubicBezTo>
                    <a:pt x="17166" y="20553"/>
                    <a:pt x="18507" y="19174"/>
                    <a:pt x="18967" y="18467"/>
                  </a:cubicBezTo>
                  <a:cubicBezTo>
                    <a:pt x="19684" y="17369"/>
                    <a:pt x="19087" y="15855"/>
                    <a:pt x="19684" y="15443"/>
                  </a:cubicBezTo>
                  <a:cubicBezTo>
                    <a:pt x="20283" y="15028"/>
                    <a:pt x="21600" y="13243"/>
                    <a:pt x="21122" y="13104"/>
                  </a:cubicBezTo>
                  <a:cubicBezTo>
                    <a:pt x="20642" y="12968"/>
                    <a:pt x="21000" y="11593"/>
                    <a:pt x="20283" y="10767"/>
                  </a:cubicBezTo>
                  <a:cubicBezTo>
                    <a:pt x="19566" y="9942"/>
                    <a:pt x="21122" y="9530"/>
                    <a:pt x="21000" y="8016"/>
                  </a:cubicBezTo>
                  <a:cubicBezTo>
                    <a:pt x="20881" y="6505"/>
                    <a:pt x="21241" y="3477"/>
                    <a:pt x="20881" y="3204"/>
                  </a:cubicBezTo>
                  <a:cubicBezTo>
                    <a:pt x="20522" y="2927"/>
                    <a:pt x="18847" y="2791"/>
                    <a:pt x="17771" y="1966"/>
                  </a:cubicBezTo>
                  <a:cubicBezTo>
                    <a:pt x="16694" y="1140"/>
                    <a:pt x="14301" y="1003"/>
                    <a:pt x="14301" y="100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 name="Shape 2757"/>
            <p:cNvSpPr/>
            <p:nvPr/>
          </p:nvSpPr>
          <p:spPr>
            <a:xfrm>
              <a:off x="6391860" y="5136411"/>
              <a:ext cx="206962" cy="221991"/>
            </a:xfrm>
            <a:custGeom>
              <a:avLst/>
              <a:gdLst/>
              <a:ahLst/>
              <a:cxnLst>
                <a:cxn ang="0">
                  <a:pos x="wd2" y="hd2"/>
                </a:cxn>
                <a:cxn ang="5400000">
                  <a:pos x="wd2" y="hd2"/>
                </a:cxn>
                <a:cxn ang="10800000">
                  <a:pos x="wd2" y="hd2"/>
                </a:cxn>
                <a:cxn ang="16200000">
                  <a:pos x="wd2" y="hd2"/>
                </a:cxn>
              </a:cxnLst>
              <a:rect l="0" t="0" r="r" b="b"/>
              <a:pathLst>
                <a:path w="21600" h="21346" extrusionOk="0">
                  <a:moveTo>
                    <a:pt x="19882" y="8745"/>
                  </a:moveTo>
                  <a:cubicBezTo>
                    <a:pt x="19147" y="8768"/>
                    <a:pt x="18188" y="7854"/>
                    <a:pt x="18188" y="7184"/>
                  </a:cubicBezTo>
                  <a:cubicBezTo>
                    <a:pt x="18188" y="6514"/>
                    <a:pt x="17218" y="5957"/>
                    <a:pt x="17218" y="5509"/>
                  </a:cubicBezTo>
                  <a:cubicBezTo>
                    <a:pt x="17218" y="5064"/>
                    <a:pt x="15644" y="4282"/>
                    <a:pt x="14796" y="3949"/>
                  </a:cubicBezTo>
                  <a:cubicBezTo>
                    <a:pt x="13947" y="3614"/>
                    <a:pt x="13827" y="1270"/>
                    <a:pt x="13465" y="1270"/>
                  </a:cubicBezTo>
                  <a:cubicBezTo>
                    <a:pt x="13191" y="1270"/>
                    <a:pt x="12442" y="580"/>
                    <a:pt x="12084" y="0"/>
                  </a:cubicBezTo>
                  <a:cubicBezTo>
                    <a:pt x="11487" y="132"/>
                    <a:pt x="10846" y="286"/>
                    <a:pt x="10457" y="286"/>
                  </a:cubicBezTo>
                  <a:cubicBezTo>
                    <a:pt x="9741" y="286"/>
                    <a:pt x="9023" y="946"/>
                    <a:pt x="8737" y="1276"/>
                  </a:cubicBezTo>
                  <a:cubicBezTo>
                    <a:pt x="8450" y="1608"/>
                    <a:pt x="7879" y="682"/>
                    <a:pt x="7449" y="420"/>
                  </a:cubicBezTo>
                  <a:cubicBezTo>
                    <a:pt x="7019" y="156"/>
                    <a:pt x="5229" y="1014"/>
                    <a:pt x="4727" y="1146"/>
                  </a:cubicBezTo>
                  <a:cubicBezTo>
                    <a:pt x="4226" y="1278"/>
                    <a:pt x="2435" y="1409"/>
                    <a:pt x="2435" y="1409"/>
                  </a:cubicBezTo>
                  <a:cubicBezTo>
                    <a:pt x="2435" y="1409"/>
                    <a:pt x="2435" y="8204"/>
                    <a:pt x="2435" y="9062"/>
                  </a:cubicBezTo>
                  <a:cubicBezTo>
                    <a:pt x="2435" y="9921"/>
                    <a:pt x="0" y="9392"/>
                    <a:pt x="0" y="9921"/>
                  </a:cubicBezTo>
                  <a:cubicBezTo>
                    <a:pt x="0" y="10167"/>
                    <a:pt x="0" y="13217"/>
                    <a:pt x="0" y="16483"/>
                  </a:cubicBezTo>
                  <a:cubicBezTo>
                    <a:pt x="526" y="16659"/>
                    <a:pt x="1024" y="16894"/>
                    <a:pt x="1146" y="17179"/>
                  </a:cubicBezTo>
                  <a:cubicBezTo>
                    <a:pt x="1434" y="17839"/>
                    <a:pt x="2077" y="19290"/>
                    <a:pt x="1934" y="19686"/>
                  </a:cubicBezTo>
                  <a:cubicBezTo>
                    <a:pt x="1792" y="20081"/>
                    <a:pt x="1434" y="19818"/>
                    <a:pt x="1434" y="20215"/>
                  </a:cubicBezTo>
                  <a:cubicBezTo>
                    <a:pt x="1434" y="20610"/>
                    <a:pt x="1146" y="21204"/>
                    <a:pt x="1863" y="21204"/>
                  </a:cubicBezTo>
                  <a:cubicBezTo>
                    <a:pt x="2579" y="21204"/>
                    <a:pt x="3796" y="21600"/>
                    <a:pt x="4298" y="21071"/>
                  </a:cubicBezTo>
                  <a:cubicBezTo>
                    <a:pt x="4798" y="20543"/>
                    <a:pt x="6447" y="19355"/>
                    <a:pt x="6519" y="18762"/>
                  </a:cubicBezTo>
                  <a:cubicBezTo>
                    <a:pt x="6589" y="18169"/>
                    <a:pt x="6946" y="16849"/>
                    <a:pt x="8164" y="17575"/>
                  </a:cubicBezTo>
                  <a:cubicBezTo>
                    <a:pt x="9383" y="18299"/>
                    <a:pt x="9455" y="18433"/>
                    <a:pt x="11030" y="18433"/>
                  </a:cubicBezTo>
                  <a:cubicBezTo>
                    <a:pt x="12605" y="18433"/>
                    <a:pt x="13035" y="18366"/>
                    <a:pt x="13320" y="17443"/>
                  </a:cubicBezTo>
                  <a:cubicBezTo>
                    <a:pt x="13607" y="16519"/>
                    <a:pt x="13321" y="15794"/>
                    <a:pt x="14252" y="15794"/>
                  </a:cubicBezTo>
                  <a:cubicBezTo>
                    <a:pt x="15182" y="15794"/>
                    <a:pt x="16328" y="15001"/>
                    <a:pt x="16328" y="14407"/>
                  </a:cubicBezTo>
                  <a:cubicBezTo>
                    <a:pt x="16328" y="13813"/>
                    <a:pt x="16758" y="12891"/>
                    <a:pt x="17331" y="12891"/>
                  </a:cubicBezTo>
                  <a:cubicBezTo>
                    <a:pt x="17904" y="12891"/>
                    <a:pt x="19120" y="12230"/>
                    <a:pt x="19266" y="11570"/>
                  </a:cubicBezTo>
                  <a:cubicBezTo>
                    <a:pt x="19408" y="10911"/>
                    <a:pt x="20410" y="11174"/>
                    <a:pt x="20769" y="10778"/>
                  </a:cubicBezTo>
                  <a:cubicBezTo>
                    <a:pt x="20944" y="10584"/>
                    <a:pt x="21292" y="10123"/>
                    <a:pt x="21600" y="9700"/>
                  </a:cubicBezTo>
                  <a:cubicBezTo>
                    <a:pt x="21600" y="9696"/>
                    <a:pt x="21591" y="9693"/>
                    <a:pt x="21591" y="9693"/>
                  </a:cubicBezTo>
                  <a:cubicBezTo>
                    <a:pt x="21591" y="9293"/>
                    <a:pt x="21430" y="8700"/>
                    <a:pt x="19882" y="874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 name="Shape 2758"/>
            <p:cNvSpPr/>
            <p:nvPr/>
          </p:nvSpPr>
          <p:spPr>
            <a:xfrm>
              <a:off x="6638698" y="5330355"/>
              <a:ext cx="31173" cy="38397"/>
            </a:xfrm>
            <a:custGeom>
              <a:avLst/>
              <a:gdLst/>
              <a:ahLst/>
              <a:cxnLst>
                <a:cxn ang="0">
                  <a:pos x="wd2" y="hd2"/>
                </a:cxn>
                <a:cxn ang="5400000">
                  <a:pos x="wd2" y="hd2"/>
                </a:cxn>
                <a:cxn ang="10800000">
                  <a:pos x="wd2" y="hd2"/>
                </a:cxn>
                <a:cxn ang="16200000">
                  <a:pos x="wd2" y="hd2"/>
                </a:cxn>
              </a:cxnLst>
              <a:rect l="0" t="0" r="r" b="b"/>
              <a:pathLst>
                <a:path w="21600" h="21418" extrusionOk="0">
                  <a:moveTo>
                    <a:pt x="10934" y="0"/>
                  </a:moveTo>
                  <a:cubicBezTo>
                    <a:pt x="6955" y="0"/>
                    <a:pt x="0" y="7731"/>
                    <a:pt x="0" y="9331"/>
                  </a:cubicBezTo>
                  <a:cubicBezTo>
                    <a:pt x="0" y="10934"/>
                    <a:pt x="4969" y="21072"/>
                    <a:pt x="9932" y="21341"/>
                  </a:cubicBezTo>
                  <a:cubicBezTo>
                    <a:pt x="14919" y="21600"/>
                    <a:pt x="18546" y="21341"/>
                    <a:pt x="18892" y="18402"/>
                  </a:cubicBezTo>
                  <a:cubicBezTo>
                    <a:pt x="19047" y="16952"/>
                    <a:pt x="20335" y="15775"/>
                    <a:pt x="21600" y="14944"/>
                  </a:cubicBezTo>
                  <a:cubicBezTo>
                    <a:pt x="21212" y="12428"/>
                    <a:pt x="20389" y="7040"/>
                    <a:pt x="20103" y="3803"/>
                  </a:cubicBezTo>
                  <a:cubicBezTo>
                    <a:pt x="17180" y="2223"/>
                    <a:pt x="13505" y="0"/>
                    <a:pt x="10934"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 name="Shape 2759"/>
            <p:cNvSpPr/>
            <p:nvPr/>
          </p:nvSpPr>
          <p:spPr>
            <a:xfrm>
              <a:off x="6550542" y="5400880"/>
              <a:ext cx="52128" cy="52404"/>
            </a:xfrm>
            <a:custGeom>
              <a:avLst/>
              <a:gdLst/>
              <a:ahLst/>
              <a:cxnLst>
                <a:cxn ang="0">
                  <a:pos x="wd2" y="hd2"/>
                </a:cxn>
                <a:cxn ang="5400000">
                  <a:pos x="wd2" y="hd2"/>
                </a:cxn>
                <a:cxn ang="10800000">
                  <a:pos x="wd2" y="hd2"/>
                </a:cxn>
                <a:cxn ang="16200000">
                  <a:pos x="wd2" y="hd2"/>
                </a:cxn>
              </a:cxnLst>
              <a:rect l="0" t="0" r="r" b="b"/>
              <a:pathLst>
                <a:path w="21600" h="20122" extrusionOk="0">
                  <a:moveTo>
                    <a:pt x="15354" y="628"/>
                  </a:moveTo>
                  <a:cubicBezTo>
                    <a:pt x="14212" y="-1478"/>
                    <a:pt x="6824" y="2215"/>
                    <a:pt x="5683" y="4317"/>
                  </a:cubicBezTo>
                  <a:cubicBezTo>
                    <a:pt x="4548" y="6429"/>
                    <a:pt x="0" y="12221"/>
                    <a:pt x="0" y="12221"/>
                  </a:cubicBezTo>
                  <a:lnTo>
                    <a:pt x="5683" y="19600"/>
                  </a:lnTo>
                  <a:lnTo>
                    <a:pt x="9660" y="20122"/>
                  </a:lnTo>
                  <a:cubicBezTo>
                    <a:pt x="9660" y="20122"/>
                    <a:pt x="10802" y="17497"/>
                    <a:pt x="11943" y="15378"/>
                  </a:cubicBezTo>
                  <a:cubicBezTo>
                    <a:pt x="13074" y="13276"/>
                    <a:pt x="18193" y="15917"/>
                    <a:pt x="18193" y="13805"/>
                  </a:cubicBezTo>
                  <a:cubicBezTo>
                    <a:pt x="18193" y="11696"/>
                    <a:pt x="21600" y="9590"/>
                    <a:pt x="21600" y="7477"/>
                  </a:cubicBezTo>
                  <a:cubicBezTo>
                    <a:pt x="21600" y="5372"/>
                    <a:pt x="16488" y="2737"/>
                    <a:pt x="15354" y="62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 name="Shape 2760"/>
            <p:cNvSpPr/>
            <p:nvPr/>
          </p:nvSpPr>
          <p:spPr>
            <a:xfrm>
              <a:off x="6312519" y="5233383"/>
              <a:ext cx="372548" cy="326311"/>
            </a:xfrm>
            <a:custGeom>
              <a:avLst/>
              <a:gdLst/>
              <a:ahLst/>
              <a:cxnLst>
                <a:cxn ang="0">
                  <a:pos x="wd2" y="hd2"/>
                </a:cxn>
                <a:cxn ang="5400000">
                  <a:pos x="wd2" y="hd2"/>
                </a:cxn>
                <a:cxn ang="10800000">
                  <a:pos x="wd2" y="hd2"/>
                </a:cxn>
                <a:cxn ang="16200000">
                  <a:pos x="wd2" y="hd2"/>
                </a:cxn>
              </a:cxnLst>
              <a:rect l="0" t="0" r="r" b="b"/>
              <a:pathLst>
                <a:path w="21600" h="21514" extrusionOk="0">
                  <a:moveTo>
                    <a:pt x="16450" y="13090"/>
                  </a:moveTo>
                  <a:cubicBezTo>
                    <a:pt x="16450" y="13452"/>
                    <a:pt x="15734" y="12999"/>
                    <a:pt x="15575" y="13360"/>
                  </a:cubicBezTo>
                  <a:cubicBezTo>
                    <a:pt x="15416" y="13724"/>
                    <a:pt x="15256" y="14174"/>
                    <a:pt x="15256" y="14174"/>
                  </a:cubicBezTo>
                  <a:lnTo>
                    <a:pt x="14699" y="14085"/>
                  </a:lnTo>
                  <a:lnTo>
                    <a:pt x="13904" y="12818"/>
                  </a:lnTo>
                  <a:cubicBezTo>
                    <a:pt x="13904" y="12818"/>
                    <a:pt x="14541" y="11823"/>
                    <a:pt x="14699" y="11461"/>
                  </a:cubicBezTo>
                  <a:cubicBezTo>
                    <a:pt x="14859" y="11100"/>
                    <a:pt x="15893" y="10466"/>
                    <a:pt x="16053" y="10827"/>
                  </a:cubicBezTo>
                  <a:cubicBezTo>
                    <a:pt x="16211" y="11189"/>
                    <a:pt x="16927" y="11642"/>
                    <a:pt x="16927" y="12003"/>
                  </a:cubicBezTo>
                  <a:cubicBezTo>
                    <a:pt x="16927" y="12366"/>
                    <a:pt x="16450" y="12727"/>
                    <a:pt x="16450" y="13090"/>
                  </a:cubicBezTo>
                  <a:close/>
                  <a:moveTo>
                    <a:pt x="20598" y="8033"/>
                  </a:moveTo>
                  <a:cubicBezTo>
                    <a:pt x="20598" y="8033"/>
                    <a:pt x="20590" y="7971"/>
                    <a:pt x="20580" y="7873"/>
                  </a:cubicBezTo>
                  <a:cubicBezTo>
                    <a:pt x="20474" y="7971"/>
                    <a:pt x="20366" y="8111"/>
                    <a:pt x="20353" y="8282"/>
                  </a:cubicBezTo>
                  <a:cubicBezTo>
                    <a:pt x="20324" y="8629"/>
                    <a:pt x="20021" y="8660"/>
                    <a:pt x="19603" y="8629"/>
                  </a:cubicBezTo>
                  <a:cubicBezTo>
                    <a:pt x="19188" y="8598"/>
                    <a:pt x="18772" y="7399"/>
                    <a:pt x="18772" y="7210"/>
                  </a:cubicBezTo>
                  <a:cubicBezTo>
                    <a:pt x="18772" y="7021"/>
                    <a:pt x="19354" y="6107"/>
                    <a:pt x="19687" y="6107"/>
                  </a:cubicBezTo>
                  <a:cubicBezTo>
                    <a:pt x="19902" y="6107"/>
                    <a:pt x="20210" y="6370"/>
                    <a:pt x="20454" y="6556"/>
                  </a:cubicBezTo>
                  <a:cubicBezTo>
                    <a:pt x="20444" y="6418"/>
                    <a:pt x="20442" y="6312"/>
                    <a:pt x="20448" y="6270"/>
                  </a:cubicBezTo>
                  <a:cubicBezTo>
                    <a:pt x="20478" y="6065"/>
                    <a:pt x="20687" y="3724"/>
                    <a:pt x="20328" y="3486"/>
                  </a:cubicBezTo>
                  <a:cubicBezTo>
                    <a:pt x="19970" y="3250"/>
                    <a:pt x="19613" y="874"/>
                    <a:pt x="19493" y="636"/>
                  </a:cubicBezTo>
                  <a:cubicBezTo>
                    <a:pt x="19374" y="399"/>
                    <a:pt x="18061" y="535"/>
                    <a:pt x="17912" y="263"/>
                  </a:cubicBezTo>
                  <a:cubicBezTo>
                    <a:pt x="17765" y="-5"/>
                    <a:pt x="16657" y="256"/>
                    <a:pt x="16634" y="0"/>
                  </a:cubicBezTo>
                  <a:cubicBezTo>
                    <a:pt x="16462" y="290"/>
                    <a:pt x="16269" y="606"/>
                    <a:pt x="16172" y="739"/>
                  </a:cubicBezTo>
                  <a:cubicBezTo>
                    <a:pt x="15973" y="1010"/>
                    <a:pt x="15416" y="830"/>
                    <a:pt x="15337" y="1282"/>
                  </a:cubicBezTo>
                  <a:cubicBezTo>
                    <a:pt x="15256" y="1734"/>
                    <a:pt x="14581" y="2188"/>
                    <a:pt x="14262" y="2188"/>
                  </a:cubicBezTo>
                  <a:cubicBezTo>
                    <a:pt x="13944" y="2188"/>
                    <a:pt x="13705" y="2820"/>
                    <a:pt x="13705" y="3227"/>
                  </a:cubicBezTo>
                  <a:cubicBezTo>
                    <a:pt x="13705" y="3634"/>
                    <a:pt x="13068" y="4178"/>
                    <a:pt x="12552" y="4178"/>
                  </a:cubicBezTo>
                  <a:cubicBezTo>
                    <a:pt x="12034" y="4178"/>
                    <a:pt x="12193" y="4675"/>
                    <a:pt x="12034" y="5309"/>
                  </a:cubicBezTo>
                  <a:cubicBezTo>
                    <a:pt x="11875" y="5941"/>
                    <a:pt x="11637" y="5987"/>
                    <a:pt x="10762" y="5987"/>
                  </a:cubicBezTo>
                  <a:cubicBezTo>
                    <a:pt x="9887" y="5987"/>
                    <a:pt x="9847" y="5896"/>
                    <a:pt x="9169" y="5399"/>
                  </a:cubicBezTo>
                  <a:cubicBezTo>
                    <a:pt x="8493" y="4901"/>
                    <a:pt x="8294" y="5806"/>
                    <a:pt x="8255" y="6213"/>
                  </a:cubicBezTo>
                  <a:cubicBezTo>
                    <a:pt x="8215" y="6619"/>
                    <a:pt x="7299" y="7434"/>
                    <a:pt x="7021" y="7796"/>
                  </a:cubicBezTo>
                  <a:cubicBezTo>
                    <a:pt x="6743" y="8159"/>
                    <a:pt x="6067" y="7887"/>
                    <a:pt x="5669" y="7887"/>
                  </a:cubicBezTo>
                  <a:cubicBezTo>
                    <a:pt x="5271" y="7887"/>
                    <a:pt x="5431" y="7480"/>
                    <a:pt x="5431" y="7209"/>
                  </a:cubicBezTo>
                  <a:cubicBezTo>
                    <a:pt x="5431" y="6937"/>
                    <a:pt x="5629" y="7117"/>
                    <a:pt x="5708" y="6846"/>
                  </a:cubicBezTo>
                  <a:cubicBezTo>
                    <a:pt x="5788" y="6575"/>
                    <a:pt x="5431" y="5580"/>
                    <a:pt x="5271" y="5127"/>
                  </a:cubicBezTo>
                  <a:cubicBezTo>
                    <a:pt x="5203" y="4932"/>
                    <a:pt x="4926" y="4771"/>
                    <a:pt x="4634" y="4650"/>
                  </a:cubicBezTo>
                  <a:cubicBezTo>
                    <a:pt x="4634" y="7215"/>
                    <a:pt x="4634" y="9974"/>
                    <a:pt x="4634" y="10240"/>
                  </a:cubicBezTo>
                  <a:cubicBezTo>
                    <a:pt x="4634" y="10737"/>
                    <a:pt x="3918" y="10963"/>
                    <a:pt x="3760" y="11235"/>
                  </a:cubicBezTo>
                  <a:cubicBezTo>
                    <a:pt x="3600" y="11506"/>
                    <a:pt x="2605" y="11281"/>
                    <a:pt x="2048" y="11281"/>
                  </a:cubicBezTo>
                  <a:cubicBezTo>
                    <a:pt x="1492" y="11281"/>
                    <a:pt x="1611" y="10646"/>
                    <a:pt x="1332" y="10194"/>
                  </a:cubicBezTo>
                  <a:cubicBezTo>
                    <a:pt x="1055" y="9742"/>
                    <a:pt x="577" y="10330"/>
                    <a:pt x="577" y="10646"/>
                  </a:cubicBezTo>
                  <a:cubicBezTo>
                    <a:pt x="577" y="10885"/>
                    <a:pt x="327" y="10841"/>
                    <a:pt x="0" y="10805"/>
                  </a:cubicBezTo>
                  <a:cubicBezTo>
                    <a:pt x="436" y="11589"/>
                    <a:pt x="817" y="12505"/>
                    <a:pt x="1015" y="13248"/>
                  </a:cubicBezTo>
                  <a:cubicBezTo>
                    <a:pt x="1332" y="14448"/>
                    <a:pt x="2108" y="15577"/>
                    <a:pt x="2307" y="16278"/>
                  </a:cubicBezTo>
                  <a:cubicBezTo>
                    <a:pt x="2505" y="16980"/>
                    <a:pt x="2724" y="17636"/>
                    <a:pt x="2307" y="17703"/>
                  </a:cubicBezTo>
                  <a:cubicBezTo>
                    <a:pt x="1889" y="17771"/>
                    <a:pt x="1889" y="18179"/>
                    <a:pt x="2327" y="18948"/>
                  </a:cubicBezTo>
                  <a:cubicBezTo>
                    <a:pt x="2765" y="19717"/>
                    <a:pt x="2386" y="20170"/>
                    <a:pt x="2765" y="20260"/>
                  </a:cubicBezTo>
                  <a:cubicBezTo>
                    <a:pt x="3142" y="20350"/>
                    <a:pt x="3023" y="20622"/>
                    <a:pt x="3321" y="20645"/>
                  </a:cubicBezTo>
                  <a:cubicBezTo>
                    <a:pt x="3620" y="20668"/>
                    <a:pt x="3838" y="21006"/>
                    <a:pt x="4037" y="21300"/>
                  </a:cubicBezTo>
                  <a:cubicBezTo>
                    <a:pt x="4236" y="21595"/>
                    <a:pt x="4694" y="21595"/>
                    <a:pt x="4913" y="21232"/>
                  </a:cubicBezTo>
                  <a:cubicBezTo>
                    <a:pt x="5132" y="20870"/>
                    <a:pt x="5808" y="20757"/>
                    <a:pt x="6504" y="20757"/>
                  </a:cubicBezTo>
                  <a:cubicBezTo>
                    <a:pt x="7200" y="20757"/>
                    <a:pt x="7061" y="20418"/>
                    <a:pt x="7737" y="20192"/>
                  </a:cubicBezTo>
                  <a:cubicBezTo>
                    <a:pt x="8413" y="19967"/>
                    <a:pt x="9229" y="19943"/>
                    <a:pt x="9806" y="20170"/>
                  </a:cubicBezTo>
                  <a:cubicBezTo>
                    <a:pt x="10383" y="20395"/>
                    <a:pt x="10820" y="20192"/>
                    <a:pt x="11099" y="19989"/>
                  </a:cubicBezTo>
                  <a:cubicBezTo>
                    <a:pt x="11378" y="19785"/>
                    <a:pt x="11914" y="20305"/>
                    <a:pt x="11955" y="19785"/>
                  </a:cubicBezTo>
                  <a:cubicBezTo>
                    <a:pt x="11994" y="19264"/>
                    <a:pt x="12552" y="19355"/>
                    <a:pt x="13068" y="19355"/>
                  </a:cubicBezTo>
                  <a:cubicBezTo>
                    <a:pt x="13585" y="19355"/>
                    <a:pt x="14838" y="18427"/>
                    <a:pt x="15833" y="17364"/>
                  </a:cubicBezTo>
                  <a:cubicBezTo>
                    <a:pt x="16829" y="16302"/>
                    <a:pt x="18479" y="13971"/>
                    <a:pt x="19036" y="12909"/>
                  </a:cubicBezTo>
                  <a:cubicBezTo>
                    <a:pt x="19593" y="11845"/>
                    <a:pt x="20508" y="10940"/>
                    <a:pt x="20966" y="10466"/>
                  </a:cubicBezTo>
                  <a:cubicBezTo>
                    <a:pt x="21308" y="10110"/>
                    <a:pt x="21505" y="8859"/>
                    <a:pt x="21600" y="7947"/>
                  </a:cubicBezTo>
                  <a:cubicBezTo>
                    <a:pt x="21129" y="7940"/>
                    <a:pt x="20598" y="8033"/>
                    <a:pt x="20598" y="803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 name="Shape 2761"/>
            <p:cNvSpPr/>
            <p:nvPr/>
          </p:nvSpPr>
          <p:spPr>
            <a:xfrm>
              <a:off x="6215547" y="4854310"/>
              <a:ext cx="271497" cy="285521"/>
            </a:xfrm>
            <a:custGeom>
              <a:avLst/>
              <a:gdLst/>
              <a:ahLst/>
              <a:cxnLst>
                <a:cxn ang="0">
                  <a:pos x="wd2" y="hd2"/>
                </a:cxn>
                <a:cxn ang="5400000">
                  <a:pos x="wd2" y="hd2"/>
                </a:cxn>
                <a:cxn ang="10800000">
                  <a:pos x="wd2" y="hd2"/>
                </a:cxn>
                <a:cxn ang="16200000">
                  <a:pos x="wd2" y="hd2"/>
                </a:cxn>
              </a:cxnLst>
              <a:rect l="0" t="0" r="r" b="b"/>
              <a:pathLst>
                <a:path w="21598" h="21407" extrusionOk="0">
                  <a:moveTo>
                    <a:pt x="1223" y="19818"/>
                  </a:moveTo>
                  <a:cubicBezTo>
                    <a:pt x="1685" y="19818"/>
                    <a:pt x="1407" y="20426"/>
                    <a:pt x="2053" y="20164"/>
                  </a:cubicBezTo>
                  <a:cubicBezTo>
                    <a:pt x="2700" y="19905"/>
                    <a:pt x="3252" y="19905"/>
                    <a:pt x="3807" y="20253"/>
                  </a:cubicBezTo>
                  <a:cubicBezTo>
                    <a:pt x="4361" y="20600"/>
                    <a:pt x="4822" y="20686"/>
                    <a:pt x="5469" y="20686"/>
                  </a:cubicBezTo>
                  <a:cubicBezTo>
                    <a:pt x="6115" y="20686"/>
                    <a:pt x="11838" y="20686"/>
                    <a:pt x="11838" y="20686"/>
                  </a:cubicBezTo>
                  <a:lnTo>
                    <a:pt x="12484" y="21296"/>
                  </a:lnTo>
                  <a:cubicBezTo>
                    <a:pt x="12484" y="21296"/>
                    <a:pt x="15992" y="21035"/>
                    <a:pt x="16546" y="21296"/>
                  </a:cubicBezTo>
                  <a:cubicBezTo>
                    <a:pt x="17100" y="21557"/>
                    <a:pt x="18852" y="21296"/>
                    <a:pt x="19406" y="21122"/>
                  </a:cubicBezTo>
                  <a:cubicBezTo>
                    <a:pt x="19502" y="21092"/>
                    <a:pt x="19683" y="21052"/>
                    <a:pt x="19913" y="21008"/>
                  </a:cubicBezTo>
                  <a:lnTo>
                    <a:pt x="17807" y="18295"/>
                  </a:lnTo>
                  <a:lnTo>
                    <a:pt x="17996" y="12507"/>
                  </a:lnTo>
                  <a:lnTo>
                    <a:pt x="20736" y="12597"/>
                  </a:lnTo>
                  <a:lnTo>
                    <a:pt x="21208" y="12150"/>
                  </a:lnTo>
                  <a:lnTo>
                    <a:pt x="21598" y="8694"/>
                  </a:lnTo>
                  <a:cubicBezTo>
                    <a:pt x="21455" y="8629"/>
                    <a:pt x="21288" y="8601"/>
                    <a:pt x="21099" y="8676"/>
                  </a:cubicBezTo>
                  <a:cubicBezTo>
                    <a:pt x="20525" y="8908"/>
                    <a:pt x="20035" y="8831"/>
                    <a:pt x="19461" y="8831"/>
                  </a:cubicBezTo>
                  <a:cubicBezTo>
                    <a:pt x="18889" y="8831"/>
                    <a:pt x="18806" y="9372"/>
                    <a:pt x="18478" y="9294"/>
                  </a:cubicBezTo>
                  <a:cubicBezTo>
                    <a:pt x="18151" y="9217"/>
                    <a:pt x="18397" y="8291"/>
                    <a:pt x="18478" y="7905"/>
                  </a:cubicBezTo>
                  <a:cubicBezTo>
                    <a:pt x="18561" y="7518"/>
                    <a:pt x="17988" y="6825"/>
                    <a:pt x="17579" y="6515"/>
                  </a:cubicBezTo>
                  <a:cubicBezTo>
                    <a:pt x="17170" y="6207"/>
                    <a:pt x="18069" y="4278"/>
                    <a:pt x="17824" y="4046"/>
                  </a:cubicBezTo>
                  <a:cubicBezTo>
                    <a:pt x="17579" y="3815"/>
                    <a:pt x="17497" y="3198"/>
                    <a:pt x="17497" y="2658"/>
                  </a:cubicBezTo>
                  <a:cubicBezTo>
                    <a:pt x="17497" y="2117"/>
                    <a:pt x="17087" y="2426"/>
                    <a:pt x="16268" y="2426"/>
                  </a:cubicBezTo>
                  <a:cubicBezTo>
                    <a:pt x="15450" y="2426"/>
                    <a:pt x="15368" y="2040"/>
                    <a:pt x="15368" y="2040"/>
                  </a:cubicBezTo>
                  <a:cubicBezTo>
                    <a:pt x="15368" y="2040"/>
                    <a:pt x="14385" y="1808"/>
                    <a:pt x="13894" y="2040"/>
                  </a:cubicBezTo>
                  <a:cubicBezTo>
                    <a:pt x="13402" y="2272"/>
                    <a:pt x="13484" y="3661"/>
                    <a:pt x="13158" y="3584"/>
                  </a:cubicBezTo>
                  <a:cubicBezTo>
                    <a:pt x="12830" y="3506"/>
                    <a:pt x="11847" y="3661"/>
                    <a:pt x="11028" y="3892"/>
                  </a:cubicBezTo>
                  <a:cubicBezTo>
                    <a:pt x="10209" y="4124"/>
                    <a:pt x="9882" y="3737"/>
                    <a:pt x="9472" y="2812"/>
                  </a:cubicBezTo>
                  <a:cubicBezTo>
                    <a:pt x="9064" y="1886"/>
                    <a:pt x="8571" y="2195"/>
                    <a:pt x="8736" y="1501"/>
                  </a:cubicBezTo>
                  <a:cubicBezTo>
                    <a:pt x="8899" y="805"/>
                    <a:pt x="8408" y="34"/>
                    <a:pt x="8408" y="34"/>
                  </a:cubicBezTo>
                  <a:cubicBezTo>
                    <a:pt x="8408" y="34"/>
                    <a:pt x="3005" y="-43"/>
                    <a:pt x="2431" y="34"/>
                  </a:cubicBezTo>
                  <a:cubicBezTo>
                    <a:pt x="2198" y="65"/>
                    <a:pt x="1790" y="301"/>
                    <a:pt x="1388" y="570"/>
                  </a:cubicBezTo>
                  <a:cubicBezTo>
                    <a:pt x="1722" y="1757"/>
                    <a:pt x="2770" y="3737"/>
                    <a:pt x="3005" y="4201"/>
                  </a:cubicBezTo>
                  <a:cubicBezTo>
                    <a:pt x="3250" y="4691"/>
                    <a:pt x="2704" y="5127"/>
                    <a:pt x="2704" y="6028"/>
                  </a:cubicBezTo>
                  <a:cubicBezTo>
                    <a:pt x="2704" y="6928"/>
                    <a:pt x="3741" y="8574"/>
                    <a:pt x="3850" y="9680"/>
                  </a:cubicBezTo>
                  <a:cubicBezTo>
                    <a:pt x="3961" y="10786"/>
                    <a:pt x="3196" y="11480"/>
                    <a:pt x="2540" y="12201"/>
                  </a:cubicBezTo>
                  <a:cubicBezTo>
                    <a:pt x="1885" y="12921"/>
                    <a:pt x="1204" y="14541"/>
                    <a:pt x="1204" y="15544"/>
                  </a:cubicBezTo>
                  <a:cubicBezTo>
                    <a:pt x="1204" y="16548"/>
                    <a:pt x="221" y="17526"/>
                    <a:pt x="247" y="17988"/>
                  </a:cubicBezTo>
                  <a:cubicBezTo>
                    <a:pt x="276" y="18451"/>
                    <a:pt x="112" y="19816"/>
                    <a:pt x="3" y="20328"/>
                  </a:cubicBezTo>
                  <a:cubicBezTo>
                    <a:pt x="-2" y="20349"/>
                    <a:pt x="1" y="20375"/>
                    <a:pt x="0" y="20395"/>
                  </a:cubicBezTo>
                  <a:lnTo>
                    <a:pt x="576" y="20253"/>
                  </a:lnTo>
                  <a:cubicBezTo>
                    <a:pt x="576" y="20253"/>
                    <a:pt x="761" y="19818"/>
                    <a:pt x="1223" y="1981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 name="Shape 2762"/>
            <p:cNvSpPr/>
            <p:nvPr/>
          </p:nvSpPr>
          <p:spPr>
            <a:xfrm>
              <a:off x="6435938" y="4907204"/>
              <a:ext cx="267225" cy="233279"/>
            </a:xfrm>
            <a:custGeom>
              <a:avLst/>
              <a:gdLst/>
              <a:ahLst/>
              <a:cxnLst>
                <a:cxn ang="0">
                  <a:pos x="wd2" y="hd2"/>
                </a:cxn>
                <a:cxn ang="5400000">
                  <a:pos x="wd2" y="hd2"/>
                </a:cxn>
                <a:cxn ang="10800000">
                  <a:pos x="wd2" y="hd2"/>
                </a:cxn>
                <a:cxn ang="16200000">
                  <a:pos x="wd2" y="hd2"/>
                </a:cxn>
              </a:cxnLst>
              <a:rect l="0" t="0" r="r" b="b"/>
              <a:pathLst>
                <a:path w="21600" h="21407" extrusionOk="0">
                  <a:moveTo>
                    <a:pt x="16608" y="876"/>
                  </a:moveTo>
                  <a:cubicBezTo>
                    <a:pt x="16357" y="876"/>
                    <a:pt x="15763" y="426"/>
                    <a:pt x="15254" y="0"/>
                  </a:cubicBezTo>
                  <a:cubicBezTo>
                    <a:pt x="14892" y="457"/>
                    <a:pt x="13620" y="381"/>
                    <a:pt x="12995" y="381"/>
                  </a:cubicBezTo>
                  <a:cubicBezTo>
                    <a:pt x="12330" y="381"/>
                    <a:pt x="12913" y="1419"/>
                    <a:pt x="12497" y="1797"/>
                  </a:cubicBezTo>
                  <a:cubicBezTo>
                    <a:pt x="12080" y="2175"/>
                    <a:pt x="11914" y="2742"/>
                    <a:pt x="12247" y="2930"/>
                  </a:cubicBezTo>
                  <a:cubicBezTo>
                    <a:pt x="12580" y="3120"/>
                    <a:pt x="12164" y="4725"/>
                    <a:pt x="12164" y="5292"/>
                  </a:cubicBezTo>
                  <a:cubicBezTo>
                    <a:pt x="12164" y="5858"/>
                    <a:pt x="11498" y="7087"/>
                    <a:pt x="11748" y="7275"/>
                  </a:cubicBezTo>
                  <a:cubicBezTo>
                    <a:pt x="11997" y="7463"/>
                    <a:pt x="12412" y="8787"/>
                    <a:pt x="12995" y="8975"/>
                  </a:cubicBezTo>
                  <a:cubicBezTo>
                    <a:pt x="13578" y="9164"/>
                    <a:pt x="13994" y="8503"/>
                    <a:pt x="14243" y="8503"/>
                  </a:cubicBezTo>
                  <a:cubicBezTo>
                    <a:pt x="14492" y="8503"/>
                    <a:pt x="14492" y="9352"/>
                    <a:pt x="14492" y="10014"/>
                  </a:cubicBezTo>
                  <a:cubicBezTo>
                    <a:pt x="14492" y="10676"/>
                    <a:pt x="14160" y="10958"/>
                    <a:pt x="14160" y="10958"/>
                  </a:cubicBezTo>
                  <a:cubicBezTo>
                    <a:pt x="14160" y="10958"/>
                    <a:pt x="13245" y="11336"/>
                    <a:pt x="12829" y="10958"/>
                  </a:cubicBezTo>
                  <a:cubicBezTo>
                    <a:pt x="12412" y="10582"/>
                    <a:pt x="12080" y="9543"/>
                    <a:pt x="12080" y="9164"/>
                  </a:cubicBezTo>
                  <a:cubicBezTo>
                    <a:pt x="12080" y="8787"/>
                    <a:pt x="11083" y="8787"/>
                    <a:pt x="10666" y="8787"/>
                  </a:cubicBezTo>
                  <a:cubicBezTo>
                    <a:pt x="10250" y="8787"/>
                    <a:pt x="9834" y="7936"/>
                    <a:pt x="9669" y="7558"/>
                  </a:cubicBezTo>
                  <a:cubicBezTo>
                    <a:pt x="9501" y="7181"/>
                    <a:pt x="9003" y="7653"/>
                    <a:pt x="9003" y="7936"/>
                  </a:cubicBezTo>
                  <a:cubicBezTo>
                    <a:pt x="9003" y="8220"/>
                    <a:pt x="8586" y="8220"/>
                    <a:pt x="8170" y="8220"/>
                  </a:cubicBezTo>
                  <a:cubicBezTo>
                    <a:pt x="7754" y="8220"/>
                    <a:pt x="6923" y="7463"/>
                    <a:pt x="6590" y="7653"/>
                  </a:cubicBezTo>
                  <a:cubicBezTo>
                    <a:pt x="6257" y="7843"/>
                    <a:pt x="5924" y="6992"/>
                    <a:pt x="6007" y="6613"/>
                  </a:cubicBezTo>
                  <a:cubicBezTo>
                    <a:pt x="6090" y="6236"/>
                    <a:pt x="5175" y="6520"/>
                    <a:pt x="4843" y="6709"/>
                  </a:cubicBezTo>
                  <a:cubicBezTo>
                    <a:pt x="4510" y="6898"/>
                    <a:pt x="4344" y="6236"/>
                    <a:pt x="4344" y="6236"/>
                  </a:cubicBezTo>
                  <a:cubicBezTo>
                    <a:pt x="4344" y="6236"/>
                    <a:pt x="4152" y="5856"/>
                    <a:pt x="3852" y="5691"/>
                  </a:cubicBezTo>
                  <a:lnTo>
                    <a:pt x="3456" y="9921"/>
                  </a:lnTo>
                  <a:lnTo>
                    <a:pt x="2976" y="10468"/>
                  </a:lnTo>
                  <a:lnTo>
                    <a:pt x="192" y="10358"/>
                  </a:lnTo>
                  <a:lnTo>
                    <a:pt x="0" y="17442"/>
                  </a:lnTo>
                  <a:lnTo>
                    <a:pt x="2139" y="20763"/>
                  </a:lnTo>
                  <a:cubicBezTo>
                    <a:pt x="3253" y="20505"/>
                    <a:pt x="5565" y="20143"/>
                    <a:pt x="5565" y="20585"/>
                  </a:cubicBezTo>
                  <a:cubicBezTo>
                    <a:pt x="5565" y="20717"/>
                    <a:pt x="5623" y="20890"/>
                    <a:pt x="5715" y="21075"/>
                  </a:cubicBezTo>
                  <a:cubicBezTo>
                    <a:pt x="6104" y="20970"/>
                    <a:pt x="6470" y="20879"/>
                    <a:pt x="6673" y="20909"/>
                  </a:cubicBezTo>
                  <a:cubicBezTo>
                    <a:pt x="7117" y="20970"/>
                    <a:pt x="8615" y="21600"/>
                    <a:pt x="9058" y="21348"/>
                  </a:cubicBezTo>
                  <a:cubicBezTo>
                    <a:pt x="9501" y="21098"/>
                    <a:pt x="10279" y="19208"/>
                    <a:pt x="10998" y="18956"/>
                  </a:cubicBezTo>
                  <a:cubicBezTo>
                    <a:pt x="11720" y="18703"/>
                    <a:pt x="12719" y="17823"/>
                    <a:pt x="12719" y="17445"/>
                  </a:cubicBezTo>
                  <a:cubicBezTo>
                    <a:pt x="12719" y="17067"/>
                    <a:pt x="12719" y="16689"/>
                    <a:pt x="13773" y="16375"/>
                  </a:cubicBezTo>
                  <a:lnTo>
                    <a:pt x="15382" y="16315"/>
                  </a:lnTo>
                  <a:lnTo>
                    <a:pt x="15491" y="16312"/>
                  </a:lnTo>
                  <a:lnTo>
                    <a:pt x="15104" y="14736"/>
                  </a:lnTo>
                  <a:cubicBezTo>
                    <a:pt x="15104" y="14736"/>
                    <a:pt x="20018" y="12652"/>
                    <a:pt x="20300" y="12602"/>
                  </a:cubicBezTo>
                  <a:cubicBezTo>
                    <a:pt x="20083" y="12098"/>
                    <a:pt x="19861" y="11726"/>
                    <a:pt x="19968" y="11665"/>
                  </a:cubicBezTo>
                  <a:cubicBezTo>
                    <a:pt x="20160" y="11556"/>
                    <a:pt x="20256" y="10030"/>
                    <a:pt x="20256" y="9596"/>
                  </a:cubicBezTo>
                  <a:cubicBezTo>
                    <a:pt x="20256" y="9159"/>
                    <a:pt x="21408" y="9486"/>
                    <a:pt x="21023" y="9048"/>
                  </a:cubicBezTo>
                  <a:cubicBezTo>
                    <a:pt x="20640" y="8614"/>
                    <a:pt x="20736" y="6108"/>
                    <a:pt x="20928" y="5562"/>
                  </a:cubicBezTo>
                  <a:cubicBezTo>
                    <a:pt x="21120" y="5017"/>
                    <a:pt x="21600" y="5562"/>
                    <a:pt x="21600" y="5127"/>
                  </a:cubicBezTo>
                  <a:cubicBezTo>
                    <a:pt x="21600" y="4690"/>
                    <a:pt x="21023" y="3272"/>
                    <a:pt x="20736" y="2837"/>
                  </a:cubicBezTo>
                  <a:cubicBezTo>
                    <a:pt x="20528" y="2523"/>
                    <a:pt x="18816" y="1746"/>
                    <a:pt x="18336" y="1639"/>
                  </a:cubicBezTo>
                  <a:cubicBezTo>
                    <a:pt x="17856" y="1529"/>
                    <a:pt x="17087" y="876"/>
                    <a:pt x="16608" y="87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 name="Shape 2763"/>
            <p:cNvSpPr/>
            <p:nvPr/>
          </p:nvSpPr>
          <p:spPr>
            <a:xfrm>
              <a:off x="6594620" y="4739707"/>
              <a:ext cx="44565" cy="37857"/>
            </a:xfrm>
            <a:custGeom>
              <a:avLst/>
              <a:gdLst/>
              <a:ahLst/>
              <a:cxnLst>
                <a:cxn ang="0">
                  <a:pos x="wd2" y="hd2"/>
                </a:cxn>
                <a:cxn ang="5400000">
                  <a:pos x="wd2" y="hd2"/>
                </a:cxn>
                <a:cxn ang="10800000">
                  <a:pos x="wd2" y="hd2"/>
                </a:cxn>
                <a:cxn ang="16200000">
                  <a:pos x="wd2" y="hd2"/>
                </a:cxn>
              </a:cxnLst>
              <a:rect l="0" t="0" r="r" b="b"/>
              <a:pathLst>
                <a:path w="21124" h="20519" extrusionOk="0">
                  <a:moveTo>
                    <a:pt x="17540" y="0"/>
                  </a:moveTo>
                  <a:cubicBezTo>
                    <a:pt x="15120" y="779"/>
                    <a:pt x="12532" y="1675"/>
                    <a:pt x="11463" y="2282"/>
                  </a:cubicBezTo>
                  <a:cubicBezTo>
                    <a:pt x="9900" y="3187"/>
                    <a:pt x="9092" y="3742"/>
                    <a:pt x="5978" y="3378"/>
                  </a:cubicBezTo>
                  <a:cubicBezTo>
                    <a:pt x="5603" y="3901"/>
                    <a:pt x="5175" y="4344"/>
                    <a:pt x="4636" y="4559"/>
                  </a:cubicBezTo>
                  <a:cubicBezTo>
                    <a:pt x="1955" y="5679"/>
                    <a:pt x="2436" y="12650"/>
                    <a:pt x="2436" y="12650"/>
                  </a:cubicBezTo>
                  <a:cubicBezTo>
                    <a:pt x="2436" y="12650"/>
                    <a:pt x="0" y="12930"/>
                    <a:pt x="0" y="16276"/>
                  </a:cubicBezTo>
                  <a:cubicBezTo>
                    <a:pt x="0" y="18548"/>
                    <a:pt x="1339" y="19528"/>
                    <a:pt x="2200" y="19920"/>
                  </a:cubicBezTo>
                  <a:cubicBezTo>
                    <a:pt x="3579" y="19981"/>
                    <a:pt x="4844" y="20107"/>
                    <a:pt x="5832" y="20312"/>
                  </a:cubicBezTo>
                  <a:cubicBezTo>
                    <a:pt x="12026" y="21600"/>
                    <a:pt x="11463" y="16448"/>
                    <a:pt x="11463" y="16448"/>
                  </a:cubicBezTo>
                  <a:cubicBezTo>
                    <a:pt x="11463" y="16448"/>
                    <a:pt x="20478" y="17092"/>
                    <a:pt x="21033" y="13873"/>
                  </a:cubicBezTo>
                  <a:cubicBezTo>
                    <a:pt x="21600" y="10653"/>
                    <a:pt x="19347" y="5506"/>
                    <a:pt x="19347" y="5506"/>
                  </a:cubicBezTo>
                  <a:cubicBezTo>
                    <a:pt x="19347" y="5506"/>
                    <a:pt x="17540" y="0"/>
                    <a:pt x="17540"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 name="Shape 2764"/>
            <p:cNvSpPr/>
            <p:nvPr/>
          </p:nvSpPr>
          <p:spPr>
            <a:xfrm>
              <a:off x="6876720" y="4431160"/>
              <a:ext cx="239623" cy="320239"/>
            </a:xfrm>
            <a:custGeom>
              <a:avLst/>
              <a:gdLst/>
              <a:ahLst/>
              <a:cxnLst>
                <a:cxn ang="0">
                  <a:pos x="wd2" y="hd2"/>
                </a:cxn>
                <a:cxn ang="5400000">
                  <a:pos x="wd2" y="hd2"/>
                </a:cxn>
                <a:cxn ang="10800000">
                  <a:pos x="wd2" y="hd2"/>
                </a:cxn>
                <a:cxn ang="16200000">
                  <a:pos x="wd2" y="hd2"/>
                </a:cxn>
              </a:cxnLst>
              <a:rect l="0" t="0" r="r" b="b"/>
              <a:pathLst>
                <a:path w="21514" h="21386" extrusionOk="0">
                  <a:moveTo>
                    <a:pt x="5027" y="3875"/>
                  </a:moveTo>
                  <a:cubicBezTo>
                    <a:pt x="5397" y="4013"/>
                    <a:pt x="5998" y="4734"/>
                    <a:pt x="6414" y="4804"/>
                  </a:cubicBezTo>
                  <a:cubicBezTo>
                    <a:pt x="6830" y="4872"/>
                    <a:pt x="9139" y="5456"/>
                    <a:pt x="10619" y="5904"/>
                  </a:cubicBezTo>
                  <a:cubicBezTo>
                    <a:pt x="12097" y="6350"/>
                    <a:pt x="13022" y="6384"/>
                    <a:pt x="13483" y="6384"/>
                  </a:cubicBezTo>
                  <a:cubicBezTo>
                    <a:pt x="13946" y="6384"/>
                    <a:pt x="14639" y="6488"/>
                    <a:pt x="14223" y="6727"/>
                  </a:cubicBezTo>
                  <a:cubicBezTo>
                    <a:pt x="13807" y="6968"/>
                    <a:pt x="9279" y="10371"/>
                    <a:pt x="8678" y="10852"/>
                  </a:cubicBezTo>
                  <a:cubicBezTo>
                    <a:pt x="8077" y="11333"/>
                    <a:pt x="7707" y="11161"/>
                    <a:pt x="6368" y="11161"/>
                  </a:cubicBezTo>
                  <a:cubicBezTo>
                    <a:pt x="5027" y="11161"/>
                    <a:pt x="4012" y="12261"/>
                    <a:pt x="3642" y="12227"/>
                  </a:cubicBezTo>
                  <a:cubicBezTo>
                    <a:pt x="3423" y="12206"/>
                    <a:pt x="2635" y="12308"/>
                    <a:pt x="1954" y="12422"/>
                  </a:cubicBezTo>
                  <a:lnTo>
                    <a:pt x="959" y="13506"/>
                  </a:lnTo>
                  <a:lnTo>
                    <a:pt x="0" y="14616"/>
                  </a:lnTo>
                  <a:lnTo>
                    <a:pt x="107" y="20169"/>
                  </a:lnTo>
                  <a:lnTo>
                    <a:pt x="1140" y="21386"/>
                  </a:lnTo>
                  <a:cubicBezTo>
                    <a:pt x="1955" y="20577"/>
                    <a:pt x="4147" y="19017"/>
                    <a:pt x="5766" y="17750"/>
                  </a:cubicBezTo>
                  <a:cubicBezTo>
                    <a:pt x="7523" y="16374"/>
                    <a:pt x="8417" y="16054"/>
                    <a:pt x="9401" y="15687"/>
                  </a:cubicBezTo>
                  <a:cubicBezTo>
                    <a:pt x="10387" y="15321"/>
                    <a:pt x="12882" y="13510"/>
                    <a:pt x="14578" y="11906"/>
                  </a:cubicBezTo>
                  <a:cubicBezTo>
                    <a:pt x="15645" y="10896"/>
                    <a:pt x="16826" y="9776"/>
                    <a:pt x="16980" y="9043"/>
                  </a:cubicBezTo>
                  <a:cubicBezTo>
                    <a:pt x="17133" y="8309"/>
                    <a:pt x="18119" y="7347"/>
                    <a:pt x="18858" y="6637"/>
                  </a:cubicBezTo>
                  <a:cubicBezTo>
                    <a:pt x="19598" y="5927"/>
                    <a:pt x="20830" y="4116"/>
                    <a:pt x="20800" y="3566"/>
                  </a:cubicBezTo>
                  <a:cubicBezTo>
                    <a:pt x="20769" y="3017"/>
                    <a:pt x="21416" y="1848"/>
                    <a:pt x="21509" y="863"/>
                  </a:cubicBezTo>
                  <a:cubicBezTo>
                    <a:pt x="21600" y="-121"/>
                    <a:pt x="20492" y="-214"/>
                    <a:pt x="20153" y="336"/>
                  </a:cubicBezTo>
                  <a:cubicBezTo>
                    <a:pt x="19813" y="886"/>
                    <a:pt x="17166" y="1253"/>
                    <a:pt x="15471" y="1275"/>
                  </a:cubicBezTo>
                  <a:cubicBezTo>
                    <a:pt x="13776" y="1298"/>
                    <a:pt x="12761" y="1414"/>
                    <a:pt x="12144" y="1848"/>
                  </a:cubicBezTo>
                  <a:cubicBezTo>
                    <a:pt x="11527" y="2283"/>
                    <a:pt x="9987" y="1734"/>
                    <a:pt x="9433" y="2215"/>
                  </a:cubicBezTo>
                  <a:cubicBezTo>
                    <a:pt x="8880" y="2696"/>
                    <a:pt x="6691" y="3110"/>
                    <a:pt x="5983" y="2009"/>
                  </a:cubicBezTo>
                  <a:cubicBezTo>
                    <a:pt x="5684" y="1545"/>
                    <a:pt x="5289" y="1288"/>
                    <a:pt x="4914" y="1125"/>
                  </a:cubicBezTo>
                  <a:cubicBezTo>
                    <a:pt x="4317" y="1579"/>
                    <a:pt x="3603" y="2249"/>
                    <a:pt x="3733" y="2466"/>
                  </a:cubicBezTo>
                  <a:cubicBezTo>
                    <a:pt x="3920" y="2776"/>
                    <a:pt x="4659" y="3738"/>
                    <a:pt x="5027" y="387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 name="Shape 2765"/>
            <p:cNvSpPr/>
            <p:nvPr/>
          </p:nvSpPr>
          <p:spPr>
            <a:xfrm>
              <a:off x="5633714" y="3840511"/>
              <a:ext cx="278855" cy="220686"/>
            </a:xfrm>
            <a:custGeom>
              <a:avLst/>
              <a:gdLst/>
              <a:ahLst/>
              <a:cxnLst>
                <a:cxn ang="0">
                  <a:pos x="wd2" y="hd2"/>
                </a:cxn>
                <a:cxn ang="5400000">
                  <a:pos x="wd2" y="hd2"/>
                </a:cxn>
                <a:cxn ang="10800000">
                  <a:pos x="wd2" y="hd2"/>
                </a:cxn>
                <a:cxn ang="16200000">
                  <a:pos x="wd2" y="hd2"/>
                </a:cxn>
              </a:cxnLst>
              <a:rect l="0" t="0" r="r" b="b"/>
              <a:pathLst>
                <a:path w="21556" h="21412" extrusionOk="0">
                  <a:moveTo>
                    <a:pt x="7957" y="21412"/>
                  </a:moveTo>
                  <a:cubicBezTo>
                    <a:pt x="7928" y="19938"/>
                    <a:pt x="7888" y="18483"/>
                    <a:pt x="7917" y="18341"/>
                  </a:cubicBezTo>
                  <a:cubicBezTo>
                    <a:pt x="7975" y="18047"/>
                    <a:pt x="10372" y="16286"/>
                    <a:pt x="10782" y="15992"/>
                  </a:cubicBezTo>
                  <a:cubicBezTo>
                    <a:pt x="11191" y="15699"/>
                    <a:pt x="11951" y="16138"/>
                    <a:pt x="11951" y="15552"/>
                  </a:cubicBezTo>
                  <a:cubicBezTo>
                    <a:pt x="11951" y="14965"/>
                    <a:pt x="12945" y="15259"/>
                    <a:pt x="13531" y="15111"/>
                  </a:cubicBezTo>
                  <a:cubicBezTo>
                    <a:pt x="14115" y="14965"/>
                    <a:pt x="14466" y="14451"/>
                    <a:pt x="14466" y="13790"/>
                  </a:cubicBezTo>
                  <a:cubicBezTo>
                    <a:pt x="14466" y="13130"/>
                    <a:pt x="15285" y="13276"/>
                    <a:pt x="15811" y="13202"/>
                  </a:cubicBezTo>
                  <a:cubicBezTo>
                    <a:pt x="16338" y="13130"/>
                    <a:pt x="16278" y="12543"/>
                    <a:pt x="16630" y="12543"/>
                  </a:cubicBezTo>
                  <a:cubicBezTo>
                    <a:pt x="16981" y="12543"/>
                    <a:pt x="16805" y="11883"/>
                    <a:pt x="16864" y="11148"/>
                  </a:cubicBezTo>
                  <a:cubicBezTo>
                    <a:pt x="16922" y="10415"/>
                    <a:pt x="16922" y="10562"/>
                    <a:pt x="17448" y="10562"/>
                  </a:cubicBezTo>
                  <a:cubicBezTo>
                    <a:pt x="17974" y="10562"/>
                    <a:pt x="18501" y="10195"/>
                    <a:pt x="18501" y="9754"/>
                  </a:cubicBezTo>
                  <a:cubicBezTo>
                    <a:pt x="18501" y="9313"/>
                    <a:pt x="20781" y="9607"/>
                    <a:pt x="21133" y="9607"/>
                  </a:cubicBezTo>
                  <a:cubicBezTo>
                    <a:pt x="21483" y="9607"/>
                    <a:pt x="21600" y="9093"/>
                    <a:pt x="21542" y="8726"/>
                  </a:cubicBezTo>
                  <a:cubicBezTo>
                    <a:pt x="21483" y="8359"/>
                    <a:pt x="21191" y="7258"/>
                    <a:pt x="20839" y="7185"/>
                  </a:cubicBezTo>
                  <a:cubicBezTo>
                    <a:pt x="20489" y="7112"/>
                    <a:pt x="20723" y="6011"/>
                    <a:pt x="20723" y="5130"/>
                  </a:cubicBezTo>
                  <a:cubicBezTo>
                    <a:pt x="20723" y="4250"/>
                    <a:pt x="20606" y="3442"/>
                    <a:pt x="20197" y="2782"/>
                  </a:cubicBezTo>
                  <a:cubicBezTo>
                    <a:pt x="20111" y="2642"/>
                    <a:pt x="20009" y="2390"/>
                    <a:pt x="19902" y="2089"/>
                  </a:cubicBezTo>
                  <a:cubicBezTo>
                    <a:pt x="19262" y="2104"/>
                    <a:pt x="18487" y="1501"/>
                    <a:pt x="17821" y="1476"/>
                  </a:cubicBezTo>
                  <a:cubicBezTo>
                    <a:pt x="16892" y="1444"/>
                    <a:pt x="15460" y="2044"/>
                    <a:pt x="14771" y="1077"/>
                  </a:cubicBezTo>
                  <a:cubicBezTo>
                    <a:pt x="14081" y="111"/>
                    <a:pt x="13604" y="-188"/>
                    <a:pt x="13101" y="111"/>
                  </a:cubicBezTo>
                  <a:cubicBezTo>
                    <a:pt x="12597" y="411"/>
                    <a:pt x="11669" y="3741"/>
                    <a:pt x="11138" y="4705"/>
                  </a:cubicBezTo>
                  <a:cubicBezTo>
                    <a:pt x="10607" y="5672"/>
                    <a:pt x="9123" y="6338"/>
                    <a:pt x="8407" y="6338"/>
                  </a:cubicBezTo>
                  <a:cubicBezTo>
                    <a:pt x="7690" y="6338"/>
                    <a:pt x="7611" y="7701"/>
                    <a:pt x="7054" y="8268"/>
                  </a:cubicBezTo>
                  <a:cubicBezTo>
                    <a:pt x="6497" y="8833"/>
                    <a:pt x="6710" y="9733"/>
                    <a:pt x="6046" y="10397"/>
                  </a:cubicBezTo>
                  <a:cubicBezTo>
                    <a:pt x="5383" y="11063"/>
                    <a:pt x="5701" y="13094"/>
                    <a:pt x="6046" y="13827"/>
                  </a:cubicBezTo>
                  <a:cubicBezTo>
                    <a:pt x="6390" y="14558"/>
                    <a:pt x="4826" y="16856"/>
                    <a:pt x="3925" y="17522"/>
                  </a:cubicBezTo>
                  <a:cubicBezTo>
                    <a:pt x="3023" y="18187"/>
                    <a:pt x="2732" y="19451"/>
                    <a:pt x="1299" y="19752"/>
                  </a:cubicBezTo>
                  <a:cubicBezTo>
                    <a:pt x="742" y="19869"/>
                    <a:pt x="324" y="20169"/>
                    <a:pt x="0" y="20550"/>
                  </a:cubicBezTo>
                  <a:cubicBezTo>
                    <a:pt x="2230" y="20550"/>
                    <a:pt x="5537" y="20550"/>
                    <a:pt x="6670" y="20550"/>
                  </a:cubicBezTo>
                  <a:cubicBezTo>
                    <a:pt x="8053" y="20550"/>
                    <a:pt x="7735" y="20940"/>
                    <a:pt x="7957" y="2141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9" name="Shape 2766"/>
            <p:cNvSpPr/>
            <p:nvPr/>
          </p:nvSpPr>
          <p:spPr>
            <a:xfrm>
              <a:off x="6118575" y="3796433"/>
              <a:ext cx="96529" cy="185631"/>
            </a:xfrm>
            <a:custGeom>
              <a:avLst/>
              <a:gdLst/>
              <a:ahLst/>
              <a:cxnLst>
                <a:cxn ang="0">
                  <a:pos x="wd2" y="hd2"/>
                </a:cxn>
                <a:cxn ang="5400000">
                  <a:pos x="wd2" y="hd2"/>
                </a:cxn>
                <a:cxn ang="10800000">
                  <a:pos x="wd2" y="hd2"/>
                </a:cxn>
                <a:cxn ang="16200000">
                  <a:pos x="wd2" y="hd2"/>
                </a:cxn>
              </a:cxnLst>
              <a:rect l="0" t="0" r="r" b="b"/>
              <a:pathLst>
                <a:path w="20886" h="21297" extrusionOk="0">
                  <a:moveTo>
                    <a:pt x="5221" y="5167"/>
                  </a:moveTo>
                  <a:cubicBezTo>
                    <a:pt x="6408" y="6112"/>
                    <a:pt x="4925" y="7685"/>
                    <a:pt x="3735" y="8001"/>
                  </a:cubicBezTo>
                  <a:cubicBezTo>
                    <a:pt x="2549" y="8316"/>
                    <a:pt x="1659" y="9733"/>
                    <a:pt x="471" y="9733"/>
                  </a:cubicBezTo>
                  <a:cubicBezTo>
                    <a:pt x="-714" y="9733"/>
                    <a:pt x="471" y="12095"/>
                    <a:pt x="2549" y="12568"/>
                  </a:cubicBezTo>
                  <a:cubicBezTo>
                    <a:pt x="4626" y="13040"/>
                    <a:pt x="4626" y="13825"/>
                    <a:pt x="4626" y="14298"/>
                  </a:cubicBezTo>
                  <a:cubicBezTo>
                    <a:pt x="4626" y="14770"/>
                    <a:pt x="7598" y="15242"/>
                    <a:pt x="8489" y="15873"/>
                  </a:cubicBezTo>
                  <a:cubicBezTo>
                    <a:pt x="9380" y="16503"/>
                    <a:pt x="10862" y="19494"/>
                    <a:pt x="10862" y="20597"/>
                  </a:cubicBezTo>
                  <a:cubicBezTo>
                    <a:pt x="10862" y="20879"/>
                    <a:pt x="11043" y="21109"/>
                    <a:pt x="11307" y="21297"/>
                  </a:cubicBezTo>
                  <a:cubicBezTo>
                    <a:pt x="12070" y="21021"/>
                    <a:pt x="13006" y="20704"/>
                    <a:pt x="13389" y="20321"/>
                  </a:cubicBezTo>
                  <a:cubicBezTo>
                    <a:pt x="14056" y="19652"/>
                    <a:pt x="14575" y="18510"/>
                    <a:pt x="14279" y="18195"/>
                  </a:cubicBezTo>
                  <a:cubicBezTo>
                    <a:pt x="13980" y="17880"/>
                    <a:pt x="14056" y="17329"/>
                    <a:pt x="14725" y="17014"/>
                  </a:cubicBezTo>
                  <a:cubicBezTo>
                    <a:pt x="15392" y="16700"/>
                    <a:pt x="18065" y="15203"/>
                    <a:pt x="18583" y="15086"/>
                  </a:cubicBezTo>
                  <a:cubicBezTo>
                    <a:pt x="19102" y="14967"/>
                    <a:pt x="20808" y="15127"/>
                    <a:pt x="20735" y="14259"/>
                  </a:cubicBezTo>
                  <a:cubicBezTo>
                    <a:pt x="20705" y="13914"/>
                    <a:pt x="20784" y="13385"/>
                    <a:pt x="20886" y="12872"/>
                  </a:cubicBezTo>
                  <a:cubicBezTo>
                    <a:pt x="19683" y="12461"/>
                    <a:pt x="18955" y="11978"/>
                    <a:pt x="18955" y="11740"/>
                  </a:cubicBezTo>
                  <a:cubicBezTo>
                    <a:pt x="18955" y="11229"/>
                    <a:pt x="17619" y="10362"/>
                    <a:pt x="16878" y="10835"/>
                  </a:cubicBezTo>
                  <a:cubicBezTo>
                    <a:pt x="16134" y="11307"/>
                    <a:pt x="13315" y="10914"/>
                    <a:pt x="12942" y="9930"/>
                  </a:cubicBezTo>
                  <a:cubicBezTo>
                    <a:pt x="12571" y="8946"/>
                    <a:pt x="14797" y="8984"/>
                    <a:pt x="16878" y="8081"/>
                  </a:cubicBezTo>
                  <a:cubicBezTo>
                    <a:pt x="18955" y="7174"/>
                    <a:pt x="19251" y="5441"/>
                    <a:pt x="17024" y="4497"/>
                  </a:cubicBezTo>
                  <a:cubicBezTo>
                    <a:pt x="14797" y="3552"/>
                    <a:pt x="16356" y="3041"/>
                    <a:pt x="17915" y="2176"/>
                  </a:cubicBezTo>
                  <a:cubicBezTo>
                    <a:pt x="19474" y="1311"/>
                    <a:pt x="18065" y="837"/>
                    <a:pt x="17248" y="1230"/>
                  </a:cubicBezTo>
                  <a:cubicBezTo>
                    <a:pt x="16429" y="1624"/>
                    <a:pt x="15097" y="1743"/>
                    <a:pt x="14873" y="797"/>
                  </a:cubicBezTo>
                  <a:cubicBezTo>
                    <a:pt x="14652" y="-146"/>
                    <a:pt x="9824" y="-303"/>
                    <a:pt x="7970" y="601"/>
                  </a:cubicBezTo>
                  <a:cubicBezTo>
                    <a:pt x="7319" y="918"/>
                    <a:pt x="6324" y="1015"/>
                    <a:pt x="5271" y="1011"/>
                  </a:cubicBezTo>
                  <a:cubicBezTo>
                    <a:pt x="4828" y="2576"/>
                    <a:pt x="4429" y="4536"/>
                    <a:pt x="5221" y="516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0" name="Shape 2767"/>
            <p:cNvSpPr/>
            <p:nvPr/>
          </p:nvSpPr>
          <p:spPr>
            <a:xfrm>
              <a:off x="5739502" y="3805248"/>
              <a:ext cx="483499" cy="463632"/>
            </a:xfrm>
            <a:custGeom>
              <a:avLst/>
              <a:gdLst/>
              <a:ahLst/>
              <a:cxnLst>
                <a:cxn ang="0">
                  <a:pos x="wd2" y="hd2"/>
                </a:cxn>
                <a:cxn ang="5400000">
                  <a:pos x="wd2" y="hd2"/>
                </a:cxn>
                <a:cxn ang="10800000">
                  <a:pos x="wd2" y="hd2"/>
                </a:cxn>
                <a:cxn ang="16200000">
                  <a:pos x="wd2" y="hd2"/>
                </a:cxn>
              </a:cxnLst>
              <a:rect l="0" t="0" r="r" b="b"/>
              <a:pathLst>
                <a:path w="21589" h="21551" extrusionOk="0">
                  <a:moveTo>
                    <a:pt x="7403" y="4077"/>
                  </a:moveTo>
                  <a:cubicBezTo>
                    <a:pt x="7403" y="4499"/>
                    <a:pt x="7267" y="5026"/>
                    <a:pt x="7470" y="5061"/>
                  </a:cubicBezTo>
                  <a:cubicBezTo>
                    <a:pt x="7673" y="5096"/>
                    <a:pt x="7842" y="5624"/>
                    <a:pt x="7876" y="5800"/>
                  </a:cubicBezTo>
                  <a:cubicBezTo>
                    <a:pt x="7909" y="5976"/>
                    <a:pt x="7842" y="6222"/>
                    <a:pt x="7640" y="6222"/>
                  </a:cubicBezTo>
                  <a:cubicBezTo>
                    <a:pt x="7436" y="6222"/>
                    <a:pt x="6119" y="6081"/>
                    <a:pt x="6119" y="6292"/>
                  </a:cubicBezTo>
                  <a:cubicBezTo>
                    <a:pt x="6119" y="6503"/>
                    <a:pt x="5815" y="6679"/>
                    <a:pt x="5511" y="6679"/>
                  </a:cubicBezTo>
                  <a:cubicBezTo>
                    <a:pt x="5207" y="6679"/>
                    <a:pt x="5207" y="6609"/>
                    <a:pt x="5174" y="6960"/>
                  </a:cubicBezTo>
                  <a:cubicBezTo>
                    <a:pt x="5140" y="7312"/>
                    <a:pt x="5241" y="7628"/>
                    <a:pt x="5039" y="7628"/>
                  </a:cubicBezTo>
                  <a:cubicBezTo>
                    <a:pt x="4835" y="7628"/>
                    <a:pt x="4870" y="7910"/>
                    <a:pt x="4565" y="7944"/>
                  </a:cubicBezTo>
                  <a:cubicBezTo>
                    <a:pt x="4262" y="7980"/>
                    <a:pt x="3788" y="7910"/>
                    <a:pt x="3788" y="8226"/>
                  </a:cubicBezTo>
                  <a:cubicBezTo>
                    <a:pt x="3788" y="8543"/>
                    <a:pt x="3586" y="8789"/>
                    <a:pt x="3248" y="8859"/>
                  </a:cubicBezTo>
                  <a:cubicBezTo>
                    <a:pt x="2910" y="8930"/>
                    <a:pt x="2336" y="8789"/>
                    <a:pt x="2336" y="9070"/>
                  </a:cubicBezTo>
                  <a:cubicBezTo>
                    <a:pt x="2336" y="9351"/>
                    <a:pt x="1897" y="9140"/>
                    <a:pt x="1661" y="9281"/>
                  </a:cubicBezTo>
                  <a:cubicBezTo>
                    <a:pt x="1424" y="9422"/>
                    <a:pt x="39" y="10265"/>
                    <a:pt x="6" y="10406"/>
                  </a:cubicBezTo>
                  <a:cubicBezTo>
                    <a:pt x="-11" y="10474"/>
                    <a:pt x="12" y="11171"/>
                    <a:pt x="29" y="11878"/>
                  </a:cubicBezTo>
                  <a:cubicBezTo>
                    <a:pt x="64" y="11940"/>
                    <a:pt x="122" y="12005"/>
                    <a:pt x="232" y="12071"/>
                  </a:cubicBezTo>
                  <a:cubicBezTo>
                    <a:pt x="742" y="12374"/>
                    <a:pt x="9994" y="18745"/>
                    <a:pt x="10286" y="19049"/>
                  </a:cubicBezTo>
                  <a:cubicBezTo>
                    <a:pt x="10577" y="19352"/>
                    <a:pt x="10941" y="20034"/>
                    <a:pt x="10941" y="20034"/>
                  </a:cubicBezTo>
                  <a:cubicBezTo>
                    <a:pt x="10941" y="20034"/>
                    <a:pt x="11597" y="20110"/>
                    <a:pt x="12107" y="20414"/>
                  </a:cubicBezTo>
                  <a:cubicBezTo>
                    <a:pt x="12617" y="20717"/>
                    <a:pt x="12617" y="21551"/>
                    <a:pt x="12617" y="21551"/>
                  </a:cubicBezTo>
                  <a:cubicBezTo>
                    <a:pt x="12617" y="21551"/>
                    <a:pt x="13272" y="21400"/>
                    <a:pt x="13637" y="21324"/>
                  </a:cubicBezTo>
                  <a:cubicBezTo>
                    <a:pt x="14001" y="21248"/>
                    <a:pt x="15240" y="20792"/>
                    <a:pt x="15240" y="20792"/>
                  </a:cubicBezTo>
                  <a:lnTo>
                    <a:pt x="17133" y="19201"/>
                  </a:lnTo>
                  <a:lnTo>
                    <a:pt x="21578" y="16318"/>
                  </a:lnTo>
                  <a:cubicBezTo>
                    <a:pt x="21578" y="16318"/>
                    <a:pt x="21582" y="16318"/>
                    <a:pt x="21589" y="16318"/>
                  </a:cubicBezTo>
                  <a:cubicBezTo>
                    <a:pt x="21452" y="15808"/>
                    <a:pt x="21305" y="15398"/>
                    <a:pt x="21067" y="15398"/>
                  </a:cubicBezTo>
                  <a:cubicBezTo>
                    <a:pt x="20799" y="15398"/>
                    <a:pt x="20608" y="15160"/>
                    <a:pt x="20302" y="15160"/>
                  </a:cubicBezTo>
                  <a:cubicBezTo>
                    <a:pt x="19997" y="15160"/>
                    <a:pt x="19614" y="15001"/>
                    <a:pt x="19576" y="14722"/>
                  </a:cubicBezTo>
                  <a:cubicBezTo>
                    <a:pt x="19538" y="14444"/>
                    <a:pt x="19691" y="14244"/>
                    <a:pt x="19461" y="13887"/>
                  </a:cubicBezTo>
                  <a:cubicBezTo>
                    <a:pt x="19232" y="13528"/>
                    <a:pt x="19003" y="13369"/>
                    <a:pt x="19003" y="13210"/>
                  </a:cubicBezTo>
                  <a:cubicBezTo>
                    <a:pt x="19003" y="13051"/>
                    <a:pt x="19392" y="12741"/>
                    <a:pt x="19453" y="12676"/>
                  </a:cubicBezTo>
                  <a:cubicBezTo>
                    <a:pt x="19514" y="12613"/>
                    <a:pt x="19299" y="12358"/>
                    <a:pt x="19299" y="12182"/>
                  </a:cubicBezTo>
                  <a:cubicBezTo>
                    <a:pt x="19299" y="12007"/>
                    <a:pt x="19146" y="11704"/>
                    <a:pt x="19299" y="11513"/>
                  </a:cubicBezTo>
                  <a:cubicBezTo>
                    <a:pt x="19453" y="11321"/>
                    <a:pt x="19545" y="11130"/>
                    <a:pt x="19376" y="10779"/>
                  </a:cubicBezTo>
                  <a:cubicBezTo>
                    <a:pt x="19207" y="10428"/>
                    <a:pt x="19606" y="10109"/>
                    <a:pt x="19407" y="9647"/>
                  </a:cubicBezTo>
                  <a:cubicBezTo>
                    <a:pt x="19207" y="9184"/>
                    <a:pt x="18902" y="8818"/>
                    <a:pt x="18931" y="8658"/>
                  </a:cubicBezTo>
                  <a:cubicBezTo>
                    <a:pt x="18945" y="8590"/>
                    <a:pt x="19044" y="8515"/>
                    <a:pt x="19161" y="8432"/>
                  </a:cubicBezTo>
                  <a:cubicBezTo>
                    <a:pt x="19107" y="8356"/>
                    <a:pt x="19069" y="8262"/>
                    <a:pt x="19069" y="8148"/>
                  </a:cubicBezTo>
                  <a:cubicBezTo>
                    <a:pt x="19069" y="7701"/>
                    <a:pt x="18764" y="6489"/>
                    <a:pt x="18580" y="6234"/>
                  </a:cubicBezTo>
                  <a:cubicBezTo>
                    <a:pt x="18396" y="5978"/>
                    <a:pt x="17783" y="5787"/>
                    <a:pt x="17783" y="5596"/>
                  </a:cubicBezTo>
                  <a:cubicBezTo>
                    <a:pt x="17783" y="5404"/>
                    <a:pt x="17783" y="5086"/>
                    <a:pt x="17354" y="4895"/>
                  </a:cubicBezTo>
                  <a:cubicBezTo>
                    <a:pt x="16925" y="4703"/>
                    <a:pt x="16680" y="3746"/>
                    <a:pt x="16925" y="3746"/>
                  </a:cubicBezTo>
                  <a:cubicBezTo>
                    <a:pt x="17170" y="3746"/>
                    <a:pt x="17354" y="3172"/>
                    <a:pt x="17599" y="3044"/>
                  </a:cubicBezTo>
                  <a:cubicBezTo>
                    <a:pt x="17844" y="2917"/>
                    <a:pt x="18150" y="2279"/>
                    <a:pt x="17905" y="1896"/>
                  </a:cubicBezTo>
                  <a:cubicBezTo>
                    <a:pt x="17742" y="1641"/>
                    <a:pt x="17824" y="846"/>
                    <a:pt x="17916" y="212"/>
                  </a:cubicBezTo>
                  <a:cubicBezTo>
                    <a:pt x="17510" y="209"/>
                    <a:pt x="17060" y="56"/>
                    <a:pt x="16940" y="15"/>
                  </a:cubicBezTo>
                  <a:cubicBezTo>
                    <a:pt x="16756" y="-49"/>
                    <a:pt x="16221" y="110"/>
                    <a:pt x="15883" y="126"/>
                  </a:cubicBezTo>
                  <a:cubicBezTo>
                    <a:pt x="15546" y="142"/>
                    <a:pt x="14719" y="700"/>
                    <a:pt x="14444" y="429"/>
                  </a:cubicBezTo>
                  <a:cubicBezTo>
                    <a:pt x="14168" y="158"/>
                    <a:pt x="11349" y="636"/>
                    <a:pt x="10552" y="668"/>
                  </a:cubicBezTo>
                  <a:cubicBezTo>
                    <a:pt x="9756" y="700"/>
                    <a:pt x="9418" y="1562"/>
                    <a:pt x="8944" y="1562"/>
                  </a:cubicBezTo>
                  <a:cubicBezTo>
                    <a:pt x="8469" y="1562"/>
                    <a:pt x="7718" y="1976"/>
                    <a:pt x="7320" y="2438"/>
                  </a:cubicBezTo>
                  <a:cubicBezTo>
                    <a:pt x="7207" y="2569"/>
                    <a:pt x="7074" y="2617"/>
                    <a:pt x="6928" y="2620"/>
                  </a:cubicBezTo>
                  <a:cubicBezTo>
                    <a:pt x="6990" y="2764"/>
                    <a:pt x="7049" y="2885"/>
                    <a:pt x="7099" y="2952"/>
                  </a:cubicBezTo>
                  <a:cubicBezTo>
                    <a:pt x="7335" y="3268"/>
                    <a:pt x="7403" y="3655"/>
                    <a:pt x="7403" y="407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1" name="Shape 2768"/>
            <p:cNvSpPr/>
            <p:nvPr/>
          </p:nvSpPr>
          <p:spPr>
            <a:xfrm>
              <a:off x="6162653" y="3911036"/>
              <a:ext cx="350997" cy="338361"/>
            </a:xfrm>
            <a:custGeom>
              <a:avLst/>
              <a:gdLst/>
              <a:ahLst/>
              <a:cxnLst>
                <a:cxn ang="0">
                  <a:pos x="wd2" y="hd2"/>
                </a:cxn>
                <a:cxn ang="5400000">
                  <a:pos x="wd2" y="hd2"/>
                </a:cxn>
                <a:cxn ang="10800000">
                  <a:pos x="wd2" y="hd2"/>
                </a:cxn>
                <a:cxn ang="16200000">
                  <a:pos x="wd2" y="hd2"/>
                </a:cxn>
              </a:cxnLst>
              <a:rect l="0" t="0" r="r" b="b"/>
              <a:pathLst>
                <a:path w="21429" h="21600" extrusionOk="0">
                  <a:moveTo>
                    <a:pt x="2370" y="1232"/>
                  </a:moveTo>
                  <a:cubicBezTo>
                    <a:pt x="2224" y="1297"/>
                    <a:pt x="1470" y="2130"/>
                    <a:pt x="1282" y="2305"/>
                  </a:cubicBezTo>
                  <a:cubicBezTo>
                    <a:pt x="1093" y="2480"/>
                    <a:pt x="1071" y="2787"/>
                    <a:pt x="1156" y="2962"/>
                  </a:cubicBezTo>
                  <a:cubicBezTo>
                    <a:pt x="1239" y="3137"/>
                    <a:pt x="1093" y="3773"/>
                    <a:pt x="904" y="4145"/>
                  </a:cubicBezTo>
                  <a:cubicBezTo>
                    <a:pt x="716" y="4517"/>
                    <a:pt x="45" y="4780"/>
                    <a:pt x="3" y="4999"/>
                  </a:cubicBezTo>
                  <a:cubicBezTo>
                    <a:pt x="-38" y="5218"/>
                    <a:pt x="380" y="5721"/>
                    <a:pt x="653" y="6356"/>
                  </a:cubicBezTo>
                  <a:cubicBezTo>
                    <a:pt x="925" y="6992"/>
                    <a:pt x="380" y="7430"/>
                    <a:pt x="611" y="7912"/>
                  </a:cubicBezTo>
                  <a:cubicBezTo>
                    <a:pt x="841" y="8393"/>
                    <a:pt x="716" y="8656"/>
                    <a:pt x="506" y="8920"/>
                  </a:cubicBezTo>
                  <a:cubicBezTo>
                    <a:pt x="296" y="9182"/>
                    <a:pt x="506" y="9598"/>
                    <a:pt x="506" y="9839"/>
                  </a:cubicBezTo>
                  <a:cubicBezTo>
                    <a:pt x="506" y="10080"/>
                    <a:pt x="799" y="10430"/>
                    <a:pt x="716" y="10518"/>
                  </a:cubicBezTo>
                  <a:cubicBezTo>
                    <a:pt x="632" y="10606"/>
                    <a:pt x="101" y="11032"/>
                    <a:pt x="101" y="11251"/>
                  </a:cubicBezTo>
                  <a:cubicBezTo>
                    <a:pt x="101" y="11469"/>
                    <a:pt x="414" y="11688"/>
                    <a:pt x="728" y="12180"/>
                  </a:cubicBezTo>
                  <a:cubicBezTo>
                    <a:pt x="1041" y="12670"/>
                    <a:pt x="832" y="12945"/>
                    <a:pt x="885" y="13326"/>
                  </a:cubicBezTo>
                  <a:cubicBezTo>
                    <a:pt x="937" y="13710"/>
                    <a:pt x="1459" y="13928"/>
                    <a:pt x="1877" y="13928"/>
                  </a:cubicBezTo>
                  <a:cubicBezTo>
                    <a:pt x="2296" y="13928"/>
                    <a:pt x="2557" y="14255"/>
                    <a:pt x="2922" y="14255"/>
                  </a:cubicBezTo>
                  <a:cubicBezTo>
                    <a:pt x="3248" y="14255"/>
                    <a:pt x="3449" y="14818"/>
                    <a:pt x="3636" y="15518"/>
                  </a:cubicBezTo>
                  <a:cubicBezTo>
                    <a:pt x="3793" y="15521"/>
                    <a:pt x="5150" y="15543"/>
                    <a:pt x="5712" y="15935"/>
                  </a:cubicBezTo>
                  <a:cubicBezTo>
                    <a:pt x="6310" y="16353"/>
                    <a:pt x="6609" y="16873"/>
                    <a:pt x="6609" y="16873"/>
                  </a:cubicBezTo>
                  <a:lnTo>
                    <a:pt x="8999" y="15518"/>
                  </a:lnTo>
                  <a:lnTo>
                    <a:pt x="19814" y="21600"/>
                  </a:lnTo>
                  <a:lnTo>
                    <a:pt x="19814" y="20816"/>
                  </a:lnTo>
                  <a:lnTo>
                    <a:pt x="21125" y="20816"/>
                  </a:lnTo>
                  <a:cubicBezTo>
                    <a:pt x="21125" y="20816"/>
                    <a:pt x="21125" y="7295"/>
                    <a:pt x="21125" y="6290"/>
                  </a:cubicBezTo>
                  <a:cubicBezTo>
                    <a:pt x="21125" y="5286"/>
                    <a:pt x="20688" y="4646"/>
                    <a:pt x="21125" y="4098"/>
                  </a:cubicBezTo>
                  <a:cubicBezTo>
                    <a:pt x="21562" y="3550"/>
                    <a:pt x="20950" y="3276"/>
                    <a:pt x="21300" y="2271"/>
                  </a:cubicBezTo>
                  <a:cubicBezTo>
                    <a:pt x="21341" y="2153"/>
                    <a:pt x="21384" y="2029"/>
                    <a:pt x="21429" y="1902"/>
                  </a:cubicBezTo>
                  <a:cubicBezTo>
                    <a:pt x="21416" y="1884"/>
                    <a:pt x="21396" y="1865"/>
                    <a:pt x="21389" y="1845"/>
                  </a:cubicBezTo>
                  <a:cubicBezTo>
                    <a:pt x="21284" y="1539"/>
                    <a:pt x="20718" y="1516"/>
                    <a:pt x="19483" y="1319"/>
                  </a:cubicBezTo>
                  <a:cubicBezTo>
                    <a:pt x="18247" y="1123"/>
                    <a:pt x="18707" y="246"/>
                    <a:pt x="17325" y="159"/>
                  </a:cubicBezTo>
                  <a:cubicBezTo>
                    <a:pt x="15942" y="70"/>
                    <a:pt x="14183" y="1232"/>
                    <a:pt x="14163" y="1845"/>
                  </a:cubicBezTo>
                  <a:cubicBezTo>
                    <a:pt x="14142" y="2459"/>
                    <a:pt x="14811" y="3137"/>
                    <a:pt x="14351" y="3773"/>
                  </a:cubicBezTo>
                  <a:cubicBezTo>
                    <a:pt x="13890" y="4407"/>
                    <a:pt x="12885" y="4473"/>
                    <a:pt x="12172" y="3794"/>
                  </a:cubicBezTo>
                  <a:cubicBezTo>
                    <a:pt x="11461" y="3116"/>
                    <a:pt x="10413" y="2808"/>
                    <a:pt x="9555" y="2808"/>
                  </a:cubicBezTo>
                  <a:cubicBezTo>
                    <a:pt x="8696" y="2808"/>
                    <a:pt x="8088" y="2239"/>
                    <a:pt x="8150" y="1758"/>
                  </a:cubicBezTo>
                  <a:cubicBezTo>
                    <a:pt x="8213" y="1276"/>
                    <a:pt x="7942" y="1056"/>
                    <a:pt x="7230" y="904"/>
                  </a:cubicBezTo>
                  <a:cubicBezTo>
                    <a:pt x="6518" y="750"/>
                    <a:pt x="5911" y="137"/>
                    <a:pt x="4655" y="356"/>
                  </a:cubicBezTo>
                  <a:cubicBezTo>
                    <a:pt x="3981" y="473"/>
                    <a:pt x="3411" y="263"/>
                    <a:pt x="3020" y="0"/>
                  </a:cubicBezTo>
                  <a:cubicBezTo>
                    <a:pt x="2991" y="286"/>
                    <a:pt x="2969" y="580"/>
                    <a:pt x="2977" y="772"/>
                  </a:cubicBezTo>
                  <a:cubicBezTo>
                    <a:pt x="2998" y="1255"/>
                    <a:pt x="2517" y="1166"/>
                    <a:pt x="2370" y="123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2" name="Shape 2769"/>
            <p:cNvSpPr/>
            <p:nvPr/>
          </p:nvSpPr>
          <p:spPr>
            <a:xfrm>
              <a:off x="5554373" y="4387082"/>
              <a:ext cx="67112" cy="19802"/>
            </a:xfrm>
            <a:custGeom>
              <a:avLst/>
              <a:gdLst/>
              <a:ahLst/>
              <a:cxnLst>
                <a:cxn ang="0">
                  <a:pos x="wd2" y="hd2"/>
                </a:cxn>
                <a:cxn ang="5400000">
                  <a:pos x="wd2" y="hd2"/>
                </a:cxn>
                <a:cxn ang="10800000">
                  <a:pos x="wd2" y="hd2"/>
                </a:cxn>
                <a:cxn ang="16200000">
                  <a:pos x="wd2" y="hd2"/>
                </a:cxn>
              </a:cxnLst>
              <a:rect l="0" t="0" r="r" b="b"/>
              <a:pathLst>
                <a:path w="21600" h="18152" extrusionOk="0">
                  <a:moveTo>
                    <a:pt x="10704" y="10094"/>
                  </a:moveTo>
                  <a:cubicBezTo>
                    <a:pt x="12240" y="6117"/>
                    <a:pt x="14757" y="14072"/>
                    <a:pt x="16987" y="14869"/>
                  </a:cubicBezTo>
                  <a:cubicBezTo>
                    <a:pt x="19224" y="15658"/>
                    <a:pt x="21600" y="11294"/>
                    <a:pt x="21600" y="11294"/>
                  </a:cubicBezTo>
                  <a:cubicBezTo>
                    <a:pt x="21600" y="11294"/>
                    <a:pt x="21179" y="10497"/>
                    <a:pt x="17545" y="9700"/>
                  </a:cubicBezTo>
                  <a:cubicBezTo>
                    <a:pt x="13918" y="8903"/>
                    <a:pt x="13637" y="-3448"/>
                    <a:pt x="10424" y="940"/>
                  </a:cubicBezTo>
                  <a:cubicBezTo>
                    <a:pt x="7225" y="5304"/>
                    <a:pt x="4987" y="6496"/>
                    <a:pt x="967" y="5336"/>
                  </a:cubicBezTo>
                  <a:cubicBezTo>
                    <a:pt x="910" y="8832"/>
                    <a:pt x="216" y="13512"/>
                    <a:pt x="0" y="18152"/>
                  </a:cubicBezTo>
                  <a:cubicBezTo>
                    <a:pt x="1029" y="17410"/>
                    <a:pt x="1818" y="16921"/>
                    <a:pt x="2183" y="16850"/>
                  </a:cubicBezTo>
                  <a:cubicBezTo>
                    <a:pt x="4419" y="16455"/>
                    <a:pt x="9166" y="14056"/>
                    <a:pt x="10704" y="1009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3" name="Shape 2770"/>
            <p:cNvSpPr/>
            <p:nvPr/>
          </p:nvSpPr>
          <p:spPr>
            <a:xfrm>
              <a:off x="5545557" y="4325372"/>
              <a:ext cx="132264" cy="103615"/>
            </a:xfrm>
            <a:custGeom>
              <a:avLst/>
              <a:gdLst/>
              <a:ahLst/>
              <a:cxnLst>
                <a:cxn ang="0">
                  <a:pos x="wd2" y="hd2"/>
                </a:cxn>
                <a:cxn ang="5400000">
                  <a:pos x="wd2" y="hd2"/>
                </a:cxn>
                <a:cxn ang="10800000">
                  <a:pos x="wd2" y="hd2"/>
                </a:cxn>
                <a:cxn ang="16200000">
                  <a:pos x="wd2" y="hd2"/>
                </a:cxn>
              </a:cxnLst>
              <a:rect l="0" t="0" r="r" b="b"/>
              <a:pathLst>
                <a:path w="20800" h="20769" extrusionOk="0">
                  <a:moveTo>
                    <a:pt x="4138" y="20278"/>
                  </a:moveTo>
                  <a:cubicBezTo>
                    <a:pt x="4820" y="20364"/>
                    <a:pt x="6187" y="19232"/>
                    <a:pt x="6187" y="19232"/>
                  </a:cubicBezTo>
                  <a:cubicBezTo>
                    <a:pt x="6187" y="19232"/>
                    <a:pt x="10760" y="18799"/>
                    <a:pt x="11511" y="18713"/>
                  </a:cubicBezTo>
                  <a:cubicBezTo>
                    <a:pt x="11777" y="18682"/>
                    <a:pt x="12110" y="18829"/>
                    <a:pt x="12431" y="19022"/>
                  </a:cubicBezTo>
                  <a:cubicBezTo>
                    <a:pt x="12445" y="18777"/>
                    <a:pt x="12442" y="18594"/>
                    <a:pt x="12442" y="18594"/>
                  </a:cubicBezTo>
                  <a:cubicBezTo>
                    <a:pt x="12442" y="18594"/>
                    <a:pt x="14869" y="19210"/>
                    <a:pt x="15032" y="19933"/>
                  </a:cubicBezTo>
                  <a:cubicBezTo>
                    <a:pt x="15193" y="20656"/>
                    <a:pt x="18511" y="21172"/>
                    <a:pt x="20372" y="20347"/>
                  </a:cubicBezTo>
                  <a:cubicBezTo>
                    <a:pt x="20509" y="20285"/>
                    <a:pt x="20641" y="20225"/>
                    <a:pt x="20775" y="20164"/>
                  </a:cubicBezTo>
                  <a:cubicBezTo>
                    <a:pt x="20797" y="19219"/>
                    <a:pt x="20825" y="17684"/>
                    <a:pt x="20752" y="17217"/>
                  </a:cubicBezTo>
                  <a:cubicBezTo>
                    <a:pt x="20644" y="16530"/>
                    <a:pt x="19457" y="15018"/>
                    <a:pt x="18810" y="14192"/>
                  </a:cubicBezTo>
                  <a:cubicBezTo>
                    <a:pt x="18162" y="13367"/>
                    <a:pt x="18268" y="11305"/>
                    <a:pt x="18268" y="11305"/>
                  </a:cubicBezTo>
                  <a:lnTo>
                    <a:pt x="17598" y="10036"/>
                  </a:lnTo>
                  <a:cubicBezTo>
                    <a:pt x="17598" y="10036"/>
                    <a:pt x="17084" y="7419"/>
                    <a:pt x="15544" y="6766"/>
                  </a:cubicBezTo>
                  <a:cubicBezTo>
                    <a:pt x="14004" y="6112"/>
                    <a:pt x="12977" y="2513"/>
                    <a:pt x="12977" y="2513"/>
                  </a:cubicBezTo>
                  <a:lnTo>
                    <a:pt x="11695" y="2513"/>
                  </a:lnTo>
                  <a:cubicBezTo>
                    <a:pt x="11695" y="2513"/>
                    <a:pt x="10668" y="880"/>
                    <a:pt x="9644" y="224"/>
                  </a:cubicBezTo>
                  <a:cubicBezTo>
                    <a:pt x="8617" y="-428"/>
                    <a:pt x="6822" y="552"/>
                    <a:pt x="6822" y="552"/>
                  </a:cubicBezTo>
                  <a:cubicBezTo>
                    <a:pt x="6822" y="552"/>
                    <a:pt x="4768" y="880"/>
                    <a:pt x="3486" y="552"/>
                  </a:cubicBezTo>
                  <a:cubicBezTo>
                    <a:pt x="2203" y="224"/>
                    <a:pt x="2459" y="2513"/>
                    <a:pt x="1432" y="2840"/>
                  </a:cubicBezTo>
                  <a:cubicBezTo>
                    <a:pt x="1392" y="2854"/>
                    <a:pt x="1314" y="2882"/>
                    <a:pt x="1246" y="2903"/>
                  </a:cubicBezTo>
                  <a:cubicBezTo>
                    <a:pt x="1129" y="4233"/>
                    <a:pt x="952" y="5595"/>
                    <a:pt x="410" y="6625"/>
                  </a:cubicBezTo>
                  <a:cubicBezTo>
                    <a:pt x="-775" y="8896"/>
                    <a:pt x="896" y="12197"/>
                    <a:pt x="1759" y="13227"/>
                  </a:cubicBezTo>
                  <a:cubicBezTo>
                    <a:pt x="1937" y="13441"/>
                    <a:pt x="1991" y="13750"/>
                    <a:pt x="1976" y="14105"/>
                  </a:cubicBezTo>
                  <a:cubicBezTo>
                    <a:pt x="3940" y="14359"/>
                    <a:pt x="5034" y="14099"/>
                    <a:pt x="6597" y="13144"/>
                  </a:cubicBezTo>
                  <a:cubicBezTo>
                    <a:pt x="8167" y="12185"/>
                    <a:pt x="8304" y="14885"/>
                    <a:pt x="10076" y="15060"/>
                  </a:cubicBezTo>
                  <a:cubicBezTo>
                    <a:pt x="11852" y="15234"/>
                    <a:pt x="12057" y="15408"/>
                    <a:pt x="12057" y="15408"/>
                  </a:cubicBezTo>
                  <a:cubicBezTo>
                    <a:pt x="12057" y="15408"/>
                    <a:pt x="10897" y="16363"/>
                    <a:pt x="9803" y="16190"/>
                  </a:cubicBezTo>
                  <a:cubicBezTo>
                    <a:pt x="8714" y="16016"/>
                    <a:pt x="7484" y="14276"/>
                    <a:pt x="6733" y="15146"/>
                  </a:cubicBezTo>
                  <a:cubicBezTo>
                    <a:pt x="5982" y="16012"/>
                    <a:pt x="3663" y="16537"/>
                    <a:pt x="2570" y="16623"/>
                  </a:cubicBezTo>
                  <a:cubicBezTo>
                    <a:pt x="2392" y="16639"/>
                    <a:pt x="2006" y="16746"/>
                    <a:pt x="1504" y="16908"/>
                  </a:cubicBezTo>
                  <a:cubicBezTo>
                    <a:pt x="1424" y="17681"/>
                    <a:pt x="1478" y="18440"/>
                    <a:pt x="1920" y="19077"/>
                  </a:cubicBezTo>
                  <a:cubicBezTo>
                    <a:pt x="2059" y="19276"/>
                    <a:pt x="2175" y="19453"/>
                    <a:pt x="2287" y="19633"/>
                  </a:cubicBezTo>
                  <a:cubicBezTo>
                    <a:pt x="4135" y="19036"/>
                    <a:pt x="3567" y="20204"/>
                    <a:pt x="4138" y="2027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4" name="Shape 2771"/>
            <p:cNvSpPr/>
            <p:nvPr/>
          </p:nvSpPr>
          <p:spPr>
            <a:xfrm>
              <a:off x="5563189" y="4413528"/>
              <a:ext cx="64504" cy="38434"/>
            </a:xfrm>
            <a:custGeom>
              <a:avLst/>
              <a:gdLst/>
              <a:ahLst/>
              <a:cxnLst>
                <a:cxn ang="0">
                  <a:pos x="wd2" y="hd2"/>
                </a:cxn>
                <a:cxn ang="5400000">
                  <a:pos x="wd2" y="hd2"/>
                </a:cxn>
                <a:cxn ang="10800000">
                  <a:pos x="wd2" y="hd2"/>
                </a:cxn>
                <a:cxn ang="16200000">
                  <a:pos x="wd2" y="hd2"/>
                </a:cxn>
              </a:cxnLst>
              <a:rect l="0" t="0" r="r" b="b"/>
              <a:pathLst>
                <a:path w="21600" h="21525" extrusionOk="0">
                  <a:moveTo>
                    <a:pt x="11282" y="20136"/>
                  </a:moveTo>
                  <a:cubicBezTo>
                    <a:pt x="13006" y="18121"/>
                    <a:pt x="16453" y="12928"/>
                    <a:pt x="17658" y="13791"/>
                  </a:cubicBezTo>
                  <a:cubicBezTo>
                    <a:pt x="18864" y="14664"/>
                    <a:pt x="20417" y="12928"/>
                    <a:pt x="20417" y="11781"/>
                  </a:cubicBezTo>
                  <a:cubicBezTo>
                    <a:pt x="20417" y="10629"/>
                    <a:pt x="18004" y="6882"/>
                    <a:pt x="19898" y="5725"/>
                  </a:cubicBezTo>
                  <a:cubicBezTo>
                    <a:pt x="21202" y="4944"/>
                    <a:pt x="21519" y="2413"/>
                    <a:pt x="21600" y="875"/>
                  </a:cubicBezTo>
                  <a:cubicBezTo>
                    <a:pt x="20917" y="335"/>
                    <a:pt x="20206" y="-75"/>
                    <a:pt x="19640" y="12"/>
                  </a:cubicBezTo>
                  <a:cubicBezTo>
                    <a:pt x="18041" y="253"/>
                    <a:pt x="8304" y="1463"/>
                    <a:pt x="8304" y="1463"/>
                  </a:cubicBezTo>
                  <a:cubicBezTo>
                    <a:pt x="8304" y="1463"/>
                    <a:pt x="5394" y="4626"/>
                    <a:pt x="3941" y="4385"/>
                  </a:cubicBezTo>
                  <a:cubicBezTo>
                    <a:pt x="2724" y="4177"/>
                    <a:pt x="3935" y="913"/>
                    <a:pt x="0" y="2582"/>
                  </a:cubicBezTo>
                  <a:cubicBezTo>
                    <a:pt x="1970" y="6689"/>
                    <a:pt x="2230" y="8743"/>
                    <a:pt x="6230" y="10629"/>
                  </a:cubicBezTo>
                  <a:cubicBezTo>
                    <a:pt x="10711" y="12740"/>
                    <a:pt x="5887" y="16588"/>
                    <a:pt x="9558" y="20426"/>
                  </a:cubicBezTo>
                  <a:cubicBezTo>
                    <a:pt x="9903" y="20787"/>
                    <a:pt x="10174" y="21159"/>
                    <a:pt x="10446" y="21525"/>
                  </a:cubicBezTo>
                  <a:cubicBezTo>
                    <a:pt x="10792" y="20874"/>
                    <a:pt x="11088" y="20368"/>
                    <a:pt x="11282" y="2013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5" name="Shape 2772"/>
            <p:cNvSpPr/>
            <p:nvPr/>
          </p:nvSpPr>
          <p:spPr>
            <a:xfrm>
              <a:off x="6277256" y="4457607"/>
              <a:ext cx="284994" cy="198992"/>
            </a:xfrm>
            <a:custGeom>
              <a:avLst/>
              <a:gdLst/>
              <a:ahLst/>
              <a:cxnLst>
                <a:cxn ang="0">
                  <a:pos x="wd2" y="hd2"/>
                </a:cxn>
                <a:cxn ang="5400000">
                  <a:pos x="wd2" y="hd2"/>
                </a:cxn>
                <a:cxn ang="10800000">
                  <a:pos x="wd2" y="hd2"/>
                </a:cxn>
                <a:cxn ang="16200000">
                  <a:pos x="wd2" y="hd2"/>
                </a:cxn>
              </a:cxnLst>
              <a:rect l="0" t="0" r="r" b="b"/>
              <a:pathLst>
                <a:path w="21600" h="21384" extrusionOk="0">
                  <a:moveTo>
                    <a:pt x="19973" y="12077"/>
                  </a:moveTo>
                  <a:cubicBezTo>
                    <a:pt x="19973" y="11616"/>
                    <a:pt x="19973" y="11154"/>
                    <a:pt x="19323" y="10384"/>
                  </a:cubicBezTo>
                  <a:cubicBezTo>
                    <a:pt x="18672" y="9615"/>
                    <a:pt x="18238" y="9462"/>
                    <a:pt x="18238" y="9000"/>
                  </a:cubicBezTo>
                  <a:cubicBezTo>
                    <a:pt x="18238" y="8539"/>
                    <a:pt x="18021" y="8385"/>
                    <a:pt x="17479" y="7463"/>
                  </a:cubicBezTo>
                  <a:cubicBezTo>
                    <a:pt x="16937" y="6541"/>
                    <a:pt x="16070" y="6541"/>
                    <a:pt x="16070" y="6541"/>
                  </a:cubicBezTo>
                  <a:lnTo>
                    <a:pt x="15852" y="5772"/>
                  </a:lnTo>
                  <a:lnTo>
                    <a:pt x="15092" y="5618"/>
                  </a:lnTo>
                  <a:cubicBezTo>
                    <a:pt x="15092" y="5618"/>
                    <a:pt x="14658" y="5157"/>
                    <a:pt x="15310" y="4696"/>
                  </a:cubicBezTo>
                  <a:cubicBezTo>
                    <a:pt x="15960" y="4234"/>
                    <a:pt x="15310" y="3003"/>
                    <a:pt x="15201" y="2542"/>
                  </a:cubicBezTo>
                  <a:cubicBezTo>
                    <a:pt x="15107" y="2140"/>
                    <a:pt x="14190" y="573"/>
                    <a:pt x="13955" y="176"/>
                  </a:cubicBezTo>
                  <a:cubicBezTo>
                    <a:pt x="13839" y="169"/>
                    <a:pt x="13731" y="146"/>
                    <a:pt x="13650" y="79"/>
                  </a:cubicBezTo>
                  <a:cubicBezTo>
                    <a:pt x="13287" y="-216"/>
                    <a:pt x="12558" y="375"/>
                    <a:pt x="12195" y="890"/>
                  </a:cubicBezTo>
                  <a:cubicBezTo>
                    <a:pt x="11831" y="1407"/>
                    <a:pt x="12090" y="1703"/>
                    <a:pt x="11831" y="2071"/>
                  </a:cubicBezTo>
                  <a:cubicBezTo>
                    <a:pt x="11571" y="2439"/>
                    <a:pt x="10686" y="3545"/>
                    <a:pt x="10115" y="4578"/>
                  </a:cubicBezTo>
                  <a:cubicBezTo>
                    <a:pt x="9543" y="5610"/>
                    <a:pt x="8086" y="4946"/>
                    <a:pt x="7618" y="5314"/>
                  </a:cubicBezTo>
                  <a:cubicBezTo>
                    <a:pt x="7151" y="5684"/>
                    <a:pt x="7826" y="6274"/>
                    <a:pt x="7514" y="6642"/>
                  </a:cubicBezTo>
                  <a:cubicBezTo>
                    <a:pt x="7203" y="7010"/>
                    <a:pt x="6267" y="7600"/>
                    <a:pt x="5955" y="7822"/>
                  </a:cubicBezTo>
                  <a:cubicBezTo>
                    <a:pt x="5643" y="8044"/>
                    <a:pt x="4394" y="7968"/>
                    <a:pt x="4030" y="8633"/>
                  </a:cubicBezTo>
                  <a:cubicBezTo>
                    <a:pt x="3666" y="9295"/>
                    <a:pt x="3250" y="7896"/>
                    <a:pt x="2885" y="8633"/>
                  </a:cubicBezTo>
                  <a:cubicBezTo>
                    <a:pt x="2522" y="9371"/>
                    <a:pt x="2105" y="9444"/>
                    <a:pt x="1898" y="9223"/>
                  </a:cubicBezTo>
                  <a:cubicBezTo>
                    <a:pt x="1848" y="9171"/>
                    <a:pt x="1798" y="9080"/>
                    <a:pt x="1743" y="8961"/>
                  </a:cubicBezTo>
                  <a:cubicBezTo>
                    <a:pt x="1406" y="9404"/>
                    <a:pt x="994" y="9900"/>
                    <a:pt x="858" y="10513"/>
                  </a:cubicBezTo>
                  <a:cubicBezTo>
                    <a:pt x="624" y="11563"/>
                    <a:pt x="0" y="12503"/>
                    <a:pt x="0" y="13001"/>
                  </a:cubicBezTo>
                  <a:cubicBezTo>
                    <a:pt x="0" y="13499"/>
                    <a:pt x="234" y="14162"/>
                    <a:pt x="234" y="15047"/>
                  </a:cubicBezTo>
                  <a:cubicBezTo>
                    <a:pt x="234" y="15932"/>
                    <a:pt x="390" y="16374"/>
                    <a:pt x="741" y="17038"/>
                  </a:cubicBezTo>
                  <a:cubicBezTo>
                    <a:pt x="1092" y="17701"/>
                    <a:pt x="1014" y="18532"/>
                    <a:pt x="1014" y="18532"/>
                  </a:cubicBezTo>
                  <a:cubicBezTo>
                    <a:pt x="1014" y="18532"/>
                    <a:pt x="1130" y="18863"/>
                    <a:pt x="1404" y="19360"/>
                  </a:cubicBezTo>
                  <a:cubicBezTo>
                    <a:pt x="1676" y="19858"/>
                    <a:pt x="2456" y="20577"/>
                    <a:pt x="2534" y="20965"/>
                  </a:cubicBezTo>
                  <a:cubicBezTo>
                    <a:pt x="2571" y="21143"/>
                    <a:pt x="2704" y="21282"/>
                    <a:pt x="2838" y="21384"/>
                  </a:cubicBezTo>
                  <a:cubicBezTo>
                    <a:pt x="2872" y="21304"/>
                    <a:pt x="2906" y="21218"/>
                    <a:pt x="2945" y="21149"/>
                  </a:cubicBezTo>
                  <a:cubicBezTo>
                    <a:pt x="3379" y="20380"/>
                    <a:pt x="3270" y="19303"/>
                    <a:pt x="3270" y="19303"/>
                  </a:cubicBezTo>
                  <a:lnTo>
                    <a:pt x="4246" y="18996"/>
                  </a:lnTo>
                  <a:lnTo>
                    <a:pt x="5005" y="18690"/>
                  </a:lnTo>
                  <a:lnTo>
                    <a:pt x="6524" y="18996"/>
                  </a:lnTo>
                  <a:lnTo>
                    <a:pt x="6524" y="17307"/>
                  </a:lnTo>
                  <a:cubicBezTo>
                    <a:pt x="6524" y="17307"/>
                    <a:pt x="7608" y="15306"/>
                    <a:pt x="8368" y="15306"/>
                  </a:cubicBezTo>
                  <a:cubicBezTo>
                    <a:pt x="9127" y="15306"/>
                    <a:pt x="9778" y="16691"/>
                    <a:pt x="9778" y="16691"/>
                  </a:cubicBezTo>
                  <a:lnTo>
                    <a:pt x="13140" y="17613"/>
                  </a:lnTo>
                  <a:cubicBezTo>
                    <a:pt x="13140" y="17613"/>
                    <a:pt x="13358" y="16230"/>
                    <a:pt x="13682" y="15921"/>
                  </a:cubicBezTo>
                  <a:cubicBezTo>
                    <a:pt x="14008" y="15615"/>
                    <a:pt x="14658" y="16230"/>
                    <a:pt x="15092" y="15921"/>
                  </a:cubicBezTo>
                  <a:cubicBezTo>
                    <a:pt x="15526" y="15615"/>
                    <a:pt x="16177" y="15153"/>
                    <a:pt x="16937" y="15153"/>
                  </a:cubicBezTo>
                  <a:cubicBezTo>
                    <a:pt x="17696" y="15153"/>
                    <a:pt x="18021" y="15768"/>
                    <a:pt x="18347" y="14844"/>
                  </a:cubicBezTo>
                  <a:cubicBezTo>
                    <a:pt x="18672" y="13923"/>
                    <a:pt x="20298" y="15153"/>
                    <a:pt x="20298" y="15153"/>
                  </a:cubicBezTo>
                  <a:lnTo>
                    <a:pt x="21600" y="14844"/>
                  </a:lnTo>
                  <a:lnTo>
                    <a:pt x="21166" y="13308"/>
                  </a:lnTo>
                  <a:cubicBezTo>
                    <a:pt x="21166" y="13308"/>
                    <a:pt x="19973" y="12537"/>
                    <a:pt x="19973" y="1207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6" name="Shape 2773"/>
            <p:cNvSpPr/>
            <p:nvPr/>
          </p:nvSpPr>
          <p:spPr>
            <a:xfrm>
              <a:off x="6003971" y="4387082"/>
              <a:ext cx="273770" cy="223490"/>
            </a:xfrm>
            <a:custGeom>
              <a:avLst/>
              <a:gdLst/>
              <a:ahLst/>
              <a:cxnLst>
                <a:cxn ang="0">
                  <a:pos x="wd2" y="hd2"/>
                </a:cxn>
                <a:cxn ang="5400000">
                  <a:pos x="wd2" y="hd2"/>
                </a:cxn>
                <a:cxn ang="10800000">
                  <a:pos x="wd2" y="hd2"/>
                </a:cxn>
                <a:cxn ang="16200000">
                  <a:pos x="wd2" y="hd2"/>
                </a:cxn>
              </a:cxnLst>
              <a:rect l="0" t="0" r="r" b="b"/>
              <a:pathLst>
                <a:path w="21398" h="21063" extrusionOk="0">
                  <a:moveTo>
                    <a:pt x="13211" y="15447"/>
                  </a:moveTo>
                  <a:cubicBezTo>
                    <a:pt x="13427" y="15382"/>
                    <a:pt x="13908" y="15577"/>
                    <a:pt x="14284" y="15254"/>
                  </a:cubicBezTo>
                  <a:cubicBezTo>
                    <a:pt x="14660" y="14931"/>
                    <a:pt x="15465" y="15707"/>
                    <a:pt x="15571" y="16353"/>
                  </a:cubicBezTo>
                  <a:cubicBezTo>
                    <a:pt x="15679" y="17000"/>
                    <a:pt x="16001" y="16095"/>
                    <a:pt x="16323" y="15382"/>
                  </a:cubicBezTo>
                  <a:cubicBezTo>
                    <a:pt x="16644" y="14671"/>
                    <a:pt x="17662" y="12538"/>
                    <a:pt x="17662" y="12021"/>
                  </a:cubicBezTo>
                  <a:cubicBezTo>
                    <a:pt x="17662" y="11502"/>
                    <a:pt x="18522" y="11051"/>
                    <a:pt x="18522" y="10727"/>
                  </a:cubicBezTo>
                  <a:cubicBezTo>
                    <a:pt x="18522" y="10404"/>
                    <a:pt x="18467" y="9693"/>
                    <a:pt x="18736" y="9563"/>
                  </a:cubicBezTo>
                  <a:cubicBezTo>
                    <a:pt x="19004" y="9434"/>
                    <a:pt x="19219" y="8464"/>
                    <a:pt x="19165" y="8140"/>
                  </a:cubicBezTo>
                  <a:cubicBezTo>
                    <a:pt x="19111" y="7817"/>
                    <a:pt x="20076" y="6007"/>
                    <a:pt x="20237" y="5747"/>
                  </a:cubicBezTo>
                  <a:cubicBezTo>
                    <a:pt x="20398" y="5487"/>
                    <a:pt x="21256" y="5619"/>
                    <a:pt x="21311" y="5036"/>
                  </a:cubicBezTo>
                  <a:cubicBezTo>
                    <a:pt x="21364" y="4455"/>
                    <a:pt x="21524" y="3807"/>
                    <a:pt x="21202" y="3679"/>
                  </a:cubicBezTo>
                  <a:cubicBezTo>
                    <a:pt x="20880" y="3549"/>
                    <a:pt x="20452" y="3096"/>
                    <a:pt x="20452" y="2772"/>
                  </a:cubicBezTo>
                  <a:cubicBezTo>
                    <a:pt x="20452" y="2591"/>
                    <a:pt x="20471" y="2058"/>
                    <a:pt x="20564" y="1594"/>
                  </a:cubicBezTo>
                  <a:cubicBezTo>
                    <a:pt x="20134" y="1521"/>
                    <a:pt x="20112" y="1003"/>
                    <a:pt x="19861" y="702"/>
                  </a:cubicBezTo>
                  <a:cubicBezTo>
                    <a:pt x="19593" y="381"/>
                    <a:pt x="19593" y="122"/>
                    <a:pt x="19219" y="251"/>
                  </a:cubicBezTo>
                  <a:cubicBezTo>
                    <a:pt x="18842" y="381"/>
                    <a:pt x="18414" y="1480"/>
                    <a:pt x="17931" y="1673"/>
                  </a:cubicBezTo>
                  <a:cubicBezTo>
                    <a:pt x="17448" y="1867"/>
                    <a:pt x="16752" y="1413"/>
                    <a:pt x="16429" y="1220"/>
                  </a:cubicBezTo>
                  <a:cubicBezTo>
                    <a:pt x="16107" y="1025"/>
                    <a:pt x="14605" y="1220"/>
                    <a:pt x="14123" y="1156"/>
                  </a:cubicBezTo>
                  <a:cubicBezTo>
                    <a:pt x="13640" y="1092"/>
                    <a:pt x="13158" y="1932"/>
                    <a:pt x="12783" y="2190"/>
                  </a:cubicBezTo>
                  <a:cubicBezTo>
                    <a:pt x="12407" y="2449"/>
                    <a:pt x="11335" y="2320"/>
                    <a:pt x="11013" y="2190"/>
                  </a:cubicBezTo>
                  <a:cubicBezTo>
                    <a:pt x="10691" y="2062"/>
                    <a:pt x="9940" y="1286"/>
                    <a:pt x="9618" y="1286"/>
                  </a:cubicBezTo>
                  <a:cubicBezTo>
                    <a:pt x="9296" y="1286"/>
                    <a:pt x="8653" y="1413"/>
                    <a:pt x="8117" y="1803"/>
                  </a:cubicBezTo>
                  <a:cubicBezTo>
                    <a:pt x="7580" y="2190"/>
                    <a:pt x="7419" y="1092"/>
                    <a:pt x="7098" y="639"/>
                  </a:cubicBezTo>
                  <a:cubicBezTo>
                    <a:pt x="6776" y="186"/>
                    <a:pt x="6078" y="574"/>
                    <a:pt x="5650" y="122"/>
                  </a:cubicBezTo>
                  <a:cubicBezTo>
                    <a:pt x="5221" y="-332"/>
                    <a:pt x="4952" y="639"/>
                    <a:pt x="4577" y="574"/>
                  </a:cubicBezTo>
                  <a:cubicBezTo>
                    <a:pt x="4202" y="509"/>
                    <a:pt x="3236" y="251"/>
                    <a:pt x="2915" y="574"/>
                  </a:cubicBezTo>
                  <a:cubicBezTo>
                    <a:pt x="2593" y="898"/>
                    <a:pt x="2646" y="2126"/>
                    <a:pt x="2486" y="2320"/>
                  </a:cubicBezTo>
                  <a:cubicBezTo>
                    <a:pt x="2325" y="2515"/>
                    <a:pt x="1681" y="3419"/>
                    <a:pt x="1681" y="3872"/>
                  </a:cubicBezTo>
                  <a:cubicBezTo>
                    <a:pt x="1681" y="4082"/>
                    <a:pt x="1617" y="4228"/>
                    <a:pt x="1509" y="4307"/>
                  </a:cubicBezTo>
                  <a:cubicBezTo>
                    <a:pt x="1581" y="4843"/>
                    <a:pt x="1671" y="5528"/>
                    <a:pt x="1694" y="5779"/>
                  </a:cubicBezTo>
                  <a:cubicBezTo>
                    <a:pt x="1734" y="6216"/>
                    <a:pt x="1895" y="8398"/>
                    <a:pt x="1493" y="8883"/>
                  </a:cubicBezTo>
                  <a:cubicBezTo>
                    <a:pt x="1090" y="9368"/>
                    <a:pt x="809" y="10144"/>
                    <a:pt x="809" y="10144"/>
                  </a:cubicBezTo>
                  <a:cubicBezTo>
                    <a:pt x="809" y="10144"/>
                    <a:pt x="166" y="10678"/>
                    <a:pt x="44" y="11745"/>
                  </a:cubicBezTo>
                  <a:cubicBezTo>
                    <a:pt x="-76" y="12812"/>
                    <a:pt x="85" y="13492"/>
                    <a:pt x="85" y="14316"/>
                  </a:cubicBezTo>
                  <a:cubicBezTo>
                    <a:pt x="85" y="14898"/>
                    <a:pt x="443" y="15318"/>
                    <a:pt x="640" y="16040"/>
                  </a:cubicBezTo>
                  <a:cubicBezTo>
                    <a:pt x="648" y="16050"/>
                    <a:pt x="656" y="16051"/>
                    <a:pt x="662" y="16062"/>
                  </a:cubicBezTo>
                  <a:cubicBezTo>
                    <a:pt x="983" y="16580"/>
                    <a:pt x="2513" y="16677"/>
                    <a:pt x="3369" y="16903"/>
                  </a:cubicBezTo>
                  <a:cubicBezTo>
                    <a:pt x="4228" y="17130"/>
                    <a:pt x="5113" y="18583"/>
                    <a:pt x="5087" y="19133"/>
                  </a:cubicBezTo>
                  <a:cubicBezTo>
                    <a:pt x="5060" y="19684"/>
                    <a:pt x="5650" y="20750"/>
                    <a:pt x="6052" y="21008"/>
                  </a:cubicBezTo>
                  <a:cubicBezTo>
                    <a:pt x="6454" y="21268"/>
                    <a:pt x="7446" y="20524"/>
                    <a:pt x="7902" y="20524"/>
                  </a:cubicBezTo>
                  <a:cubicBezTo>
                    <a:pt x="8358" y="20524"/>
                    <a:pt x="9993" y="20557"/>
                    <a:pt x="10315" y="20200"/>
                  </a:cubicBezTo>
                  <a:cubicBezTo>
                    <a:pt x="10410" y="20096"/>
                    <a:pt x="10507" y="20109"/>
                    <a:pt x="10606" y="20183"/>
                  </a:cubicBezTo>
                  <a:cubicBezTo>
                    <a:pt x="10993" y="18939"/>
                    <a:pt x="11134" y="17838"/>
                    <a:pt x="11134" y="17838"/>
                  </a:cubicBezTo>
                  <a:cubicBezTo>
                    <a:pt x="11134" y="17838"/>
                    <a:pt x="12997" y="15513"/>
                    <a:pt x="13211" y="1544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7" name="Shape 2774"/>
            <p:cNvSpPr/>
            <p:nvPr/>
          </p:nvSpPr>
          <p:spPr>
            <a:xfrm>
              <a:off x="5959893" y="4422344"/>
              <a:ext cx="68502" cy="142752"/>
            </a:xfrm>
            <a:custGeom>
              <a:avLst/>
              <a:gdLst/>
              <a:ahLst/>
              <a:cxnLst>
                <a:cxn ang="0">
                  <a:pos x="wd2" y="hd2"/>
                </a:cxn>
                <a:cxn ang="5400000">
                  <a:pos x="wd2" y="hd2"/>
                </a:cxn>
                <a:cxn ang="10800000">
                  <a:pos x="wd2" y="hd2"/>
                </a:cxn>
                <a:cxn ang="16200000">
                  <a:pos x="wd2" y="hd2"/>
                </a:cxn>
              </a:cxnLst>
              <a:rect l="0" t="0" r="r" b="b"/>
              <a:pathLst>
                <a:path w="21068" h="21343" extrusionOk="0">
                  <a:moveTo>
                    <a:pt x="14319" y="13567"/>
                  </a:moveTo>
                  <a:cubicBezTo>
                    <a:pt x="14795" y="11875"/>
                    <a:pt x="17328" y="11028"/>
                    <a:pt x="17328" y="11028"/>
                  </a:cubicBezTo>
                  <a:cubicBezTo>
                    <a:pt x="17328" y="11028"/>
                    <a:pt x="18435" y="9796"/>
                    <a:pt x="20018" y="9026"/>
                  </a:cubicBezTo>
                  <a:cubicBezTo>
                    <a:pt x="21600" y="8258"/>
                    <a:pt x="20967" y="4796"/>
                    <a:pt x="20810" y="4103"/>
                  </a:cubicBezTo>
                  <a:cubicBezTo>
                    <a:pt x="20721" y="3704"/>
                    <a:pt x="20365" y="2617"/>
                    <a:pt x="20083" y="1766"/>
                  </a:cubicBezTo>
                  <a:cubicBezTo>
                    <a:pt x="19582" y="1912"/>
                    <a:pt x="18825" y="1916"/>
                    <a:pt x="17802" y="1696"/>
                  </a:cubicBezTo>
                  <a:cubicBezTo>
                    <a:pt x="15902" y="1284"/>
                    <a:pt x="17594" y="358"/>
                    <a:pt x="15482" y="52"/>
                  </a:cubicBezTo>
                  <a:cubicBezTo>
                    <a:pt x="13370" y="-257"/>
                    <a:pt x="12530" y="871"/>
                    <a:pt x="12951" y="1696"/>
                  </a:cubicBezTo>
                  <a:cubicBezTo>
                    <a:pt x="13370" y="2513"/>
                    <a:pt x="11897" y="2513"/>
                    <a:pt x="11052" y="3027"/>
                  </a:cubicBezTo>
                  <a:cubicBezTo>
                    <a:pt x="10206" y="3540"/>
                    <a:pt x="6407" y="3639"/>
                    <a:pt x="5141" y="3639"/>
                  </a:cubicBezTo>
                  <a:cubicBezTo>
                    <a:pt x="3874" y="3639"/>
                    <a:pt x="2400" y="4771"/>
                    <a:pt x="1133" y="4977"/>
                  </a:cubicBezTo>
                  <a:cubicBezTo>
                    <a:pt x="847" y="5022"/>
                    <a:pt x="451" y="5028"/>
                    <a:pt x="0" y="5014"/>
                  </a:cubicBezTo>
                  <a:cubicBezTo>
                    <a:pt x="293" y="7718"/>
                    <a:pt x="1218" y="7511"/>
                    <a:pt x="3874" y="8258"/>
                  </a:cubicBezTo>
                  <a:cubicBezTo>
                    <a:pt x="6880" y="9105"/>
                    <a:pt x="4032" y="10258"/>
                    <a:pt x="5298" y="10873"/>
                  </a:cubicBezTo>
                  <a:cubicBezTo>
                    <a:pt x="6564" y="11490"/>
                    <a:pt x="6088" y="13028"/>
                    <a:pt x="6407" y="14951"/>
                  </a:cubicBezTo>
                  <a:cubicBezTo>
                    <a:pt x="6598" y="16116"/>
                    <a:pt x="6846" y="19136"/>
                    <a:pt x="7014" y="21343"/>
                  </a:cubicBezTo>
                  <a:cubicBezTo>
                    <a:pt x="8751" y="21180"/>
                    <a:pt x="10563" y="21134"/>
                    <a:pt x="11788" y="21134"/>
                  </a:cubicBezTo>
                  <a:cubicBezTo>
                    <a:pt x="14057" y="21134"/>
                    <a:pt x="15424" y="19675"/>
                    <a:pt x="16663" y="20381"/>
                  </a:cubicBezTo>
                  <a:cubicBezTo>
                    <a:pt x="15889" y="19236"/>
                    <a:pt x="14478" y="18569"/>
                    <a:pt x="14478" y="17646"/>
                  </a:cubicBezTo>
                  <a:cubicBezTo>
                    <a:pt x="14478" y="16338"/>
                    <a:pt x="13845" y="15260"/>
                    <a:pt x="14319" y="1356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8" name="Shape 2775"/>
            <p:cNvSpPr/>
            <p:nvPr/>
          </p:nvSpPr>
          <p:spPr>
            <a:xfrm>
              <a:off x="5942262" y="4457607"/>
              <a:ext cx="43178" cy="120402"/>
            </a:xfrm>
            <a:custGeom>
              <a:avLst/>
              <a:gdLst/>
              <a:ahLst/>
              <a:cxnLst>
                <a:cxn ang="0">
                  <a:pos x="wd2" y="hd2"/>
                </a:cxn>
                <a:cxn ang="5400000">
                  <a:pos x="wd2" y="hd2"/>
                </a:cxn>
                <a:cxn ang="10800000">
                  <a:pos x="wd2" y="hd2"/>
                </a:cxn>
                <a:cxn ang="16200000">
                  <a:pos x="wd2" y="hd2"/>
                </a:cxn>
              </a:cxnLst>
              <a:rect l="0" t="0" r="r" b="b"/>
              <a:pathLst>
                <a:path w="21600" h="21584" extrusionOk="0">
                  <a:moveTo>
                    <a:pt x="18809" y="7569"/>
                  </a:moveTo>
                  <a:cubicBezTo>
                    <a:pt x="16751" y="6832"/>
                    <a:pt x="21383" y="5449"/>
                    <a:pt x="16492" y="4433"/>
                  </a:cubicBezTo>
                  <a:cubicBezTo>
                    <a:pt x="12173" y="3538"/>
                    <a:pt x="10668" y="3787"/>
                    <a:pt x="10192" y="544"/>
                  </a:cubicBezTo>
                  <a:cubicBezTo>
                    <a:pt x="7707" y="487"/>
                    <a:pt x="4048" y="101"/>
                    <a:pt x="1391" y="6"/>
                  </a:cubicBezTo>
                  <a:cubicBezTo>
                    <a:pt x="835" y="-16"/>
                    <a:pt x="394" y="30"/>
                    <a:pt x="0" y="95"/>
                  </a:cubicBezTo>
                  <a:cubicBezTo>
                    <a:pt x="556" y="1270"/>
                    <a:pt x="1370" y="2578"/>
                    <a:pt x="2334" y="2773"/>
                  </a:cubicBezTo>
                  <a:cubicBezTo>
                    <a:pt x="4139" y="3142"/>
                    <a:pt x="5424" y="3881"/>
                    <a:pt x="5168" y="5264"/>
                  </a:cubicBezTo>
                  <a:cubicBezTo>
                    <a:pt x="4907" y="6648"/>
                    <a:pt x="3878" y="9691"/>
                    <a:pt x="5424" y="11077"/>
                  </a:cubicBezTo>
                  <a:cubicBezTo>
                    <a:pt x="6968" y="12458"/>
                    <a:pt x="8514" y="14673"/>
                    <a:pt x="8514" y="16795"/>
                  </a:cubicBezTo>
                  <a:cubicBezTo>
                    <a:pt x="8514" y="18119"/>
                    <a:pt x="10612" y="20089"/>
                    <a:pt x="12761" y="21584"/>
                  </a:cubicBezTo>
                  <a:cubicBezTo>
                    <a:pt x="13652" y="21414"/>
                    <a:pt x="14466" y="21238"/>
                    <a:pt x="15116" y="21039"/>
                  </a:cubicBezTo>
                  <a:cubicBezTo>
                    <a:pt x="16654" y="20576"/>
                    <a:pt x="19083" y="20297"/>
                    <a:pt x="21600" y="20122"/>
                  </a:cubicBezTo>
                  <a:cubicBezTo>
                    <a:pt x="21327" y="17476"/>
                    <a:pt x="20924" y="13855"/>
                    <a:pt x="20614" y="12458"/>
                  </a:cubicBezTo>
                  <a:cubicBezTo>
                    <a:pt x="20095" y="10153"/>
                    <a:pt x="20868" y="8309"/>
                    <a:pt x="18809" y="756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29" name="Shape 2776"/>
            <p:cNvSpPr/>
            <p:nvPr/>
          </p:nvSpPr>
          <p:spPr>
            <a:xfrm>
              <a:off x="6145022" y="4404712"/>
              <a:ext cx="171992" cy="267165"/>
            </a:xfrm>
            <a:custGeom>
              <a:avLst/>
              <a:gdLst/>
              <a:ahLst/>
              <a:cxnLst>
                <a:cxn ang="0">
                  <a:pos x="wd2" y="hd2"/>
                </a:cxn>
                <a:cxn ang="5400000">
                  <a:pos x="wd2" y="hd2"/>
                </a:cxn>
                <a:cxn ang="10800000">
                  <a:pos x="wd2" y="hd2"/>
                </a:cxn>
                <a:cxn ang="16200000">
                  <a:pos x="wd2" y="hd2"/>
                </a:cxn>
              </a:cxnLst>
              <a:rect l="0" t="0" r="r" b="b"/>
              <a:pathLst>
                <a:path w="21600" h="21600" extrusionOk="0">
                  <a:moveTo>
                    <a:pt x="9016" y="20558"/>
                  </a:moveTo>
                  <a:cubicBezTo>
                    <a:pt x="9016" y="20558"/>
                    <a:pt x="15847" y="20790"/>
                    <a:pt x="16747" y="20674"/>
                  </a:cubicBezTo>
                  <a:cubicBezTo>
                    <a:pt x="17644" y="20558"/>
                    <a:pt x="20879" y="21600"/>
                    <a:pt x="20879" y="21600"/>
                  </a:cubicBezTo>
                  <a:cubicBezTo>
                    <a:pt x="20879" y="21600"/>
                    <a:pt x="21032" y="20551"/>
                    <a:pt x="21600" y="19925"/>
                  </a:cubicBezTo>
                  <a:cubicBezTo>
                    <a:pt x="21378" y="19848"/>
                    <a:pt x="21158" y="19744"/>
                    <a:pt x="21096" y="19609"/>
                  </a:cubicBezTo>
                  <a:cubicBezTo>
                    <a:pt x="20968" y="19318"/>
                    <a:pt x="19675" y="18776"/>
                    <a:pt x="19224" y="18402"/>
                  </a:cubicBezTo>
                  <a:cubicBezTo>
                    <a:pt x="18771" y="18028"/>
                    <a:pt x="18578" y="17779"/>
                    <a:pt x="18578" y="17779"/>
                  </a:cubicBezTo>
                  <a:cubicBezTo>
                    <a:pt x="18578" y="17779"/>
                    <a:pt x="18707" y="17154"/>
                    <a:pt x="18125" y="16655"/>
                  </a:cubicBezTo>
                  <a:cubicBezTo>
                    <a:pt x="17543" y="16156"/>
                    <a:pt x="17286" y="15823"/>
                    <a:pt x="17286" y="15157"/>
                  </a:cubicBezTo>
                  <a:cubicBezTo>
                    <a:pt x="17286" y="14491"/>
                    <a:pt x="16898" y="13992"/>
                    <a:pt x="16898" y="13618"/>
                  </a:cubicBezTo>
                  <a:cubicBezTo>
                    <a:pt x="16898" y="13243"/>
                    <a:pt x="17932" y="12536"/>
                    <a:pt x="18320" y="11746"/>
                  </a:cubicBezTo>
                  <a:cubicBezTo>
                    <a:pt x="18546" y="11285"/>
                    <a:pt x="19228" y="10911"/>
                    <a:pt x="19787" y="10578"/>
                  </a:cubicBezTo>
                  <a:cubicBezTo>
                    <a:pt x="19499" y="10290"/>
                    <a:pt x="19187" y="9773"/>
                    <a:pt x="18922" y="9222"/>
                  </a:cubicBezTo>
                  <a:cubicBezTo>
                    <a:pt x="18578" y="8500"/>
                    <a:pt x="17631" y="8279"/>
                    <a:pt x="16509" y="7614"/>
                  </a:cubicBezTo>
                  <a:cubicBezTo>
                    <a:pt x="15389" y="6948"/>
                    <a:pt x="15821" y="6559"/>
                    <a:pt x="15821" y="6282"/>
                  </a:cubicBezTo>
                  <a:cubicBezTo>
                    <a:pt x="15821" y="6005"/>
                    <a:pt x="17286" y="6003"/>
                    <a:pt x="18320" y="6059"/>
                  </a:cubicBezTo>
                  <a:cubicBezTo>
                    <a:pt x="19351" y="6116"/>
                    <a:pt x="19956" y="5949"/>
                    <a:pt x="19526" y="5783"/>
                  </a:cubicBezTo>
                  <a:cubicBezTo>
                    <a:pt x="19094" y="5616"/>
                    <a:pt x="18233" y="4340"/>
                    <a:pt x="18320" y="3453"/>
                  </a:cubicBezTo>
                  <a:cubicBezTo>
                    <a:pt x="18405" y="2564"/>
                    <a:pt x="17888" y="2289"/>
                    <a:pt x="17974" y="1788"/>
                  </a:cubicBezTo>
                  <a:cubicBezTo>
                    <a:pt x="18060" y="1288"/>
                    <a:pt x="17025" y="13"/>
                    <a:pt x="16163" y="13"/>
                  </a:cubicBezTo>
                  <a:cubicBezTo>
                    <a:pt x="16103" y="13"/>
                    <a:pt x="16055" y="4"/>
                    <a:pt x="16001" y="0"/>
                  </a:cubicBezTo>
                  <a:cubicBezTo>
                    <a:pt x="15851" y="398"/>
                    <a:pt x="15821" y="855"/>
                    <a:pt x="15821" y="1011"/>
                  </a:cubicBezTo>
                  <a:cubicBezTo>
                    <a:pt x="15821" y="1288"/>
                    <a:pt x="16509" y="1677"/>
                    <a:pt x="17025" y="1788"/>
                  </a:cubicBezTo>
                  <a:cubicBezTo>
                    <a:pt x="17543" y="1898"/>
                    <a:pt x="17286" y="2454"/>
                    <a:pt x="17201" y="2953"/>
                  </a:cubicBezTo>
                  <a:cubicBezTo>
                    <a:pt x="17113" y="3453"/>
                    <a:pt x="15735" y="3340"/>
                    <a:pt x="15475" y="3562"/>
                  </a:cubicBezTo>
                  <a:cubicBezTo>
                    <a:pt x="15217" y="3786"/>
                    <a:pt x="13666" y="5339"/>
                    <a:pt x="13753" y="5616"/>
                  </a:cubicBezTo>
                  <a:cubicBezTo>
                    <a:pt x="13839" y="5893"/>
                    <a:pt x="13494" y="6725"/>
                    <a:pt x="13064" y="6836"/>
                  </a:cubicBezTo>
                  <a:cubicBezTo>
                    <a:pt x="12632" y="6948"/>
                    <a:pt x="12719" y="7558"/>
                    <a:pt x="12719" y="7835"/>
                  </a:cubicBezTo>
                  <a:cubicBezTo>
                    <a:pt x="12719" y="8112"/>
                    <a:pt x="11338" y="8500"/>
                    <a:pt x="11338" y="8945"/>
                  </a:cubicBezTo>
                  <a:cubicBezTo>
                    <a:pt x="11338" y="9388"/>
                    <a:pt x="9703" y="11218"/>
                    <a:pt x="9186" y="11828"/>
                  </a:cubicBezTo>
                  <a:cubicBezTo>
                    <a:pt x="8669" y="12440"/>
                    <a:pt x="8152" y="13216"/>
                    <a:pt x="7978" y="12661"/>
                  </a:cubicBezTo>
                  <a:cubicBezTo>
                    <a:pt x="7807" y="12107"/>
                    <a:pt x="6514" y="11441"/>
                    <a:pt x="5910" y="11718"/>
                  </a:cubicBezTo>
                  <a:cubicBezTo>
                    <a:pt x="5305" y="11995"/>
                    <a:pt x="4533" y="11828"/>
                    <a:pt x="4186" y="11884"/>
                  </a:cubicBezTo>
                  <a:cubicBezTo>
                    <a:pt x="3841" y="11940"/>
                    <a:pt x="849" y="13935"/>
                    <a:pt x="849" y="13935"/>
                  </a:cubicBezTo>
                  <a:cubicBezTo>
                    <a:pt x="849" y="13935"/>
                    <a:pt x="622" y="14880"/>
                    <a:pt x="0" y="15947"/>
                  </a:cubicBezTo>
                  <a:cubicBezTo>
                    <a:pt x="382" y="16100"/>
                    <a:pt x="788" y="16597"/>
                    <a:pt x="1215" y="16987"/>
                  </a:cubicBezTo>
                  <a:cubicBezTo>
                    <a:pt x="1817" y="17544"/>
                    <a:pt x="2979" y="17127"/>
                    <a:pt x="3454" y="17294"/>
                  </a:cubicBezTo>
                  <a:cubicBezTo>
                    <a:pt x="3929" y="17459"/>
                    <a:pt x="4446" y="18764"/>
                    <a:pt x="4272" y="19125"/>
                  </a:cubicBezTo>
                  <a:cubicBezTo>
                    <a:pt x="4106" y="19472"/>
                    <a:pt x="3393" y="20353"/>
                    <a:pt x="3723" y="20790"/>
                  </a:cubicBezTo>
                  <a:lnTo>
                    <a:pt x="7758" y="20790"/>
                  </a:lnTo>
                  <a:cubicBezTo>
                    <a:pt x="7758" y="20790"/>
                    <a:pt x="9016" y="20558"/>
                    <a:pt x="9016" y="2055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0" name="Shape 2777"/>
            <p:cNvSpPr/>
            <p:nvPr/>
          </p:nvSpPr>
          <p:spPr>
            <a:xfrm>
              <a:off x="5748317" y="4466422"/>
              <a:ext cx="141607" cy="144647"/>
            </a:xfrm>
            <a:custGeom>
              <a:avLst/>
              <a:gdLst/>
              <a:ahLst/>
              <a:cxnLst>
                <a:cxn ang="0">
                  <a:pos x="wd2" y="hd2"/>
                </a:cxn>
                <a:cxn ang="5400000">
                  <a:pos x="wd2" y="hd2"/>
                </a:cxn>
                <a:cxn ang="10800000">
                  <a:pos x="wd2" y="hd2"/>
                </a:cxn>
                <a:cxn ang="16200000">
                  <a:pos x="wd2" y="hd2"/>
                </a:cxn>
              </a:cxnLst>
              <a:rect l="0" t="0" r="r" b="b"/>
              <a:pathLst>
                <a:path w="21302" h="21206" extrusionOk="0">
                  <a:moveTo>
                    <a:pt x="20140" y="17731"/>
                  </a:moveTo>
                  <a:cubicBezTo>
                    <a:pt x="19675" y="17127"/>
                    <a:pt x="18592" y="14562"/>
                    <a:pt x="18668" y="13959"/>
                  </a:cubicBezTo>
                  <a:cubicBezTo>
                    <a:pt x="18746" y="13354"/>
                    <a:pt x="20062" y="11543"/>
                    <a:pt x="19985" y="10640"/>
                  </a:cubicBezTo>
                  <a:cubicBezTo>
                    <a:pt x="19908" y="9733"/>
                    <a:pt x="21302" y="9131"/>
                    <a:pt x="21302" y="8375"/>
                  </a:cubicBezTo>
                  <a:cubicBezTo>
                    <a:pt x="21302" y="7801"/>
                    <a:pt x="20941" y="4950"/>
                    <a:pt x="20084" y="3092"/>
                  </a:cubicBezTo>
                  <a:cubicBezTo>
                    <a:pt x="19908" y="3102"/>
                    <a:pt x="19692" y="3014"/>
                    <a:pt x="19444" y="2769"/>
                  </a:cubicBezTo>
                  <a:cubicBezTo>
                    <a:pt x="18824" y="2166"/>
                    <a:pt x="16245" y="2264"/>
                    <a:pt x="15316" y="3271"/>
                  </a:cubicBezTo>
                  <a:cubicBezTo>
                    <a:pt x="14387" y="4277"/>
                    <a:pt x="12528" y="2365"/>
                    <a:pt x="12219" y="1865"/>
                  </a:cubicBezTo>
                  <a:cubicBezTo>
                    <a:pt x="11909" y="1359"/>
                    <a:pt x="10568" y="254"/>
                    <a:pt x="9534" y="958"/>
                  </a:cubicBezTo>
                  <a:cubicBezTo>
                    <a:pt x="8501" y="1662"/>
                    <a:pt x="8194" y="1461"/>
                    <a:pt x="8296" y="554"/>
                  </a:cubicBezTo>
                  <a:cubicBezTo>
                    <a:pt x="8400" y="-351"/>
                    <a:pt x="6747" y="-49"/>
                    <a:pt x="6541" y="756"/>
                  </a:cubicBezTo>
                  <a:cubicBezTo>
                    <a:pt x="6336" y="1561"/>
                    <a:pt x="4993" y="2264"/>
                    <a:pt x="4579" y="1662"/>
                  </a:cubicBezTo>
                  <a:cubicBezTo>
                    <a:pt x="4165" y="1059"/>
                    <a:pt x="3239" y="254"/>
                    <a:pt x="2825" y="1160"/>
                  </a:cubicBezTo>
                  <a:cubicBezTo>
                    <a:pt x="2538" y="1787"/>
                    <a:pt x="2051" y="1733"/>
                    <a:pt x="1643" y="1437"/>
                  </a:cubicBezTo>
                  <a:cubicBezTo>
                    <a:pt x="1383" y="2557"/>
                    <a:pt x="1064" y="3839"/>
                    <a:pt x="1637" y="4150"/>
                  </a:cubicBezTo>
                  <a:cubicBezTo>
                    <a:pt x="2334" y="4527"/>
                    <a:pt x="2411" y="5282"/>
                    <a:pt x="2257" y="5735"/>
                  </a:cubicBezTo>
                  <a:cubicBezTo>
                    <a:pt x="2102" y="6188"/>
                    <a:pt x="3418" y="7320"/>
                    <a:pt x="2876" y="7849"/>
                  </a:cubicBezTo>
                  <a:cubicBezTo>
                    <a:pt x="2334" y="8375"/>
                    <a:pt x="1637" y="7320"/>
                    <a:pt x="1250" y="8074"/>
                  </a:cubicBezTo>
                  <a:cubicBezTo>
                    <a:pt x="864" y="8828"/>
                    <a:pt x="2024" y="9507"/>
                    <a:pt x="1560" y="10112"/>
                  </a:cubicBezTo>
                  <a:cubicBezTo>
                    <a:pt x="1096" y="10714"/>
                    <a:pt x="399" y="10790"/>
                    <a:pt x="554" y="11998"/>
                  </a:cubicBezTo>
                  <a:cubicBezTo>
                    <a:pt x="708" y="13204"/>
                    <a:pt x="631" y="14033"/>
                    <a:pt x="167" y="14412"/>
                  </a:cubicBezTo>
                  <a:cubicBezTo>
                    <a:pt x="-298" y="14789"/>
                    <a:pt x="244" y="14789"/>
                    <a:pt x="1328" y="15468"/>
                  </a:cubicBezTo>
                  <a:cubicBezTo>
                    <a:pt x="2411" y="16145"/>
                    <a:pt x="4192" y="16901"/>
                    <a:pt x="4038" y="18033"/>
                  </a:cubicBezTo>
                  <a:cubicBezTo>
                    <a:pt x="3897" y="19064"/>
                    <a:pt x="3435" y="19300"/>
                    <a:pt x="3004" y="21205"/>
                  </a:cubicBezTo>
                  <a:cubicBezTo>
                    <a:pt x="5104" y="21249"/>
                    <a:pt x="8871" y="19756"/>
                    <a:pt x="13303" y="19014"/>
                  </a:cubicBezTo>
                  <a:cubicBezTo>
                    <a:pt x="16073" y="18552"/>
                    <a:pt x="18415" y="18932"/>
                    <a:pt x="20079" y="19401"/>
                  </a:cubicBezTo>
                  <a:cubicBezTo>
                    <a:pt x="20256" y="18758"/>
                    <a:pt x="20374" y="18036"/>
                    <a:pt x="20140" y="1773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1" name="Shape 2778"/>
            <p:cNvSpPr/>
            <p:nvPr/>
          </p:nvSpPr>
          <p:spPr>
            <a:xfrm>
              <a:off x="5871737" y="4457607"/>
              <a:ext cx="98582" cy="149484"/>
            </a:xfrm>
            <a:custGeom>
              <a:avLst/>
              <a:gdLst/>
              <a:ahLst/>
              <a:cxnLst>
                <a:cxn ang="0">
                  <a:pos x="wd2" y="hd2"/>
                </a:cxn>
                <a:cxn ang="5400000">
                  <a:pos x="wd2" y="hd2"/>
                </a:cxn>
                <a:cxn ang="10800000">
                  <a:pos x="wd2" y="hd2"/>
                </a:cxn>
                <a:cxn ang="16200000">
                  <a:pos x="wd2" y="hd2"/>
                </a:cxn>
              </a:cxnLst>
              <a:rect l="0" t="0" r="r" b="b"/>
              <a:pathLst>
                <a:path w="21495" h="21460" extrusionOk="0">
                  <a:moveTo>
                    <a:pt x="18297" y="8795"/>
                  </a:moveTo>
                  <a:cubicBezTo>
                    <a:pt x="17623" y="7685"/>
                    <a:pt x="18072" y="5248"/>
                    <a:pt x="18186" y="4139"/>
                  </a:cubicBezTo>
                  <a:cubicBezTo>
                    <a:pt x="18297" y="3032"/>
                    <a:pt x="17737" y="2440"/>
                    <a:pt x="16950" y="2144"/>
                  </a:cubicBezTo>
                  <a:cubicBezTo>
                    <a:pt x="16530" y="1989"/>
                    <a:pt x="16175" y="941"/>
                    <a:pt x="15933" y="0"/>
                  </a:cubicBezTo>
                  <a:cubicBezTo>
                    <a:pt x="15041" y="266"/>
                    <a:pt x="14969" y="1228"/>
                    <a:pt x="14595" y="816"/>
                  </a:cubicBezTo>
                  <a:cubicBezTo>
                    <a:pt x="14145" y="324"/>
                    <a:pt x="2474" y="27"/>
                    <a:pt x="1880" y="618"/>
                  </a:cubicBezTo>
                  <a:cubicBezTo>
                    <a:pt x="1280" y="1209"/>
                    <a:pt x="2925" y="3379"/>
                    <a:pt x="2776" y="3970"/>
                  </a:cubicBezTo>
                  <a:cubicBezTo>
                    <a:pt x="2686" y="4322"/>
                    <a:pt x="2434" y="4562"/>
                    <a:pt x="2057" y="4580"/>
                  </a:cubicBezTo>
                  <a:cubicBezTo>
                    <a:pt x="3299" y="6400"/>
                    <a:pt x="3823" y="9191"/>
                    <a:pt x="3823" y="9754"/>
                  </a:cubicBezTo>
                  <a:cubicBezTo>
                    <a:pt x="3823" y="10494"/>
                    <a:pt x="1802" y="11084"/>
                    <a:pt x="1914" y="11971"/>
                  </a:cubicBezTo>
                  <a:cubicBezTo>
                    <a:pt x="2026" y="12856"/>
                    <a:pt x="118" y="14629"/>
                    <a:pt x="6" y="15221"/>
                  </a:cubicBezTo>
                  <a:cubicBezTo>
                    <a:pt x="-105" y="15812"/>
                    <a:pt x="1465" y="18324"/>
                    <a:pt x="2139" y="18916"/>
                  </a:cubicBezTo>
                  <a:cubicBezTo>
                    <a:pt x="2478" y="19213"/>
                    <a:pt x="2307" y="19920"/>
                    <a:pt x="2051" y="20551"/>
                  </a:cubicBezTo>
                  <a:cubicBezTo>
                    <a:pt x="4089" y="20938"/>
                    <a:pt x="5431" y="21385"/>
                    <a:pt x="5842" y="21452"/>
                  </a:cubicBezTo>
                  <a:cubicBezTo>
                    <a:pt x="6740" y="21600"/>
                    <a:pt x="13097" y="19679"/>
                    <a:pt x="15643" y="18841"/>
                  </a:cubicBezTo>
                  <a:cubicBezTo>
                    <a:pt x="17675" y="18172"/>
                    <a:pt x="19938" y="17751"/>
                    <a:pt x="21495" y="17209"/>
                  </a:cubicBezTo>
                  <a:cubicBezTo>
                    <a:pt x="20558" y="16011"/>
                    <a:pt x="19644" y="14434"/>
                    <a:pt x="19644" y="13374"/>
                  </a:cubicBezTo>
                  <a:cubicBezTo>
                    <a:pt x="19644" y="11674"/>
                    <a:pt x="18970" y="9901"/>
                    <a:pt x="18297" y="879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2" name="Shape 2779"/>
            <p:cNvSpPr/>
            <p:nvPr/>
          </p:nvSpPr>
          <p:spPr>
            <a:xfrm>
              <a:off x="5589635" y="4413528"/>
              <a:ext cx="173199" cy="129873"/>
            </a:xfrm>
            <a:custGeom>
              <a:avLst/>
              <a:gdLst/>
              <a:ahLst/>
              <a:cxnLst>
                <a:cxn ang="0">
                  <a:pos x="wd2" y="hd2"/>
                </a:cxn>
                <a:cxn ang="5400000">
                  <a:pos x="wd2" y="hd2"/>
                </a:cxn>
                <a:cxn ang="10800000">
                  <a:pos x="wd2" y="hd2"/>
                </a:cxn>
                <a:cxn ang="16200000">
                  <a:pos x="wd2" y="hd2"/>
                </a:cxn>
              </a:cxnLst>
              <a:rect l="0" t="0" r="r" b="b"/>
              <a:pathLst>
                <a:path w="21265" h="21093" extrusionOk="0">
                  <a:moveTo>
                    <a:pt x="7194" y="11449"/>
                  </a:moveTo>
                  <a:cubicBezTo>
                    <a:pt x="7257" y="10530"/>
                    <a:pt x="7826" y="10863"/>
                    <a:pt x="8521" y="11031"/>
                  </a:cubicBezTo>
                  <a:cubicBezTo>
                    <a:pt x="9216" y="11200"/>
                    <a:pt x="10037" y="10448"/>
                    <a:pt x="10669" y="10448"/>
                  </a:cubicBezTo>
                  <a:cubicBezTo>
                    <a:pt x="11300" y="10448"/>
                    <a:pt x="12944" y="13371"/>
                    <a:pt x="12944" y="14208"/>
                  </a:cubicBezTo>
                  <a:cubicBezTo>
                    <a:pt x="12944" y="15042"/>
                    <a:pt x="13007" y="15796"/>
                    <a:pt x="13323" y="16464"/>
                  </a:cubicBezTo>
                  <a:cubicBezTo>
                    <a:pt x="13364" y="16551"/>
                    <a:pt x="13392" y="16640"/>
                    <a:pt x="13411" y="16729"/>
                  </a:cubicBezTo>
                  <a:cubicBezTo>
                    <a:pt x="14430" y="16420"/>
                    <a:pt x="15274" y="16255"/>
                    <a:pt x="15471" y="16255"/>
                  </a:cubicBezTo>
                  <a:cubicBezTo>
                    <a:pt x="15781" y="16255"/>
                    <a:pt x="16403" y="18226"/>
                    <a:pt x="16278" y="19459"/>
                  </a:cubicBezTo>
                  <a:cubicBezTo>
                    <a:pt x="16154" y="20694"/>
                    <a:pt x="17210" y="21600"/>
                    <a:pt x="17647" y="20778"/>
                  </a:cubicBezTo>
                  <a:cubicBezTo>
                    <a:pt x="18081" y="19954"/>
                    <a:pt x="18640" y="18885"/>
                    <a:pt x="18765" y="19624"/>
                  </a:cubicBezTo>
                  <a:cubicBezTo>
                    <a:pt x="18802" y="19844"/>
                    <a:pt x="19035" y="20033"/>
                    <a:pt x="19331" y="20191"/>
                  </a:cubicBezTo>
                  <a:cubicBezTo>
                    <a:pt x="19487" y="19703"/>
                    <a:pt x="19826" y="19510"/>
                    <a:pt x="20084" y="19057"/>
                  </a:cubicBezTo>
                  <a:cubicBezTo>
                    <a:pt x="20462" y="18387"/>
                    <a:pt x="19515" y="17635"/>
                    <a:pt x="19831" y="16798"/>
                  </a:cubicBezTo>
                  <a:cubicBezTo>
                    <a:pt x="20147" y="15964"/>
                    <a:pt x="20715" y="17133"/>
                    <a:pt x="21158" y="16550"/>
                  </a:cubicBezTo>
                  <a:cubicBezTo>
                    <a:pt x="21600" y="15964"/>
                    <a:pt x="20526" y="14709"/>
                    <a:pt x="20652" y="14208"/>
                  </a:cubicBezTo>
                  <a:cubicBezTo>
                    <a:pt x="20778" y="13706"/>
                    <a:pt x="20715" y="12869"/>
                    <a:pt x="20147" y="12451"/>
                  </a:cubicBezTo>
                  <a:cubicBezTo>
                    <a:pt x="19678" y="12107"/>
                    <a:pt x="19939" y="10687"/>
                    <a:pt x="20151" y="9447"/>
                  </a:cubicBezTo>
                  <a:cubicBezTo>
                    <a:pt x="20006" y="9305"/>
                    <a:pt x="19870" y="9117"/>
                    <a:pt x="19768" y="8915"/>
                  </a:cubicBezTo>
                  <a:cubicBezTo>
                    <a:pt x="19430" y="8248"/>
                    <a:pt x="19684" y="6797"/>
                    <a:pt x="19094" y="6797"/>
                  </a:cubicBezTo>
                  <a:cubicBezTo>
                    <a:pt x="18504" y="6797"/>
                    <a:pt x="18589" y="5682"/>
                    <a:pt x="19094" y="5459"/>
                  </a:cubicBezTo>
                  <a:cubicBezTo>
                    <a:pt x="19600" y="5239"/>
                    <a:pt x="18083" y="4458"/>
                    <a:pt x="18083" y="3677"/>
                  </a:cubicBezTo>
                  <a:cubicBezTo>
                    <a:pt x="18083" y="2900"/>
                    <a:pt x="17325" y="1001"/>
                    <a:pt x="16987" y="891"/>
                  </a:cubicBezTo>
                  <a:cubicBezTo>
                    <a:pt x="16650" y="779"/>
                    <a:pt x="15471" y="2785"/>
                    <a:pt x="14965" y="2785"/>
                  </a:cubicBezTo>
                  <a:cubicBezTo>
                    <a:pt x="14459" y="2785"/>
                    <a:pt x="13366" y="1447"/>
                    <a:pt x="13028" y="2563"/>
                  </a:cubicBezTo>
                  <a:cubicBezTo>
                    <a:pt x="12691" y="3677"/>
                    <a:pt x="11933" y="2004"/>
                    <a:pt x="11427" y="2900"/>
                  </a:cubicBezTo>
                  <a:cubicBezTo>
                    <a:pt x="10922" y="3788"/>
                    <a:pt x="10586" y="1895"/>
                    <a:pt x="10586" y="1895"/>
                  </a:cubicBezTo>
                  <a:cubicBezTo>
                    <a:pt x="10586" y="1895"/>
                    <a:pt x="10594" y="1630"/>
                    <a:pt x="10604" y="1272"/>
                  </a:cubicBezTo>
                  <a:cubicBezTo>
                    <a:pt x="10499" y="1321"/>
                    <a:pt x="10396" y="1370"/>
                    <a:pt x="10289" y="1421"/>
                  </a:cubicBezTo>
                  <a:cubicBezTo>
                    <a:pt x="8837" y="2089"/>
                    <a:pt x="6246" y="1671"/>
                    <a:pt x="6120" y="1085"/>
                  </a:cubicBezTo>
                  <a:cubicBezTo>
                    <a:pt x="5993" y="499"/>
                    <a:pt x="4098" y="0"/>
                    <a:pt x="4098" y="0"/>
                  </a:cubicBezTo>
                  <a:cubicBezTo>
                    <a:pt x="4098" y="0"/>
                    <a:pt x="4160" y="1421"/>
                    <a:pt x="3465" y="1753"/>
                  </a:cubicBezTo>
                  <a:cubicBezTo>
                    <a:pt x="2771" y="2089"/>
                    <a:pt x="3656" y="3175"/>
                    <a:pt x="3656" y="3510"/>
                  </a:cubicBezTo>
                  <a:cubicBezTo>
                    <a:pt x="3656" y="3842"/>
                    <a:pt x="3086" y="4346"/>
                    <a:pt x="2644" y="4093"/>
                  </a:cubicBezTo>
                  <a:cubicBezTo>
                    <a:pt x="2202" y="3842"/>
                    <a:pt x="939" y="5348"/>
                    <a:pt x="307" y="5933"/>
                  </a:cubicBezTo>
                  <a:cubicBezTo>
                    <a:pt x="235" y="6000"/>
                    <a:pt x="127" y="6147"/>
                    <a:pt x="0" y="6335"/>
                  </a:cubicBezTo>
                  <a:cubicBezTo>
                    <a:pt x="976" y="7372"/>
                    <a:pt x="889" y="8529"/>
                    <a:pt x="2035" y="9638"/>
                  </a:cubicBezTo>
                  <a:cubicBezTo>
                    <a:pt x="3091" y="10666"/>
                    <a:pt x="4436" y="12053"/>
                    <a:pt x="5242" y="14268"/>
                  </a:cubicBezTo>
                  <a:cubicBezTo>
                    <a:pt x="6058" y="13355"/>
                    <a:pt x="7150" y="12077"/>
                    <a:pt x="7194" y="1144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3" name="Shape 2780"/>
            <p:cNvSpPr/>
            <p:nvPr/>
          </p:nvSpPr>
          <p:spPr>
            <a:xfrm>
              <a:off x="5677792" y="4519316"/>
              <a:ext cx="96944" cy="92917"/>
            </a:xfrm>
            <a:custGeom>
              <a:avLst/>
              <a:gdLst/>
              <a:ahLst/>
              <a:cxnLst>
                <a:cxn ang="0">
                  <a:pos x="wd2" y="hd2"/>
                </a:cxn>
                <a:cxn ang="5400000">
                  <a:pos x="wd2" y="hd2"/>
                </a:cxn>
                <a:cxn ang="10800000">
                  <a:pos x="wd2" y="hd2"/>
                </a:cxn>
                <a:cxn ang="16200000">
                  <a:pos x="wd2" y="hd2"/>
                </a:cxn>
              </a:cxnLst>
              <a:rect l="0" t="0" r="r" b="b"/>
              <a:pathLst>
                <a:path w="21388" h="21600" extrusionOk="0">
                  <a:moveTo>
                    <a:pt x="17400" y="12504"/>
                  </a:moveTo>
                  <a:cubicBezTo>
                    <a:pt x="15810" y="11427"/>
                    <a:pt x="15015" y="11427"/>
                    <a:pt x="15697" y="10829"/>
                  </a:cubicBezTo>
                  <a:cubicBezTo>
                    <a:pt x="16377" y="10229"/>
                    <a:pt x="16491" y="8914"/>
                    <a:pt x="16265" y="7001"/>
                  </a:cubicBezTo>
                  <a:cubicBezTo>
                    <a:pt x="16194" y="6388"/>
                    <a:pt x="16257" y="5968"/>
                    <a:pt x="16388" y="5634"/>
                  </a:cubicBezTo>
                  <a:cubicBezTo>
                    <a:pt x="15856" y="5408"/>
                    <a:pt x="15438" y="5137"/>
                    <a:pt x="15370" y="4823"/>
                  </a:cubicBezTo>
                  <a:cubicBezTo>
                    <a:pt x="15146" y="3764"/>
                    <a:pt x="14142" y="5295"/>
                    <a:pt x="13363" y="6474"/>
                  </a:cubicBezTo>
                  <a:cubicBezTo>
                    <a:pt x="12576" y="7651"/>
                    <a:pt x="10679" y="6354"/>
                    <a:pt x="10902" y="4587"/>
                  </a:cubicBezTo>
                  <a:cubicBezTo>
                    <a:pt x="11127" y="2822"/>
                    <a:pt x="10008" y="0"/>
                    <a:pt x="9452" y="0"/>
                  </a:cubicBezTo>
                  <a:cubicBezTo>
                    <a:pt x="9098" y="0"/>
                    <a:pt x="7582" y="236"/>
                    <a:pt x="5750" y="678"/>
                  </a:cubicBezTo>
                  <a:cubicBezTo>
                    <a:pt x="5993" y="1535"/>
                    <a:pt x="5450" y="2470"/>
                    <a:pt x="5251" y="3410"/>
                  </a:cubicBezTo>
                  <a:cubicBezTo>
                    <a:pt x="5025" y="4489"/>
                    <a:pt x="2298" y="6044"/>
                    <a:pt x="1164" y="7001"/>
                  </a:cubicBezTo>
                  <a:cubicBezTo>
                    <a:pt x="848" y="7269"/>
                    <a:pt x="433" y="7955"/>
                    <a:pt x="0" y="8816"/>
                  </a:cubicBezTo>
                  <a:cubicBezTo>
                    <a:pt x="2135" y="10237"/>
                    <a:pt x="4627" y="11888"/>
                    <a:pt x="6652" y="13501"/>
                  </a:cubicBezTo>
                  <a:cubicBezTo>
                    <a:pt x="10360" y="16453"/>
                    <a:pt x="15963" y="20361"/>
                    <a:pt x="18612" y="21396"/>
                  </a:cubicBezTo>
                  <a:cubicBezTo>
                    <a:pt x="18964" y="21536"/>
                    <a:pt x="19385" y="21594"/>
                    <a:pt x="19858" y="21600"/>
                  </a:cubicBezTo>
                  <a:cubicBezTo>
                    <a:pt x="20490" y="18580"/>
                    <a:pt x="21167" y="18206"/>
                    <a:pt x="21374" y="16571"/>
                  </a:cubicBezTo>
                  <a:cubicBezTo>
                    <a:pt x="21600" y="14776"/>
                    <a:pt x="18988" y="13577"/>
                    <a:pt x="17400" y="1250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4" name="Shape 2781"/>
            <p:cNvSpPr/>
            <p:nvPr/>
          </p:nvSpPr>
          <p:spPr>
            <a:xfrm>
              <a:off x="5633714" y="4484053"/>
              <a:ext cx="66810" cy="73677"/>
            </a:xfrm>
            <a:custGeom>
              <a:avLst/>
              <a:gdLst/>
              <a:ahLst/>
              <a:cxnLst>
                <a:cxn ang="0">
                  <a:pos x="wd2" y="hd2"/>
                </a:cxn>
                <a:cxn ang="5400000">
                  <a:pos x="wd2" y="hd2"/>
                </a:cxn>
                <a:cxn ang="10800000">
                  <a:pos x="wd2" y="hd2"/>
                </a:cxn>
                <a:cxn ang="16200000">
                  <a:pos x="wd2" y="hd2"/>
                </a:cxn>
              </a:cxnLst>
              <a:rect l="0" t="0" r="r" b="b"/>
              <a:pathLst>
                <a:path w="21102" h="21600" extrusionOk="0">
                  <a:moveTo>
                    <a:pt x="20299" y="14783"/>
                  </a:moveTo>
                  <a:cubicBezTo>
                    <a:pt x="20622" y="13425"/>
                    <a:pt x="21600" y="12067"/>
                    <a:pt x="20787" y="10861"/>
                  </a:cubicBezTo>
                  <a:cubicBezTo>
                    <a:pt x="19975" y="9654"/>
                    <a:pt x="19812" y="8294"/>
                    <a:pt x="19812" y="6787"/>
                  </a:cubicBezTo>
                  <a:cubicBezTo>
                    <a:pt x="19812" y="5278"/>
                    <a:pt x="15585" y="0"/>
                    <a:pt x="13960" y="0"/>
                  </a:cubicBezTo>
                  <a:cubicBezTo>
                    <a:pt x="12334" y="0"/>
                    <a:pt x="10221" y="1358"/>
                    <a:pt x="8435" y="1052"/>
                  </a:cubicBezTo>
                  <a:cubicBezTo>
                    <a:pt x="6646" y="750"/>
                    <a:pt x="5183" y="149"/>
                    <a:pt x="5021" y="1807"/>
                  </a:cubicBezTo>
                  <a:cubicBezTo>
                    <a:pt x="4908" y="2940"/>
                    <a:pt x="2099" y="5247"/>
                    <a:pt x="0" y="6895"/>
                  </a:cubicBezTo>
                  <a:cubicBezTo>
                    <a:pt x="407" y="7678"/>
                    <a:pt x="783" y="8498"/>
                    <a:pt x="1069" y="9404"/>
                  </a:cubicBezTo>
                  <a:cubicBezTo>
                    <a:pt x="2799" y="14932"/>
                    <a:pt x="4424" y="16042"/>
                    <a:pt x="6920" y="17950"/>
                  </a:cubicBezTo>
                  <a:cubicBezTo>
                    <a:pt x="8046" y="18819"/>
                    <a:pt x="10247" y="20111"/>
                    <a:pt x="12782" y="21600"/>
                  </a:cubicBezTo>
                  <a:cubicBezTo>
                    <a:pt x="13402" y="20515"/>
                    <a:pt x="13996" y="19649"/>
                    <a:pt x="14448" y="19311"/>
                  </a:cubicBezTo>
                  <a:cubicBezTo>
                    <a:pt x="16072" y="18104"/>
                    <a:pt x="19975" y="16143"/>
                    <a:pt x="20299" y="1478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5" name="Shape 2782"/>
            <p:cNvSpPr/>
            <p:nvPr/>
          </p:nvSpPr>
          <p:spPr>
            <a:xfrm>
              <a:off x="5545557" y="4052086"/>
              <a:ext cx="194519" cy="158040"/>
            </a:xfrm>
            <a:custGeom>
              <a:avLst/>
              <a:gdLst/>
              <a:ahLst/>
              <a:cxnLst>
                <a:cxn ang="0">
                  <a:pos x="wd2" y="hd2"/>
                </a:cxn>
                <a:cxn ang="5400000">
                  <a:pos x="wd2" y="hd2"/>
                </a:cxn>
                <a:cxn ang="10800000">
                  <a:pos x="wd2" y="hd2"/>
                </a:cxn>
                <a:cxn ang="16200000">
                  <a:pos x="wd2" y="hd2"/>
                </a:cxn>
              </a:cxnLst>
              <a:rect l="0" t="0" r="r" b="b"/>
              <a:pathLst>
                <a:path w="21500" h="21600" extrusionOk="0">
                  <a:moveTo>
                    <a:pt x="10115" y="16636"/>
                  </a:moveTo>
                  <a:cubicBezTo>
                    <a:pt x="10115" y="15912"/>
                    <a:pt x="12793" y="14983"/>
                    <a:pt x="12793" y="14259"/>
                  </a:cubicBezTo>
                  <a:cubicBezTo>
                    <a:pt x="12793" y="13537"/>
                    <a:pt x="12793" y="5781"/>
                    <a:pt x="12793" y="5781"/>
                  </a:cubicBezTo>
                  <a:cubicBezTo>
                    <a:pt x="12793" y="5781"/>
                    <a:pt x="21155" y="5988"/>
                    <a:pt x="21405" y="5781"/>
                  </a:cubicBezTo>
                  <a:cubicBezTo>
                    <a:pt x="21534" y="5674"/>
                    <a:pt x="21508" y="3425"/>
                    <a:pt x="21463" y="1214"/>
                  </a:cubicBezTo>
                  <a:cubicBezTo>
                    <a:pt x="21145" y="548"/>
                    <a:pt x="21600" y="0"/>
                    <a:pt x="19622" y="0"/>
                  </a:cubicBezTo>
                  <a:cubicBezTo>
                    <a:pt x="18003" y="0"/>
                    <a:pt x="13274" y="0"/>
                    <a:pt x="10085" y="0"/>
                  </a:cubicBezTo>
                  <a:cubicBezTo>
                    <a:pt x="9355" y="847"/>
                    <a:pt x="8960" y="1990"/>
                    <a:pt x="8681" y="2908"/>
                  </a:cubicBezTo>
                  <a:cubicBezTo>
                    <a:pt x="8226" y="4407"/>
                    <a:pt x="5382" y="6611"/>
                    <a:pt x="5268" y="8722"/>
                  </a:cubicBezTo>
                  <a:cubicBezTo>
                    <a:pt x="5155" y="10833"/>
                    <a:pt x="2499" y="14114"/>
                    <a:pt x="755" y="18616"/>
                  </a:cubicBezTo>
                  <a:cubicBezTo>
                    <a:pt x="275" y="19857"/>
                    <a:pt x="56" y="20822"/>
                    <a:pt x="0" y="21600"/>
                  </a:cubicBezTo>
                  <a:lnTo>
                    <a:pt x="10115" y="21600"/>
                  </a:lnTo>
                  <a:cubicBezTo>
                    <a:pt x="10115" y="21600"/>
                    <a:pt x="10115" y="17361"/>
                    <a:pt x="10115" y="1663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6" name="Shape 2783"/>
            <p:cNvSpPr/>
            <p:nvPr/>
          </p:nvSpPr>
          <p:spPr>
            <a:xfrm>
              <a:off x="5545557" y="4060902"/>
              <a:ext cx="280922" cy="308797"/>
            </a:xfrm>
            <a:custGeom>
              <a:avLst/>
              <a:gdLst/>
              <a:ahLst/>
              <a:cxnLst>
                <a:cxn ang="0">
                  <a:pos x="wd2" y="hd2"/>
                </a:cxn>
                <a:cxn ang="5400000">
                  <a:pos x="wd2" y="hd2"/>
                </a:cxn>
                <a:cxn ang="10800000">
                  <a:pos x="wd2" y="hd2"/>
                </a:cxn>
                <a:cxn ang="16200000">
                  <a:pos x="wd2" y="hd2"/>
                </a:cxn>
              </a:cxnLst>
              <a:rect l="0" t="0" r="r" b="b"/>
              <a:pathLst>
                <a:path w="21509" h="21600" extrusionOk="0">
                  <a:moveTo>
                    <a:pt x="1611" y="18666"/>
                  </a:moveTo>
                  <a:cubicBezTo>
                    <a:pt x="2235" y="18780"/>
                    <a:pt x="3235" y="18666"/>
                    <a:pt x="3235" y="18666"/>
                  </a:cubicBezTo>
                  <a:cubicBezTo>
                    <a:pt x="3235" y="18666"/>
                    <a:pt x="4109" y="18323"/>
                    <a:pt x="4609" y="18551"/>
                  </a:cubicBezTo>
                  <a:cubicBezTo>
                    <a:pt x="5108" y="18780"/>
                    <a:pt x="5607" y="19350"/>
                    <a:pt x="5607" y="19350"/>
                  </a:cubicBezTo>
                  <a:lnTo>
                    <a:pt x="6232" y="19350"/>
                  </a:lnTo>
                  <a:cubicBezTo>
                    <a:pt x="6232" y="19350"/>
                    <a:pt x="6732" y="20606"/>
                    <a:pt x="7481" y="20834"/>
                  </a:cubicBezTo>
                  <a:cubicBezTo>
                    <a:pt x="7912" y="20965"/>
                    <a:pt x="8175" y="21321"/>
                    <a:pt x="8323" y="21600"/>
                  </a:cubicBezTo>
                  <a:cubicBezTo>
                    <a:pt x="8857" y="21589"/>
                    <a:pt x="9271" y="21427"/>
                    <a:pt x="9271" y="21077"/>
                  </a:cubicBezTo>
                  <a:cubicBezTo>
                    <a:pt x="9271" y="20640"/>
                    <a:pt x="9511" y="20057"/>
                    <a:pt x="10307" y="20713"/>
                  </a:cubicBezTo>
                  <a:cubicBezTo>
                    <a:pt x="11104" y="21368"/>
                    <a:pt x="11104" y="20785"/>
                    <a:pt x="11263" y="20567"/>
                  </a:cubicBezTo>
                  <a:cubicBezTo>
                    <a:pt x="11423" y="20349"/>
                    <a:pt x="11981" y="20640"/>
                    <a:pt x="12459" y="20640"/>
                  </a:cubicBezTo>
                  <a:cubicBezTo>
                    <a:pt x="12936" y="20640"/>
                    <a:pt x="13574" y="20349"/>
                    <a:pt x="13574" y="20349"/>
                  </a:cubicBezTo>
                  <a:cubicBezTo>
                    <a:pt x="13574" y="20349"/>
                    <a:pt x="20189" y="20422"/>
                    <a:pt x="20508" y="20276"/>
                  </a:cubicBezTo>
                  <a:cubicBezTo>
                    <a:pt x="20825" y="20131"/>
                    <a:pt x="20747" y="18893"/>
                    <a:pt x="20747" y="18893"/>
                  </a:cubicBezTo>
                  <a:lnTo>
                    <a:pt x="20189" y="18384"/>
                  </a:lnTo>
                  <a:lnTo>
                    <a:pt x="18515" y="4041"/>
                  </a:lnTo>
                  <a:lnTo>
                    <a:pt x="21509" y="4041"/>
                  </a:lnTo>
                  <a:cubicBezTo>
                    <a:pt x="18314" y="2111"/>
                    <a:pt x="15575" y="473"/>
                    <a:pt x="15227" y="292"/>
                  </a:cubicBezTo>
                  <a:cubicBezTo>
                    <a:pt x="15037" y="192"/>
                    <a:pt x="14939" y="95"/>
                    <a:pt x="14878" y="0"/>
                  </a:cubicBezTo>
                  <a:cubicBezTo>
                    <a:pt x="14909" y="1132"/>
                    <a:pt x="14927" y="2283"/>
                    <a:pt x="14838" y="2338"/>
                  </a:cubicBezTo>
                  <a:cubicBezTo>
                    <a:pt x="14664" y="2443"/>
                    <a:pt x="8872" y="2338"/>
                    <a:pt x="8872" y="2338"/>
                  </a:cubicBezTo>
                  <a:cubicBezTo>
                    <a:pt x="8872" y="2338"/>
                    <a:pt x="8872" y="6307"/>
                    <a:pt x="8872" y="6676"/>
                  </a:cubicBezTo>
                  <a:cubicBezTo>
                    <a:pt x="8872" y="7047"/>
                    <a:pt x="7017" y="7523"/>
                    <a:pt x="7017" y="7893"/>
                  </a:cubicBezTo>
                  <a:cubicBezTo>
                    <a:pt x="7017" y="8264"/>
                    <a:pt x="7017" y="10434"/>
                    <a:pt x="7017" y="10434"/>
                  </a:cubicBezTo>
                  <a:lnTo>
                    <a:pt x="10" y="10434"/>
                  </a:lnTo>
                  <a:cubicBezTo>
                    <a:pt x="-91" y="11479"/>
                    <a:pt x="607" y="11849"/>
                    <a:pt x="1006" y="12267"/>
                  </a:cubicBezTo>
                  <a:cubicBezTo>
                    <a:pt x="1558" y="12842"/>
                    <a:pt x="586" y="13850"/>
                    <a:pt x="1400" y="14882"/>
                  </a:cubicBezTo>
                  <a:cubicBezTo>
                    <a:pt x="2214" y="15914"/>
                    <a:pt x="1217" y="17498"/>
                    <a:pt x="822" y="18074"/>
                  </a:cubicBezTo>
                  <a:cubicBezTo>
                    <a:pt x="608" y="18388"/>
                    <a:pt x="586" y="18930"/>
                    <a:pt x="520" y="19486"/>
                  </a:cubicBezTo>
                  <a:cubicBezTo>
                    <a:pt x="553" y="19478"/>
                    <a:pt x="591" y="19469"/>
                    <a:pt x="611" y="19464"/>
                  </a:cubicBezTo>
                  <a:cubicBezTo>
                    <a:pt x="1111" y="19350"/>
                    <a:pt x="986" y="18551"/>
                    <a:pt x="1611" y="1866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7" name="Shape 2784"/>
            <p:cNvSpPr/>
            <p:nvPr/>
          </p:nvSpPr>
          <p:spPr>
            <a:xfrm>
              <a:off x="5651345" y="4113796"/>
              <a:ext cx="387508" cy="360324"/>
            </a:xfrm>
            <a:custGeom>
              <a:avLst/>
              <a:gdLst/>
              <a:ahLst/>
              <a:cxnLst>
                <a:cxn ang="0">
                  <a:pos x="wd2" y="hd2"/>
                </a:cxn>
                <a:cxn ang="5400000">
                  <a:pos x="wd2" y="hd2"/>
                </a:cxn>
                <a:cxn ang="10800000">
                  <a:pos x="wd2" y="hd2"/>
                </a:cxn>
                <a:cxn ang="16200000">
                  <a:pos x="wd2" y="hd2"/>
                </a:cxn>
              </a:cxnLst>
              <a:rect l="0" t="0" r="r" b="b"/>
              <a:pathLst>
                <a:path w="21573" h="21447" extrusionOk="0">
                  <a:moveTo>
                    <a:pt x="20461" y="8949"/>
                  </a:moveTo>
                  <a:cubicBezTo>
                    <a:pt x="20461" y="8949"/>
                    <a:pt x="20461" y="7881"/>
                    <a:pt x="19825" y="7492"/>
                  </a:cubicBezTo>
                  <a:cubicBezTo>
                    <a:pt x="19189" y="7104"/>
                    <a:pt x="18371" y="7006"/>
                    <a:pt x="18371" y="7006"/>
                  </a:cubicBezTo>
                  <a:cubicBezTo>
                    <a:pt x="18371" y="7006"/>
                    <a:pt x="17918" y="6132"/>
                    <a:pt x="17554" y="5744"/>
                  </a:cubicBezTo>
                  <a:cubicBezTo>
                    <a:pt x="17336" y="5511"/>
                    <a:pt x="13085" y="2472"/>
                    <a:pt x="9588" y="0"/>
                  </a:cubicBezTo>
                  <a:lnTo>
                    <a:pt x="7411" y="0"/>
                  </a:lnTo>
                  <a:lnTo>
                    <a:pt x="8628" y="12206"/>
                  </a:lnTo>
                  <a:lnTo>
                    <a:pt x="9034" y="12638"/>
                  </a:lnTo>
                  <a:cubicBezTo>
                    <a:pt x="9034" y="12638"/>
                    <a:pt x="9091" y="13692"/>
                    <a:pt x="8860" y="13815"/>
                  </a:cubicBezTo>
                  <a:cubicBezTo>
                    <a:pt x="8628" y="13939"/>
                    <a:pt x="3818" y="13877"/>
                    <a:pt x="3818" y="13877"/>
                  </a:cubicBezTo>
                  <a:cubicBezTo>
                    <a:pt x="3818" y="13877"/>
                    <a:pt x="3355" y="14125"/>
                    <a:pt x="3007" y="14125"/>
                  </a:cubicBezTo>
                  <a:cubicBezTo>
                    <a:pt x="2660" y="14125"/>
                    <a:pt x="2254" y="13877"/>
                    <a:pt x="2138" y="14063"/>
                  </a:cubicBezTo>
                  <a:cubicBezTo>
                    <a:pt x="2022" y="14248"/>
                    <a:pt x="2022" y="14744"/>
                    <a:pt x="1443" y="14187"/>
                  </a:cubicBezTo>
                  <a:cubicBezTo>
                    <a:pt x="864" y="13629"/>
                    <a:pt x="689" y="14125"/>
                    <a:pt x="689" y="14497"/>
                  </a:cubicBezTo>
                  <a:cubicBezTo>
                    <a:pt x="689" y="14795"/>
                    <a:pt x="388" y="14932"/>
                    <a:pt x="0" y="14942"/>
                  </a:cubicBezTo>
                  <a:cubicBezTo>
                    <a:pt x="80" y="15119"/>
                    <a:pt x="116" y="15261"/>
                    <a:pt x="116" y="15261"/>
                  </a:cubicBezTo>
                  <a:lnTo>
                    <a:pt x="353" y="15638"/>
                  </a:lnTo>
                  <a:cubicBezTo>
                    <a:pt x="353" y="15638"/>
                    <a:pt x="315" y="16250"/>
                    <a:pt x="544" y="16495"/>
                  </a:cubicBezTo>
                  <a:cubicBezTo>
                    <a:pt x="774" y="16741"/>
                    <a:pt x="1194" y="17190"/>
                    <a:pt x="1232" y="17393"/>
                  </a:cubicBezTo>
                  <a:cubicBezTo>
                    <a:pt x="1270" y="17598"/>
                    <a:pt x="1232" y="18497"/>
                    <a:pt x="1232" y="18497"/>
                  </a:cubicBezTo>
                  <a:cubicBezTo>
                    <a:pt x="1232" y="18497"/>
                    <a:pt x="1384" y="19191"/>
                    <a:pt x="1613" y="18865"/>
                  </a:cubicBezTo>
                  <a:cubicBezTo>
                    <a:pt x="1843" y="18537"/>
                    <a:pt x="2186" y="19150"/>
                    <a:pt x="2339" y="18742"/>
                  </a:cubicBezTo>
                  <a:cubicBezTo>
                    <a:pt x="2493" y="18333"/>
                    <a:pt x="2988" y="18823"/>
                    <a:pt x="3218" y="18823"/>
                  </a:cubicBezTo>
                  <a:cubicBezTo>
                    <a:pt x="3447" y="18823"/>
                    <a:pt x="3982" y="18088"/>
                    <a:pt x="4134" y="18129"/>
                  </a:cubicBezTo>
                  <a:cubicBezTo>
                    <a:pt x="4288" y="18169"/>
                    <a:pt x="4631" y="18865"/>
                    <a:pt x="4631" y="19150"/>
                  </a:cubicBezTo>
                  <a:cubicBezTo>
                    <a:pt x="4631" y="19436"/>
                    <a:pt x="5319" y="19722"/>
                    <a:pt x="5090" y="19803"/>
                  </a:cubicBezTo>
                  <a:cubicBezTo>
                    <a:pt x="4861" y="19885"/>
                    <a:pt x="4822" y="20293"/>
                    <a:pt x="5090" y="20293"/>
                  </a:cubicBezTo>
                  <a:cubicBezTo>
                    <a:pt x="5357" y="20293"/>
                    <a:pt x="5242" y="20825"/>
                    <a:pt x="5395" y="21070"/>
                  </a:cubicBezTo>
                  <a:cubicBezTo>
                    <a:pt x="5548" y="21315"/>
                    <a:pt x="5853" y="21519"/>
                    <a:pt x="6006" y="21152"/>
                  </a:cubicBezTo>
                  <a:cubicBezTo>
                    <a:pt x="6160" y="20784"/>
                    <a:pt x="6503" y="21111"/>
                    <a:pt x="6656" y="21356"/>
                  </a:cubicBezTo>
                  <a:cubicBezTo>
                    <a:pt x="6809" y="21600"/>
                    <a:pt x="7306" y="21315"/>
                    <a:pt x="7382" y="20988"/>
                  </a:cubicBezTo>
                  <a:cubicBezTo>
                    <a:pt x="7458" y="20661"/>
                    <a:pt x="8069" y="20538"/>
                    <a:pt x="8031" y="20906"/>
                  </a:cubicBezTo>
                  <a:cubicBezTo>
                    <a:pt x="7993" y="21274"/>
                    <a:pt x="8107" y="21356"/>
                    <a:pt x="8489" y="21070"/>
                  </a:cubicBezTo>
                  <a:cubicBezTo>
                    <a:pt x="8606" y="20983"/>
                    <a:pt x="8731" y="20969"/>
                    <a:pt x="8855" y="20989"/>
                  </a:cubicBezTo>
                  <a:cubicBezTo>
                    <a:pt x="8990" y="20514"/>
                    <a:pt x="9146" y="20075"/>
                    <a:pt x="9215" y="19926"/>
                  </a:cubicBezTo>
                  <a:cubicBezTo>
                    <a:pt x="9330" y="19681"/>
                    <a:pt x="8948" y="19110"/>
                    <a:pt x="9138" y="19027"/>
                  </a:cubicBezTo>
                  <a:cubicBezTo>
                    <a:pt x="9330" y="18946"/>
                    <a:pt x="9979" y="19110"/>
                    <a:pt x="10170" y="18537"/>
                  </a:cubicBezTo>
                  <a:cubicBezTo>
                    <a:pt x="10361" y="17966"/>
                    <a:pt x="10590" y="17679"/>
                    <a:pt x="10590" y="17679"/>
                  </a:cubicBezTo>
                  <a:cubicBezTo>
                    <a:pt x="10590" y="17679"/>
                    <a:pt x="10666" y="16455"/>
                    <a:pt x="11010" y="16659"/>
                  </a:cubicBezTo>
                  <a:cubicBezTo>
                    <a:pt x="11354" y="16863"/>
                    <a:pt x="11774" y="17190"/>
                    <a:pt x="11813" y="16699"/>
                  </a:cubicBezTo>
                  <a:cubicBezTo>
                    <a:pt x="11851" y="16209"/>
                    <a:pt x="12271" y="16495"/>
                    <a:pt x="12385" y="16046"/>
                  </a:cubicBezTo>
                  <a:cubicBezTo>
                    <a:pt x="12500" y="15596"/>
                    <a:pt x="12729" y="15638"/>
                    <a:pt x="12997" y="15719"/>
                  </a:cubicBezTo>
                  <a:cubicBezTo>
                    <a:pt x="13264" y="15801"/>
                    <a:pt x="13493" y="15679"/>
                    <a:pt x="13493" y="15433"/>
                  </a:cubicBezTo>
                  <a:cubicBezTo>
                    <a:pt x="13493" y="15189"/>
                    <a:pt x="14104" y="15311"/>
                    <a:pt x="14601" y="14944"/>
                  </a:cubicBezTo>
                  <a:cubicBezTo>
                    <a:pt x="15097" y="14576"/>
                    <a:pt x="15365" y="14290"/>
                    <a:pt x="15556" y="14493"/>
                  </a:cubicBezTo>
                  <a:cubicBezTo>
                    <a:pt x="15748" y="14699"/>
                    <a:pt x="17008" y="14657"/>
                    <a:pt x="17199" y="14576"/>
                  </a:cubicBezTo>
                  <a:cubicBezTo>
                    <a:pt x="17389" y="14493"/>
                    <a:pt x="17772" y="14127"/>
                    <a:pt x="18230" y="14208"/>
                  </a:cubicBezTo>
                  <a:cubicBezTo>
                    <a:pt x="18688" y="14290"/>
                    <a:pt x="19796" y="14003"/>
                    <a:pt x="20254" y="14003"/>
                  </a:cubicBezTo>
                  <a:cubicBezTo>
                    <a:pt x="20713" y="14003"/>
                    <a:pt x="20904" y="13555"/>
                    <a:pt x="21057" y="13391"/>
                  </a:cubicBezTo>
                  <a:cubicBezTo>
                    <a:pt x="21210" y="13228"/>
                    <a:pt x="21324" y="12493"/>
                    <a:pt x="21477" y="12371"/>
                  </a:cubicBezTo>
                  <a:cubicBezTo>
                    <a:pt x="21600" y="12272"/>
                    <a:pt x="21575" y="9707"/>
                    <a:pt x="21560" y="8695"/>
                  </a:cubicBezTo>
                  <a:cubicBezTo>
                    <a:pt x="21099" y="8797"/>
                    <a:pt x="20461" y="8949"/>
                    <a:pt x="20461" y="894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8" name="Shape 2785"/>
            <p:cNvSpPr/>
            <p:nvPr/>
          </p:nvSpPr>
          <p:spPr>
            <a:xfrm>
              <a:off x="5810027" y="4360634"/>
              <a:ext cx="189926" cy="129367"/>
            </a:xfrm>
            <a:custGeom>
              <a:avLst/>
              <a:gdLst/>
              <a:ahLst/>
              <a:cxnLst>
                <a:cxn ang="0">
                  <a:pos x="wd2" y="hd2"/>
                </a:cxn>
                <a:cxn ang="5400000">
                  <a:pos x="wd2" y="hd2"/>
                </a:cxn>
                <a:cxn ang="10800000">
                  <a:pos x="wd2" y="hd2"/>
                </a:cxn>
                <a:cxn ang="16200000">
                  <a:pos x="wd2" y="hd2"/>
                </a:cxn>
              </a:cxnLst>
              <a:rect l="0" t="0" r="r" b="b"/>
              <a:pathLst>
                <a:path w="21473" h="20465" extrusionOk="0">
                  <a:moveTo>
                    <a:pt x="21442" y="11757"/>
                  </a:moveTo>
                  <a:cubicBezTo>
                    <a:pt x="21047" y="11246"/>
                    <a:pt x="20516" y="11088"/>
                    <a:pt x="20378" y="11088"/>
                  </a:cubicBezTo>
                  <a:cubicBezTo>
                    <a:pt x="20145" y="11088"/>
                    <a:pt x="20320" y="9299"/>
                    <a:pt x="20204" y="9055"/>
                  </a:cubicBezTo>
                  <a:cubicBezTo>
                    <a:pt x="20087" y="8810"/>
                    <a:pt x="19331" y="9542"/>
                    <a:pt x="18865" y="9299"/>
                  </a:cubicBezTo>
                  <a:cubicBezTo>
                    <a:pt x="18400" y="9055"/>
                    <a:pt x="18225" y="7997"/>
                    <a:pt x="17818" y="7997"/>
                  </a:cubicBezTo>
                  <a:cubicBezTo>
                    <a:pt x="17411" y="7997"/>
                    <a:pt x="17353" y="7346"/>
                    <a:pt x="17353" y="6612"/>
                  </a:cubicBezTo>
                  <a:cubicBezTo>
                    <a:pt x="17353" y="5879"/>
                    <a:pt x="16597" y="5148"/>
                    <a:pt x="16131" y="4659"/>
                  </a:cubicBezTo>
                  <a:cubicBezTo>
                    <a:pt x="15666" y="4170"/>
                    <a:pt x="15550" y="2786"/>
                    <a:pt x="15258" y="2542"/>
                  </a:cubicBezTo>
                  <a:cubicBezTo>
                    <a:pt x="15091" y="2402"/>
                    <a:pt x="15156" y="1402"/>
                    <a:pt x="15240" y="572"/>
                  </a:cubicBezTo>
                  <a:cubicBezTo>
                    <a:pt x="14516" y="558"/>
                    <a:pt x="13800" y="449"/>
                    <a:pt x="13609" y="179"/>
                  </a:cubicBezTo>
                  <a:cubicBezTo>
                    <a:pt x="13222" y="-360"/>
                    <a:pt x="12678" y="399"/>
                    <a:pt x="11671" y="1376"/>
                  </a:cubicBezTo>
                  <a:cubicBezTo>
                    <a:pt x="10662" y="2353"/>
                    <a:pt x="9421" y="2029"/>
                    <a:pt x="9421" y="2678"/>
                  </a:cubicBezTo>
                  <a:cubicBezTo>
                    <a:pt x="9421" y="3331"/>
                    <a:pt x="8954" y="3656"/>
                    <a:pt x="8412" y="3437"/>
                  </a:cubicBezTo>
                  <a:cubicBezTo>
                    <a:pt x="7869" y="3222"/>
                    <a:pt x="7403" y="3112"/>
                    <a:pt x="7170" y="4307"/>
                  </a:cubicBezTo>
                  <a:cubicBezTo>
                    <a:pt x="6938" y="5500"/>
                    <a:pt x="6085" y="4739"/>
                    <a:pt x="6007" y="6042"/>
                  </a:cubicBezTo>
                  <a:cubicBezTo>
                    <a:pt x="5929" y="7346"/>
                    <a:pt x="5076" y="6478"/>
                    <a:pt x="4378" y="5936"/>
                  </a:cubicBezTo>
                  <a:cubicBezTo>
                    <a:pt x="3679" y="5394"/>
                    <a:pt x="3525" y="8646"/>
                    <a:pt x="3525" y="8646"/>
                  </a:cubicBezTo>
                  <a:cubicBezTo>
                    <a:pt x="3525" y="8646"/>
                    <a:pt x="3060" y="9409"/>
                    <a:pt x="2670" y="10926"/>
                  </a:cubicBezTo>
                  <a:cubicBezTo>
                    <a:pt x="2283" y="12449"/>
                    <a:pt x="965" y="12013"/>
                    <a:pt x="576" y="12230"/>
                  </a:cubicBezTo>
                  <a:cubicBezTo>
                    <a:pt x="189" y="12449"/>
                    <a:pt x="965" y="13967"/>
                    <a:pt x="732" y="14620"/>
                  </a:cubicBezTo>
                  <a:cubicBezTo>
                    <a:pt x="591" y="15015"/>
                    <a:pt x="275" y="16182"/>
                    <a:pt x="0" y="17444"/>
                  </a:cubicBezTo>
                  <a:cubicBezTo>
                    <a:pt x="574" y="17576"/>
                    <a:pt x="1113" y="18257"/>
                    <a:pt x="1276" y="18637"/>
                  </a:cubicBezTo>
                  <a:cubicBezTo>
                    <a:pt x="1508" y="19177"/>
                    <a:pt x="2905" y="21240"/>
                    <a:pt x="3603" y="20155"/>
                  </a:cubicBezTo>
                  <a:cubicBezTo>
                    <a:pt x="4302" y="19068"/>
                    <a:pt x="6240" y="18962"/>
                    <a:pt x="6705" y="19613"/>
                  </a:cubicBezTo>
                  <a:cubicBezTo>
                    <a:pt x="7170" y="20265"/>
                    <a:pt x="7482" y="19937"/>
                    <a:pt x="7559" y="19288"/>
                  </a:cubicBezTo>
                  <a:cubicBezTo>
                    <a:pt x="7636" y="18637"/>
                    <a:pt x="6784" y="16246"/>
                    <a:pt x="7095" y="15595"/>
                  </a:cubicBezTo>
                  <a:cubicBezTo>
                    <a:pt x="7403" y="14944"/>
                    <a:pt x="13455" y="15271"/>
                    <a:pt x="13688" y="15813"/>
                  </a:cubicBezTo>
                  <a:cubicBezTo>
                    <a:pt x="13919" y="16356"/>
                    <a:pt x="13919" y="14729"/>
                    <a:pt x="14696" y="14835"/>
                  </a:cubicBezTo>
                  <a:cubicBezTo>
                    <a:pt x="15472" y="14944"/>
                    <a:pt x="16636" y="15486"/>
                    <a:pt x="17102" y="15271"/>
                  </a:cubicBezTo>
                  <a:cubicBezTo>
                    <a:pt x="17567" y="15053"/>
                    <a:pt x="18109" y="13856"/>
                    <a:pt x="18575" y="13856"/>
                  </a:cubicBezTo>
                  <a:cubicBezTo>
                    <a:pt x="19041" y="13856"/>
                    <a:pt x="20437" y="13751"/>
                    <a:pt x="20748" y="13207"/>
                  </a:cubicBezTo>
                  <a:cubicBezTo>
                    <a:pt x="21059" y="12664"/>
                    <a:pt x="21600" y="12664"/>
                    <a:pt x="21446" y="11799"/>
                  </a:cubicBezTo>
                  <a:cubicBezTo>
                    <a:pt x="21444" y="11784"/>
                    <a:pt x="21444" y="11772"/>
                    <a:pt x="21442" y="1175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9" name="Shape 2786"/>
            <p:cNvSpPr/>
            <p:nvPr/>
          </p:nvSpPr>
          <p:spPr>
            <a:xfrm>
              <a:off x="5951077" y="4157874"/>
              <a:ext cx="358149" cy="280397"/>
            </a:xfrm>
            <a:custGeom>
              <a:avLst/>
              <a:gdLst/>
              <a:ahLst/>
              <a:cxnLst>
                <a:cxn ang="0">
                  <a:pos x="wd2" y="hd2"/>
                </a:cxn>
                <a:cxn ang="5400000">
                  <a:pos x="wd2" y="hd2"/>
                </a:cxn>
                <a:cxn ang="10800000">
                  <a:pos x="wd2" y="hd2"/>
                </a:cxn>
                <a:cxn ang="16200000">
                  <a:pos x="wd2" y="hd2"/>
                </a:cxn>
              </a:cxnLst>
              <a:rect l="0" t="0" r="r" b="b"/>
              <a:pathLst>
                <a:path w="21438" h="21485" extrusionOk="0">
                  <a:moveTo>
                    <a:pt x="20582" y="3146"/>
                  </a:moveTo>
                  <a:cubicBezTo>
                    <a:pt x="20582" y="2888"/>
                    <a:pt x="20536" y="1726"/>
                    <a:pt x="20500" y="862"/>
                  </a:cubicBezTo>
                  <a:lnTo>
                    <a:pt x="19398" y="1625"/>
                  </a:lnTo>
                  <a:cubicBezTo>
                    <a:pt x="19398" y="1625"/>
                    <a:pt x="19105" y="1001"/>
                    <a:pt x="18519" y="500"/>
                  </a:cubicBezTo>
                  <a:cubicBezTo>
                    <a:pt x="17934" y="0"/>
                    <a:pt x="16469" y="0"/>
                    <a:pt x="16469" y="0"/>
                  </a:cubicBezTo>
                  <a:lnTo>
                    <a:pt x="10511" y="4752"/>
                  </a:lnTo>
                  <a:lnTo>
                    <a:pt x="7972" y="7375"/>
                  </a:lnTo>
                  <a:cubicBezTo>
                    <a:pt x="7972" y="7375"/>
                    <a:pt x="6312" y="8126"/>
                    <a:pt x="5823" y="8251"/>
                  </a:cubicBezTo>
                  <a:cubicBezTo>
                    <a:pt x="5767" y="8266"/>
                    <a:pt x="5703" y="8282"/>
                    <a:pt x="5639" y="8300"/>
                  </a:cubicBezTo>
                  <a:cubicBezTo>
                    <a:pt x="5654" y="9602"/>
                    <a:pt x="5681" y="12904"/>
                    <a:pt x="5549" y="13031"/>
                  </a:cubicBezTo>
                  <a:cubicBezTo>
                    <a:pt x="5385" y="13189"/>
                    <a:pt x="5261" y="14135"/>
                    <a:pt x="5097" y="14345"/>
                  </a:cubicBezTo>
                  <a:cubicBezTo>
                    <a:pt x="4933" y="14556"/>
                    <a:pt x="4727" y="15133"/>
                    <a:pt x="4234" y="15133"/>
                  </a:cubicBezTo>
                  <a:cubicBezTo>
                    <a:pt x="3741" y="15133"/>
                    <a:pt x="2551" y="15502"/>
                    <a:pt x="2058" y="15397"/>
                  </a:cubicBezTo>
                  <a:cubicBezTo>
                    <a:pt x="1565" y="15292"/>
                    <a:pt x="1154" y="15763"/>
                    <a:pt x="949" y="15870"/>
                  </a:cubicBezTo>
                  <a:cubicBezTo>
                    <a:pt x="845" y="15922"/>
                    <a:pt x="442" y="15962"/>
                    <a:pt x="46" y="15953"/>
                  </a:cubicBezTo>
                  <a:cubicBezTo>
                    <a:pt x="2" y="16356"/>
                    <a:pt x="-33" y="16840"/>
                    <a:pt x="55" y="16908"/>
                  </a:cubicBezTo>
                  <a:cubicBezTo>
                    <a:pt x="210" y="17026"/>
                    <a:pt x="271" y="17696"/>
                    <a:pt x="518" y="17933"/>
                  </a:cubicBezTo>
                  <a:cubicBezTo>
                    <a:pt x="764" y="18170"/>
                    <a:pt x="1164" y="18524"/>
                    <a:pt x="1164" y="18879"/>
                  </a:cubicBezTo>
                  <a:cubicBezTo>
                    <a:pt x="1164" y="19235"/>
                    <a:pt x="1195" y="19550"/>
                    <a:pt x="1411" y="19550"/>
                  </a:cubicBezTo>
                  <a:cubicBezTo>
                    <a:pt x="1626" y="19550"/>
                    <a:pt x="1719" y="20062"/>
                    <a:pt x="1965" y="20180"/>
                  </a:cubicBezTo>
                  <a:cubicBezTo>
                    <a:pt x="2212" y="20299"/>
                    <a:pt x="2612" y="19944"/>
                    <a:pt x="2674" y="20062"/>
                  </a:cubicBezTo>
                  <a:cubicBezTo>
                    <a:pt x="2735" y="20180"/>
                    <a:pt x="2643" y="21047"/>
                    <a:pt x="2766" y="21047"/>
                  </a:cubicBezTo>
                  <a:cubicBezTo>
                    <a:pt x="2839" y="21047"/>
                    <a:pt x="3120" y="21124"/>
                    <a:pt x="3330" y="21371"/>
                  </a:cubicBezTo>
                  <a:cubicBezTo>
                    <a:pt x="3255" y="20952"/>
                    <a:pt x="3419" y="20394"/>
                    <a:pt x="3824" y="20549"/>
                  </a:cubicBezTo>
                  <a:cubicBezTo>
                    <a:pt x="4235" y="20706"/>
                    <a:pt x="3906" y="21180"/>
                    <a:pt x="4276" y="21392"/>
                  </a:cubicBezTo>
                  <a:cubicBezTo>
                    <a:pt x="4645" y="21600"/>
                    <a:pt x="4851" y="21443"/>
                    <a:pt x="4851" y="21075"/>
                  </a:cubicBezTo>
                  <a:cubicBezTo>
                    <a:pt x="4851" y="20706"/>
                    <a:pt x="5344" y="19971"/>
                    <a:pt x="5468" y="19813"/>
                  </a:cubicBezTo>
                  <a:cubicBezTo>
                    <a:pt x="5591" y="19655"/>
                    <a:pt x="5549" y="18657"/>
                    <a:pt x="5796" y="18393"/>
                  </a:cubicBezTo>
                  <a:cubicBezTo>
                    <a:pt x="6042" y="18130"/>
                    <a:pt x="6782" y="18341"/>
                    <a:pt x="7069" y="18393"/>
                  </a:cubicBezTo>
                  <a:cubicBezTo>
                    <a:pt x="7356" y="18446"/>
                    <a:pt x="7562" y="17657"/>
                    <a:pt x="7890" y="18025"/>
                  </a:cubicBezTo>
                  <a:cubicBezTo>
                    <a:pt x="8219" y="18393"/>
                    <a:pt x="8753" y="18078"/>
                    <a:pt x="9000" y="18446"/>
                  </a:cubicBezTo>
                  <a:cubicBezTo>
                    <a:pt x="9246" y="18814"/>
                    <a:pt x="9369" y="19707"/>
                    <a:pt x="9780" y="19392"/>
                  </a:cubicBezTo>
                  <a:cubicBezTo>
                    <a:pt x="10190" y="19076"/>
                    <a:pt x="10683" y="18972"/>
                    <a:pt x="10929" y="18972"/>
                  </a:cubicBezTo>
                  <a:cubicBezTo>
                    <a:pt x="11176" y="18972"/>
                    <a:pt x="11752" y="19603"/>
                    <a:pt x="11998" y="19707"/>
                  </a:cubicBezTo>
                  <a:cubicBezTo>
                    <a:pt x="12244" y="19813"/>
                    <a:pt x="13066" y="19918"/>
                    <a:pt x="13353" y="19707"/>
                  </a:cubicBezTo>
                  <a:cubicBezTo>
                    <a:pt x="13640" y="19497"/>
                    <a:pt x="14010" y="18814"/>
                    <a:pt x="14379" y="18866"/>
                  </a:cubicBezTo>
                  <a:cubicBezTo>
                    <a:pt x="14749" y="18919"/>
                    <a:pt x="15899" y="18760"/>
                    <a:pt x="16146" y="18919"/>
                  </a:cubicBezTo>
                  <a:cubicBezTo>
                    <a:pt x="16393" y="19076"/>
                    <a:pt x="16926" y="19444"/>
                    <a:pt x="17296" y="19287"/>
                  </a:cubicBezTo>
                  <a:cubicBezTo>
                    <a:pt x="17666" y="19130"/>
                    <a:pt x="17994" y="18236"/>
                    <a:pt x="18282" y="18130"/>
                  </a:cubicBezTo>
                  <a:cubicBezTo>
                    <a:pt x="18372" y="18097"/>
                    <a:pt x="18431" y="18104"/>
                    <a:pt x="18480" y="18125"/>
                  </a:cubicBezTo>
                  <a:cubicBezTo>
                    <a:pt x="18484" y="17921"/>
                    <a:pt x="18487" y="17725"/>
                    <a:pt x="18487" y="17552"/>
                  </a:cubicBezTo>
                  <a:cubicBezTo>
                    <a:pt x="18487" y="16606"/>
                    <a:pt x="18652" y="16974"/>
                    <a:pt x="18775" y="16028"/>
                  </a:cubicBezTo>
                  <a:cubicBezTo>
                    <a:pt x="18898" y="15081"/>
                    <a:pt x="20829" y="12610"/>
                    <a:pt x="20993" y="12451"/>
                  </a:cubicBezTo>
                  <a:cubicBezTo>
                    <a:pt x="21158" y="12294"/>
                    <a:pt x="21156" y="8562"/>
                    <a:pt x="21156" y="8036"/>
                  </a:cubicBezTo>
                  <a:cubicBezTo>
                    <a:pt x="21156" y="7511"/>
                    <a:pt x="21239" y="6880"/>
                    <a:pt x="21403" y="6143"/>
                  </a:cubicBezTo>
                  <a:cubicBezTo>
                    <a:pt x="21567" y="5406"/>
                    <a:pt x="21116" y="5460"/>
                    <a:pt x="21156" y="4776"/>
                  </a:cubicBezTo>
                  <a:cubicBezTo>
                    <a:pt x="21198" y="4094"/>
                    <a:pt x="20582" y="3568"/>
                    <a:pt x="20582" y="314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0" name="Shape 2787"/>
            <p:cNvSpPr/>
            <p:nvPr/>
          </p:nvSpPr>
          <p:spPr>
            <a:xfrm>
              <a:off x="6259625" y="4157874"/>
              <a:ext cx="231868" cy="385175"/>
            </a:xfrm>
            <a:custGeom>
              <a:avLst/>
              <a:gdLst/>
              <a:ahLst/>
              <a:cxnLst>
                <a:cxn ang="0">
                  <a:pos x="wd2" y="hd2"/>
                </a:cxn>
                <a:cxn ang="5400000">
                  <a:pos x="wd2" y="hd2"/>
                </a:cxn>
                <a:cxn ang="10800000">
                  <a:pos x="wd2" y="hd2"/>
                </a:cxn>
                <a:cxn ang="16200000">
                  <a:pos x="wd2" y="hd2"/>
                </a:cxn>
              </a:cxnLst>
              <a:rect l="0" t="0" r="r" b="b"/>
              <a:pathLst>
                <a:path w="21488" h="21542" extrusionOk="0">
                  <a:moveTo>
                    <a:pt x="21466" y="5328"/>
                  </a:moveTo>
                  <a:lnTo>
                    <a:pt x="5049" y="0"/>
                  </a:lnTo>
                  <a:lnTo>
                    <a:pt x="3128" y="629"/>
                  </a:lnTo>
                  <a:cubicBezTo>
                    <a:pt x="3183" y="1260"/>
                    <a:pt x="3255" y="2108"/>
                    <a:pt x="3255" y="2296"/>
                  </a:cubicBezTo>
                  <a:cubicBezTo>
                    <a:pt x="3255" y="2604"/>
                    <a:pt x="4208" y="2988"/>
                    <a:pt x="4144" y="3486"/>
                  </a:cubicBezTo>
                  <a:cubicBezTo>
                    <a:pt x="4082" y="3985"/>
                    <a:pt x="4780" y="3946"/>
                    <a:pt x="4525" y="4484"/>
                  </a:cubicBezTo>
                  <a:cubicBezTo>
                    <a:pt x="4272" y="5022"/>
                    <a:pt x="4144" y="5482"/>
                    <a:pt x="4144" y="5865"/>
                  </a:cubicBezTo>
                  <a:cubicBezTo>
                    <a:pt x="4144" y="6249"/>
                    <a:pt x="4146" y="8974"/>
                    <a:pt x="3891" y="9089"/>
                  </a:cubicBezTo>
                  <a:cubicBezTo>
                    <a:pt x="3636" y="9204"/>
                    <a:pt x="648" y="11008"/>
                    <a:pt x="458" y="11699"/>
                  </a:cubicBezTo>
                  <a:cubicBezTo>
                    <a:pt x="266" y="12390"/>
                    <a:pt x="12" y="12121"/>
                    <a:pt x="12" y="12812"/>
                  </a:cubicBezTo>
                  <a:cubicBezTo>
                    <a:pt x="12" y="12938"/>
                    <a:pt x="7" y="13081"/>
                    <a:pt x="0" y="13230"/>
                  </a:cubicBezTo>
                  <a:cubicBezTo>
                    <a:pt x="164" y="13264"/>
                    <a:pt x="239" y="13371"/>
                    <a:pt x="456" y="13502"/>
                  </a:cubicBezTo>
                  <a:cubicBezTo>
                    <a:pt x="775" y="13693"/>
                    <a:pt x="775" y="14040"/>
                    <a:pt x="1409" y="14040"/>
                  </a:cubicBezTo>
                  <a:cubicBezTo>
                    <a:pt x="2046" y="14040"/>
                    <a:pt x="2809" y="14922"/>
                    <a:pt x="2745" y="15268"/>
                  </a:cubicBezTo>
                  <a:cubicBezTo>
                    <a:pt x="2682" y="15614"/>
                    <a:pt x="3064" y="15805"/>
                    <a:pt x="3001" y="16420"/>
                  </a:cubicBezTo>
                  <a:cubicBezTo>
                    <a:pt x="2937" y="17033"/>
                    <a:pt x="3572" y="17916"/>
                    <a:pt x="3891" y="18032"/>
                  </a:cubicBezTo>
                  <a:cubicBezTo>
                    <a:pt x="4208" y="18146"/>
                    <a:pt x="3762" y="18262"/>
                    <a:pt x="3001" y="18222"/>
                  </a:cubicBezTo>
                  <a:cubicBezTo>
                    <a:pt x="2238" y="18184"/>
                    <a:pt x="1157" y="18185"/>
                    <a:pt x="1157" y="18376"/>
                  </a:cubicBezTo>
                  <a:cubicBezTo>
                    <a:pt x="1157" y="18568"/>
                    <a:pt x="838" y="18837"/>
                    <a:pt x="1664" y="19298"/>
                  </a:cubicBezTo>
                  <a:cubicBezTo>
                    <a:pt x="2492" y="19758"/>
                    <a:pt x="3191" y="19911"/>
                    <a:pt x="3445" y="20410"/>
                  </a:cubicBezTo>
                  <a:cubicBezTo>
                    <a:pt x="3700" y="20910"/>
                    <a:pt x="4016" y="21369"/>
                    <a:pt x="4272" y="21485"/>
                  </a:cubicBezTo>
                  <a:cubicBezTo>
                    <a:pt x="4525" y="21600"/>
                    <a:pt x="5035" y="21562"/>
                    <a:pt x="5479" y="21178"/>
                  </a:cubicBezTo>
                  <a:cubicBezTo>
                    <a:pt x="5925" y="20794"/>
                    <a:pt x="6434" y="21522"/>
                    <a:pt x="6879" y="21178"/>
                  </a:cubicBezTo>
                  <a:cubicBezTo>
                    <a:pt x="7324" y="20832"/>
                    <a:pt x="8851" y="20871"/>
                    <a:pt x="9232" y="20755"/>
                  </a:cubicBezTo>
                  <a:cubicBezTo>
                    <a:pt x="9614" y="20640"/>
                    <a:pt x="10759" y="20333"/>
                    <a:pt x="11139" y="20142"/>
                  </a:cubicBezTo>
                  <a:cubicBezTo>
                    <a:pt x="11520" y="19950"/>
                    <a:pt x="10695" y="19643"/>
                    <a:pt x="11267" y="19451"/>
                  </a:cubicBezTo>
                  <a:cubicBezTo>
                    <a:pt x="11838" y="19259"/>
                    <a:pt x="13619" y="19604"/>
                    <a:pt x="14319" y="19067"/>
                  </a:cubicBezTo>
                  <a:cubicBezTo>
                    <a:pt x="15018" y="18530"/>
                    <a:pt x="16099" y="17954"/>
                    <a:pt x="16417" y="17763"/>
                  </a:cubicBezTo>
                  <a:cubicBezTo>
                    <a:pt x="16734" y="17571"/>
                    <a:pt x="16417" y="17417"/>
                    <a:pt x="16863" y="17148"/>
                  </a:cubicBezTo>
                  <a:cubicBezTo>
                    <a:pt x="17306" y="16880"/>
                    <a:pt x="18197" y="16572"/>
                    <a:pt x="18642" y="16726"/>
                  </a:cubicBezTo>
                  <a:cubicBezTo>
                    <a:pt x="18741" y="16761"/>
                    <a:pt x="18873" y="16773"/>
                    <a:pt x="19014" y="16776"/>
                  </a:cubicBezTo>
                  <a:cubicBezTo>
                    <a:pt x="18973" y="16746"/>
                    <a:pt x="18946" y="16727"/>
                    <a:pt x="18946" y="16727"/>
                  </a:cubicBezTo>
                  <a:lnTo>
                    <a:pt x="19212" y="16167"/>
                  </a:lnTo>
                  <a:cubicBezTo>
                    <a:pt x="19212" y="16167"/>
                    <a:pt x="18150" y="15847"/>
                    <a:pt x="18150" y="15366"/>
                  </a:cubicBezTo>
                  <a:cubicBezTo>
                    <a:pt x="18150" y="14886"/>
                    <a:pt x="18415" y="14407"/>
                    <a:pt x="17752" y="14407"/>
                  </a:cubicBezTo>
                  <a:cubicBezTo>
                    <a:pt x="17089" y="14407"/>
                    <a:pt x="16956" y="14005"/>
                    <a:pt x="17486" y="13686"/>
                  </a:cubicBezTo>
                  <a:cubicBezTo>
                    <a:pt x="18018" y="13365"/>
                    <a:pt x="16691" y="12725"/>
                    <a:pt x="17620" y="12725"/>
                  </a:cubicBezTo>
                  <a:cubicBezTo>
                    <a:pt x="18548" y="12725"/>
                    <a:pt x="17886" y="11845"/>
                    <a:pt x="18548" y="11765"/>
                  </a:cubicBezTo>
                  <a:cubicBezTo>
                    <a:pt x="19212" y="11685"/>
                    <a:pt x="19343" y="11365"/>
                    <a:pt x="19343" y="10964"/>
                  </a:cubicBezTo>
                  <a:cubicBezTo>
                    <a:pt x="19343" y="10564"/>
                    <a:pt x="20803" y="10324"/>
                    <a:pt x="21200" y="10244"/>
                  </a:cubicBezTo>
                  <a:cubicBezTo>
                    <a:pt x="21600" y="10164"/>
                    <a:pt x="21466" y="8884"/>
                    <a:pt x="21466" y="8884"/>
                  </a:cubicBezTo>
                  <a:cubicBezTo>
                    <a:pt x="21466" y="8884"/>
                    <a:pt x="21466" y="5328"/>
                    <a:pt x="21466" y="532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1" name="Shape 2788"/>
            <p:cNvSpPr/>
            <p:nvPr/>
          </p:nvSpPr>
          <p:spPr>
            <a:xfrm>
              <a:off x="6506464" y="3937483"/>
              <a:ext cx="248600" cy="252990"/>
            </a:xfrm>
            <a:custGeom>
              <a:avLst/>
              <a:gdLst/>
              <a:ahLst/>
              <a:cxnLst>
                <a:cxn ang="0">
                  <a:pos x="wd2" y="hd2"/>
                </a:cxn>
                <a:cxn ang="5400000">
                  <a:pos x="wd2" y="hd2"/>
                </a:cxn>
                <a:cxn ang="10800000">
                  <a:pos x="wd2" y="hd2"/>
                </a:cxn>
                <a:cxn ang="16200000">
                  <a:pos x="wd2" y="hd2"/>
                </a:cxn>
              </a:cxnLst>
              <a:rect l="0" t="0" r="r" b="b"/>
              <a:pathLst>
                <a:path w="21136" h="21600" extrusionOk="0">
                  <a:moveTo>
                    <a:pt x="19837" y="4682"/>
                  </a:moveTo>
                  <a:lnTo>
                    <a:pt x="18421" y="1193"/>
                  </a:lnTo>
                  <a:cubicBezTo>
                    <a:pt x="18319" y="1352"/>
                    <a:pt x="18241" y="1464"/>
                    <a:pt x="18199" y="1505"/>
                  </a:cubicBezTo>
                  <a:cubicBezTo>
                    <a:pt x="17965" y="1740"/>
                    <a:pt x="17003" y="1154"/>
                    <a:pt x="16098" y="1388"/>
                  </a:cubicBezTo>
                  <a:cubicBezTo>
                    <a:pt x="15193" y="1623"/>
                    <a:pt x="14493" y="1300"/>
                    <a:pt x="13618" y="861"/>
                  </a:cubicBezTo>
                  <a:cubicBezTo>
                    <a:pt x="12744" y="422"/>
                    <a:pt x="9885" y="977"/>
                    <a:pt x="9505" y="1535"/>
                  </a:cubicBezTo>
                  <a:cubicBezTo>
                    <a:pt x="9126" y="2091"/>
                    <a:pt x="8163" y="2091"/>
                    <a:pt x="7288" y="1740"/>
                  </a:cubicBezTo>
                  <a:cubicBezTo>
                    <a:pt x="6414" y="1388"/>
                    <a:pt x="5277" y="861"/>
                    <a:pt x="3672" y="714"/>
                  </a:cubicBezTo>
                  <a:cubicBezTo>
                    <a:pt x="2173" y="578"/>
                    <a:pt x="966" y="362"/>
                    <a:pt x="694" y="0"/>
                  </a:cubicBezTo>
                  <a:cubicBezTo>
                    <a:pt x="631" y="169"/>
                    <a:pt x="571" y="335"/>
                    <a:pt x="514" y="493"/>
                  </a:cubicBezTo>
                  <a:cubicBezTo>
                    <a:pt x="27" y="1837"/>
                    <a:pt x="879" y="2204"/>
                    <a:pt x="270" y="2936"/>
                  </a:cubicBezTo>
                  <a:cubicBezTo>
                    <a:pt x="-338" y="3670"/>
                    <a:pt x="270" y="4526"/>
                    <a:pt x="270" y="5868"/>
                  </a:cubicBezTo>
                  <a:cubicBezTo>
                    <a:pt x="270" y="6796"/>
                    <a:pt x="270" y="15705"/>
                    <a:pt x="270" y="21132"/>
                  </a:cubicBezTo>
                  <a:lnTo>
                    <a:pt x="12305" y="21132"/>
                  </a:lnTo>
                  <a:cubicBezTo>
                    <a:pt x="12305" y="21132"/>
                    <a:pt x="12656" y="20897"/>
                    <a:pt x="13006" y="20662"/>
                  </a:cubicBezTo>
                  <a:cubicBezTo>
                    <a:pt x="13356" y="20428"/>
                    <a:pt x="13940" y="21013"/>
                    <a:pt x="13940" y="21013"/>
                  </a:cubicBezTo>
                  <a:lnTo>
                    <a:pt x="16506" y="21013"/>
                  </a:lnTo>
                  <a:cubicBezTo>
                    <a:pt x="16506" y="21013"/>
                    <a:pt x="16974" y="21600"/>
                    <a:pt x="17556" y="21600"/>
                  </a:cubicBezTo>
                  <a:cubicBezTo>
                    <a:pt x="18139" y="21600"/>
                    <a:pt x="17790" y="20662"/>
                    <a:pt x="18724" y="20662"/>
                  </a:cubicBezTo>
                  <a:cubicBezTo>
                    <a:pt x="19655" y="20662"/>
                    <a:pt x="19423" y="19255"/>
                    <a:pt x="20007" y="19255"/>
                  </a:cubicBezTo>
                  <a:cubicBezTo>
                    <a:pt x="20590" y="19255"/>
                    <a:pt x="20474" y="19374"/>
                    <a:pt x="21057" y="18553"/>
                  </a:cubicBezTo>
                  <a:cubicBezTo>
                    <a:pt x="21074" y="18528"/>
                    <a:pt x="21102" y="18497"/>
                    <a:pt x="21122" y="18471"/>
                  </a:cubicBezTo>
                  <a:cubicBezTo>
                    <a:pt x="21078" y="18217"/>
                    <a:pt x="21073" y="17950"/>
                    <a:pt x="21115" y="17675"/>
                  </a:cubicBezTo>
                  <a:cubicBezTo>
                    <a:pt x="21262" y="16738"/>
                    <a:pt x="20619" y="16795"/>
                    <a:pt x="20212" y="15478"/>
                  </a:cubicBezTo>
                  <a:cubicBezTo>
                    <a:pt x="19803" y="14159"/>
                    <a:pt x="18168" y="12197"/>
                    <a:pt x="18112" y="11435"/>
                  </a:cubicBezTo>
                  <a:cubicBezTo>
                    <a:pt x="18052" y="10674"/>
                    <a:pt x="17148" y="10235"/>
                    <a:pt x="17178" y="9414"/>
                  </a:cubicBezTo>
                  <a:cubicBezTo>
                    <a:pt x="17206" y="8594"/>
                    <a:pt x="16740" y="8507"/>
                    <a:pt x="15836" y="7217"/>
                  </a:cubicBezTo>
                  <a:cubicBezTo>
                    <a:pt x="14931" y="5929"/>
                    <a:pt x="14668" y="3673"/>
                    <a:pt x="14931" y="3585"/>
                  </a:cubicBezTo>
                  <a:cubicBezTo>
                    <a:pt x="15193" y="3497"/>
                    <a:pt x="15952" y="5490"/>
                    <a:pt x="16243" y="6133"/>
                  </a:cubicBezTo>
                  <a:cubicBezTo>
                    <a:pt x="16535" y="6779"/>
                    <a:pt x="17527" y="8741"/>
                    <a:pt x="18228" y="8741"/>
                  </a:cubicBezTo>
                  <a:cubicBezTo>
                    <a:pt x="18929" y="8741"/>
                    <a:pt x="19191" y="5782"/>
                    <a:pt x="19423" y="5929"/>
                  </a:cubicBezTo>
                  <a:cubicBezTo>
                    <a:pt x="19445" y="5941"/>
                    <a:pt x="19459" y="5974"/>
                    <a:pt x="19472" y="6015"/>
                  </a:cubicBezTo>
                  <a:lnTo>
                    <a:pt x="19548" y="5479"/>
                  </a:lnTo>
                  <a:cubicBezTo>
                    <a:pt x="19548" y="5479"/>
                    <a:pt x="19837" y="4682"/>
                    <a:pt x="19837" y="468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2" name="Shape 2789"/>
            <p:cNvSpPr/>
            <p:nvPr/>
          </p:nvSpPr>
          <p:spPr>
            <a:xfrm>
              <a:off x="6153837" y="4660366"/>
              <a:ext cx="127535" cy="145338"/>
            </a:xfrm>
            <a:custGeom>
              <a:avLst/>
              <a:gdLst/>
              <a:ahLst/>
              <a:cxnLst>
                <a:cxn ang="0">
                  <a:pos x="wd2" y="hd2"/>
                </a:cxn>
                <a:cxn ang="5400000">
                  <a:pos x="wd2" y="hd2"/>
                </a:cxn>
                <a:cxn ang="10800000">
                  <a:pos x="wd2" y="hd2"/>
                </a:cxn>
                <a:cxn ang="16200000">
                  <a:pos x="wd2" y="hd2"/>
                </a:cxn>
              </a:cxnLst>
              <a:rect l="0" t="0" r="r" b="b"/>
              <a:pathLst>
                <a:path w="20829" h="21600" extrusionOk="0">
                  <a:moveTo>
                    <a:pt x="10267" y="20616"/>
                  </a:moveTo>
                  <a:cubicBezTo>
                    <a:pt x="12140" y="20616"/>
                    <a:pt x="11440" y="19552"/>
                    <a:pt x="10734" y="17845"/>
                  </a:cubicBezTo>
                  <a:cubicBezTo>
                    <a:pt x="10032" y="16141"/>
                    <a:pt x="11908" y="16353"/>
                    <a:pt x="13079" y="16353"/>
                  </a:cubicBezTo>
                  <a:cubicBezTo>
                    <a:pt x="14252" y="16353"/>
                    <a:pt x="13781" y="14434"/>
                    <a:pt x="14717" y="14434"/>
                  </a:cubicBezTo>
                  <a:cubicBezTo>
                    <a:pt x="15657" y="14434"/>
                    <a:pt x="15889" y="16779"/>
                    <a:pt x="16828" y="16567"/>
                  </a:cubicBezTo>
                  <a:cubicBezTo>
                    <a:pt x="17764" y="16353"/>
                    <a:pt x="18466" y="17206"/>
                    <a:pt x="19638" y="16993"/>
                  </a:cubicBezTo>
                  <a:cubicBezTo>
                    <a:pt x="20810" y="16779"/>
                    <a:pt x="20810" y="14646"/>
                    <a:pt x="20810" y="12943"/>
                  </a:cubicBezTo>
                  <a:cubicBezTo>
                    <a:pt x="20810" y="11235"/>
                    <a:pt x="21043" y="9957"/>
                    <a:pt x="19872" y="9317"/>
                  </a:cubicBezTo>
                  <a:cubicBezTo>
                    <a:pt x="18699" y="8676"/>
                    <a:pt x="17764" y="7185"/>
                    <a:pt x="19172" y="6544"/>
                  </a:cubicBezTo>
                  <a:cubicBezTo>
                    <a:pt x="20578" y="5907"/>
                    <a:pt x="20810" y="4625"/>
                    <a:pt x="19638" y="3774"/>
                  </a:cubicBezTo>
                  <a:cubicBezTo>
                    <a:pt x="18466" y="2920"/>
                    <a:pt x="15889" y="4625"/>
                    <a:pt x="15889" y="3774"/>
                  </a:cubicBezTo>
                  <a:cubicBezTo>
                    <a:pt x="15889" y="3309"/>
                    <a:pt x="16097" y="1643"/>
                    <a:pt x="16288" y="220"/>
                  </a:cubicBezTo>
                  <a:cubicBezTo>
                    <a:pt x="13577" y="139"/>
                    <a:pt x="10655" y="0"/>
                    <a:pt x="10655" y="0"/>
                  </a:cubicBezTo>
                  <a:lnTo>
                    <a:pt x="9955" y="184"/>
                  </a:lnTo>
                  <a:cubicBezTo>
                    <a:pt x="10120" y="2684"/>
                    <a:pt x="9799" y="4627"/>
                    <a:pt x="9799" y="4627"/>
                  </a:cubicBezTo>
                  <a:cubicBezTo>
                    <a:pt x="9799" y="4627"/>
                    <a:pt x="5581" y="4842"/>
                    <a:pt x="4643" y="4842"/>
                  </a:cubicBezTo>
                  <a:cubicBezTo>
                    <a:pt x="4439" y="4842"/>
                    <a:pt x="3798" y="4922"/>
                    <a:pt x="2891" y="5051"/>
                  </a:cubicBezTo>
                  <a:cubicBezTo>
                    <a:pt x="2700" y="5325"/>
                    <a:pt x="2440" y="5600"/>
                    <a:pt x="2246" y="5778"/>
                  </a:cubicBezTo>
                  <a:cubicBezTo>
                    <a:pt x="1742" y="6235"/>
                    <a:pt x="3422" y="6848"/>
                    <a:pt x="3704" y="7510"/>
                  </a:cubicBezTo>
                  <a:cubicBezTo>
                    <a:pt x="3984" y="8173"/>
                    <a:pt x="1573" y="7969"/>
                    <a:pt x="1627" y="8938"/>
                  </a:cubicBezTo>
                  <a:cubicBezTo>
                    <a:pt x="1686" y="9907"/>
                    <a:pt x="788" y="10672"/>
                    <a:pt x="116" y="11130"/>
                  </a:cubicBezTo>
                  <a:cubicBezTo>
                    <a:pt x="-557" y="11589"/>
                    <a:pt x="1909" y="13529"/>
                    <a:pt x="1965" y="14189"/>
                  </a:cubicBezTo>
                  <a:cubicBezTo>
                    <a:pt x="2022" y="14852"/>
                    <a:pt x="2582" y="15464"/>
                    <a:pt x="4712" y="17352"/>
                  </a:cubicBezTo>
                  <a:cubicBezTo>
                    <a:pt x="6744" y="19152"/>
                    <a:pt x="5773" y="19612"/>
                    <a:pt x="8460" y="21600"/>
                  </a:cubicBezTo>
                  <a:cubicBezTo>
                    <a:pt x="8817" y="21096"/>
                    <a:pt x="9381" y="20616"/>
                    <a:pt x="10267" y="2061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3" name="Shape 2790"/>
            <p:cNvSpPr/>
            <p:nvPr/>
          </p:nvSpPr>
          <p:spPr>
            <a:xfrm>
              <a:off x="6162653" y="4660366"/>
              <a:ext cx="48784" cy="32749"/>
            </a:xfrm>
            <a:custGeom>
              <a:avLst/>
              <a:gdLst/>
              <a:ahLst/>
              <a:cxnLst>
                <a:cxn ang="0">
                  <a:pos x="wd2" y="hd2"/>
                </a:cxn>
                <a:cxn ang="5400000">
                  <a:pos x="wd2" y="hd2"/>
                </a:cxn>
                <a:cxn ang="10800000">
                  <a:pos x="wd2" y="hd2"/>
                </a:cxn>
                <a:cxn ang="16200000">
                  <a:pos x="wd2" y="hd2"/>
                </a:cxn>
              </a:cxnLst>
              <a:rect l="0" t="0" r="r" b="b"/>
              <a:pathLst>
                <a:path w="20542" h="21600" extrusionOk="0">
                  <a:moveTo>
                    <a:pt x="20018" y="19715"/>
                  </a:moveTo>
                  <a:cubicBezTo>
                    <a:pt x="20018" y="19715"/>
                    <a:pt x="20845" y="11095"/>
                    <a:pt x="20421" y="0"/>
                  </a:cubicBezTo>
                  <a:lnTo>
                    <a:pt x="18008" y="1073"/>
                  </a:lnTo>
                  <a:lnTo>
                    <a:pt x="4480" y="1073"/>
                  </a:lnTo>
                  <a:cubicBezTo>
                    <a:pt x="4518" y="1209"/>
                    <a:pt x="4532" y="1391"/>
                    <a:pt x="4587" y="1516"/>
                  </a:cubicBezTo>
                  <a:cubicBezTo>
                    <a:pt x="6033" y="4906"/>
                    <a:pt x="5312" y="9886"/>
                    <a:pt x="2277" y="11470"/>
                  </a:cubicBezTo>
                  <a:cubicBezTo>
                    <a:pt x="-755" y="13060"/>
                    <a:pt x="-614" y="17353"/>
                    <a:pt x="1842" y="17574"/>
                  </a:cubicBezTo>
                  <a:cubicBezTo>
                    <a:pt x="3352" y="17722"/>
                    <a:pt x="3001" y="19658"/>
                    <a:pt x="2208" y="21600"/>
                  </a:cubicBezTo>
                  <a:cubicBezTo>
                    <a:pt x="4547" y="21026"/>
                    <a:pt x="6200" y="20669"/>
                    <a:pt x="6725" y="20669"/>
                  </a:cubicBezTo>
                  <a:cubicBezTo>
                    <a:pt x="9143" y="20669"/>
                    <a:pt x="20018" y="19715"/>
                    <a:pt x="20018" y="1971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4" name="Shape 2791"/>
            <p:cNvSpPr/>
            <p:nvPr/>
          </p:nvSpPr>
          <p:spPr>
            <a:xfrm>
              <a:off x="6197916" y="4625104"/>
              <a:ext cx="162884" cy="204672"/>
            </a:xfrm>
            <a:custGeom>
              <a:avLst/>
              <a:gdLst/>
              <a:ahLst/>
              <a:cxnLst>
                <a:cxn ang="0">
                  <a:pos x="wd2" y="hd2"/>
                </a:cxn>
                <a:cxn ang="5400000">
                  <a:pos x="wd2" y="hd2"/>
                </a:cxn>
                <a:cxn ang="10800000">
                  <a:pos x="wd2" y="hd2"/>
                </a:cxn>
                <a:cxn ang="16200000">
                  <a:pos x="wd2" y="hd2"/>
                </a:cxn>
              </a:cxnLst>
              <a:rect l="0" t="0" r="r" b="b"/>
              <a:pathLst>
                <a:path w="21453" h="21600" extrusionOk="0">
                  <a:moveTo>
                    <a:pt x="5804" y="20383"/>
                  </a:moveTo>
                  <a:cubicBezTo>
                    <a:pt x="6370" y="20535"/>
                    <a:pt x="6748" y="21292"/>
                    <a:pt x="7881" y="20535"/>
                  </a:cubicBezTo>
                  <a:cubicBezTo>
                    <a:pt x="9015" y="19777"/>
                    <a:pt x="10338" y="19930"/>
                    <a:pt x="10338" y="20688"/>
                  </a:cubicBezTo>
                  <a:cubicBezTo>
                    <a:pt x="10338" y="21445"/>
                    <a:pt x="10717" y="21292"/>
                    <a:pt x="11660" y="20535"/>
                  </a:cubicBezTo>
                  <a:cubicBezTo>
                    <a:pt x="12604" y="19777"/>
                    <a:pt x="13549" y="20687"/>
                    <a:pt x="13549" y="19171"/>
                  </a:cubicBezTo>
                  <a:cubicBezTo>
                    <a:pt x="13549" y="17658"/>
                    <a:pt x="14683" y="19022"/>
                    <a:pt x="14683" y="17356"/>
                  </a:cubicBezTo>
                  <a:cubicBezTo>
                    <a:pt x="14683" y="15691"/>
                    <a:pt x="14872" y="14024"/>
                    <a:pt x="14872" y="13268"/>
                  </a:cubicBezTo>
                  <a:cubicBezTo>
                    <a:pt x="14872" y="12511"/>
                    <a:pt x="17517" y="11754"/>
                    <a:pt x="17517" y="10543"/>
                  </a:cubicBezTo>
                  <a:cubicBezTo>
                    <a:pt x="17517" y="9333"/>
                    <a:pt x="19785" y="6910"/>
                    <a:pt x="19785" y="5396"/>
                  </a:cubicBezTo>
                  <a:cubicBezTo>
                    <a:pt x="19785" y="3881"/>
                    <a:pt x="20353" y="3579"/>
                    <a:pt x="20920" y="2822"/>
                  </a:cubicBezTo>
                  <a:cubicBezTo>
                    <a:pt x="21312" y="2299"/>
                    <a:pt x="21600" y="1267"/>
                    <a:pt x="21373" y="283"/>
                  </a:cubicBezTo>
                  <a:lnTo>
                    <a:pt x="21373" y="301"/>
                  </a:lnTo>
                  <a:lnTo>
                    <a:pt x="18734" y="0"/>
                  </a:lnTo>
                  <a:lnTo>
                    <a:pt x="17415" y="301"/>
                  </a:lnTo>
                  <a:lnTo>
                    <a:pt x="15720" y="602"/>
                  </a:lnTo>
                  <a:cubicBezTo>
                    <a:pt x="15720" y="602"/>
                    <a:pt x="15908" y="1660"/>
                    <a:pt x="15154" y="2415"/>
                  </a:cubicBezTo>
                  <a:cubicBezTo>
                    <a:pt x="14400" y="3172"/>
                    <a:pt x="14212" y="4833"/>
                    <a:pt x="14212" y="4833"/>
                  </a:cubicBezTo>
                  <a:cubicBezTo>
                    <a:pt x="14212" y="4833"/>
                    <a:pt x="10819" y="3472"/>
                    <a:pt x="9878" y="3623"/>
                  </a:cubicBezTo>
                  <a:cubicBezTo>
                    <a:pt x="9474" y="3688"/>
                    <a:pt x="7940" y="3670"/>
                    <a:pt x="6313" y="3629"/>
                  </a:cubicBezTo>
                  <a:cubicBezTo>
                    <a:pt x="6159" y="4639"/>
                    <a:pt x="5991" y="5822"/>
                    <a:pt x="5991" y="6153"/>
                  </a:cubicBezTo>
                  <a:cubicBezTo>
                    <a:pt x="5991" y="6757"/>
                    <a:pt x="8069" y="5546"/>
                    <a:pt x="9015" y="6153"/>
                  </a:cubicBezTo>
                  <a:cubicBezTo>
                    <a:pt x="9960" y="6757"/>
                    <a:pt x="9772" y="7667"/>
                    <a:pt x="8639" y="8120"/>
                  </a:cubicBezTo>
                  <a:cubicBezTo>
                    <a:pt x="7504" y="8575"/>
                    <a:pt x="8258" y="9633"/>
                    <a:pt x="9203" y="10089"/>
                  </a:cubicBezTo>
                  <a:cubicBezTo>
                    <a:pt x="10148" y="10543"/>
                    <a:pt x="9960" y="11451"/>
                    <a:pt x="9960" y="12663"/>
                  </a:cubicBezTo>
                  <a:cubicBezTo>
                    <a:pt x="9960" y="13873"/>
                    <a:pt x="9960" y="15387"/>
                    <a:pt x="9015" y="15539"/>
                  </a:cubicBezTo>
                  <a:cubicBezTo>
                    <a:pt x="8069" y="15691"/>
                    <a:pt x="7504" y="15085"/>
                    <a:pt x="6748" y="15236"/>
                  </a:cubicBezTo>
                  <a:cubicBezTo>
                    <a:pt x="5991" y="15387"/>
                    <a:pt x="5804" y="13722"/>
                    <a:pt x="5046" y="13722"/>
                  </a:cubicBezTo>
                  <a:cubicBezTo>
                    <a:pt x="4291" y="13722"/>
                    <a:pt x="4671" y="15085"/>
                    <a:pt x="3725" y="15085"/>
                  </a:cubicBezTo>
                  <a:cubicBezTo>
                    <a:pt x="2781" y="15085"/>
                    <a:pt x="1268" y="14934"/>
                    <a:pt x="1834" y="16144"/>
                  </a:cubicBezTo>
                  <a:cubicBezTo>
                    <a:pt x="2403" y="17356"/>
                    <a:pt x="2968" y="18112"/>
                    <a:pt x="1458" y="18112"/>
                  </a:cubicBezTo>
                  <a:cubicBezTo>
                    <a:pt x="743" y="18112"/>
                    <a:pt x="288" y="18453"/>
                    <a:pt x="0" y="18811"/>
                  </a:cubicBezTo>
                  <a:cubicBezTo>
                    <a:pt x="101" y="18877"/>
                    <a:pt x="204" y="18944"/>
                    <a:pt x="322" y="19015"/>
                  </a:cubicBezTo>
                  <a:cubicBezTo>
                    <a:pt x="1588" y="19800"/>
                    <a:pt x="2394" y="20697"/>
                    <a:pt x="2941" y="21600"/>
                  </a:cubicBezTo>
                  <a:cubicBezTo>
                    <a:pt x="4196" y="20912"/>
                    <a:pt x="5491" y="20301"/>
                    <a:pt x="5804" y="2038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5" name="Shape 2792"/>
            <p:cNvSpPr/>
            <p:nvPr/>
          </p:nvSpPr>
          <p:spPr>
            <a:xfrm>
              <a:off x="6444754" y="4157874"/>
              <a:ext cx="379684" cy="471982"/>
            </a:xfrm>
            <a:custGeom>
              <a:avLst/>
              <a:gdLst/>
              <a:ahLst/>
              <a:cxnLst>
                <a:cxn ang="0">
                  <a:pos x="wd2" y="hd2"/>
                </a:cxn>
                <a:cxn ang="5400000">
                  <a:pos x="wd2" y="hd2"/>
                </a:cxn>
                <a:cxn ang="10800000">
                  <a:pos x="wd2" y="hd2"/>
                </a:cxn>
                <a:cxn ang="16200000">
                  <a:pos x="wd2" y="hd2"/>
                </a:cxn>
              </a:cxnLst>
              <a:rect l="0" t="0" r="r" b="b"/>
              <a:pathLst>
                <a:path w="21316" h="21489" extrusionOk="0">
                  <a:moveTo>
                    <a:pt x="16847" y="418"/>
                  </a:moveTo>
                  <a:cubicBezTo>
                    <a:pt x="16461" y="418"/>
                    <a:pt x="16615" y="1168"/>
                    <a:pt x="16000" y="1168"/>
                  </a:cubicBezTo>
                  <a:cubicBezTo>
                    <a:pt x="15383" y="1168"/>
                    <a:pt x="15614" y="1669"/>
                    <a:pt x="15228" y="1669"/>
                  </a:cubicBezTo>
                  <a:cubicBezTo>
                    <a:pt x="14844" y="1669"/>
                    <a:pt x="14535" y="1356"/>
                    <a:pt x="14535" y="1356"/>
                  </a:cubicBezTo>
                  <a:lnTo>
                    <a:pt x="12841" y="1356"/>
                  </a:lnTo>
                  <a:cubicBezTo>
                    <a:pt x="12841" y="1356"/>
                    <a:pt x="12455" y="1044"/>
                    <a:pt x="12224" y="1168"/>
                  </a:cubicBezTo>
                  <a:cubicBezTo>
                    <a:pt x="11993" y="1294"/>
                    <a:pt x="11761" y="1419"/>
                    <a:pt x="11761" y="1419"/>
                  </a:cubicBezTo>
                  <a:lnTo>
                    <a:pt x="3814" y="1419"/>
                  </a:lnTo>
                  <a:cubicBezTo>
                    <a:pt x="3814" y="2716"/>
                    <a:pt x="3814" y="3639"/>
                    <a:pt x="3814" y="3639"/>
                  </a:cubicBezTo>
                  <a:lnTo>
                    <a:pt x="2609" y="3639"/>
                  </a:lnTo>
                  <a:lnTo>
                    <a:pt x="2609" y="7094"/>
                  </a:lnTo>
                  <a:cubicBezTo>
                    <a:pt x="2609" y="7094"/>
                    <a:pt x="2690" y="8136"/>
                    <a:pt x="2448" y="8200"/>
                  </a:cubicBezTo>
                  <a:cubicBezTo>
                    <a:pt x="2207" y="8266"/>
                    <a:pt x="1323" y="8461"/>
                    <a:pt x="1323" y="8787"/>
                  </a:cubicBezTo>
                  <a:cubicBezTo>
                    <a:pt x="1323" y="9113"/>
                    <a:pt x="1243" y="9374"/>
                    <a:pt x="841" y="9439"/>
                  </a:cubicBezTo>
                  <a:cubicBezTo>
                    <a:pt x="440" y="9504"/>
                    <a:pt x="841" y="10220"/>
                    <a:pt x="279" y="10220"/>
                  </a:cubicBezTo>
                  <a:cubicBezTo>
                    <a:pt x="-284" y="10220"/>
                    <a:pt x="520" y="10742"/>
                    <a:pt x="198" y="11003"/>
                  </a:cubicBezTo>
                  <a:cubicBezTo>
                    <a:pt x="-124" y="11263"/>
                    <a:pt x="-43" y="11589"/>
                    <a:pt x="359" y="11589"/>
                  </a:cubicBezTo>
                  <a:cubicBezTo>
                    <a:pt x="760" y="11589"/>
                    <a:pt x="600" y="11979"/>
                    <a:pt x="600" y="12371"/>
                  </a:cubicBezTo>
                  <a:cubicBezTo>
                    <a:pt x="600" y="12762"/>
                    <a:pt x="1243" y="13022"/>
                    <a:pt x="1243" y="13022"/>
                  </a:cubicBezTo>
                  <a:lnTo>
                    <a:pt x="1082" y="13479"/>
                  </a:lnTo>
                  <a:cubicBezTo>
                    <a:pt x="1082" y="13479"/>
                    <a:pt x="1966" y="14325"/>
                    <a:pt x="2047" y="14521"/>
                  </a:cubicBezTo>
                  <a:cubicBezTo>
                    <a:pt x="2127" y="14717"/>
                    <a:pt x="2609" y="15238"/>
                    <a:pt x="2127" y="15433"/>
                  </a:cubicBezTo>
                  <a:cubicBezTo>
                    <a:pt x="1644" y="15629"/>
                    <a:pt x="1966" y="15824"/>
                    <a:pt x="1966" y="15824"/>
                  </a:cubicBezTo>
                  <a:lnTo>
                    <a:pt x="2528" y="15890"/>
                  </a:lnTo>
                  <a:lnTo>
                    <a:pt x="2690" y="16215"/>
                  </a:lnTo>
                  <a:cubicBezTo>
                    <a:pt x="2690" y="16215"/>
                    <a:pt x="3332" y="16215"/>
                    <a:pt x="3734" y="16606"/>
                  </a:cubicBezTo>
                  <a:cubicBezTo>
                    <a:pt x="4136" y="16997"/>
                    <a:pt x="4297" y="17062"/>
                    <a:pt x="4297" y="17257"/>
                  </a:cubicBezTo>
                  <a:cubicBezTo>
                    <a:pt x="4297" y="17453"/>
                    <a:pt x="4618" y="17518"/>
                    <a:pt x="5100" y="17844"/>
                  </a:cubicBezTo>
                  <a:cubicBezTo>
                    <a:pt x="5582" y="18170"/>
                    <a:pt x="5581" y="18365"/>
                    <a:pt x="5581" y="18561"/>
                  </a:cubicBezTo>
                  <a:cubicBezTo>
                    <a:pt x="5581" y="18756"/>
                    <a:pt x="6465" y="19082"/>
                    <a:pt x="6465" y="19082"/>
                  </a:cubicBezTo>
                  <a:lnTo>
                    <a:pt x="6766" y="19691"/>
                  </a:lnTo>
                  <a:cubicBezTo>
                    <a:pt x="6918" y="19756"/>
                    <a:pt x="7038" y="19834"/>
                    <a:pt x="7104" y="19967"/>
                  </a:cubicBezTo>
                  <a:cubicBezTo>
                    <a:pt x="7265" y="20294"/>
                    <a:pt x="7667" y="20490"/>
                    <a:pt x="7667" y="20490"/>
                  </a:cubicBezTo>
                  <a:cubicBezTo>
                    <a:pt x="7667" y="20490"/>
                    <a:pt x="8151" y="20751"/>
                    <a:pt x="8473" y="20490"/>
                  </a:cubicBezTo>
                  <a:cubicBezTo>
                    <a:pt x="8795" y="20228"/>
                    <a:pt x="9197" y="20556"/>
                    <a:pt x="9197" y="20556"/>
                  </a:cubicBezTo>
                  <a:cubicBezTo>
                    <a:pt x="9197" y="20556"/>
                    <a:pt x="9602" y="20294"/>
                    <a:pt x="9842" y="20424"/>
                  </a:cubicBezTo>
                  <a:cubicBezTo>
                    <a:pt x="10006" y="20513"/>
                    <a:pt x="10725" y="20992"/>
                    <a:pt x="11347" y="21454"/>
                  </a:cubicBezTo>
                  <a:cubicBezTo>
                    <a:pt x="11440" y="21427"/>
                    <a:pt x="12044" y="21247"/>
                    <a:pt x="12311" y="21225"/>
                  </a:cubicBezTo>
                  <a:cubicBezTo>
                    <a:pt x="12599" y="21202"/>
                    <a:pt x="13003" y="21600"/>
                    <a:pt x="13119" y="21459"/>
                  </a:cubicBezTo>
                  <a:cubicBezTo>
                    <a:pt x="13235" y="21319"/>
                    <a:pt x="13842" y="21108"/>
                    <a:pt x="14073" y="21202"/>
                  </a:cubicBezTo>
                  <a:cubicBezTo>
                    <a:pt x="14304" y="21296"/>
                    <a:pt x="14852" y="21319"/>
                    <a:pt x="14881" y="21155"/>
                  </a:cubicBezTo>
                  <a:cubicBezTo>
                    <a:pt x="14901" y="21044"/>
                    <a:pt x="15147" y="20931"/>
                    <a:pt x="15322" y="20812"/>
                  </a:cubicBezTo>
                  <a:cubicBezTo>
                    <a:pt x="15403" y="20757"/>
                    <a:pt x="15471" y="20699"/>
                    <a:pt x="15488" y="20640"/>
                  </a:cubicBezTo>
                  <a:cubicBezTo>
                    <a:pt x="15546" y="20452"/>
                    <a:pt x="16240" y="20124"/>
                    <a:pt x="16528" y="20077"/>
                  </a:cubicBezTo>
                  <a:cubicBezTo>
                    <a:pt x="16818" y="20030"/>
                    <a:pt x="17164" y="20007"/>
                    <a:pt x="17309" y="20147"/>
                  </a:cubicBezTo>
                  <a:cubicBezTo>
                    <a:pt x="17377" y="20213"/>
                    <a:pt x="17501" y="20263"/>
                    <a:pt x="17634" y="20307"/>
                  </a:cubicBezTo>
                  <a:cubicBezTo>
                    <a:pt x="17733" y="19707"/>
                    <a:pt x="17895" y="19379"/>
                    <a:pt x="17655" y="19379"/>
                  </a:cubicBezTo>
                  <a:cubicBezTo>
                    <a:pt x="17333" y="19379"/>
                    <a:pt x="16688" y="19119"/>
                    <a:pt x="16447" y="18596"/>
                  </a:cubicBezTo>
                  <a:cubicBezTo>
                    <a:pt x="16205" y="18073"/>
                    <a:pt x="15480" y="17747"/>
                    <a:pt x="15320" y="17420"/>
                  </a:cubicBezTo>
                  <a:cubicBezTo>
                    <a:pt x="15158" y="17093"/>
                    <a:pt x="14272" y="17159"/>
                    <a:pt x="14111" y="16898"/>
                  </a:cubicBezTo>
                  <a:cubicBezTo>
                    <a:pt x="13950" y="16636"/>
                    <a:pt x="14353" y="16636"/>
                    <a:pt x="14353" y="16310"/>
                  </a:cubicBezTo>
                  <a:cubicBezTo>
                    <a:pt x="14353" y="15983"/>
                    <a:pt x="15320" y="16179"/>
                    <a:pt x="15400" y="16114"/>
                  </a:cubicBezTo>
                  <a:cubicBezTo>
                    <a:pt x="15480" y="16048"/>
                    <a:pt x="15561" y="15330"/>
                    <a:pt x="15561" y="14938"/>
                  </a:cubicBezTo>
                  <a:cubicBezTo>
                    <a:pt x="15561" y="14546"/>
                    <a:pt x="16205" y="14154"/>
                    <a:pt x="15964" y="13958"/>
                  </a:cubicBezTo>
                  <a:cubicBezTo>
                    <a:pt x="15722" y="13763"/>
                    <a:pt x="16205" y="13697"/>
                    <a:pt x="16528" y="13501"/>
                  </a:cubicBezTo>
                  <a:cubicBezTo>
                    <a:pt x="16850" y="13305"/>
                    <a:pt x="16608" y="12717"/>
                    <a:pt x="16931" y="12455"/>
                  </a:cubicBezTo>
                  <a:cubicBezTo>
                    <a:pt x="17253" y="12195"/>
                    <a:pt x="17494" y="11672"/>
                    <a:pt x="17735" y="11672"/>
                  </a:cubicBezTo>
                  <a:cubicBezTo>
                    <a:pt x="17978" y="11672"/>
                    <a:pt x="18299" y="11410"/>
                    <a:pt x="18299" y="11149"/>
                  </a:cubicBezTo>
                  <a:cubicBezTo>
                    <a:pt x="18299" y="10889"/>
                    <a:pt x="18863" y="10366"/>
                    <a:pt x="18783" y="9908"/>
                  </a:cubicBezTo>
                  <a:cubicBezTo>
                    <a:pt x="18701" y="9451"/>
                    <a:pt x="18461" y="8863"/>
                    <a:pt x="18863" y="8471"/>
                  </a:cubicBezTo>
                  <a:cubicBezTo>
                    <a:pt x="19266" y="8080"/>
                    <a:pt x="19427" y="7753"/>
                    <a:pt x="19347" y="7426"/>
                  </a:cubicBezTo>
                  <a:cubicBezTo>
                    <a:pt x="19266" y="7100"/>
                    <a:pt x="19830" y="7034"/>
                    <a:pt x="20072" y="6839"/>
                  </a:cubicBezTo>
                  <a:cubicBezTo>
                    <a:pt x="20242" y="6699"/>
                    <a:pt x="20857" y="6493"/>
                    <a:pt x="21316" y="5898"/>
                  </a:cubicBezTo>
                  <a:cubicBezTo>
                    <a:pt x="21023" y="5607"/>
                    <a:pt x="20708" y="5367"/>
                    <a:pt x="20506" y="5292"/>
                  </a:cubicBezTo>
                  <a:cubicBezTo>
                    <a:pt x="20044" y="5121"/>
                    <a:pt x="19736" y="4465"/>
                    <a:pt x="19736" y="3637"/>
                  </a:cubicBezTo>
                  <a:cubicBezTo>
                    <a:pt x="19736" y="2808"/>
                    <a:pt x="19485" y="2152"/>
                    <a:pt x="19446" y="1887"/>
                  </a:cubicBezTo>
                  <a:cubicBezTo>
                    <a:pt x="19408" y="1622"/>
                    <a:pt x="18908" y="1059"/>
                    <a:pt x="18312" y="793"/>
                  </a:cubicBezTo>
                  <a:cubicBezTo>
                    <a:pt x="17889" y="606"/>
                    <a:pt x="17653" y="325"/>
                    <a:pt x="17583" y="0"/>
                  </a:cubicBezTo>
                  <a:cubicBezTo>
                    <a:pt x="17570" y="14"/>
                    <a:pt x="17551" y="31"/>
                    <a:pt x="17540" y="44"/>
                  </a:cubicBezTo>
                  <a:cubicBezTo>
                    <a:pt x="17155" y="482"/>
                    <a:pt x="17232" y="418"/>
                    <a:pt x="16847" y="41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6" name="Shape 2793"/>
            <p:cNvSpPr/>
            <p:nvPr/>
          </p:nvSpPr>
          <p:spPr>
            <a:xfrm>
              <a:off x="6894351" y="4413528"/>
              <a:ext cx="40323" cy="43932"/>
            </a:xfrm>
            <a:custGeom>
              <a:avLst/>
              <a:gdLst/>
              <a:ahLst/>
              <a:cxnLst>
                <a:cxn ang="0">
                  <a:pos x="wd2" y="hd2"/>
                </a:cxn>
                <a:cxn ang="5400000">
                  <a:pos x="wd2" y="hd2"/>
                </a:cxn>
                <a:cxn ang="10800000">
                  <a:pos x="wd2" y="hd2"/>
                </a:cxn>
                <a:cxn ang="16200000">
                  <a:pos x="wd2" y="hd2"/>
                </a:cxn>
              </a:cxnLst>
              <a:rect l="0" t="0" r="r" b="b"/>
              <a:pathLst>
                <a:path w="19197" h="21600" extrusionOk="0">
                  <a:moveTo>
                    <a:pt x="6735" y="2552"/>
                  </a:moveTo>
                  <a:cubicBezTo>
                    <a:pt x="6100" y="3628"/>
                    <a:pt x="3473" y="8004"/>
                    <a:pt x="1366" y="10493"/>
                  </a:cubicBezTo>
                  <a:cubicBezTo>
                    <a:pt x="-1048" y="13329"/>
                    <a:pt x="333" y="18667"/>
                    <a:pt x="1018" y="20085"/>
                  </a:cubicBezTo>
                  <a:cubicBezTo>
                    <a:pt x="1710" y="21515"/>
                    <a:pt x="5157" y="21156"/>
                    <a:pt x="7223" y="19729"/>
                  </a:cubicBezTo>
                  <a:cubicBezTo>
                    <a:pt x="8826" y="18629"/>
                    <a:pt x="10027" y="19263"/>
                    <a:pt x="12433" y="21600"/>
                  </a:cubicBezTo>
                  <a:cubicBezTo>
                    <a:pt x="13679" y="19729"/>
                    <a:pt x="15416" y="17647"/>
                    <a:pt x="16998" y="15962"/>
                  </a:cubicBezTo>
                  <a:cubicBezTo>
                    <a:pt x="14269" y="14320"/>
                    <a:pt x="11744" y="14049"/>
                    <a:pt x="11080" y="13363"/>
                  </a:cubicBezTo>
                  <a:cubicBezTo>
                    <a:pt x="9941" y="12186"/>
                    <a:pt x="14347" y="8813"/>
                    <a:pt x="17449" y="8135"/>
                  </a:cubicBezTo>
                  <a:cubicBezTo>
                    <a:pt x="20552" y="7462"/>
                    <a:pt x="19081" y="3754"/>
                    <a:pt x="16474" y="1388"/>
                  </a:cubicBezTo>
                  <a:cubicBezTo>
                    <a:pt x="16043" y="999"/>
                    <a:pt x="15543" y="516"/>
                    <a:pt x="15006" y="0"/>
                  </a:cubicBezTo>
                  <a:cubicBezTo>
                    <a:pt x="13547" y="880"/>
                    <a:pt x="12359" y="1680"/>
                    <a:pt x="12014" y="2159"/>
                  </a:cubicBezTo>
                  <a:cubicBezTo>
                    <a:pt x="11203" y="3276"/>
                    <a:pt x="9391" y="2861"/>
                    <a:pt x="6735" y="255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7" name="Shape 2794"/>
            <p:cNvSpPr/>
            <p:nvPr/>
          </p:nvSpPr>
          <p:spPr>
            <a:xfrm>
              <a:off x="6770932" y="4290109"/>
              <a:ext cx="154076" cy="133508"/>
            </a:xfrm>
            <a:custGeom>
              <a:avLst/>
              <a:gdLst/>
              <a:ahLst/>
              <a:cxnLst>
                <a:cxn ang="0">
                  <a:pos x="wd2" y="hd2"/>
                </a:cxn>
                <a:cxn ang="5400000">
                  <a:pos x="wd2" y="hd2"/>
                </a:cxn>
                <a:cxn ang="10800000">
                  <a:pos x="wd2" y="hd2"/>
                </a:cxn>
                <a:cxn ang="16200000">
                  <a:pos x="wd2" y="hd2"/>
                </a:cxn>
              </a:cxnLst>
              <a:rect l="0" t="0" r="r" b="b"/>
              <a:pathLst>
                <a:path w="21173" h="21474" extrusionOk="0">
                  <a:moveTo>
                    <a:pt x="3513" y="3323"/>
                  </a:moveTo>
                  <a:cubicBezTo>
                    <a:pt x="2920" y="4014"/>
                    <a:pt x="1539" y="4247"/>
                    <a:pt x="1738" y="5399"/>
                  </a:cubicBezTo>
                  <a:cubicBezTo>
                    <a:pt x="1934" y="6554"/>
                    <a:pt x="1539" y="7707"/>
                    <a:pt x="554" y="9091"/>
                  </a:cubicBezTo>
                  <a:cubicBezTo>
                    <a:pt x="-427" y="10467"/>
                    <a:pt x="153" y="12526"/>
                    <a:pt x="354" y="14138"/>
                  </a:cubicBezTo>
                  <a:cubicBezTo>
                    <a:pt x="1543" y="14040"/>
                    <a:pt x="2775" y="14016"/>
                    <a:pt x="3022" y="14301"/>
                  </a:cubicBezTo>
                  <a:cubicBezTo>
                    <a:pt x="3518" y="14881"/>
                    <a:pt x="3717" y="14301"/>
                    <a:pt x="4017" y="13139"/>
                  </a:cubicBezTo>
                  <a:cubicBezTo>
                    <a:pt x="4315" y="11975"/>
                    <a:pt x="4910" y="12093"/>
                    <a:pt x="5507" y="12674"/>
                  </a:cubicBezTo>
                  <a:cubicBezTo>
                    <a:pt x="6102" y="13257"/>
                    <a:pt x="6499" y="14186"/>
                    <a:pt x="7493" y="13605"/>
                  </a:cubicBezTo>
                  <a:cubicBezTo>
                    <a:pt x="8487" y="13023"/>
                    <a:pt x="8389" y="13371"/>
                    <a:pt x="8886" y="13605"/>
                  </a:cubicBezTo>
                  <a:cubicBezTo>
                    <a:pt x="9383" y="13839"/>
                    <a:pt x="11370" y="13488"/>
                    <a:pt x="12066" y="13605"/>
                  </a:cubicBezTo>
                  <a:cubicBezTo>
                    <a:pt x="12763" y="13721"/>
                    <a:pt x="18827" y="21283"/>
                    <a:pt x="18827" y="21283"/>
                  </a:cubicBezTo>
                  <a:cubicBezTo>
                    <a:pt x="18827" y="21283"/>
                    <a:pt x="18812" y="21311"/>
                    <a:pt x="18786" y="21363"/>
                  </a:cubicBezTo>
                  <a:cubicBezTo>
                    <a:pt x="19552" y="21464"/>
                    <a:pt x="20075" y="21600"/>
                    <a:pt x="20309" y="21234"/>
                  </a:cubicBezTo>
                  <a:cubicBezTo>
                    <a:pt x="20409" y="21078"/>
                    <a:pt x="20752" y="20816"/>
                    <a:pt x="21173" y="20528"/>
                  </a:cubicBezTo>
                  <a:cubicBezTo>
                    <a:pt x="20399" y="19677"/>
                    <a:pt x="19274" y="18281"/>
                    <a:pt x="17778" y="16071"/>
                  </a:cubicBezTo>
                  <a:cubicBezTo>
                    <a:pt x="15984" y="13421"/>
                    <a:pt x="13864" y="11987"/>
                    <a:pt x="12732" y="11987"/>
                  </a:cubicBezTo>
                  <a:cubicBezTo>
                    <a:pt x="11600" y="11987"/>
                    <a:pt x="11412" y="9725"/>
                    <a:pt x="10705" y="9614"/>
                  </a:cubicBezTo>
                  <a:cubicBezTo>
                    <a:pt x="9998" y="9506"/>
                    <a:pt x="8395" y="6248"/>
                    <a:pt x="8346" y="4150"/>
                  </a:cubicBezTo>
                  <a:cubicBezTo>
                    <a:pt x="8320" y="2970"/>
                    <a:pt x="7483" y="1329"/>
                    <a:pt x="6558" y="0"/>
                  </a:cubicBezTo>
                  <a:cubicBezTo>
                    <a:pt x="5435" y="2102"/>
                    <a:pt x="3929" y="2830"/>
                    <a:pt x="3513" y="332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8" name="Shape 2795"/>
            <p:cNvSpPr/>
            <p:nvPr/>
          </p:nvSpPr>
          <p:spPr>
            <a:xfrm>
              <a:off x="6691592" y="4360634"/>
              <a:ext cx="344676" cy="268505"/>
            </a:xfrm>
            <a:custGeom>
              <a:avLst/>
              <a:gdLst/>
              <a:ahLst/>
              <a:cxnLst>
                <a:cxn ang="0">
                  <a:pos x="wd2" y="hd2"/>
                </a:cxn>
                <a:cxn ang="5400000">
                  <a:pos x="wd2" y="hd2"/>
                </a:cxn>
                <a:cxn ang="10800000">
                  <a:pos x="wd2" y="hd2"/>
                </a:cxn>
                <a:cxn ang="16200000">
                  <a:pos x="wd2" y="hd2"/>
                </a:cxn>
              </a:cxnLst>
              <a:rect l="0" t="0" r="r" b="b"/>
              <a:pathLst>
                <a:path w="21266" h="21324" extrusionOk="0">
                  <a:moveTo>
                    <a:pt x="1370" y="14050"/>
                  </a:moveTo>
                  <a:cubicBezTo>
                    <a:pt x="1546" y="14621"/>
                    <a:pt x="2343" y="15191"/>
                    <a:pt x="2609" y="16102"/>
                  </a:cubicBezTo>
                  <a:cubicBezTo>
                    <a:pt x="2874" y="17014"/>
                    <a:pt x="3582" y="17469"/>
                    <a:pt x="3936" y="17469"/>
                  </a:cubicBezTo>
                  <a:cubicBezTo>
                    <a:pt x="4200" y="17469"/>
                    <a:pt x="4021" y="18041"/>
                    <a:pt x="3913" y="19087"/>
                  </a:cubicBezTo>
                  <a:cubicBezTo>
                    <a:pt x="4081" y="19175"/>
                    <a:pt x="4263" y="19253"/>
                    <a:pt x="4381" y="19340"/>
                  </a:cubicBezTo>
                  <a:cubicBezTo>
                    <a:pt x="4603" y="19503"/>
                    <a:pt x="5524" y="19340"/>
                    <a:pt x="5842" y="19707"/>
                  </a:cubicBezTo>
                  <a:cubicBezTo>
                    <a:pt x="6159" y="20075"/>
                    <a:pt x="7175" y="20934"/>
                    <a:pt x="7492" y="20934"/>
                  </a:cubicBezTo>
                  <a:cubicBezTo>
                    <a:pt x="7811" y="20934"/>
                    <a:pt x="8953" y="21138"/>
                    <a:pt x="9144" y="21301"/>
                  </a:cubicBezTo>
                  <a:cubicBezTo>
                    <a:pt x="9334" y="21466"/>
                    <a:pt x="9588" y="20689"/>
                    <a:pt x="10097" y="20320"/>
                  </a:cubicBezTo>
                  <a:cubicBezTo>
                    <a:pt x="10604" y="19953"/>
                    <a:pt x="11240" y="19707"/>
                    <a:pt x="11335" y="19994"/>
                  </a:cubicBezTo>
                  <a:cubicBezTo>
                    <a:pt x="11430" y="20280"/>
                    <a:pt x="11780" y="20525"/>
                    <a:pt x="12034" y="20362"/>
                  </a:cubicBezTo>
                  <a:cubicBezTo>
                    <a:pt x="12137" y="20295"/>
                    <a:pt x="12425" y="20196"/>
                    <a:pt x="12747" y="20103"/>
                  </a:cubicBezTo>
                  <a:cubicBezTo>
                    <a:pt x="13215" y="19967"/>
                    <a:pt x="13756" y="19846"/>
                    <a:pt x="13907" y="19872"/>
                  </a:cubicBezTo>
                  <a:cubicBezTo>
                    <a:pt x="14161" y="19912"/>
                    <a:pt x="14859" y="18604"/>
                    <a:pt x="15780" y="18604"/>
                  </a:cubicBezTo>
                  <a:cubicBezTo>
                    <a:pt x="16700" y="18604"/>
                    <a:pt x="16954" y="18808"/>
                    <a:pt x="17368" y="18236"/>
                  </a:cubicBezTo>
                  <a:cubicBezTo>
                    <a:pt x="17781" y="17664"/>
                    <a:pt x="20892" y="13618"/>
                    <a:pt x="21178" y="13331"/>
                  </a:cubicBezTo>
                  <a:cubicBezTo>
                    <a:pt x="21464" y="13046"/>
                    <a:pt x="20988" y="12923"/>
                    <a:pt x="20669" y="12923"/>
                  </a:cubicBezTo>
                  <a:cubicBezTo>
                    <a:pt x="20353" y="12923"/>
                    <a:pt x="19717" y="12882"/>
                    <a:pt x="18701" y="12351"/>
                  </a:cubicBezTo>
                  <a:cubicBezTo>
                    <a:pt x="17685" y="11819"/>
                    <a:pt x="16098" y="11125"/>
                    <a:pt x="15812" y="11043"/>
                  </a:cubicBezTo>
                  <a:cubicBezTo>
                    <a:pt x="15526" y="10961"/>
                    <a:pt x="15113" y="10103"/>
                    <a:pt x="14859" y="9939"/>
                  </a:cubicBezTo>
                  <a:cubicBezTo>
                    <a:pt x="14606" y="9776"/>
                    <a:pt x="14098" y="8632"/>
                    <a:pt x="13970" y="8263"/>
                  </a:cubicBezTo>
                  <a:cubicBezTo>
                    <a:pt x="13927" y="8137"/>
                    <a:pt x="14028" y="7874"/>
                    <a:pt x="14188" y="7578"/>
                  </a:cubicBezTo>
                  <a:cubicBezTo>
                    <a:pt x="13876" y="7201"/>
                    <a:pt x="13721" y="7098"/>
                    <a:pt x="13513" y="7276"/>
                  </a:cubicBezTo>
                  <a:cubicBezTo>
                    <a:pt x="13245" y="7507"/>
                    <a:pt x="12799" y="7565"/>
                    <a:pt x="12709" y="7334"/>
                  </a:cubicBezTo>
                  <a:cubicBezTo>
                    <a:pt x="12620" y="7105"/>
                    <a:pt x="12441" y="6242"/>
                    <a:pt x="12754" y="5784"/>
                  </a:cubicBezTo>
                  <a:cubicBezTo>
                    <a:pt x="13066" y="5324"/>
                    <a:pt x="13468" y="4462"/>
                    <a:pt x="13468" y="4462"/>
                  </a:cubicBezTo>
                  <a:cubicBezTo>
                    <a:pt x="13468" y="4462"/>
                    <a:pt x="10746" y="728"/>
                    <a:pt x="10433" y="671"/>
                  </a:cubicBezTo>
                  <a:cubicBezTo>
                    <a:pt x="10120" y="613"/>
                    <a:pt x="9228" y="786"/>
                    <a:pt x="9005" y="671"/>
                  </a:cubicBezTo>
                  <a:cubicBezTo>
                    <a:pt x="8782" y="555"/>
                    <a:pt x="8826" y="384"/>
                    <a:pt x="8380" y="671"/>
                  </a:cubicBezTo>
                  <a:cubicBezTo>
                    <a:pt x="7933" y="958"/>
                    <a:pt x="7755" y="499"/>
                    <a:pt x="7488" y="211"/>
                  </a:cubicBezTo>
                  <a:cubicBezTo>
                    <a:pt x="7220" y="-76"/>
                    <a:pt x="6952" y="-134"/>
                    <a:pt x="6819" y="441"/>
                  </a:cubicBezTo>
                  <a:cubicBezTo>
                    <a:pt x="6684" y="1015"/>
                    <a:pt x="6595" y="1301"/>
                    <a:pt x="6372" y="1015"/>
                  </a:cubicBezTo>
                  <a:cubicBezTo>
                    <a:pt x="6261" y="874"/>
                    <a:pt x="5708" y="885"/>
                    <a:pt x="5174" y="934"/>
                  </a:cubicBezTo>
                  <a:cubicBezTo>
                    <a:pt x="5174" y="939"/>
                    <a:pt x="5175" y="944"/>
                    <a:pt x="5176" y="948"/>
                  </a:cubicBezTo>
                  <a:cubicBezTo>
                    <a:pt x="5264" y="1747"/>
                    <a:pt x="4643" y="2658"/>
                    <a:pt x="4643" y="3113"/>
                  </a:cubicBezTo>
                  <a:cubicBezTo>
                    <a:pt x="4643" y="3568"/>
                    <a:pt x="4291" y="4025"/>
                    <a:pt x="4025" y="4025"/>
                  </a:cubicBezTo>
                  <a:cubicBezTo>
                    <a:pt x="3759" y="4025"/>
                    <a:pt x="3494" y="4936"/>
                    <a:pt x="3140" y="5391"/>
                  </a:cubicBezTo>
                  <a:cubicBezTo>
                    <a:pt x="2785" y="5848"/>
                    <a:pt x="3052" y="6873"/>
                    <a:pt x="2698" y="7215"/>
                  </a:cubicBezTo>
                  <a:cubicBezTo>
                    <a:pt x="2343" y="7557"/>
                    <a:pt x="1812" y="7671"/>
                    <a:pt x="2077" y="8012"/>
                  </a:cubicBezTo>
                  <a:cubicBezTo>
                    <a:pt x="2343" y="8355"/>
                    <a:pt x="1635" y="9038"/>
                    <a:pt x="1635" y="9721"/>
                  </a:cubicBezTo>
                  <a:cubicBezTo>
                    <a:pt x="1635" y="10406"/>
                    <a:pt x="1546" y="11658"/>
                    <a:pt x="1458" y="11772"/>
                  </a:cubicBezTo>
                  <a:cubicBezTo>
                    <a:pt x="1370" y="11886"/>
                    <a:pt x="308" y="11545"/>
                    <a:pt x="308" y="12115"/>
                  </a:cubicBezTo>
                  <a:cubicBezTo>
                    <a:pt x="308" y="12684"/>
                    <a:pt x="-136" y="12684"/>
                    <a:pt x="42" y="13140"/>
                  </a:cubicBezTo>
                  <a:cubicBezTo>
                    <a:pt x="218" y="13596"/>
                    <a:pt x="1192" y="13481"/>
                    <a:pt x="1370" y="1405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9" name="Shape 2796"/>
            <p:cNvSpPr/>
            <p:nvPr/>
          </p:nvSpPr>
          <p:spPr>
            <a:xfrm>
              <a:off x="6744486" y="3866958"/>
              <a:ext cx="31883" cy="42505"/>
            </a:xfrm>
            <a:custGeom>
              <a:avLst/>
              <a:gdLst/>
              <a:ahLst/>
              <a:cxnLst>
                <a:cxn ang="0">
                  <a:pos x="wd2" y="hd2"/>
                </a:cxn>
                <a:cxn ang="5400000">
                  <a:pos x="wd2" y="hd2"/>
                </a:cxn>
                <a:cxn ang="10800000">
                  <a:pos x="wd2" y="hd2"/>
                </a:cxn>
                <a:cxn ang="16200000">
                  <a:pos x="wd2" y="hd2"/>
                </a:cxn>
              </a:cxnLst>
              <a:rect l="0" t="0" r="r" b="b"/>
              <a:pathLst>
                <a:path w="19313" h="21212" extrusionOk="0">
                  <a:moveTo>
                    <a:pt x="17392" y="9027"/>
                  </a:moveTo>
                  <a:cubicBezTo>
                    <a:pt x="20041" y="7116"/>
                    <a:pt x="21600" y="-388"/>
                    <a:pt x="10586" y="16"/>
                  </a:cubicBezTo>
                  <a:cubicBezTo>
                    <a:pt x="10487" y="506"/>
                    <a:pt x="10440" y="1013"/>
                    <a:pt x="10440" y="1535"/>
                  </a:cubicBezTo>
                  <a:cubicBezTo>
                    <a:pt x="10440" y="5000"/>
                    <a:pt x="3697" y="12280"/>
                    <a:pt x="0" y="18890"/>
                  </a:cubicBezTo>
                  <a:lnTo>
                    <a:pt x="6628" y="21212"/>
                  </a:lnTo>
                  <a:cubicBezTo>
                    <a:pt x="10075" y="16149"/>
                    <a:pt x="15280" y="10546"/>
                    <a:pt x="17392" y="902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0" name="Shape 2797"/>
            <p:cNvSpPr/>
            <p:nvPr/>
          </p:nvSpPr>
          <p:spPr>
            <a:xfrm>
              <a:off x="6753301" y="3796433"/>
              <a:ext cx="159698" cy="127349"/>
            </a:xfrm>
            <a:custGeom>
              <a:avLst/>
              <a:gdLst/>
              <a:ahLst/>
              <a:cxnLst>
                <a:cxn ang="0">
                  <a:pos x="wd2" y="hd2"/>
                </a:cxn>
                <a:cxn ang="5400000">
                  <a:pos x="wd2" y="hd2"/>
                </a:cxn>
                <a:cxn ang="10800000">
                  <a:pos x="wd2" y="hd2"/>
                </a:cxn>
                <a:cxn ang="16200000">
                  <a:pos x="wd2" y="hd2"/>
                </a:cxn>
              </a:cxnLst>
              <a:rect l="0" t="0" r="r" b="b"/>
              <a:pathLst>
                <a:path w="21600" h="21600" extrusionOk="0">
                  <a:moveTo>
                    <a:pt x="2403" y="14109"/>
                  </a:moveTo>
                  <a:cubicBezTo>
                    <a:pt x="1932" y="14625"/>
                    <a:pt x="770" y="16529"/>
                    <a:pt x="0" y="18250"/>
                  </a:cubicBezTo>
                  <a:lnTo>
                    <a:pt x="162" y="18336"/>
                  </a:lnTo>
                  <a:lnTo>
                    <a:pt x="410" y="19736"/>
                  </a:lnTo>
                  <a:lnTo>
                    <a:pt x="3259" y="21600"/>
                  </a:lnTo>
                  <a:cubicBezTo>
                    <a:pt x="3259" y="21600"/>
                    <a:pt x="5367" y="19736"/>
                    <a:pt x="6235" y="19581"/>
                  </a:cubicBezTo>
                  <a:cubicBezTo>
                    <a:pt x="7102" y="19426"/>
                    <a:pt x="17015" y="12742"/>
                    <a:pt x="17015" y="12742"/>
                  </a:cubicBezTo>
                  <a:cubicBezTo>
                    <a:pt x="17015" y="12742"/>
                    <a:pt x="17883" y="11033"/>
                    <a:pt x="17760" y="10410"/>
                  </a:cubicBezTo>
                  <a:cubicBezTo>
                    <a:pt x="17635" y="9788"/>
                    <a:pt x="17511" y="8078"/>
                    <a:pt x="18007" y="7303"/>
                  </a:cubicBezTo>
                  <a:cubicBezTo>
                    <a:pt x="18504" y="6527"/>
                    <a:pt x="17387" y="5282"/>
                    <a:pt x="17760" y="4038"/>
                  </a:cubicBezTo>
                  <a:cubicBezTo>
                    <a:pt x="18131" y="2793"/>
                    <a:pt x="19742" y="2176"/>
                    <a:pt x="19742" y="2176"/>
                  </a:cubicBezTo>
                  <a:lnTo>
                    <a:pt x="21600" y="467"/>
                  </a:lnTo>
                  <a:lnTo>
                    <a:pt x="20362" y="0"/>
                  </a:lnTo>
                  <a:cubicBezTo>
                    <a:pt x="20362" y="0"/>
                    <a:pt x="18752" y="776"/>
                    <a:pt x="16892" y="621"/>
                  </a:cubicBezTo>
                  <a:cubicBezTo>
                    <a:pt x="15034" y="467"/>
                    <a:pt x="14661" y="2176"/>
                    <a:pt x="12678" y="2176"/>
                  </a:cubicBezTo>
                  <a:cubicBezTo>
                    <a:pt x="10695" y="2176"/>
                    <a:pt x="9581" y="2793"/>
                    <a:pt x="9085" y="2021"/>
                  </a:cubicBezTo>
                  <a:cubicBezTo>
                    <a:pt x="8590" y="1243"/>
                    <a:pt x="8464" y="1709"/>
                    <a:pt x="7102" y="2485"/>
                  </a:cubicBezTo>
                  <a:cubicBezTo>
                    <a:pt x="5738" y="3261"/>
                    <a:pt x="4871" y="3109"/>
                    <a:pt x="4252" y="2485"/>
                  </a:cubicBezTo>
                  <a:cubicBezTo>
                    <a:pt x="3632" y="1866"/>
                    <a:pt x="3136" y="2642"/>
                    <a:pt x="3012" y="3418"/>
                  </a:cubicBezTo>
                  <a:cubicBezTo>
                    <a:pt x="2897" y="4147"/>
                    <a:pt x="3079" y="5820"/>
                    <a:pt x="1154" y="6150"/>
                  </a:cubicBezTo>
                  <a:cubicBezTo>
                    <a:pt x="1024" y="6867"/>
                    <a:pt x="798" y="7613"/>
                    <a:pt x="1128" y="8133"/>
                  </a:cubicBezTo>
                  <a:cubicBezTo>
                    <a:pt x="1619" y="8901"/>
                    <a:pt x="1029" y="9807"/>
                    <a:pt x="884" y="11046"/>
                  </a:cubicBezTo>
                  <a:cubicBezTo>
                    <a:pt x="3343" y="10909"/>
                    <a:pt x="2995" y="13459"/>
                    <a:pt x="2403" y="1410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1" name="Shape 2798"/>
            <p:cNvSpPr/>
            <p:nvPr/>
          </p:nvSpPr>
          <p:spPr>
            <a:xfrm>
              <a:off x="8851425" y="3769986"/>
              <a:ext cx="81848" cy="107643"/>
            </a:xfrm>
            <a:custGeom>
              <a:avLst/>
              <a:gdLst/>
              <a:ahLst/>
              <a:cxnLst>
                <a:cxn ang="0">
                  <a:pos x="wd2" y="hd2"/>
                </a:cxn>
                <a:cxn ang="5400000">
                  <a:pos x="wd2" y="hd2"/>
                </a:cxn>
                <a:cxn ang="10800000">
                  <a:pos x="wd2" y="hd2"/>
                </a:cxn>
                <a:cxn ang="16200000">
                  <a:pos x="wd2" y="hd2"/>
                </a:cxn>
              </a:cxnLst>
              <a:rect l="0" t="0" r="r" b="b"/>
              <a:pathLst>
                <a:path w="19893" h="21138" extrusionOk="0">
                  <a:moveTo>
                    <a:pt x="4223" y="1808"/>
                  </a:moveTo>
                  <a:cubicBezTo>
                    <a:pt x="3715" y="2217"/>
                    <a:pt x="2200" y="2981"/>
                    <a:pt x="900" y="3827"/>
                  </a:cubicBezTo>
                  <a:cubicBezTo>
                    <a:pt x="1539" y="4683"/>
                    <a:pt x="1415" y="6146"/>
                    <a:pt x="2654" y="6239"/>
                  </a:cubicBezTo>
                  <a:cubicBezTo>
                    <a:pt x="4405" y="6377"/>
                    <a:pt x="4240" y="8532"/>
                    <a:pt x="2319" y="8193"/>
                  </a:cubicBezTo>
                  <a:cubicBezTo>
                    <a:pt x="404" y="7857"/>
                    <a:pt x="400" y="10283"/>
                    <a:pt x="2068" y="12372"/>
                  </a:cubicBezTo>
                  <a:cubicBezTo>
                    <a:pt x="3740" y="14460"/>
                    <a:pt x="-1100" y="16819"/>
                    <a:pt x="237" y="17897"/>
                  </a:cubicBezTo>
                  <a:cubicBezTo>
                    <a:pt x="1570" y="18970"/>
                    <a:pt x="486" y="20254"/>
                    <a:pt x="1068" y="20927"/>
                  </a:cubicBezTo>
                  <a:cubicBezTo>
                    <a:pt x="1654" y="21600"/>
                    <a:pt x="8741" y="20659"/>
                    <a:pt x="11827" y="18099"/>
                  </a:cubicBezTo>
                  <a:cubicBezTo>
                    <a:pt x="14913" y="15535"/>
                    <a:pt x="15744" y="15876"/>
                    <a:pt x="17330" y="16212"/>
                  </a:cubicBezTo>
                  <a:cubicBezTo>
                    <a:pt x="18916" y="16549"/>
                    <a:pt x="20500" y="15267"/>
                    <a:pt x="19661" y="14258"/>
                  </a:cubicBezTo>
                  <a:cubicBezTo>
                    <a:pt x="18828" y="13247"/>
                    <a:pt x="17910" y="10757"/>
                    <a:pt x="18161" y="7653"/>
                  </a:cubicBezTo>
                  <a:cubicBezTo>
                    <a:pt x="18307" y="5854"/>
                    <a:pt x="15269" y="2598"/>
                    <a:pt x="12323" y="0"/>
                  </a:cubicBezTo>
                  <a:cubicBezTo>
                    <a:pt x="11411" y="593"/>
                    <a:pt x="10582" y="907"/>
                    <a:pt x="9343" y="907"/>
                  </a:cubicBezTo>
                  <a:cubicBezTo>
                    <a:pt x="7339" y="907"/>
                    <a:pt x="5114" y="1086"/>
                    <a:pt x="4223" y="180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2" name="Shape 2799"/>
            <p:cNvSpPr/>
            <p:nvPr/>
          </p:nvSpPr>
          <p:spPr>
            <a:xfrm>
              <a:off x="7978676" y="4087349"/>
              <a:ext cx="97211" cy="130135"/>
            </a:xfrm>
            <a:custGeom>
              <a:avLst/>
              <a:gdLst/>
              <a:ahLst/>
              <a:cxnLst>
                <a:cxn ang="0">
                  <a:pos x="wd2" y="hd2"/>
                </a:cxn>
                <a:cxn ang="5400000">
                  <a:pos x="wd2" y="hd2"/>
                </a:cxn>
                <a:cxn ang="10800000">
                  <a:pos x="wd2" y="hd2"/>
                </a:cxn>
                <a:cxn ang="16200000">
                  <a:pos x="wd2" y="hd2"/>
                </a:cxn>
              </a:cxnLst>
              <a:rect l="0" t="0" r="r" b="b"/>
              <a:pathLst>
                <a:path w="20207" h="20623" extrusionOk="0">
                  <a:moveTo>
                    <a:pt x="20207" y="17137"/>
                  </a:moveTo>
                  <a:cubicBezTo>
                    <a:pt x="19357" y="13533"/>
                    <a:pt x="18881" y="10036"/>
                    <a:pt x="18256" y="10036"/>
                  </a:cubicBezTo>
                  <a:cubicBezTo>
                    <a:pt x="17392" y="10036"/>
                    <a:pt x="16238" y="13121"/>
                    <a:pt x="14794" y="12900"/>
                  </a:cubicBezTo>
                  <a:cubicBezTo>
                    <a:pt x="13346" y="12682"/>
                    <a:pt x="13346" y="8937"/>
                    <a:pt x="15080" y="8937"/>
                  </a:cubicBezTo>
                  <a:cubicBezTo>
                    <a:pt x="16814" y="8937"/>
                    <a:pt x="18836" y="6072"/>
                    <a:pt x="18836" y="5189"/>
                  </a:cubicBezTo>
                  <a:cubicBezTo>
                    <a:pt x="18836" y="4310"/>
                    <a:pt x="17107" y="4310"/>
                    <a:pt x="15370" y="4310"/>
                  </a:cubicBezTo>
                  <a:cubicBezTo>
                    <a:pt x="13634" y="4310"/>
                    <a:pt x="9878" y="4530"/>
                    <a:pt x="9878" y="4530"/>
                  </a:cubicBezTo>
                  <a:cubicBezTo>
                    <a:pt x="9878" y="4530"/>
                    <a:pt x="7564" y="3870"/>
                    <a:pt x="7564" y="2767"/>
                  </a:cubicBezTo>
                  <a:cubicBezTo>
                    <a:pt x="7564" y="1665"/>
                    <a:pt x="6699" y="782"/>
                    <a:pt x="4384" y="782"/>
                  </a:cubicBezTo>
                  <a:cubicBezTo>
                    <a:pt x="2077" y="782"/>
                    <a:pt x="2077" y="-977"/>
                    <a:pt x="339" y="782"/>
                  </a:cubicBezTo>
                  <a:cubicBezTo>
                    <a:pt x="-1393" y="2545"/>
                    <a:pt x="4097" y="2545"/>
                    <a:pt x="3519" y="3870"/>
                  </a:cubicBezTo>
                  <a:cubicBezTo>
                    <a:pt x="2941" y="5189"/>
                    <a:pt x="1207" y="4310"/>
                    <a:pt x="919" y="5410"/>
                  </a:cubicBezTo>
                  <a:cubicBezTo>
                    <a:pt x="627" y="6511"/>
                    <a:pt x="1211" y="9377"/>
                    <a:pt x="2077" y="10917"/>
                  </a:cubicBezTo>
                  <a:cubicBezTo>
                    <a:pt x="2739" y="12107"/>
                    <a:pt x="3739" y="15115"/>
                    <a:pt x="3777" y="17646"/>
                  </a:cubicBezTo>
                  <a:cubicBezTo>
                    <a:pt x="5123" y="17450"/>
                    <a:pt x="5753" y="16972"/>
                    <a:pt x="7002" y="16972"/>
                  </a:cubicBezTo>
                  <a:cubicBezTo>
                    <a:pt x="8569" y="16972"/>
                    <a:pt x="10708" y="16811"/>
                    <a:pt x="10851" y="15560"/>
                  </a:cubicBezTo>
                  <a:cubicBezTo>
                    <a:pt x="10994" y="14310"/>
                    <a:pt x="12777" y="13385"/>
                    <a:pt x="13772" y="13765"/>
                  </a:cubicBezTo>
                  <a:cubicBezTo>
                    <a:pt x="14774" y="14147"/>
                    <a:pt x="16270" y="17190"/>
                    <a:pt x="16342" y="18768"/>
                  </a:cubicBezTo>
                  <a:cubicBezTo>
                    <a:pt x="16365" y="19271"/>
                    <a:pt x="16649" y="19934"/>
                    <a:pt x="17093" y="20623"/>
                  </a:cubicBezTo>
                  <a:cubicBezTo>
                    <a:pt x="17890" y="20025"/>
                    <a:pt x="18820" y="19547"/>
                    <a:pt x="18820" y="19547"/>
                  </a:cubicBezTo>
                  <a:cubicBezTo>
                    <a:pt x="18820" y="19547"/>
                    <a:pt x="19405" y="17870"/>
                    <a:pt x="20207" y="1713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3" name="Shape 2800"/>
            <p:cNvSpPr/>
            <p:nvPr/>
          </p:nvSpPr>
          <p:spPr>
            <a:xfrm>
              <a:off x="7529078" y="3849326"/>
              <a:ext cx="644688" cy="679494"/>
            </a:xfrm>
            <a:custGeom>
              <a:avLst/>
              <a:gdLst/>
              <a:ahLst/>
              <a:cxnLst>
                <a:cxn ang="0">
                  <a:pos x="wd2" y="hd2"/>
                </a:cxn>
                <a:cxn ang="5400000">
                  <a:pos x="wd2" y="hd2"/>
                </a:cxn>
                <a:cxn ang="10800000">
                  <a:pos x="wd2" y="hd2"/>
                </a:cxn>
                <a:cxn ang="16200000">
                  <a:pos x="wd2" y="hd2"/>
                </a:cxn>
              </a:cxnLst>
              <a:rect l="0" t="0" r="r" b="b"/>
              <a:pathLst>
                <a:path w="21539" h="21502" extrusionOk="0">
                  <a:moveTo>
                    <a:pt x="15419" y="9729"/>
                  </a:moveTo>
                  <a:cubicBezTo>
                    <a:pt x="15280" y="9422"/>
                    <a:pt x="15186" y="8849"/>
                    <a:pt x="15233" y="8630"/>
                  </a:cubicBezTo>
                  <a:cubicBezTo>
                    <a:pt x="15280" y="8410"/>
                    <a:pt x="15558" y="8585"/>
                    <a:pt x="15651" y="8322"/>
                  </a:cubicBezTo>
                  <a:cubicBezTo>
                    <a:pt x="15744" y="8058"/>
                    <a:pt x="14862" y="8058"/>
                    <a:pt x="15140" y="7706"/>
                  </a:cubicBezTo>
                  <a:cubicBezTo>
                    <a:pt x="15419" y="7354"/>
                    <a:pt x="15419" y="7706"/>
                    <a:pt x="15790" y="7706"/>
                  </a:cubicBezTo>
                  <a:cubicBezTo>
                    <a:pt x="16162" y="7706"/>
                    <a:pt x="16301" y="7882"/>
                    <a:pt x="16301" y="8102"/>
                  </a:cubicBezTo>
                  <a:cubicBezTo>
                    <a:pt x="16301" y="8322"/>
                    <a:pt x="16673" y="8454"/>
                    <a:pt x="16673" y="8454"/>
                  </a:cubicBezTo>
                  <a:cubicBezTo>
                    <a:pt x="16673" y="8454"/>
                    <a:pt x="17277" y="8410"/>
                    <a:pt x="17556" y="8410"/>
                  </a:cubicBezTo>
                  <a:cubicBezTo>
                    <a:pt x="17835" y="8410"/>
                    <a:pt x="18113" y="8410"/>
                    <a:pt x="18113" y="8585"/>
                  </a:cubicBezTo>
                  <a:cubicBezTo>
                    <a:pt x="18113" y="8762"/>
                    <a:pt x="17788" y="9334"/>
                    <a:pt x="17509" y="9334"/>
                  </a:cubicBezTo>
                  <a:cubicBezTo>
                    <a:pt x="17231" y="9334"/>
                    <a:pt x="17231" y="10082"/>
                    <a:pt x="17463" y="10125"/>
                  </a:cubicBezTo>
                  <a:cubicBezTo>
                    <a:pt x="17695" y="10169"/>
                    <a:pt x="17881" y="9553"/>
                    <a:pt x="18020" y="9553"/>
                  </a:cubicBezTo>
                  <a:cubicBezTo>
                    <a:pt x="18120" y="9553"/>
                    <a:pt x="18197" y="10252"/>
                    <a:pt x="18333" y="10971"/>
                  </a:cubicBezTo>
                  <a:cubicBezTo>
                    <a:pt x="18370" y="10931"/>
                    <a:pt x="18407" y="10901"/>
                    <a:pt x="18447" y="10901"/>
                  </a:cubicBezTo>
                  <a:cubicBezTo>
                    <a:pt x="18630" y="10901"/>
                    <a:pt x="18538" y="10293"/>
                    <a:pt x="18661" y="10119"/>
                  </a:cubicBezTo>
                  <a:cubicBezTo>
                    <a:pt x="18784" y="9945"/>
                    <a:pt x="18723" y="9394"/>
                    <a:pt x="18815" y="9394"/>
                  </a:cubicBezTo>
                  <a:cubicBezTo>
                    <a:pt x="18907" y="9394"/>
                    <a:pt x="19457" y="9568"/>
                    <a:pt x="19427" y="9423"/>
                  </a:cubicBezTo>
                  <a:cubicBezTo>
                    <a:pt x="19396" y="9278"/>
                    <a:pt x="19763" y="8785"/>
                    <a:pt x="19702" y="8524"/>
                  </a:cubicBezTo>
                  <a:cubicBezTo>
                    <a:pt x="19641" y="8263"/>
                    <a:pt x="19916" y="7944"/>
                    <a:pt x="19916" y="7626"/>
                  </a:cubicBezTo>
                  <a:cubicBezTo>
                    <a:pt x="19916" y="7307"/>
                    <a:pt x="20223" y="7220"/>
                    <a:pt x="20437" y="7046"/>
                  </a:cubicBezTo>
                  <a:cubicBezTo>
                    <a:pt x="20651" y="6872"/>
                    <a:pt x="21018" y="6640"/>
                    <a:pt x="21080" y="6785"/>
                  </a:cubicBezTo>
                  <a:cubicBezTo>
                    <a:pt x="21141" y="6929"/>
                    <a:pt x="21600" y="7046"/>
                    <a:pt x="21416" y="6785"/>
                  </a:cubicBezTo>
                  <a:cubicBezTo>
                    <a:pt x="21233" y="6523"/>
                    <a:pt x="21233" y="6350"/>
                    <a:pt x="21355" y="6292"/>
                  </a:cubicBezTo>
                  <a:cubicBezTo>
                    <a:pt x="21478" y="6234"/>
                    <a:pt x="21539" y="5944"/>
                    <a:pt x="21539" y="5944"/>
                  </a:cubicBezTo>
                  <a:cubicBezTo>
                    <a:pt x="21539" y="5944"/>
                    <a:pt x="21141" y="5886"/>
                    <a:pt x="21080" y="5712"/>
                  </a:cubicBezTo>
                  <a:cubicBezTo>
                    <a:pt x="21018" y="5538"/>
                    <a:pt x="20773" y="5364"/>
                    <a:pt x="20773" y="5219"/>
                  </a:cubicBezTo>
                  <a:cubicBezTo>
                    <a:pt x="20773" y="5074"/>
                    <a:pt x="20559" y="5132"/>
                    <a:pt x="20376" y="5277"/>
                  </a:cubicBezTo>
                  <a:cubicBezTo>
                    <a:pt x="20192" y="5422"/>
                    <a:pt x="19855" y="5103"/>
                    <a:pt x="19457" y="5306"/>
                  </a:cubicBezTo>
                  <a:cubicBezTo>
                    <a:pt x="19059" y="5509"/>
                    <a:pt x="18968" y="5741"/>
                    <a:pt x="18784" y="5712"/>
                  </a:cubicBezTo>
                  <a:cubicBezTo>
                    <a:pt x="18600" y="5682"/>
                    <a:pt x="18630" y="5857"/>
                    <a:pt x="18477" y="6002"/>
                  </a:cubicBezTo>
                  <a:cubicBezTo>
                    <a:pt x="18325" y="6147"/>
                    <a:pt x="18202" y="6321"/>
                    <a:pt x="18110" y="6321"/>
                  </a:cubicBezTo>
                  <a:cubicBezTo>
                    <a:pt x="18019" y="6321"/>
                    <a:pt x="17712" y="6466"/>
                    <a:pt x="17712" y="6466"/>
                  </a:cubicBezTo>
                  <a:cubicBezTo>
                    <a:pt x="17712" y="6466"/>
                    <a:pt x="17927" y="6901"/>
                    <a:pt x="17804" y="7103"/>
                  </a:cubicBezTo>
                  <a:cubicBezTo>
                    <a:pt x="17682" y="7307"/>
                    <a:pt x="17375" y="7103"/>
                    <a:pt x="17039" y="7191"/>
                  </a:cubicBezTo>
                  <a:cubicBezTo>
                    <a:pt x="16702" y="7278"/>
                    <a:pt x="16549" y="7075"/>
                    <a:pt x="16304" y="7133"/>
                  </a:cubicBezTo>
                  <a:cubicBezTo>
                    <a:pt x="16059" y="7191"/>
                    <a:pt x="15907" y="6988"/>
                    <a:pt x="15784" y="7016"/>
                  </a:cubicBezTo>
                  <a:cubicBezTo>
                    <a:pt x="15661" y="7046"/>
                    <a:pt x="15478" y="6755"/>
                    <a:pt x="15539" y="6523"/>
                  </a:cubicBezTo>
                  <a:cubicBezTo>
                    <a:pt x="15600" y="6292"/>
                    <a:pt x="15416" y="5973"/>
                    <a:pt x="15294" y="6147"/>
                  </a:cubicBezTo>
                  <a:cubicBezTo>
                    <a:pt x="15171" y="6321"/>
                    <a:pt x="14988" y="6234"/>
                    <a:pt x="14988" y="6495"/>
                  </a:cubicBezTo>
                  <a:cubicBezTo>
                    <a:pt x="14988" y="6755"/>
                    <a:pt x="15141" y="7075"/>
                    <a:pt x="14957" y="7249"/>
                  </a:cubicBezTo>
                  <a:cubicBezTo>
                    <a:pt x="14774" y="7423"/>
                    <a:pt x="13794" y="7510"/>
                    <a:pt x="13610" y="7365"/>
                  </a:cubicBezTo>
                  <a:cubicBezTo>
                    <a:pt x="13427" y="7220"/>
                    <a:pt x="12631" y="7133"/>
                    <a:pt x="12601" y="6988"/>
                  </a:cubicBezTo>
                  <a:cubicBezTo>
                    <a:pt x="12570" y="6842"/>
                    <a:pt x="12325" y="6582"/>
                    <a:pt x="12171" y="6582"/>
                  </a:cubicBezTo>
                  <a:cubicBezTo>
                    <a:pt x="12019" y="6582"/>
                    <a:pt x="11559" y="6785"/>
                    <a:pt x="11437" y="6698"/>
                  </a:cubicBezTo>
                  <a:cubicBezTo>
                    <a:pt x="11314" y="6611"/>
                    <a:pt x="11008" y="6379"/>
                    <a:pt x="10794" y="6350"/>
                  </a:cubicBezTo>
                  <a:cubicBezTo>
                    <a:pt x="10580" y="6321"/>
                    <a:pt x="10243" y="6176"/>
                    <a:pt x="10212" y="6060"/>
                  </a:cubicBezTo>
                  <a:cubicBezTo>
                    <a:pt x="10182" y="5944"/>
                    <a:pt x="9692" y="5886"/>
                    <a:pt x="9600" y="5770"/>
                  </a:cubicBezTo>
                  <a:cubicBezTo>
                    <a:pt x="9508" y="5653"/>
                    <a:pt x="9202" y="5625"/>
                    <a:pt x="9202" y="5480"/>
                  </a:cubicBezTo>
                  <a:cubicBezTo>
                    <a:pt x="9202" y="5335"/>
                    <a:pt x="9325" y="5103"/>
                    <a:pt x="9325" y="4929"/>
                  </a:cubicBezTo>
                  <a:cubicBezTo>
                    <a:pt x="9325" y="4755"/>
                    <a:pt x="9692" y="4582"/>
                    <a:pt x="9692" y="4465"/>
                  </a:cubicBezTo>
                  <a:cubicBezTo>
                    <a:pt x="9692" y="4349"/>
                    <a:pt x="9356" y="4146"/>
                    <a:pt x="9356" y="4146"/>
                  </a:cubicBezTo>
                  <a:cubicBezTo>
                    <a:pt x="9356" y="4146"/>
                    <a:pt x="9141" y="3769"/>
                    <a:pt x="8896" y="3769"/>
                  </a:cubicBezTo>
                  <a:cubicBezTo>
                    <a:pt x="8651" y="3769"/>
                    <a:pt x="8467" y="3364"/>
                    <a:pt x="8254" y="3335"/>
                  </a:cubicBezTo>
                  <a:cubicBezTo>
                    <a:pt x="8039" y="3306"/>
                    <a:pt x="8100" y="2899"/>
                    <a:pt x="7978" y="2754"/>
                  </a:cubicBezTo>
                  <a:cubicBezTo>
                    <a:pt x="7856" y="2609"/>
                    <a:pt x="7947" y="2262"/>
                    <a:pt x="8162" y="2436"/>
                  </a:cubicBezTo>
                  <a:cubicBezTo>
                    <a:pt x="8376" y="2609"/>
                    <a:pt x="8774" y="2436"/>
                    <a:pt x="8621" y="2175"/>
                  </a:cubicBezTo>
                  <a:cubicBezTo>
                    <a:pt x="8467" y="1914"/>
                    <a:pt x="8192" y="1683"/>
                    <a:pt x="8192" y="1537"/>
                  </a:cubicBezTo>
                  <a:cubicBezTo>
                    <a:pt x="8192" y="1392"/>
                    <a:pt x="8376" y="957"/>
                    <a:pt x="8162" y="841"/>
                  </a:cubicBezTo>
                  <a:cubicBezTo>
                    <a:pt x="7947" y="725"/>
                    <a:pt x="7763" y="551"/>
                    <a:pt x="7702" y="348"/>
                  </a:cubicBezTo>
                  <a:cubicBezTo>
                    <a:pt x="7641" y="145"/>
                    <a:pt x="7396" y="0"/>
                    <a:pt x="7396" y="0"/>
                  </a:cubicBezTo>
                  <a:lnTo>
                    <a:pt x="7090" y="29"/>
                  </a:lnTo>
                  <a:cubicBezTo>
                    <a:pt x="7090" y="29"/>
                    <a:pt x="6907" y="493"/>
                    <a:pt x="6784" y="551"/>
                  </a:cubicBezTo>
                  <a:cubicBezTo>
                    <a:pt x="6662" y="609"/>
                    <a:pt x="6233" y="696"/>
                    <a:pt x="6019" y="841"/>
                  </a:cubicBezTo>
                  <a:cubicBezTo>
                    <a:pt x="5805" y="986"/>
                    <a:pt x="5193" y="638"/>
                    <a:pt x="4856" y="638"/>
                  </a:cubicBezTo>
                  <a:cubicBezTo>
                    <a:pt x="4519" y="638"/>
                    <a:pt x="4304" y="957"/>
                    <a:pt x="4457" y="1044"/>
                  </a:cubicBezTo>
                  <a:cubicBezTo>
                    <a:pt x="4611" y="1131"/>
                    <a:pt x="4580" y="1740"/>
                    <a:pt x="4580" y="1740"/>
                  </a:cubicBezTo>
                  <a:cubicBezTo>
                    <a:pt x="4580" y="1740"/>
                    <a:pt x="4764" y="2494"/>
                    <a:pt x="5039" y="2436"/>
                  </a:cubicBezTo>
                  <a:cubicBezTo>
                    <a:pt x="5315" y="2378"/>
                    <a:pt x="5652" y="2696"/>
                    <a:pt x="5406" y="2754"/>
                  </a:cubicBezTo>
                  <a:cubicBezTo>
                    <a:pt x="5162" y="2812"/>
                    <a:pt x="5039" y="3074"/>
                    <a:pt x="5009" y="3306"/>
                  </a:cubicBezTo>
                  <a:cubicBezTo>
                    <a:pt x="4978" y="3538"/>
                    <a:pt x="5039" y="3827"/>
                    <a:pt x="4856" y="3856"/>
                  </a:cubicBezTo>
                  <a:cubicBezTo>
                    <a:pt x="4672" y="3885"/>
                    <a:pt x="4488" y="3943"/>
                    <a:pt x="4488" y="4262"/>
                  </a:cubicBezTo>
                  <a:cubicBezTo>
                    <a:pt x="4488" y="4582"/>
                    <a:pt x="4091" y="4495"/>
                    <a:pt x="4029" y="4610"/>
                  </a:cubicBezTo>
                  <a:cubicBezTo>
                    <a:pt x="3968" y="4727"/>
                    <a:pt x="3815" y="5306"/>
                    <a:pt x="3723" y="5393"/>
                  </a:cubicBezTo>
                  <a:cubicBezTo>
                    <a:pt x="3631" y="5480"/>
                    <a:pt x="3110" y="5509"/>
                    <a:pt x="3080" y="5770"/>
                  </a:cubicBezTo>
                  <a:cubicBezTo>
                    <a:pt x="3049" y="6031"/>
                    <a:pt x="2805" y="6350"/>
                    <a:pt x="2652" y="6321"/>
                  </a:cubicBezTo>
                  <a:cubicBezTo>
                    <a:pt x="2498" y="6292"/>
                    <a:pt x="2223" y="6176"/>
                    <a:pt x="2131" y="6350"/>
                  </a:cubicBezTo>
                  <a:cubicBezTo>
                    <a:pt x="2039" y="6524"/>
                    <a:pt x="1642" y="6205"/>
                    <a:pt x="1550" y="6292"/>
                  </a:cubicBezTo>
                  <a:cubicBezTo>
                    <a:pt x="1458" y="6379"/>
                    <a:pt x="968" y="6756"/>
                    <a:pt x="968" y="6988"/>
                  </a:cubicBezTo>
                  <a:cubicBezTo>
                    <a:pt x="968" y="7220"/>
                    <a:pt x="1488" y="7220"/>
                    <a:pt x="1458" y="7510"/>
                  </a:cubicBezTo>
                  <a:cubicBezTo>
                    <a:pt x="1427" y="7800"/>
                    <a:pt x="1642" y="8119"/>
                    <a:pt x="1795" y="8263"/>
                  </a:cubicBezTo>
                  <a:cubicBezTo>
                    <a:pt x="1947" y="8409"/>
                    <a:pt x="2192" y="8756"/>
                    <a:pt x="2070" y="8931"/>
                  </a:cubicBezTo>
                  <a:cubicBezTo>
                    <a:pt x="1947" y="9104"/>
                    <a:pt x="1764" y="9133"/>
                    <a:pt x="1488" y="9075"/>
                  </a:cubicBezTo>
                  <a:cubicBezTo>
                    <a:pt x="1213" y="9017"/>
                    <a:pt x="1243" y="9191"/>
                    <a:pt x="754" y="9104"/>
                  </a:cubicBezTo>
                  <a:cubicBezTo>
                    <a:pt x="264" y="9017"/>
                    <a:pt x="233" y="9365"/>
                    <a:pt x="49" y="9568"/>
                  </a:cubicBezTo>
                  <a:cubicBezTo>
                    <a:pt x="38" y="9581"/>
                    <a:pt x="21" y="9599"/>
                    <a:pt x="0" y="9622"/>
                  </a:cubicBezTo>
                  <a:cubicBezTo>
                    <a:pt x="231" y="9795"/>
                    <a:pt x="328" y="10103"/>
                    <a:pt x="713" y="10244"/>
                  </a:cubicBezTo>
                  <a:cubicBezTo>
                    <a:pt x="1160" y="10407"/>
                    <a:pt x="1562" y="9972"/>
                    <a:pt x="1562" y="10287"/>
                  </a:cubicBezTo>
                  <a:cubicBezTo>
                    <a:pt x="1562" y="10602"/>
                    <a:pt x="507" y="10537"/>
                    <a:pt x="484" y="10635"/>
                  </a:cubicBezTo>
                  <a:cubicBezTo>
                    <a:pt x="461" y="10733"/>
                    <a:pt x="1572" y="12003"/>
                    <a:pt x="2135" y="11905"/>
                  </a:cubicBezTo>
                  <a:cubicBezTo>
                    <a:pt x="2696" y="11808"/>
                    <a:pt x="3109" y="11232"/>
                    <a:pt x="2948" y="11145"/>
                  </a:cubicBezTo>
                  <a:cubicBezTo>
                    <a:pt x="2788" y="11058"/>
                    <a:pt x="3040" y="10700"/>
                    <a:pt x="3189" y="10765"/>
                  </a:cubicBezTo>
                  <a:cubicBezTo>
                    <a:pt x="3338" y="10830"/>
                    <a:pt x="3212" y="11395"/>
                    <a:pt x="3384" y="11525"/>
                  </a:cubicBezTo>
                  <a:cubicBezTo>
                    <a:pt x="3556" y="11655"/>
                    <a:pt x="3498" y="11894"/>
                    <a:pt x="3384" y="12198"/>
                  </a:cubicBezTo>
                  <a:cubicBezTo>
                    <a:pt x="3270" y="12502"/>
                    <a:pt x="3498" y="13099"/>
                    <a:pt x="3532" y="13436"/>
                  </a:cubicBezTo>
                  <a:cubicBezTo>
                    <a:pt x="3567" y="13773"/>
                    <a:pt x="3808" y="14261"/>
                    <a:pt x="3888" y="14760"/>
                  </a:cubicBezTo>
                  <a:cubicBezTo>
                    <a:pt x="3968" y="15260"/>
                    <a:pt x="4301" y="16172"/>
                    <a:pt x="4611" y="16725"/>
                  </a:cubicBezTo>
                  <a:cubicBezTo>
                    <a:pt x="4920" y="17279"/>
                    <a:pt x="5160" y="18365"/>
                    <a:pt x="5367" y="18626"/>
                  </a:cubicBezTo>
                  <a:cubicBezTo>
                    <a:pt x="5573" y="18886"/>
                    <a:pt x="6100" y="19679"/>
                    <a:pt x="6100" y="20167"/>
                  </a:cubicBezTo>
                  <a:cubicBezTo>
                    <a:pt x="6100" y="20655"/>
                    <a:pt x="6662" y="21339"/>
                    <a:pt x="6857" y="21470"/>
                  </a:cubicBezTo>
                  <a:cubicBezTo>
                    <a:pt x="7052" y="21600"/>
                    <a:pt x="7476" y="21318"/>
                    <a:pt x="7579" y="21013"/>
                  </a:cubicBezTo>
                  <a:cubicBezTo>
                    <a:pt x="7683" y="20710"/>
                    <a:pt x="8267" y="20590"/>
                    <a:pt x="8301" y="20330"/>
                  </a:cubicBezTo>
                  <a:cubicBezTo>
                    <a:pt x="8336" y="20069"/>
                    <a:pt x="8393" y="19863"/>
                    <a:pt x="8599" y="19830"/>
                  </a:cubicBezTo>
                  <a:cubicBezTo>
                    <a:pt x="8806" y="19798"/>
                    <a:pt x="8806" y="19592"/>
                    <a:pt x="8806" y="19309"/>
                  </a:cubicBezTo>
                  <a:cubicBezTo>
                    <a:pt x="8806" y="19027"/>
                    <a:pt x="8829" y="18626"/>
                    <a:pt x="9035" y="18376"/>
                  </a:cubicBezTo>
                  <a:cubicBezTo>
                    <a:pt x="9241" y="18126"/>
                    <a:pt x="9276" y="17453"/>
                    <a:pt x="9150" y="17182"/>
                  </a:cubicBezTo>
                  <a:cubicBezTo>
                    <a:pt x="9024" y="16910"/>
                    <a:pt x="9092" y="16530"/>
                    <a:pt x="9207" y="16258"/>
                  </a:cubicBezTo>
                  <a:cubicBezTo>
                    <a:pt x="9321" y="15987"/>
                    <a:pt x="9276" y="15672"/>
                    <a:pt x="9494" y="15651"/>
                  </a:cubicBezTo>
                  <a:cubicBezTo>
                    <a:pt x="9711" y="15629"/>
                    <a:pt x="10032" y="15444"/>
                    <a:pt x="10262" y="15151"/>
                  </a:cubicBezTo>
                  <a:cubicBezTo>
                    <a:pt x="10491" y="14858"/>
                    <a:pt x="11190" y="14456"/>
                    <a:pt x="11442" y="14261"/>
                  </a:cubicBezTo>
                  <a:cubicBezTo>
                    <a:pt x="11694" y="14065"/>
                    <a:pt x="12462" y="13425"/>
                    <a:pt x="12692" y="13067"/>
                  </a:cubicBezTo>
                  <a:cubicBezTo>
                    <a:pt x="12921" y="12708"/>
                    <a:pt x="13574" y="12589"/>
                    <a:pt x="13872" y="12296"/>
                  </a:cubicBezTo>
                  <a:cubicBezTo>
                    <a:pt x="14170" y="12003"/>
                    <a:pt x="14056" y="11851"/>
                    <a:pt x="14113" y="11536"/>
                  </a:cubicBezTo>
                  <a:cubicBezTo>
                    <a:pt x="14170" y="11222"/>
                    <a:pt x="15133" y="11091"/>
                    <a:pt x="15500" y="11091"/>
                  </a:cubicBezTo>
                  <a:cubicBezTo>
                    <a:pt x="15575" y="11091"/>
                    <a:pt x="15637" y="11083"/>
                    <a:pt x="15693" y="11073"/>
                  </a:cubicBezTo>
                  <a:cubicBezTo>
                    <a:pt x="15687" y="10568"/>
                    <a:pt x="15526" y="9967"/>
                    <a:pt x="15419" y="972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4" name="Shape 2801"/>
            <p:cNvSpPr/>
            <p:nvPr/>
          </p:nvSpPr>
          <p:spPr>
            <a:xfrm>
              <a:off x="7969860" y="3373282"/>
              <a:ext cx="728615" cy="311226"/>
            </a:xfrm>
            <a:custGeom>
              <a:avLst/>
              <a:gdLst/>
              <a:ahLst/>
              <a:cxnLst>
                <a:cxn ang="0">
                  <a:pos x="wd2" y="hd2"/>
                </a:cxn>
                <a:cxn ang="5400000">
                  <a:pos x="wd2" y="hd2"/>
                </a:cxn>
                <a:cxn ang="10800000">
                  <a:pos x="wd2" y="hd2"/>
                </a:cxn>
                <a:cxn ang="16200000">
                  <a:pos x="wd2" y="hd2"/>
                </a:cxn>
              </a:cxnLst>
              <a:rect l="0" t="0" r="r" b="b"/>
              <a:pathLst>
                <a:path w="21558" h="21424" extrusionOk="0">
                  <a:moveTo>
                    <a:pt x="20671" y="8963"/>
                  </a:moveTo>
                  <a:cubicBezTo>
                    <a:pt x="20450" y="8347"/>
                    <a:pt x="20096" y="8656"/>
                    <a:pt x="20008" y="9170"/>
                  </a:cubicBezTo>
                  <a:cubicBezTo>
                    <a:pt x="19919" y="9684"/>
                    <a:pt x="19742" y="8963"/>
                    <a:pt x="19344" y="8963"/>
                  </a:cubicBezTo>
                  <a:cubicBezTo>
                    <a:pt x="18946" y="8963"/>
                    <a:pt x="18902" y="9478"/>
                    <a:pt x="18636" y="8861"/>
                  </a:cubicBezTo>
                  <a:cubicBezTo>
                    <a:pt x="18372" y="8244"/>
                    <a:pt x="18725" y="8037"/>
                    <a:pt x="18725" y="8037"/>
                  </a:cubicBezTo>
                  <a:lnTo>
                    <a:pt x="18769" y="7214"/>
                  </a:lnTo>
                  <a:lnTo>
                    <a:pt x="19318" y="4659"/>
                  </a:lnTo>
                  <a:cubicBezTo>
                    <a:pt x="19162" y="4510"/>
                    <a:pt x="18932" y="4451"/>
                    <a:pt x="18822" y="4547"/>
                  </a:cubicBezTo>
                  <a:cubicBezTo>
                    <a:pt x="18659" y="4688"/>
                    <a:pt x="18273" y="4595"/>
                    <a:pt x="18233" y="4264"/>
                  </a:cubicBezTo>
                  <a:cubicBezTo>
                    <a:pt x="18192" y="3933"/>
                    <a:pt x="17543" y="3886"/>
                    <a:pt x="17380" y="4169"/>
                  </a:cubicBezTo>
                  <a:cubicBezTo>
                    <a:pt x="17218" y="4453"/>
                    <a:pt x="16853" y="4688"/>
                    <a:pt x="16832" y="5020"/>
                  </a:cubicBezTo>
                  <a:cubicBezTo>
                    <a:pt x="16812" y="5351"/>
                    <a:pt x="16426" y="5256"/>
                    <a:pt x="16284" y="5492"/>
                  </a:cubicBezTo>
                  <a:cubicBezTo>
                    <a:pt x="16142" y="5728"/>
                    <a:pt x="15411" y="5823"/>
                    <a:pt x="15391" y="6012"/>
                  </a:cubicBezTo>
                  <a:cubicBezTo>
                    <a:pt x="15370" y="6201"/>
                    <a:pt x="14599" y="6248"/>
                    <a:pt x="14477" y="6012"/>
                  </a:cubicBezTo>
                  <a:cubicBezTo>
                    <a:pt x="14355" y="5776"/>
                    <a:pt x="13685" y="6012"/>
                    <a:pt x="13604" y="5634"/>
                  </a:cubicBezTo>
                  <a:cubicBezTo>
                    <a:pt x="13523" y="5256"/>
                    <a:pt x="13238" y="5066"/>
                    <a:pt x="13238" y="4737"/>
                  </a:cubicBezTo>
                  <a:cubicBezTo>
                    <a:pt x="13238" y="4405"/>
                    <a:pt x="12731" y="4405"/>
                    <a:pt x="12670" y="4123"/>
                  </a:cubicBezTo>
                  <a:cubicBezTo>
                    <a:pt x="12609" y="3839"/>
                    <a:pt x="12203" y="3697"/>
                    <a:pt x="12143" y="3792"/>
                  </a:cubicBezTo>
                  <a:cubicBezTo>
                    <a:pt x="12081" y="3886"/>
                    <a:pt x="11634" y="3508"/>
                    <a:pt x="11513" y="3461"/>
                  </a:cubicBezTo>
                  <a:cubicBezTo>
                    <a:pt x="11391" y="3414"/>
                    <a:pt x="11006" y="3650"/>
                    <a:pt x="10883" y="3650"/>
                  </a:cubicBezTo>
                  <a:cubicBezTo>
                    <a:pt x="10762" y="3650"/>
                    <a:pt x="10538" y="4169"/>
                    <a:pt x="10397" y="4216"/>
                  </a:cubicBezTo>
                  <a:cubicBezTo>
                    <a:pt x="10254" y="4264"/>
                    <a:pt x="9868" y="3650"/>
                    <a:pt x="9787" y="3792"/>
                  </a:cubicBezTo>
                  <a:cubicBezTo>
                    <a:pt x="9706" y="3933"/>
                    <a:pt x="9462" y="3320"/>
                    <a:pt x="9361" y="3037"/>
                  </a:cubicBezTo>
                  <a:cubicBezTo>
                    <a:pt x="9259" y="2753"/>
                    <a:pt x="9361" y="1949"/>
                    <a:pt x="9280" y="1666"/>
                  </a:cubicBezTo>
                  <a:cubicBezTo>
                    <a:pt x="9199" y="1382"/>
                    <a:pt x="8752" y="1382"/>
                    <a:pt x="8610" y="1194"/>
                  </a:cubicBezTo>
                  <a:cubicBezTo>
                    <a:pt x="8468" y="1004"/>
                    <a:pt x="8244" y="721"/>
                    <a:pt x="8102" y="721"/>
                  </a:cubicBezTo>
                  <a:cubicBezTo>
                    <a:pt x="7960" y="721"/>
                    <a:pt x="7737" y="627"/>
                    <a:pt x="7675" y="485"/>
                  </a:cubicBezTo>
                  <a:cubicBezTo>
                    <a:pt x="7615" y="343"/>
                    <a:pt x="7310" y="107"/>
                    <a:pt x="7169" y="13"/>
                  </a:cubicBezTo>
                  <a:cubicBezTo>
                    <a:pt x="7026" y="-81"/>
                    <a:pt x="7006" y="343"/>
                    <a:pt x="6925" y="532"/>
                  </a:cubicBezTo>
                  <a:cubicBezTo>
                    <a:pt x="6844" y="721"/>
                    <a:pt x="6600" y="769"/>
                    <a:pt x="6559" y="1099"/>
                  </a:cubicBezTo>
                  <a:cubicBezTo>
                    <a:pt x="6518" y="1430"/>
                    <a:pt x="6234" y="1524"/>
                    <a:pt x="6275" y="1902"/>
                  </a:cubicBezTo>
                  <a:cubicBezTo>
                    <a:pt x="6316" y="2280"/>
                    <a:pt x="6417" y="3037"/>
                    <a:pt x="6518" y="3224"/>
                  </a:cubicBezTo>
                  <a:cubicBezTo>
                    <a:pt x="6620" y="3414"/>
                    <a:pt x="6559" y="3980"/>
                    <a:pt x="6499" y="4169"/>
                  </a:cubicBezTo>
                  <a:cubicBezTo>
                    <a:pt x="6437" y="4358"/>
                    <a:pt x="6011" y="4499"/>
                    <a:pt x="5930" y="4831"/>
                  </a:cubicBezTo>
                  <a:cubicBezTo>
                    <a:pt x="5849" y="5162"/>
                    <a:pt x="5646" y="4783"/>
                    <a:pt x="5443" y="4499"/>
                  </a:cubicBezTo>
                  <a:cubicBezTo>
                    <a:pt x="5240" y="4216"/>
                    <a:pt x="4996" y="4405"/>
                    <a:pt x="4894" y="4595"/>
                  </a:cubicBezTo>
                  <a:cubicBezTo>
                    <a:pt x="4793" y="4783"/>
                    <a:pt x="4428" y="4123"/>
                    <a:pt x="4326" y="4075"/>
                  </a:cubicBezTo>
                  <a:cubicBezTo>
                    <a:pt x="4225" y="4028"/>
                    <a:pt x="4204" y="3130"/>
                    <a:pt x="4103" y="3178"/>
                  </a:cubicBezTo>
                  <a:cubicBezTo>
                    <a:pt x="4001" y="3224"/>
                    <a:pt x="3290" y="2895"/>
                    <a:pt x="3149" y="2799"/>
                  </a:cubicBezTo>
                  <a:cubicBezTo>
                    <a:pt x="3006" y="2705"/>
                    <a:pt x="2702" y="2753"/>
                    <a:pt x="2661" y="2989"/>
                  </a:cubicBezTo>
                  <a:cubicBezTo>
                    <a:pt x="2620" y="3226"/>
                    <a:pt x="2255" y="3178"/>
                    <a:pt x="2194" y="3461"/>
                  </a:cubicBezTo>
                  <a:cubicBezTo>
                    <a:pt x="2133" y="3745"/>
                    <a:pt x="1849" y="3886"/>
                    <a:pt x="1748" y="4169"/>
                  </a:cubicBezTo>
                  <a:cubicBezTo>
                    <a:pt x="1646" y="4453"/>
                    <a:pt x="1301" y="4453"/>
                    <a:pt x="1220" y="4878"/>
                  </a:cubicBezTo>
                  <a:cubicBezTo>
                    <a:pt x="1139" y="5304"/>
                    <a:pt x="712" y="5492"/>
                    <a:pt x="591" y="5539"/>
                  </a:cubicBezTo>
                  <a:cubicBezTo>
                    <a:pt x="469" y="5587"/>
                    <a:pt x="144" y="5728"/>
                    <a:pt x="124" y="5964"/>
                  </a:cubicBezTo>
                  <a:cubicBezTo>
                    <a:pt x="115" y="6066"/>
                    <a:pt x="64" y="6079"/>
                    <a:pt x="0" y="6061"/>
                  </a:cubicBezTo>
                  <a:cubicBezTo>
                    <a:pt x="8" y="6125"/>
                    <a:pt x="17" y="6181"/>
                    <a:pt x="22" y="6252"/>
                  </a:cubicBezTo>
                  <a:cubicBezTo>
                    <a:pt x="107" y="7330"/>
                    <a:pt x="304" y="7299"/>
                    <a:pt x="514" y="7724"/>
                  </a:cubicBezTo>
                  <a:cubicBezTo>
                    <a:pt x="725" y="8148"/>
                    <a:pt x="908" y="8475"/>
                    <a:pt x="1132" y="8508"/>
                  </a:cubicBezTo>
                  <a:cubicBezTo>
                    <a:pt x="1357" y="8542"/>
                    <a:pt x="1695" y="9161"/>
                    <a:pt x="1723" y="9620"/>
                  </a:cubicBezTo>
                  <a:cubicBezTo>
                    <a:pt x="1751" y="10077"/>
                    <a:pt x="1961" y="10600"/>
                    <a:pt x="2088" y="10830"/>
                  </a:cubicBezTo>
                  <a:cubicBezTo>
                    <a:pt x="2215" y="11058"/>
                    <a:pt x="2046" y="11843"/>
                    <a:pt x="2046" y="12431"/>
                  </a:cubicBezTo>
                  <a:cubicBezTo>
                    <a:pt x="2046" y="13020"/>
                    <a:pt x="1737" y="13151"/>
                    <a:pt x="1891" y="13740"/>
                  </a:cubicBezTo>
                  <a:cubicBezTo>
                    <a:pt x="2046" y="14328"/>
                    <a:pt x="3128" y="14621"/>
                    <a:pt x="3437" y="14621"/>
                  </a:cubicBezTo>
                  <a:cubicBezTo>
                    <a:pt x="3746" y="14621"/>
                    <a:pt x="3859" y="15309"/>
                    <a:pt x="3952" y="15344"/>
                  </a:cubicBezTo>
                  <a:cubicBezTo>
                    <a:pt x="4147" y="15419"/>
                    <a:pt x="4173" y="15961"/>
                    <a:pt x="4395" y="16064"/>
                  </a:cubicBezTo>
                  <a:cubicBezTo>
                    <a:pt x="4616" y="16167"/>
                    <a:pt x="4837" y="16475"/>
                    <a:pt x="4925" y="17403"/>
                  </a:cubicBezTo>
                  <a:cubicBezTo>
                    <a:pt x="5014" y="18327"/>
                    <a:pt x="5279" y="18636"/>
                    <a:pt x="5323" y="19049"/>
                  </a:cubicBezTo>
                  <a:cubicBezTo>
                    <a:pt x="5367" y="19461"/>
                    <a:pt x="5854" y="19151"/>
                    <a:pt x="6208" y="19255"/>
                  </a:cubicBezTo>
                  <a:cubicBezTo>
                    <a:pt x="6562" y="19358"/>
                    <a:pt x="7579" y="19255"/>
                    <a:pt x="7845" y="19358"/>
                  </a:cubicBezTo>
                  <a:cubicBezTo>
                    <a:pt x="8110" y="19461"/>
                    <a:pt x="8729" y="19358"/>
                    <a:pt x="9083" y="19975"/>
                  </a:cubicBezTo>
                  <a:cubicBezTo>
                    <a:pt x="9437" y="20592"/>
                    <a:pt x="9614" y="20077"/>
                    <a:pt x="9835" y="20386"/>
                  </a:cubicBezTo>
                  <a:cubicBezTo>
                    <a:pt x="10056" y="20694"/>
                    <a:pt x="10233" y="20901"/>
                    <a:pt x="10542" y="20797"/>
                  </a:cubicBezTo>
                  <a:cubicBezTo>
                    <a:pt x="10852" y="20694"/>
                    <a:pt x="10852" y="21312"/>
                    <a:pt x="11073" y="21416"/>
                  </a:cubicBezTo>
                  <a:cubicBezTo>
                    <a:pt x="11294" y="21519"/>
                    <a:pt x="11693" y="20592"/>
                    <a:pt x="12268" y="19975"/>
                  </a:cubicBezTo>
                  <a:cubicBezTo>
                    <a:pt x="12842" y="19358"/>
                    <a:pt x="13506" y="19769"/>
                    <a:pt x="13815" y="19872"/>
                  </a:cubicBezTo>
                  <a:cubicBezTo>
                    <a:pt x="14125" y="19975"/>
                    <a:pt x="14700" y="19564"/>
                    <a:pt x="15054" y="18636"/>
                  </a:cubicBezTo>
                  <a:cubicBezTo>
                    <a:pt x="15408" y="17711"/>
                    <a:pt x="15850" y="17916"/>
                    <a:pt x="15894" y="17093"/>
                  </a:cubicBezTo>
                  <a:cubicBezTo>
                    <a:pt x="15938" y="16270"/>
                    <a:pt x="15540" y="15961"/>
                    <a:pt x="15717" y="15241"/>
                  </a:cubicBezTo>
                  <a:cubicBezTo>
                    <a:pt x="15894" y="14521"/>
                    <a:pt x="16204" y="14623"/>
                    <a:pt x="16381" y="14830"/>
                  </a:cubicBezTo>
                  <a:cubicBezTo>
                    <a:pt x="16557" y="15035"/>
                    <a:pt x="17044" y="15344"/>
                    <a:pt x="17487" y="14623"/>
                  </a:cubicBezTo>
                  <a:cubicBezTo>
                    <a:pt x="17929" y="13903"/>
                    <a:pt x="18106" y="14007"/>
                    <a:pt x="18504" y="13903"/>
                  </a:cubicBezTo>
                  <a:cubicBezTo>
                    <a:pt x="18902" y="13800"/>
                    <a:pt x="18857" y="13183"/>
                    <a:pt x="19123" y="12566"/>
                  </a:cubicBezTo>
                  <a:cubicBezTo>
                    <a:pt x="19389" y="11948"/>
                    <a:pt x="19698" y="11742"/>
                    <a:pt x="19964" y="11742"/>
                  </a:cubicBezTo>
                  <a:cubicBezTo>
                    <a:pt x="20229" y="11742"/>
                    <a:pt x="20582" y="11124"/>
                    <a:pt x="20848" y="11330"/>
                  </a:cubicBezTo>
                  <a:cubicBezTo>
                    <a:pt x="21114" y="11536"/>
                    <a:pt x="21511" y="11639"/>
                    <a:pt x="21556" y="11124"/>
                  </a:cubicBezTo>
                  <a:cubicBezTo>
                    <a:pt x="21600" y="10611"/>
                    <a:pt x="20892" y="9581"/>
                    <a:pt x="20671" y="896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5" name="Shape 2802"/>
            <p:cNvSpPr/>
            <p:nvPr/>
          </p:nvSpPr>
          <p:spPr>
            <a:xfrm>
              <a:off x="6744486" y="3919852"/>
              <a:ext cx="11923" cy="31821"/>
            </a:xfrm>
            <a:custGeom>
              <a:avLst/>
              <a:gdLst/>
              <a:ahLst/>
              <a:cxnLst>
                <a:cxn ang="0">
                  <a:pos x="wd2" y="hd2"/>
                </a:cxn>
                <a:cxn ang="5400000">
                  <a:pos x="wd2" y="hd2"/>
                </a:cxn>
                <a:cxn ang="10800000">
                  <a:pos x="wd2" y="hd2"/>
                </a:cxn>
                <a:cxn ang="16200000">
                  <a:pos x="wd2" y="hd2"/>
                </a:cxn>
              </a:cxnLst>
              <a:rect l="0" t="0" r="r" b="b"/>
              <a:pathLst>
                <a:path w="21600" h="21549" extrusionOk="0">
                  <a:moveTo>
                    <a:pt x="8874" y="208"/>
                  </a:moveTo>
                  <a:cubicBezTo>
                    <a:pt x="2511" y="1162"/>
                    <a:pt x="0" y="10163"/>
                    <a:pt x="0" y="11574"/>
                  </a:cubicBezTo>
                  <a:cubicBezTo>
                    <a:pt x="0" y="12588"/>
                    <a:pt x="3961" y="17130"/>
                    <a:pt x="15564" y="21549"/>
                  </a:cubicBezTo>
                  <a:cubicBezTo>
                    <a:pt x="17935" y="14667"/>
                    <a:pt x="18528" y="5627"/>
                    <a:pt x="20165" y="3155"/>
                  </a:cubicBezTo>
                  <a:cubicBezTo>
                    <a:pt x="20586" y="2520"/>
                    <a:pt x="21070" y="1430"/>
                    <a:pt x="21600" y="95"/>
                  </a:cubicBezTo>
                  <a:cubicBezTo>
                    <a:pt x="15362" y="-42"/>
                    <a:pt x="10683" y="-51"/>
                    <a:pt x="8874" y="20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6" name="Shape 2803"/>
            <p:cNvSpPr/>
            <p:nvPr/>
          </p:nvSpPr>
          <p:spPr>
            <a:xfrm>
              <a:off x="6726854" y="3902221"/>
              <a:ext cx="33731" cy="97015"/>
            </a:xfrm>
            <a:custGeom>
              <a:avLst/>
              <a:gdLst/>
              <a:ahLst/>
              <a:cxnLst>
                <a:cxn ang="0">
                  <a:pos x="wd2" y="hd2"/>
                </a:cxn>
                <a:cxn ang="5400000">
                  <a:pos x="wd2" y="hd2"/>
                </a:cxn>
                <a:cxn ang="10800000">
                  <a:pos x="wd2" y="hd2"/>
                </a:cxn>
                <a:cxn ang="16200000">
                  <a:pos x="wd2" y="hd2"/>
                </a:cxn>
              </a:cxnLst>
              <a:rect l="0" t="0" r="r" b="b"/>
              <a:pathLst>
                <a:path w="21600" h="21600" extrusionOk="0">
                  <a:moveTo>
                    <a:pt x="10039" y="21309"/>
                  </a:moveTo>
                  <a:cubicBezTo>
                    <a:pt x="10530" y="21404"/>
                    <a:pt x="11043" y="21501"/>
                    <a:pt x="11577" y="21600"/>
                  </a:cubicBezTo>
                  <a:cubicBezTo>
                    <a:pt x="12823" y="18495"/>
                    <a:pt x="14747" y="14846"/>
                    <a:pt x="16341" y="14108"/>
                  </a:cubicBezTo>
                  <a:cubicBezTo>
                    <a:pt x="17223" y="13699"/>
                    <a:pt x="17807" y="12736"/>
                    <a:pt x="18232" y="11598"/>
                  </a:cubicBezTo>
                  <a:cubicBezTo>
                    <a:pt x="14130" y="10145"/>
                    <a:pt x="12730" y="8652"/>
                    <a:pt x="12730" y="8319"/>
                  </a:cubicBezTo>
                  <a:cubicBezTo>
                    <a:pt x="12730" y="7855"/>
                    <a:pt x="13617" y="4895"/>
                    <a:pt x="15866" y="4582"/>
                  </a:cubicBezTo>
                  <a:cubicBezTo>
                    <a:pt x="16506" y="4497"/>
                    <a:pt x="18160" y="4500"/>
                    <a:pt x="20365" y="4545"/>
                  </a:cubicBezTo>
                  <a:cubicBezTo>
                    <a:pt x="20773" y="3619"/>
                    <a:pt x="21225" y="2306"/>
                    <a:pt x="21600" y="1112"/>
                  </a:cubicBezTo>
                  <a:lnTo>
                    <a:pt x="14097" y="0"/>
                  </a:lnTo>
                  <a:cubicBezTo>
                    <a:pt x="12978" y="845"/>
                    <a:pt x="12074" y="1673"/>
                    <a:pt x="11726" y="2421"/>
                  </a:cubicBezTo>
                  <a:cubicBezTo>
                    <a:pt x="10475" y="5179"/>
                    <a:pt x="3451" y="9729"/>
                    <a:pt x="0" y="11614"/>
                  </a:cubicBezTo>
                  <a:lnTo>
                    <a:pt x="10668" y="20712"/>
                  </a:lnTo>
                  <a:cubicBezTo>
                    <a:pt x="10668" y="20712"/>
                    <a:pt x="10039" y="21309"/>
                    <a:pt x="10039" y="2130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7" name="Shape 2804"/>
            <p:cNvSpPr/>
            <p:nvPr/>
          </p:nvSpPr>
          <p:spPr>
            <a:xfrm>
              <a:off x="6744486" y="3902221"/>
              <a:ext cx="97971" cy="107538"/>
            </a:xfrm>
            <a:custGeom>
              <a:avLst/>
              <a:gdLst/>
              <a:ahLst/>
              <a:cxnLst>
                <a:cxn ang="0">
                  <a:pos x="wd2" y="hd2"/>
                </a:cxn>
                <a:cxn ang="5400000">
                  <a:pos x="wd2" y="hd2"/>
                </a:cxn>
                <a:cxn ang="10800000">
                  <a:pos x="wd2" y="hd2"/>
                </a:cxn>
                <a:cxn ang="16200000">
                  <a:pos x="wd2" y="hd2"/>
                </a:cxn>
              </a:cxnLst>
              <a:rect l="0" t="0" r="r" b="b"/>
              <a:pathLst>
                <a:path w="21600" h="21432" extrusionOk="0">
                  <a:moveTo>
                    <a:pt x="19990" y="0"/>
                  </a:moveTo>
                  <a:cubicBezTo>
                    <a:pt x="16787" y="1485"/>
                    <a:pt x="13993" y="2720"/>
                    <a:pt x="13444" y="2795"/>
                  </a:cubicBezTo>
                  <a:cubicBezTo>
                    <a:pt x="12028" y="2977"/>
                    <a:pt x="8593" y="5167"/>
                    <a:pt x="8593" y="5167"/>
                  </a:cubicBezTo>
                  <a:lnTo>
                    <a:pt x="3948" y="2977"/>
                  </a:lnTo>
                  <a:lnTo>
                    <a:pt x="3544" y="1332"/>
                  </a:lnTo>
                  <a:lnTo>
                    <a:pt x="3451" y="1299"/>
                  </a:lnTo>
                  <a:cubicBezTo>
                    <a:pt x="3257" y="2876"/>
                    <a:pt x="3012" y="4693"/>
                    <a:pt x="2851" y="5273"/>
                  </a:cubicBezTo>
                  <a:cubicBezTo>
                    <a:pt x="2547" y="6369"/>
                    <a:pt x="2547" y="11839"/>
                    <a:pt x="1640" y="12933"/>
                  </a:cubicBezTo>
                  <a:cubicBezTo>
                    <a:pt x="1091" y="13593"/>
                    <a:pt x="429" y="16859"/>
                    <a:pt x="0" y="19639"/>
                  </a:cubicBezTo>
                  <a:cubicBezTo>
                    <a:pt x="1672" y="20458"/>
                    <a:pt x="3618" y="21325"/>
                    <a:pt x="4555" y="21420"/>
                  </a:cubicBezTo>
                  <a:cubicBezTo>
                    <a:pt x="6374" y="21600"/>
                    <a:pt x="8593" y="19775"/>
                    <a:pt x="8593" y="18681"/>
                  </a:cubicBezTo>
                  <a:cubicBezTo>
                    <a:pt x="8593" y="17585"/>
                    <a:pt x="10212" y="17401"/>
                    <a:pt x="11827" y="17401"/>
                  </a:cubicBezTo>
                  <a:cubicBezTo>
                    <a:pt x="13444" y="17401"/>
                    <a:pt x="13645" y="15757"/>
                    <a:pt x="14856" y="15209"/>
                  </a:cubicBezTo>
                  <a:cubicBezTo>
                    <a:pt x="16069" y="14661"/>
                    <a:pt x="12231" y="11558"/>
                    <a:pt x="11018" y="11194"/>
                  </a:cubicBezTo>
                  <a:cubicBezTo>
                    <a:pt x="9805" y="10830"/>
                    <a:pt x="12028" y="8455"/>
                    <a:pt x="16069" y="8272"/>
                  </a:cubicBezTo>
                  <a:cubicBezTo>
                    <a:pt x="20108" y="8089"/>
                    <a:pt x="19098" y="6812"/>
                    <a:pt x="21319" y="6812"/>
                  </a:cubicBezTo>
                  <a:cubicBezTo>
                    <a:pt x="21423" y="6812"/>
                    <a:pt x="21503" y="6809"/>
                    <a:pt x="21600" y="6809"/>
                  </a:cubicBezTo>
                  <a:cubicBezTo>
                    <a:pt x="21211" y="5212"/>
                    <a:pt x="20721" y="3280"/>
                    <a:pt x="20402" y="2267"/>
                  </a:cubicBezTo>
                  <a:cubicBezTo>
                    <a:pt x="20209" y="1664"/>
                    <a:pt x="20080" y="845"/>
                    <a:pt x="19990"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8" name="Shape 2805"/>
            <p:cNvSpPr/>
            <p:nvPr/>
          </p:nvSpPr>
          <p:spPr>
            <a:xfrm>
              <a:off x="7555525" y="3637751"/>
              <a:ext cx="253065" cy="106634"/>
            </a:xfrm>
            <a:custGeom>
              <a:avLst/>
              <a:gdLst/>
              <a:ahLst/>
              <a:cxnLst>
                <a:cxn ang="0">
                  <a:pos x="wd2" y="hd2"/>
                </a:cxn>
                <a:cxn ang="5400000">
                  <a:pos x="wd2" y="hd2"/>
                </a:cxn>
                <a:cxn ang="10800000">
                  <a:pos x="wd2" y="hd2"/>
                </a:cxn>
                <a:cxn ang="16200000">
                  <a:pos x="wd2" y="hd2"/>
                </a:cxn>
              </a:cxnLst>
              <a:rect l="0" t="0" r="r" b="b"/>
              <a:pathLst>
                <a:path w="21526" h="20824" extrusionOk="0">
                  <a:moveTo>
                    <a:pt x="19873" y="3816"/>
                  </a:moveTo>
                  <a:cubicBezTo>
                    <a:pt x="19114" y="1806"/>
                    <a:pt x="18881" y="3143"/>
                    <a:pt x="18005" y="2612"/>
                  </a:cubicBezTo>
                  <a:cubicBezTo>
                    <a:pt x="17130" y="2075"/>
                    <a:pt x="13628" y="1269"/>
                    <a:pt x="12927" y="1938"/>
                  </a:cubicBezTo>
                  <a:cubicBezTo>
                    <a:pt x="12226" y="2612"/>
                    <a:pt x="10767" y="732"/>
                    <a:pt x="10301" y="197"/>
                  </a:cubicBezTo>
                  <a:cubicBezTo>
                    <a:pt x="9832" y="-340"/>
                    <a:pt x="8316" y="197"/>
                    <a:pt x="8258" y="2075"/>
                  </a:cubicBezTo>
                  <a:cubicBezTo>
                    <a:pt x="8199" y="3952"/>
                    <a:pt x="7557" y="3948"/>
                    <a:pt x="6506" y="2742"/>
                  </a:cubicBezTo>
                  <a:cubicBezTo>
                    <a:pt x="5456" y="1538"/>
                    <a:pt x="3880" y="1538"/>
                    <a:pt x="3822" y="2879"/>
                  </a:cubicBezTo>
                  <a:cubicBezTo>
                    <a:pt x="3763" y="4219"/>
                    <a:pt x="3003" y="5557"/>
                    <a:pt x="2596" y="5958"/>
                  </a:cubicBezTo>
                  <a:cubicBezTo>
                    <a:pt x="2441" y="6112"/>
                    <a:pt x="2217" y="7199"/>
                    <a:pt x="1999" y="8482"/>
                  </a:cubicBezTo>
                  <a:cubicBezTo>
                    <a:pt x="2322" y="8765"/>
                    <a:pt x="2519" y="9398"/>
                    <a:pt x="2732" y="9988"/>
                  </a:cubicBezTo>
                  <a:cubicBezTo>
                    <a:pt x="3121" y="11058"/>
                    <a:pt x="4135" y="10882"/>
                    <a:pt x="4291" y="9809"/>
                  </a:cubicBezTo>
                  <a:cubicBezTo>
                    <a:pt x="4448" y="8736"/>
                    <a:pt x="6083" y="10882"/>
                    <a:pt x="7019" y="12669"/>
                  </a:cubicBezTo>
                  <a:cubicBezTo>
                    <a:pt x="7954" y="14460"/>
                    <a:pt x="6551" y="13206"/>
                    <a:pt x="6161" y="14998"/>
                  </a:cubicBezTo>
                  <a:cubicBezTo>
                    <a:pt x="5771" y="16785"/>
                    <a:pt x="4603" y="14998"/>
                    <a:pt x="4291" y="15713"/>
                  </a:cubicBezTo>
                  <a:cubicBezTo>
                    <a:pt x="3980" y="16428"/>
                    <a:pt x="1953" y="16785"/>
                    <a:pt x="1407" y="16607"/>
                  </a:cubicBezTo>
                  <a:cubicBezTo>
                    <a:pt x="861" y="16428"/>
                    <a:pt x="-73" y="18394"/>
                    <a:pt x="5" y="19290"/>
                  </a:cubicBezTo>
                  <a:cubicBezTo>
                    <a:pt x="83" y="20186"/>
                    <a:pt x="2110" y="18753"/>
                    <a:pt x="2811" y="19828"/>
                  </a:cubicBezTo>
                  <a:cubicBezTo>
                    <a:pt x="3512" y="20901"/>
                    <a:pt x="4213" y="18753"/>
                    <a:pt x="4603" y="20006"/>
                  </a:cubicBezTo>
                  <a:cubicBezTo>
                    <a:pt x="4992" y="21260"/>
                    <a:pt x="5850" y="20364"/>
                    <a:pt x="6239" y="20723"/>
                  </a:cubicBezTo>
                  <a:cubicBezTo>
                    <a:pt x="6628" y="21080"/>
                    <a:pt x="8791" y="20371"/>
                    <a:pt x="8809" y="20364"/>
                  </a:cubicBezTo>
                  <a:cubicBezTo>
                    <a:pt x="9049" y="19722"/>
                    <a:pt x="9132" y="18861"/>
                    <a:pt x="9132" y="18120"/>
                  </a:cubicBezTo>
                  <a:cubicBezTo>
                    <a:pt x="9132" y="16913"/>
                    <a:pt x="9569" y="17214"/>
                    <a:pt x="10009" y="16913"/>
                  </a:cubicBezTo>
                  <a:cubicBezTo>
                    <a:pt x="10446" y="16609"/>
                    <a:pt x="10753" y="15304"/>
                    <a:pt x="11103" y="15304"/>
                  </a:cubicBezTo>
                  <a:cubicBezTo>
                    <a:pt x="11453" y="15304"/>
                    <a:pt x="11935" y="14097"/>
                    <a:pt x="12284" y="14402"/>
                  </a:cubicBezTo>
                  <a:cubicBezTo>
                    <a:pt x="12634" y="14703"/>
                    <a:pt x="13072" y="16110"/>
                    <a:pt x="13509" y="15304"/>
                  </a:cubicBezTo>
                  <a:cubicBezTo>
                    <a:pt x="13947" y="14501"/>
                    <a:pt x="14079" y="15203"/>
                    <a:pt x="14691" y="13495"/>
                  </a:cubicBezTo>
                  <a:cubicBezTo>
                    <a:pt x="15305" y="11786"/>
                    <a:pt x="15698" y="12088"/>
                    <a:pt x="16487" y="12291"/>
                  </a:cubicBezTo>
                  <a:cubicBezTo>
                    <a:pt x="17405" y="12526"/>
                    <a:pt x="17800" y="11485"/>
                    <a:pt x="18062" y="10281"/>
                  </a:cubicBezTo>
                  <a:cubicBezTo>
                    <a:pt x="18325" y="9075"/>
                    <a:pt x="19113" y="9075"/>
                    <a:pt x="19594" y="8271"/>
                  </a:cubicBezTo>
                  <a:cubicBezTo>
                    <a:pt x="20076" y="7466"/>
                    <a:pt x="21039" y="6563"/>
                    <a:pt x="21346" y="6261"/>
                  </a:cubicBezTo>
                  <a:cubicBezTo>
                    <a:pt x="21494" y="6114"/>
                    <a:pt x="21527" y="5759"/>
                    <a:pt x="21526" y="5286"/>
                  </a:cubicBezTo>
                  <a:cubicBezTo>
                    <a:pt x="20820" y="3986"/>
                    <a:pt x="20509" y="5504"/>
                    <a:pt x="19873" y="381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9" name="Shape 2806"/>
            <p:cNvSpPr/>
            <p:nvPr/>
          </p:nvSpPr>
          <p:spPr>
            <a:xfrm>
              <a:off x="6859089" y="3628935"/>
              <a:ext cx="158382" cy="70424"/>
            </a:xfrm>
            <a:custGeom>
              <a:avLst/>
              <a:gdLst/>
              <a:ahLst/>
              <a:cxnLst>
                <a:cxn ang="0">
                  <a:pos x="wd2" y="hd2"/>
                </a:cxn>
                <a:cxn ang="5400000">
                  <a:pos x="wd2" y="hd2"/>
                </a:cxn>
                <a:cxn ang="10800000">
                  <a:pos x="wd2" y="hd2"/>
                </a:cxn>
                <a:cxn ang="16200000">
                  <a:pos x="wd2" y="hd2"/>
                </a:cxn>
              </a:cxnLst>
              <a:rect l="0" t="0" r="r" b="b"/>
              <a:pathLst>
                <a:path w="21244" h="20913" extrusionOk="0">
                  <a:moveTo>
                    <a:pt x="8533" y="16449"/>
                  </a:moveTo>
                  <a:cubicBezTo>
                    <a:pt x="9544" y="15435"/>
                    <a:pt x="9914" y="17881"/>
                    <a:pt x="10741" y="20322"/>
                  </a:cubicBezTo>
                  <a:cubicBezTo>
                    <a:pt x="10797" y="20493"/>
                    <a:pt x="10834" y="20626"/>
                    <a:pt x="10877" y="20777"/>
                  </a:cubicBezTo>
                  <a:cubicBezTo>
                    <a:pt x="12012" y="20392"/>
                    <a:pt x="12876" y="19666"/>
                    <a:pt x="14028" y="19364"/>
                  </a:cubicBezTo>
                  <a:cubicBezTo>
                    <a:pt x="14858" y="19147"/>
                    <a:pt x="15939" y="19552"/>
                    <a:pt x="16789" y="19991"/>
                  </a:cubicBezTo>
                  <a:cubicBezTo>
                    <a:pt x="16637" y="19405"/>
                    <a:pt x="16543" y="18872"/>
                    <a:pt x="16631" y="18491"/>
                  </a:cubicBezTo>
                  <a:cubicBezTo>
                    <a:pt x="16906" y="17265"/>
                    <a:pt x="18286" y="18896"/>
                    <a:pt x="18749" y="19914"/>
                  </a:cubicBezTo>
                  <a:cubicBezTo>
                    <a:pt x="19207" y="20934"/>
                    <a:pt x="20681" y="21343"/>
                    <a:pt x="21140" y="20322"/>
                  </a:cubicBezTo>
                  <a:cubicBezTo>
                    <a:pt x="21600" y="19304"/>
                    <a:pt x="20405" y="18283"/>
                    <a:pt x="20129" y="17265"/>
                  </a:cubicBezTo>
                  <a:cubicBezTo>
                    <a:pt x="19990" y="16757"/>
                    <a:pt x="20354" y="15702"/>
                    <a:pt x="20754" y="14759"/>
                  </a:cubicBezTo>
                  <a:cubicBezTo>
                    <a:pt x="19954" y="13774"/>
                    <a:pt x="19129" y="12368"/>
                    <a:pt x="18840" y="12579"/>
                  </a:cubicBezTo>
                  <a:cubicBezTo>
                    <a:pt x="18426" y="12885"/>
                    <a:pt x="18426" y="8298"/>
                    <a:pt x="17872" y="8298"/>
                  </a:cubicBezTo>
                  <a:cubicBezTo>
                    <a:pt x="17320" y="8298"/>
                    <a:pt x="17320" y="7382"/>
                    <a:pt x="16768" y="7382"/>
                  </a:cubicBezTo>
                  <a:cubicBezTo>
                    <a:pt x="16215" y="7382"/>
                    <a:pt x="14145" y="7382"/>
                    <a:pt x="13593" y="8298"/>
                  </a:cubicBezTo>
                  <a:cubicBezTo>
                    <a:pt x="13042" y="9216"/>
                    <a:pt x="12350" y="6160"/>
                    <a:pt x="11661" y="6160"/>
                  </a:cubicBezTo>
                  <a:cubicBezTo>
                    <a:pt x="10970" y="6160"/>
                    <a:pt x="10141" y="4630"/>
                    <a:pt x="9728" y="3408"/>
                  </a:cubicBezTo>
                  <a:cubicBezTo>
                    <a:pt x="9313" y="2187"/>
                    <a:pt x="5863" y="4021"/>
                    <a:pt x="4895" y="2491"/>
                  </a:cubicBezTo>
                  <a:cubicBezTo>
                    <a:pt x="3929" y="965"/>
                    <a:pt x="2134" y="-257"/>
                    <a:pt x="1166" y="47"/>
                  </a:cubicBezTo>
                  <a:cubicBezTo>
                    <a:pt x="919" y="128"/>
                    <a:pt x="492" y="601"/>
                    <a:pt x="0" y="1253"/>
                  </a:cubicBezTo>
                  <a:cubicBezTo>
                    <a:pt x="1814" y="3585"/>
                    <a:pt x="4448" y="2977"/>
                    <a:pt x="4804" y="7184"/>
                  </a:cubicBezTo>
                  <a:cubicBezTo>
                    <a:pt x="5218" y="12071"/>
                    <a:pt x="6462" y="10133"/>
                    <a:pt x="5999" y="14310"/>
                  </a:cubicBezTo>
                  <a:cubicBezTo>
                    <a:pt x="5908" y="15133"/>
                    <a:pt x="5647" y="15930"/>
                    <a:pt x="5281" y="16667"/>
                  </a:cubicBezTo>
                  <a:cubicBezTo>
                    <a:pt x="6715" y="16907"/>
                    <a:pt x="8064" y="16918"/>
                    <a:pt x="8533" y="1644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0" name="Shape 2807"/>
            <p:cNvSpPr/>
            <p:nvPr/>
          </p:nvSpPr>
          <p:spPr>
            <a:xfrm>
              <a:off x="6541726" y="3664198"/>
              <a:ext cx="432620" cy="169503"/>
            </a:xfrm>
            <a:custGeom>
              <a:avLst/>
              <a:gdLst/>
              <a:ahLst/>
              <a:cxnLst>
                <a:cxn ang="0">
                  <a:pos x="wd2" y="hd2"/>
                </a:cxn>
                <a:cxn ang="5400000">
                  <a:pos x="wd2" y="hd2"/>
                </a:cxn>
                <a:cxn ang="10800000">
                  <a:pos x="wd2" y="hd2"/>
                </a:cxn>
                <a:cxn ang="16200000">
                  <a:pos x="wd2" y="hd2"/>
                </a:cxn>
              </a:cxnLst>
              <a:rect l="0" t="0" r="r" b="b"/>
              <a:pathLst>
                <a:path w="21429" h="21261" extrusionOk="0">
                  <a:moveTo>
                    <a:pt x="1739" y="3663"/>
                  </a:moveTo>
                  <a:cubicBezTo>
                    <a:pt x="2146" y="3276"/>
                    <a:pt x="3064" y="3792"/>
                    <a:pt x="3286" y="3276"/>
                  </a:cubicBezTo>
                  <a:cubicBezTo>
                    <a:pt x="3506" y="2760"/>
                    <a:pt x="2707" y="2114"/>
                    <a:pt x="2419" y="1511"/>
                  </a:cubicBezTo>
                  <a:cubicBezTo>
                    <a:pt x="2251" y="1159"/>
                    <a:pt x="2192" y="507"/>
                    <a:pt x="2135" y="0"/>
                  </a:cubicBezTo>
                  <a:cubicBezTo>
                    <a:pt x="2000" y="231"/>
                    <a:pt x="1826" y="417"/>
                    <a:pt x="1671" y="219"/>
                  </a:cubicBezTo>
                  <a:cubicBezTo>
                    <a:pt x="1365" y="-168"/>
                    <a:pt x="626" y="91"/>
                    <a:pt x="498" y="219"/>
                  </a:cubicBezTo>
                  <a:cubicBezTo>
                    <a:pt x="371" y="348"/>
                    <a:pt x="600" y="1445"/>
                    <a:pt x="600" y="2156"/>
                  </a:cubicBezTo>
                  <a:cubicBezTo>
                    <a:pt x="600" y="2866"/>
                    <a:pt x="269" y="3060"/>
                    <a:pt x="269" y="3512"/>
                  </a:cubicBezTo>
                  <a:cubicBezTo>
                    <a:pt x="269" y="3861"/>
                    <a:pt x="148" y="4099"/>
                    <a:pt x="0" y="4510"/>
                  </a:cubicBezTo>
                  <a:cubicBezTo>
                    <a:pt x="224" y="4933"/>
                    <a:pt x="440" y="5341"/>
                    <a:pt x="668" y="5341"/>
                  </a:cubicBezTo>
                  <a:cubicBezTo>
                    <a:pt x="1145" y="5341"/>
                    <a:pt x="1331" y="4051"/>
                    <a:pt x="1739" y="3663"/>
                  </a:cubicBezTo>
                  <a:close/>
                  <a:moveTo>
                    <a:pt x="20881" y="14756"/>
                  </a:moveTo>
                  <a:cubicBezTo>
                    <a:pt x="20699" y="14643"/>
                    <a:pt x="20972" y="12115"/>
                    <a:pt x="20881" y="11654"/>
                  </a:cubicBezTo>
                  <a:cubicBezTo>
                    <a:pt x="20790" y="11195"/>
                    <a:pt x="20563" y="9242"/>
                    <a:pt x="20836" y="9242"/>
                  </a:cubicBezTo>
                  <a:cubicBezTo>
                    <a:pt x="21083" y="9242"/>
                    <a:pt x="20811" y="7830"/>
                    <a:pt x="21136" y="7745"/>
                  </a:cubicBezTo>
                  <a:cubicBezTo>
                    <a:pt x="21067" y="7253"/>
                    <a:pt x="20992" y="6809"/>
                    <a:pt x="20926" y="6675"/>
                  </a:cubicBezTo>
                  <a:cubicBezTo>
                    <a:pt x="20756" y="6333"/>
                    <a:pt x="20246" y="7020"/>
                    <a:pt x="20043" y="5729"/>
                  </a:cubicBezTo>
                  <a:cubicBezTo>
                    <a:pt x="19838" y="4438"/>
                    <a:pt x="20043" y="4265"/>
                    <a:pt x="19736" y="3232"/>
                  </a:cubicBezTo>
                  <a:cubicBezTo>
                    <a:pt x="19431" y="2201"/>
                    <a:pt x="19294" y="1168"/>
                    <a:pt x="18921" y="1596"/>
                  </a:cubicBezTo>
                  <a:cubicBezTo>
                    <a:pt x="18748" y="1794"/>
                    <a:pt x="18250" y="1790"/>
                    <a:pt x="17720" y="1688"/>
                  </a:cubicBezTo>
                  <a:cubicBezTo>
                    <a:pt x="17168" y="2962"/>
                    <a:pt x="15958" y="3836"/>
                    <a:pt x="15589" y="3491"/>
                  </a:cubicBezTo>
                  <a:cubicBezTo>
                    <a:pt x="15130" y="3062"/>
                    <a:pt x="14247" y="3621"/>
                    <a:pt x="13584" y="3621"/>
                  </a:cubicBezTo>
                  <a:cubicBezTo>
                    <a:pt x="12921" y="3621"/>
                    <a:pt x="12734" y="2415"/>
                    <a:pt x="12224" y="2501"/>
                  </a:cubicBezTo>
                  <a:cubicBezTo>
                    <a:pt x="11714" y="2587"/>
                    <a:pt x="11714" y="1339"/>
                    <a:pt x="11205" y="1339"/>
                  </a:cubicBezTo>
                  <a:cubicBezTo>
                    <a:pt x="10695" y="1339"/>
                    <a:pt x="11086" y="693"/>
                    <a:pt x="9488" y="177"/>
                  </a:cubicBezTo>
                  <a:cubicBezTo>
                    <a:pt x="7890" y="-339"/>
                    <a:pt x="6514" y="1769"/>
                    <a:pt x="6004" y="2887"/>
                  </a:cubicBezTo>
                  <a:cubicBezTo>
                    <a:pt x="5495" y="4008"/>
                    <a:pt x="3659" y="2930"/>
                    <a:pt x="3490" y="3232"/>
                  </a:cubicBezTo>
                  <a:cubicBezTo>
                    <a:pt x="3319" y="3533"/>
                    <a:pt x="3523" y="4866"/>
                    <a:pt x="2911" y="5470"/>
                  </a:cubicBezTo>
                  <a:cubicBezTo>
                    <a:pt x="2299" y="6073"/>
                    <a:pt x="957" y="5470"/>
                    <a:pt x="498" y="5988"/>
                  </a:cubicBezTo>
                  <a:cubicBezTo>
                    <a:pt x="39" y="6502"/>
                    <a:pt x="-130" y="8224"/>
                    <a:pt x="260" y="8139"/>
                  </a:cubicBezTo>
                  <a:cubicBezTo>
                    <a:pt x="651" y="8052"/>
                    <a:pt x="855" y="8527"/>
                    <a:pt x="737" y="8955"/>
                  </a:cubicBezTo>
                  <a:cubicBezTo>
                    <a:pt x="618" y="9385"/>
                    <a:pt x="1059" y="10591"/>
                    <a:pt x="838" y="11108"/>
                  </a:cubicBezTo>
                  <a:cubicBezTo>
                    <a:pt x="618" y="11625"/>
                    <a:pt x="600" y="12613"/>
                    <a:pt x="873" y="13129"/>
                  </a:cubicBezTo>
                  <a:cubicBezTo>
                    <a:pt x="1145" y="13646"/>
                    <a:pt x="1195" y="14595"/>
                    <a:pt x="873" y="14722"/>
                  </a:cubicBezTo>
                  <a:cubicBezTo>
                    <a:pt x="549" y="14852"/>
                    <a:pt x="1433" y="15798"/>
                    <a:pt x="1450" y="16228"/>
                  </a:cubicBezTo>
                  <a:cubicBezTo>
                    <a:pt x="1467" y="16659"/>
                    <a:pt x="2198" y="16874"/>
                    <a:pt x="2198" y="17390"/>
                  </a:cubicBezTo>
                  <a:cubicBezTo>
                    <a:pt x="2198" y="17906"/>
                    <a:pt x="2419" y="18080"/>
                    <a:pt x="2776" y="17823"/>
                  </a:cubicBezTo>
                  <a:cubicBezTo>
                    <a:pt x="3133" y="17564"/>
                    <a:pt x="3269" y="18811"/>
                    <a:pt x="3490" y="19672"/>
                  </a:cubicBezTo>
                  <a:cubicBezTo>
                    <a:pt x="3710" y="20532"/>
                    <a:pt x="4968" y="19929"/>
                    <a:pt x="4968" y="18984"/>
                  </a:cubicBezTo>
                  <a:cubicBezTo>
                    <a:pt x="4968" y="18038"/>
                    <a:pt x="5341" y="17777"/>
                    <a:pt x="5902" y="17906"/>
                  </a:cubicBezTo>
                  <a:cubicBezTo>
                    <a:pt x="6463" y="18034"/>
                    <a:pt x="7195" y="19972"/>
                    <a:pt x="7466" y="20230"/>
                  </a:cubicBezTo>
                  <a:cubicBezTo>
                    <a:pt x="7737" y="20488"/>
                    <a:pt x="8299" y="19714"/>
                    <a:pt x="8656" y="19714"/>
                  </a:cubicBezTo>
                  <a:cubicBezTo>
                    <a:pt x="9012" y="19714"/>
                    <a:pt x="9522" y="18294"/>
                    <a:pt x="9726" y="17992"/>
                  </a:cubicBezTo>
                  <a:cubicBezTo>
                    <a:pt x="9930" y="17693"/>
                    <a:pt x="10287" y="18984"/>
                    <a:pt x="10611" y="18551"/>
                  </a:cubicBezTo>
                  <a:cubicBezTo>
                    <a:pt x="10933" y="18122"/>
                    <a:pt x="11290" y="17647"/>
                    <a:pt x="11494" y="17950"/>
                  </a:cubicBezTo>
                  <a:cubicBezTo>
                    <a:pt x="11698" y="18251"/>
                    <a:pt x="11000" y="19584"/>
                    <a:pt x="11188" y="20274"/>
                  </a:cubicBezTo>
                  <a:cubicBezTo>
                    <a:pt x="11263" y="20553"/>
                    <a:pt x="11247" y="20900"/>
                    <a:pt x="11214" y="21261"/>
                  </a:cubicBezTo>
                  <a:cubicBezTo>
                    <a:pt x="11919" y="21016"/>
                    <a:pt x="11853" y="19779"/>
                    <a:pt x="11895" y="19241"/>
                  </a:cubicBezTo>
                  <a:cubicBezTo>
                    <a:pt x="11940" y="18667"/>
                    <a:pt x="12122" y="18093"/>
                    <a:pt x="12349" y="18551"/>
                  </a:cubicBezTo>
                  <a:cubicBezTo>
                    <a:pt x="12575" y="19012"/>
                    <a:pt x="12893" y="19125"/>
                    <a:pt x="13392" y="18551"/>
                  </a:cubicBezTo>
                  <a:cubicBezTo>
                    <a:pt x="13891" y="17977"/>
                    <a:pt x="13937" y="17632"/>
                    <a:pt x="14119" y="18207"/>
                  </a:cubicBezTo>
                  <a:cubicBezTo>
                    <a:pt x="14300" y="18778"/>
                    <a:pt x="14708" y="18322"/>
                    <a:pt x="15435" y="18322"/>
                  </a:cubicBezTo>
                  <a:cubicBezTo>
                    <a:pt x="16161" y="18322"/>
                    <a:pt x="16297" y="17058"/>
                    <a:pt x="16978" y="17172"/>
                  </a:cubicBezTo>
                  <a:cubicBezTo>
                    <a:pt x="17659" y="17287"/>
                    <a:pt x="18249" y="16713"/>
                    <a:pt x="18249" y="16713"/>
                  </a:cubicBezTo>
                  <a:lnTo>
                    <a:pt x="18680" y="17041"/>
                  </a:lnTo>
                  <a:cubicBezTo>
                    <a:pt x="18857" y="16630"/>
                    <a:pt x="18844" y="16167"/>
                    <a:pt x="19192" y="16055"/>
                  </a:cubicBezTo>
                  <a:cubicBezTo>
                    <a:pt x="19736" y="15886"/>
                    <a:pt x="19940" y="16918"/>
                    <a:pt x="20212" y="16573"/>
                  </a:cubicBezTo>
                  <a:cubicBezTo>
                    <a:pt x="20483" y="16228"/>
                    <a:pt x="21347" y="18575"/>
                    <a:pt x="21426" y="17058"/>
                  </a:cubicBezTo>
                  <a:cubicBezTo>
                    <a:pt x="21470" y="16713"/>
                    <a:pt x="21063" y="14872"/>
                    <a:pt x="20881" y="1475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1" name="Shape 2808"/>
            <p:cNvSpPr/>
            <p:nvPr/>
          </p:nvSpPr>
          <p:spPr>
            <a:xfrm>
              <a:off x="7749469" y="3840511"/>
              <a:ext cx="53206" cy="50955"/>
            </a:xfrm>
            <a:custGeom>
              <a:avLst/>
              <a:gdLst/>
              <a:ahLst/>
              <a:cxnLst>
                <a:cxn ang="0">
                  <a:pos x="wd2" y="hd2"/>
                </a:cxn>
                <a:cxn ang="5400000">
                  <a:pos x="wd2" y="hd2"/>
                </a:cxn>
                <a:cxn ang="10800000">
                  <a:pos x="wd2" y="hd2"/>
                </a:cxn>
                <a:cxn ang="16200000">
                  <a:pos x="wd2" y="hd2"/>
                </a:cxn>
              </a:cxnLst>
              <a:rect l="0" t="0" r="r" b="b"/>
              <a:pathLst>
                <a:path w="20848" h="21409" extrusionOk="0">
                  <a:moveTo>
                    <a:pt x="10309" y="8"/>
                  </a:moveTo>
                  <a:cubicBezTo>
                    <a:pt x="7081" y="-191"/>
                    <a:pt x="884" y="3238"/>
                    <a:pt x="0" y="6354"/>
                  </a:cubicBezTo>
                  <a:cubicBezTo>
                    <a:pt x="641" y="7107"/>
                    <a:pt x="1252" y="8034"/>
                    <a:pt x="1538" y="9100"/>
                  </a:cubicBezTo>
                  <a:cubicBezTo>
                    <a:pt x="2253" y="11791"/>
                    <a:pt x="4409" y="14102"/>
                    <a:pt x="6922" y="15636"/>
                  </a:cubicBezTo>
                  <a:cubicBezTo>
                    <a:pt x="8467" y="16584"/>
                    <a:pt x="8248" y="19141"/>
                    <a:pt x="7840" y="21409"/>
                  </a:cubicBezTo>
                  <a:cubicBezTo>
                    <a:pt x="9274" y="21353"/>
                    <a:pt x="10731" y="21234"/>
                    <a:pt x="11719" y="20982"/>
                  </a:cubicBezTo>
                  <a:cubicBezTo>
                    <a:pt x="14344" y="20335"/>
                    <a:pt x="19988" y="11686"/>
                    <a:pt x="20790" y="9310"/>
                  </a:cubicBezTo>
                  <a:cubicBezTo>
                    <a:pt x="21600" y="6931"/>
                    <a:pt x="13737" y="225"/>
                    <a:pt x="10309" y="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2" name="Shape 2809"/>
            <p:cNvSpPr/>
            <p:nvPr/>
          </p:nvSpPr>
          <p:spPr>
            <a:xfrm>
              <a:off x="8798530" y="3646567"/>
              <a:ext cx="159432" cy="148287"/>
            </a:xfrm>
            <a:custGeom>
              <a:avLst/>
              <a:gdLst/>
              <a:ahLst/>
              <a:cxnLst>
                <a:cxn ang="0">
                  <a:pos x="wd2" y="hd2"/>
                </a:cxn>
                <a:cxn ang="5400000">
                  <a:pos x="wd2" y="hd2"/>
                </a:cxn>
                <a:cxn ang="10800000">
                  <a:pos x="wd2" y="hd2"/>
                </a:cxn>
                <a:cxn ang="16200000">
                  <a:pos x="wd2" y="hd2"/>
                </a:cxn>
              </a:cxnLst>
              <a:rect l="0" t="0" r="r" b="b"/>
              <a:pathLst>
                <a:path w="21600" h="21149" extrusionOk="0">
                  <a:moveTo>
                    <a:pt x="20737" y="1067"/>
                  </a:moveTo>
                  <a:cubicBezTo>
                    <a:pt x="19522" y="1495"/>
                    <a:pt x="19116" y="0"/>
                    <a:pt x="18101" y="0"/>
                  </a:cubicBezTo>
                  <a:cubicBezTo>
                    <a:pt x="17088" y="0"/>
                    <a:pt x="17291" y="2561"/>
                    <a:pt x="16281" y="2561"/>
                  </a:cubicBezTo>
                  <a:cubicBezTo>
                    <a:pt x="15267" y="2561"/>
                    <a:pt x="15468" y="4051"/>
                    <a:pt x="14051" y="4263"/>
                  </a:cubicBezTo>
                  <a:cubicBezTo>
                    <a:pt x="12635" y="4477"/>
                    <a:pt x="12228" y="4477"/>
                    <a:pt x="12836" y="5544"/>
                  </a:cubicBezTo>
                  <a:cubicBezTo>
                    <a:pt x="13444" y="6610"/>
                    <a:pt x="12028" y="6184"/>
                    <a:pt x="10811" y="6184"/>
                  </a:cubicBezTo>
                  <a:cubicBezTo>
                    <a:pt x="9596" y="6184"/>
                    <a:pt x="9596" y="5332"/>
                    <a:pt x="8786" y="5332"/>
                  </a:cubicBezTo>
                  <a:cubicBezTo>
                    <a:pt x="7977" y="5332"/>
                    <a:pt x="7369" y="6824"/>
                    <a:pt x="6761" y="7675"/>
                  </a:cubicBezTo>
                  <a:cubicBezTo>
                    <a:pt x="6153" y="8530"/>
                    <a:pt x="2103" y="10448"/>
                    <a:pt x="888" y="11088"/>
                  </a:cubicBezTo>
                  <a:cubicBezTo>
                    <a:pt x="542" y="11269"/>
                    <a:pt x="250" y="11834"/>
                    <a:pt x="0" y="12543"/>
                  </a:cubicBezTo>
                  <a:cubicBezTo>
                    <a:pt x="1451" y="12668"/>
                    <a:pt x="2947" y="13544"/>
                    <a:pt x="3597" y="14407"/>
                  </a:cubicBezTo>
                  <a:cubicBezTo>
                    <a:pt x="4481" y="15582"/>
                    <a:pt x="2573" y="16902"/>
                    <a:pt x="1737" y="17978"/>
                  </a:cubicBezTo>
                  <a:cubicBezTo>
                    <a:pt x="899" y="19056"/>
                    <a:pt x="2249" y="19105"/>
                    <a:pt x="2294" y="19986"/>
                  </a:cubicBezTo>
                  <a:cubicBezTo>
                    <a:pt x="2343" y="20865"/>
                    <a:pt x="3459" y="21600"/>
                    <a:pt x="3878" y="20818"/>
                  </a:cubicBezTo>
                  <a:cubicBezTo>
                    <a:pt x="4295" y="20037"/>
                    <a:pt x="4991" y="20328"/>
                    <a:pt x="6294" y="20328"/>
                  </a:cubicBezTo>
                  <a:cubicBezTo>
                    <a:pt x="6674" y="20328"/>
                    <a:pt x="6887" y="20518"/>
                    <a:pt x="7036" y="20777"/>
                  </a:cubicBezTo>
                  <a:cubicBezTo>
                    <a:pt x="7760" y="20163"/>
                    <a:pt x="8604" y="19608"/>
                    <a:pt x="8888" y="19311"/>
                  </a:cubicBezTo>
                  <a:cubicBezTo>
                    <a:pt x="9385" y="18786"/>
                    <a:pt x="10624" y="18656"/>
                    <a:pt x="11742" y="18656"/>
                  </a:cubicBezTo>
                  <a:cubicBezTo>
                    <a:pt x="12432" y="18656"/>
                    <a:pt x="12894" y="18428"/>
                    <a:pt x="13403" y="17997"/>
                  </a:cubicBezTo>
                  <a:cubicBezTo>
                    <a:pt x="12219" y="16639"/>
                    <a:pt x="11061" y="15526"/>
                    <a:pt x="10615" y="15240"/>
                  </a:cubicBezTo>
                  <a:cubicBezTo>
                    <a:pt x="9548" y="14555"/>
                    <a:pt x="10196" y="12645"/>
                    <a:pt x="11498" y="12304"/>
                  </a:cubicBezTo>
                  <a:cubicBezTo>
                    <a:pt x="12802" y="11962"/>
                    <a:pt x="16007" y="9367"/>
                    <a:pt x="16985" y="8780"/>
                  </a:cubicBezTo>
                  <a:cubicBezTo>
                    <a:pt x="17961" y="8194"/>
                    <a:pt x="17310" y="6285"/>
                    <a:pt x="18100" y="4768"/>
                  </a:cubicBezTo>
                  <a:cubicBezTo>
                    <a:pt x="18510" y="3975"/>
                    <a:pt x="20055" y="2464"/>
                    <a:pt x="21600" y="1199"/>
                  </a:cubicBezTo>
                  <a:cubicBezTo>
                    <a:pt x="21269" y="1050"/>
                    <a:pt x="20965" y="984"/>
                    <a:pt x="20737" y="106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3" name="Shape 2810"/>
            <p:cNvSpPr/>
            <p:nvPr/>
          </p:nvSpPr>
          <p:spPr>
            <a:xfrm>
              <a:off x="7802363" y="3981561"/>
              <a:ext cx="174961" cy="99311"/>
            </a:xfrm>
            <a:custGeom>
              <a:avLst/>
              <a:gdLst/>
              <a:ahLst/>
              <a:cxnLst>
                <a:cxn ang="0">
                  <a:pos x="wd2" y="hd2"/>
                </a:cxn>
                <a:cxn ang="5400000">
                  <a:pos x="wd2" y="hd2"/>
                </a:cxn>
                <a:cxn ang="10800000">
                  <a:pos x="wd2" y="hd2"/>
                </a:cxn>
                <a:cxn ang="16200000">
                  <a:pos x="wd2" y="hd2"/>
                </a:cxn>
              </a:cxnLst>
              <a:rect l="0" t="0" r="r" b="b"/>
              <a:pathLst>
                <a:path w="21261" h="20862" extrusionOk="0">
                  <a:moveTo>
                    <a:pt x="21236" y="13496"/>
                  </a:moveTo>
                  <a:cubicBezTo>
                    <a:pt x="21044" y="13469"/>
                    <a:pt x="20834" y="13458"/>
                    <a:pt x="20589" y="13469"/>
                  </a:cubicBezTo>
                  <a:cubicBezTo>
                    <a:pt x="18964" y="13578"/>
                    <a:pt x="17964" y="12172"/>
                    <a:pt x="16900" y="12280"/>
                  </a:cubicBezTo>
                  <a:cubicBezTo>
                    <a:pt x="15837" y="12387"/>
                    <a:pt x="12774" y="10334"/>
                    <a:pt x="11459" y="8497"/>
                  </a:cubicBezTo>
                  <a:cubicBezTo>
                    <a:pt x="10147" y="6659"/>
                    <a:pt x="6581" y="2767"/>
                    <a:pt x="5706" y="1254"/>
                  </a:cubicBezTo>
                  <a:cubicBezTo>
                    <a:pt x="4831" y="-260"/>
                    <a:pt x="3580" y="-260"/>
                    <a:pt x="3454" y="498"/>
                  </a:cubicBezTo>
                  <a:cubicBezTo>
                    <a:pt x="3340" y="1192"/>
                    <a:pt x="2697" y="1251"/>
                    <a:pt x="1726" y="1422"/>
                  </a:cubicBezTo>
                  <a:cubicBezTo>
                    <a:pt x="1478" y="2174"/>
                    <a:pt x="445" y="3188"/>
                    <a:pt x="445" y="4206"/>
                  </a:cubicBezTo>
                  <a:cubicBezTo>
                    <a:pt x="445" y="5362"/>
                    <a:pt x="0" y="6904"/>
                    <a:pt x="0" y="7865"/>
                  </a:cubicBezTo>
                  <a:cubicBezTo>
                    <a:pt x="0" y="8826"/>
                    <a:pt x="1112" y="9015"/>
                    <a:pt x="1447" y="9787"/>
                  </a:cubicBezTo>
                  <a:cubicBezTo>
                    <a:pt x="1781" y="10557"/>
                    <a:pt x="3562" y="10943"/>
                    <a:pt x="3673" y="11712"/>
                  </a:cubicBezTo>
                  <a:cubicBezTo>
                    <a:pt x="3784" y="12482"/>
                    <a:pt x="5009" y="13446"/>
                    <a:pt x="5788" y="13639"/>
                  </a:cubicBezTo>
                  <a:cubicBezTo>
                    <a:pt x="6568" y="13832"/>
                    <a:pt x="7681" y="15371"/>
                    <a:pt x="8128" y="15946"/>
                  </a:cubicBezTo>
                  <a:cubicBezTo>
                    <a:pt x="8571" y="16524"/>
                    <a:pt x="10243" y="15178"/>
                    <a:pt x="10798" y="15178"/>
                  </a:cubicBezTo>
                  <a:cubicBezTo>
                    <a:pt x="11356" y="15178"/>
                    <a:pt x="12248" y="16907"/>
                    <a:pt x="12359" y="17871"/>
                  </a:cubicBezTo>
                  <a:cubicBezTo>
                    <a:pt x="12470" y="18834"/>
                    <a:pt x="15364" y="19412"/>
                    <a:pt x="16032" y="20376"/>
                  </a:cubicBezTo>
                  <a:cubicBezTo>
                    <a:pt x="16700" y="21340"/>
                    <a:pt x="20263" y="20759"/>
                    <a:pt x="20932" y="19605"/>
                  </a:cubicBezTo>
                  <a:cubicBezTo>
                    <a:pt x="21600" y="18449"/>
                    <a:pt x="21044" y="16330"/>
                    <a:pt x="21044" y="14601"/>
                  </a:cubicBezTo>
                  <a:cubicBezTo>
                    <a:pt x="21044" y="14024"/>
                    <a:pt x="21121" y="13713"/>
                    <a:pt x="21236" y="1349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4" name="Shape 2811"/>
            <p:cNvSpPr/>
            <p:nvPr/>
          </p:nvSpPr>
          <p:spPr>
            <a:xfrm>
              <a:off x="8058017" y="4034455"/>
              <a:ext cx="198439" cy="434384"/>
            </a:xfrm>
            <a:custGeom>
              <a:avLst/>
              <a:gdLst/>
              <a:ahLst/>
              <a:cxnLst>
                <a:cxn ang="0">
                  <a:pos x="wd2" y="hd2"/>
                </a:cxn>
                <a:cxn ang="5400000">
                  <a:pos x="wd2" y="hd2"/>
                </a:cxn>
                <a:cxn ang="10800000">
                  <a:pos x="wd2" y="hd2"/>
                </a:cxn>
                <a:cxn ang="16200000">
                  <a:pos x="wd2" y="hd2"/>
                </a:cxn>
              </a:cxnLst>
              <a:rect l="0" t="0" r="r" b="b"/>
              <a:pathLst>
                <a:path w="21600" h="21393" extrusionOk="0">
                  <a:moveTo>
                    <a:pt x="17460" y="19506"/>
                  </a:moveTo>
                  <a:cubicBezTo>
                    <a:pt x="17460" y="19056"/>
                    <a:pt x="16662" y="19010"/>
                    <a:pt x="16662" y="18649"/>
                  </a:cubicBezTo>
                  <a:cubicBezTo>
                    <a:pt x="16662" y="18288"/>
                    <a:pt x="16662" y="17656"/>
                    <a:pt x="15665" y="17251"/>
                  </a:cubicBezTo>
                  <a:cubicBezTo>
                    <a:pt x="14666" y="16844"/>
                    <a:pt x="14168" y="16257"/>
                    <a:pt x="14767" y="16032"/>
                  </a:cubicBezTo>
                  <a:cubicBezTo>
                    <a:pt x="15366" y="15807"/>
                    <a:pt x="14866" y="15174"/>
                    <a:pt x="15166" y="15219"/>
                  </a:cubicBezTo>
                  <a:cubicBezTo>
                    <a:pt x="15465" y="15265"/>
                    <a:pt x="15865" y="14813"/>
                    <a:pt x="15265" y="14678"/>
                  </a:cubicBezTo>
                  <a:cubicBezTo>
                    <a:pt x="14666" y="14543"/>
                    <a:pt x="15265" y="14002"/>
                    <a:pt x="14767" y="13911"/>
                  </a:cubicBezTo>
                  <a:cubicBezTo>
                    <a:pt x="14267" y="13821"/>
                    <a:pt x="12873" y="13099"/>
                    <a:pt x="12873" y="12874"/>
                  </a:cubicBezTo>
                  <a:cubicBezTo>
                    <a:pt x="12873" y="12648"/>
                    <a:pt x="13273" y="11384"/>
                    <a:pt x="13370" y="11069"/>
                  </a:cubicBezTo>
                  <a:cubicBezTo>
                    <a:pt x="13470" y="10752"/>
                    <a:pt x="14467" y="10707"/>
                    <a:pt x="14767" y="10707"/>
                  </a:cubicBezTo>
                  <a:cubicBezTo>
                    <a:pt x="15067" y="10707"/>
                    <a:pt x="16264" y="10752"/>
                    <a:pt x="16662" y="10436"/>
                  </a:cubicBezTo>
                  <a:cubicBezTo>
                    <a:pt x="17063" y="10121"/>
                    <a:pt x="18756" y="10076"/>
                    <a:pt x="18956" y="9850"/>
                  </a:cubicBezTo>
                  <a:cubicBezTo>
                    <a:pt x="19156" y="9625"/>
                    <a:pt x="20253" y="9625"/>
                    <a:pt x="20253" y="9354"/>
                  </a:cubicBezTo>
                  <a:cubicBezTo>
                    <a:pt x="20253" y="9083"/>
                    <a:pt x="21548" y="8406"/>
                    <a:pt x="21548" y="8406"/>
                  </a:cubicBezTo>
                  <a:cubicBezTo>
                    <a:pt x="21568" y="8404"/>
                    <a:pt x="21581" y="8409"/>
                    <a:pt x="21600" y="8409"/>
                  </a:cubicBezTo>
                  <a:cubicBezTo>
                    <a:pt x="21450" y="8289"/>
                    <a:pt x="21121" y="8397"/>
                    <a:pt x="20462" y="8516"/>
                  </a:cubicBezTo>
                  <a:cubicBezTo>
                    <a:pt x="19343" y="8719"/>
                    <a:pt x="18783" y="8440"/>
                    <a:pt x="18895" y="8136"/>
                  </a:cubicBezTo>
                  <a:cubicBezTo>
                    <a:pt x="19006" y="7832"/>
                    <a:pt x="18110" y="7832"/>
                    <a:pt x="17494" y="7832"/>
                  </a:cubicBezTo>
                  <a:cubicBezTo>
                    <a:pt x="16877" y="7832"/>
                    <a:pt x="17270" y="7376"/>
                    <a:pt x="17494" y="7071"/>
                  </a:cubicBezTo>
                  <a:cubicBezTo>
                    <a:pt x="17719" y="6767"/>
                    <a:pt x="17270" y="6590"/>
                    <a:pt x="16542" y="6564"/>
                  </a:cubicBezTo>
                  <a:cubicBezTo>
                    <a:pt x="15813" y="6539"/>
                    <a:pt x="15477" y="5830"/>
                    <a:pt x="15757" y="5626"/>
                  </a:cubicBezTo>
                  <a:cubicBezTo>
                    <a:pt x="16038" y="5424"/>
                    <a:pt x="14246" y="5247"/>
                    <a:pt x="13461" y="5424"/>
                  </a:cubicBezTo>
                  <a:cubicBezTo>
                    <a:pt x="12676" y="5601"/>
                    <a:pt x="13237" y="5120"/>
                    <a:pt x="13013" y="4866"/>
                  </a:cubicBezTo>
                  <a:cubicBezTo>
                    <a:pt x="12788" y="4613"/>
                    <a:pt x="14021" y="3751"/>
                    <a:pt x="15086" y="3270"/>
                  </a:cubicBezTo>
                  <a:cubicBezTo>
                    <a:pt x="16150" y="2788"/>
                    <a:pt x="15702" y="2154"/>
                    <a:pt x="15702" y="1597"/>
                  </a:cubicBezTo>
                  <a:cubicBezTo>
                    <a:pt x="15702" y="1039"/>
                    <a:pt x="15198" y="1039"/>
                    <a:pt x="14695" y="1039"/>
                  </a:cubicBezTo>
                  <a:cubicBezTo>
                    <a:pt x="14189" y="1039"/>
                    <a:pt x="14132" y="710"/>
                    <a:pt x="14132" y="406"/>
                  </a:cubicBezTo>
                  <a:cubicBezTo>
                    <a:pt x="14132" y="101"/>
                    <a:pt x="13069" y="-126"/>
                    <a:pt x="12453" y="76"/>
                  </a:cubicBezTo>
                  <a:cubicBezTo>
                    <a:pt x="12367" y="105"/>
                    <a:pt x="12215" y="144"/>
                    <a:pt x="12028" y="189"/>
                  </a:cubicBezTo>
                  <a:cubicBezTo>
                    <a:pt x="12052" y="192"/>
                    <a:pt x="12075" y="194"/>
                    <a:pt x="12075" y="194"/>
                  </a:cubicBezTo>
                  <a:cubicBezTo>
                    <a:pt x="12075" y="194"/>
                    <a:pt x="11875" y="645"/>
                    <a:pt x="11476" y="736"/>
                  </a:cubicBezTo>
                  <a:cubicBezTo>
                    <a:pt x="11076" y="826"/>
                    <a:pt x="11076" y="1096"/>
                    <a:pt x="11675" y="1502"/>
                  </a:cubicBezTo>
                  <a:cubicBezTo>
                    <a:pt x="12273" y="1908"/>
                    <a:pt x="10778" y="1727"/>
                    <a:pt x="10578" y="1502"/>
                  </a:cubicBezTo>
                  <a:cubicBezTo>
                    <a:pt x="10378" y="1277"/>
                    <a:pt x="9181" y="1638"/>
                    <a:pt x="8484" y="1908"/>
                  </a:cubicBezTo>
                  <a:cubicBezTo>
                    <a:pt x="7785" y="2179"/>
                    <a:pt x="6788" y="2315"/>
                    <a:pt x="6788" y="2811"/>
                  </a:cubicBezTo>
                  <a:cubicBezTo>
                    <a:pt x="6788" y="3307"/>
                    <a:pt x="5891" y="3803"/>
                    <a:pt x="6090" y="4209"/>
                  </a:cubicBezTo>
                  <a:cubicBezTo>
                    <a:pt x="6289" y="4615"/>
                    <a:pt x="5093" y="5383"/>
                    <a:pt x="5193" y="5609"/>
                  </a:cubicBezTo>
                  <a:cubicBezTo>
                    <a:pt x="5293" y="5834"/>
                    <a:pt x="3498" y="5564"/>
                    <a:pt x="3198" y="5564"/>
                  </a:cubicBezTo>
                  <a:cubicBezTo>
                    <a:pt x="2899" y="5564"/>
                    <a:pt x="3098" y="6421"/>
                    <a:pt x="2699" y="6691"/>
                  </a:cubicBezTo>
                  <a:cubicBezTo>
                    <a:pt x="2299" y="6962"/>
                    <a:pt x="2599" y="7909"/>
                    <a:pt x="2000" y="7909"/>
                  </a:cubicBezTo>
                  <a:cubicBezTo>
                    <a:pt x="1404" y="7909"/>
                    <a:pt x="904" y="8767"/>
                    <a:pt x="904" y="8767"/>
                  </a:cubicBezTo>
                  <a:cubicBezTo>
                    <a:pt x="904" y="8767"/>
                    <a:pt x="417" y="8916"/>
                    <a:pt x="0" y="9101"/>
                  </a:cubicBezTo>
                  <a:cubicBezTo>
                    <a:pt x="488" y="9554"/>
                    <a:pt x="1380" y="10048"/>
                    <a:pt x="2370" y="10232"/>
                  </a:cubicBezTo>
                  <a:cubicBezTo>
                    <a:pt x="3826" y="10502"/>
                    <a:pt x="4797" y="11836"/>
                    <a:pt x="5246" y="12546"/>
                  </a:cubicBezTo>
                  <a:cubicBezTo>
                    <a:pt x="5694" y="13256"/>
                    <a:pt x="5395" y="13983"/>
                    <a:pt x="4873" y="14388"/>
                  </a:cubicBezTo>
                  <a:cubicBezTo>
                    <a:pt x="4349" y="14794"/>
                    <a:pt x="5058" y="14810"/>
                    <a:pt x="5917" y="15013"/>
                  </a:cubicBezTo>
                  <a:cubicBezTo>
                    <a:pt x="6777" y="15216"/>
                    <a:pt x="7748" y="15283"/>
                    <a:pt x="8382" y="14878"/>
                  </a:cubicBezTo>
                  <a:cubicBezTo>
                    <a:pt x="9019" y="14472"/>
                    <a:pt x="10324" y="14185"/>
                    <a:pt x="10512" y="13729"/>
                  </a:cubicBezTo>
                  <a:cubicBezTo>
                    <a:pt x="10699" y="13273"/>
                    <a:pt x="11296" y="13948"/>
                    <a:pt x="11819" y="14185"/>
                  </a:cubicBezTo>
                  <a:cubicBezTo>
                    <a:pt x="12342" y="14422"/>
                    <a:pt x="12715" y="14878"/>
                    <a:pt x="12827" y="15452"/>
                  </a:cubicBezTo>
                  <a:cubicBezTo>
                    <a:pt x="12939" y="16027"/>
                    <a:pt x="13051" y="17463"/>
                    <a:pt x="14132" y="17919"/>
                  </a:cubicBezTo>
                  <a:cubicBezTo>
                    <a:pt x="15217" y="18375"/>
                    <a:pt x="15404" y="19372"/>
                    <a:pt x="15104" y="19727"/>
                  </a:cubicBezTo>
                  <a:cubicBezTo>
                    <a:pt x="14808" y="20082"/>
                    <a:pt x="15665" y="20690"/>
                    <a:pt x="15440" y="21079"/>
                  </a:cubicBezTo>
                  <a:cubicBezTo>
                    <a:pt x="15396" y="21156"/>
                    <a:pt x="15348" y="21267"/>
                    <a:pt x="15293" y="21390"/>
                  </a:cubicBezTo>
                  <a:cubicBezTo>
                    <a:pt x="16268" y="21474"/>
                    <a:pt x="17460" y="19506"/>
                    <a:pt x="17460" y="1950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5" name="Shape 2812"/>
            <p:cNvSpPr/>
            <p:nvPr/>
          </p:nvSpPr>
          <p:spPr>
            <a:xfrm>
              <a:off x="7996307" y="4043271"/>
              <a:ext cx="67624" cy="37752"/>
            </a:xfrm>
            <a:custGeom>
              <a:avLst/>
              <a:gdLst/>
              <a:ahLst/>
              <a:cxnLst>
                <a:cxn ang="0">
                  <a:pos x="wd2" y="hd2"/>
                </a:cxn>
                <a:cxn ang="5400000">
                  <a:pos x="wd2" y="hd2"/>
                </a:cxn>
                <a:cxn ang="10800000">
                  <a:pos x="wd2" y="hd2"/>
                </a:cxn>
                <a:cxn ang="16200000">
                  <a:pos x="wd2" y="hd2"/>
                </a:cxn>
              </a:cxnLst>
              <a:rect l="0" t="0" r="r" b="b"/>
              <a:pathLst>
                <a:path w="20818" h="19252" extrusionOk="0">
                  <a:moveTo>
                    <a:pt x="20789" y="6304"/>
                  </a:moveTo>
                  <a:cubicBezTo>
                    <a:pt x="16538" y="-168"/>
                    <a:pt x="15382" y="5050"/>
                    <a:pt x="12544" y="2574"/>
                  </a:cubicBezTo>
                  <a:cubicBezTo>
                    <a:pt x="9531" y="-47"/>
                    <a:pt x="8110" y="-835"/>
                    <a:pt x="6681" y="998"/>
                  </a:cubicBezTo>
                  <a:cubicBezTo>
                    <a:pt x="5253" y="2837"/>
                    <a:pt x="3035" y="2574"/>
                    <a:pt x="1609" y="8345"/>
                  </a:cubicBezTo>
                  <a:cubicBezTo>
                    <a:pt x="1145" y="10242"/>
                    <a:pt x="562" y="12011"/>
                    <a:pt x="0" y="13345"/>
                  </a:cubicBezTo>
                  <a:cubicBezTo>
                    <a:pt x="493" y="15104"/>
                    <a:pt x="1248" y="16340"/>
                    <a:pt x="1855" y="16087"/>
                  </a:cubicBezTo>
                  <a:cubicBezTo>
                    <a:pt x="2984" y="15622"/>
                    <a:pt x="4392" y="18897"/>
                    <a:pt x="6644" y="17960"/>
                  </a:cubicBezTo>
                  <a:cubicBezTo>
                    <a:pt x="8902" y="17025"/>
                    <a:pt x="10315" y="20300"/>
                    <a:pt x="13421" y="18897"/>
                  </a:cubicBezTo>
                  <a:cubicBezTo>
                    <a:pt x="16517" y="17490"/>
                    <a:pt x="19342" y="20765"/>
                    <a:pt x="20468" y="17490"/>
                  </a:cubicBezTo>
                  <a:cubicBezTo>
                    <a:pt x="21600" y="14219"/>
                    <a:pt x="19623" y="7217"/>
                    <a:pt x="19623" y="7217"/>
                  </a:cubicBezTo>
                  <a:cubicBezTo>
                    <a:pt x="19623" y="7217"/>
                    <a:pt x="20142" y="6786"/>
                    <a:pt x="20789" y="630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6" name="Shape 2813"/>
            <p:cNvSpPr/>
            <p:nvPr/>
          </p:nvSpPr>
          <p:spPr>
            <a:xfrm>
              <a:off x="8287223" y="4166690"/>
              <a:ext cx="167716" cy="352259"/>
            </a:xfrm>
            <a:custGeom>
              <a:avLst/>
              <a:gdLst/>
              <a:ahLst/>
              <a:cxnLst>
                <a:cxn ang="0">
                  <a:pos x="wd2" y="hd2"/>
                </a:cxn>
                <a:cxn ang="5400000">
                  <a:pos x="wd2" y="hd2"/>
                </a:cxn>
                <a:cxn ang="10800000">
                  <a:pos x="wd2" y="hd2"/>
                </a:cxn>
                <a:cxn ang="16200000">
                  <a:pos x="wd2" y="hd2"/>
                </a:cxn>
              </a:cxnLst>
              <a:rect l="0" t="0" r="r" b="b"/>
              <a:pathLst>
                <a:path w="21183" h="21320" extrusionOk="0">
                  <a:moveTo>
                    <a:pt x="15958" y="2529"/>
                  </a:moveTo>
                  <a:cubicBezTo>
                    <a:pt x="15149" y="2473"/>
                    <a:pt x="13064" y="1753"/>
                    <a:pt x="13064" y="1475"/>
                  </a:cubicBezTo>
                  <a:cubicBezTo>
                    <a:pt x="13064" y="1198"/>
                    <a:pt x="14108" y="754"/>
                    <a:pt x="12254" y="643"/>
                  </a:cubicBezTo>
                  <a:cubicBezTo>
                    <a:pt x="10406" y="532"/>
                    <a:pt x="10173" y="199"/>
                    <a:pt x="9826" y="33"/>
                  </a:cubicBezTo>
                  <a:cubicBezTo>
                    <a:pt x="9478" y="-133"/>
                    <a:pt x="7972" y="366"/>
                    <a:pt x="7511" y="754"/>
                  </a:cubicBezTo>
                  <a:cubicBezTo>
                    <a:pt x="7050" y="1142"/>
                    <a:pt x="6586" y="643"/>
                    <a:pt x="5544" y="921"/>
                  </a:cubicBezTo>
                  <a:cubicBezTo>
                    <a:pt x="4502" y="1198"/>
                    <a:pt x="3462" y="532"/>
                    <a:pt x="3000" y="921"/>
                  </a:cubicBezTo>
                  <a:cubicBezTo>
                    <a:pt x="2536" y="1309"/>
                    <a:pt x="1378" y="699"/>
                    <a:pt x="799" y="1031"/>
                  </a:cubicBezTo>
                  <a:cubicBezTo>
                    <a:pt x="580" y="1158"/>
                    <a:pt x="290" y="1260"/>
                    <a:pt x="0" y="1329"/>
                  </a:cubicBezTo>
                  <a:cubicBezTo>
                    <a:pt x="507" y="1601"/>
                    <a:pt x="1058" y="1865"/>
                    <a:pt x="1058" y="2070"/>
                  </a:cubicBezTo>
                  <a:cubicBezTo>
                    <a:pt x="1058" y="2426"/>
                    <a:pt x="2543" y="2693"/>
                    <a:pt x="2543" y="3138"/>
                  </a:cubicBezTo>
                  <a:cubicBezTo>
                    <a:pt x="2543" y="3583"/>
                    <a:pt x="4400" y="3940"/>
                    <a:pt x="4958" y="3761"/>
                  </a:cubicBezTo>
                  <a:cubicBezTo>
                    <a:pt x="5515" y="3583"/>
                    <a:pt x="6817" y="3404"/>
                    <a:pt x="7000" y="4027"/>
                  </a:cubicBezTo>
                  <a:cubicBezTo>
                    <a:pt x="7185" y="4651"/>
                    <a:pt x="7930" y="4651"/>
                    <a:pt x="7930" y="5095"/>
                  </a:cubicBezTo>
                  <a:cubicBezTo>
                    <a:pt x="7930" y="5540"/>
                    <a:pt x="6072" y="5274"/>
                    <a:pt x="5701" y="5718"/>
                  </a:cubicBezTo>
                  <a:cubicBezTo>
                    <a:pt x="5329" y="6163"/>
                    <a:pt x="8856" y="6696"/>
                    <a:pt x="8856" y="7052"/>
                  </a:cubicBezTo>
                  <a:cubicBezTo>
                    <a:pt x="8856" y="7408"/>
                    <a:pt x="9970" y="7853"/>
                    <a:pt x="10342" y="8297"/>
                  </a:cubicBezTo>
                  <a:cubicBezTo>
                    <a:pt x="10715" y="8742"/>
                    <a:pt x="12386" y="9277"/>
                    <a:pt x="12754" y="9810"/>
                  </a:cubicBezTo>
                  <a:cubicBezTo>
                    <a:pt x="13126" y="10344"/>
                    <a:pt x="14613" y="10611"/>
                    <a:pt x="15171" y="10877"/>
                  </a:cubicBezTo>
                  <a:cubicBezTo>
                    <a:pt x="15726" y="11145"/>
                    <a:pt x="15911" y="11768"/>
                    <a:pt x="15726" y="12301"/>
                  </a:cubicBezTo>
                  <a:cubicBezTo>
                    <a:pt x="15542" y="12834"/>
                    <a:pt x="15539" y="13813"/>
                    <a:pt x="16654" y="14614"/>
                  </a:cubicBezTo>
                  <a:cubicBezTo>
                    <a:pt x="17768" y="15416"/>
                    <a:pt x="15354" y="15770"/>
                    <a:pt x="14613" y="16215"/>
                  </a:cubicBezTo>
                  <a:cubicBezTo>
                    <a:pt x="13871" y="16660"/>
                    <a:pt x="14241" y="17283"/>
                    <a:pt x="12013" y="17016"/>
                  </a:cubicBezTo>
                  <a:cubicBezTo>
                    <a:pt x="9785" y="16749"/>
                    <a:pt x="12386" y="17906"/>
                    <a:pt x="12013" y="18262"/>
                  </a:cubicBezTo>
                  <a:cubicBezTo>
                    <a:pt x="11641" y="18618"/>
                    <a:pt x="8672" y="17906"/>
                    <a:pt x="8672" y="18262"/>
                  </a:cubicBezTo>
                  <a:cubicBezTo>
                    <a:pt x="8672" y="18476"/>
                    <a:pt x="7668" y="18753"/>
                    <a:pt x="6867" y="18941"/>
                  </a:cubicBezTo>
                  <a:cubicBezTo>
                    <a:pt x="7185" y="19141"/>
                    <a:pt x="7636" y="19253"/>
                    <a:pt x="8164" y="19411"/>
                  </a:cubicBezTo>
                  <a:cubicBezTo>
                    <a:pt x="8859" y="19618"/>
                    <a:pt x="7299" y="19972"/>
                    <a:pt x="7342" y="20635"/>
                  </a:cubicBezTo>
                  <a:cubicBezTo>
                    <a:pt x="7384" y="21301"/>
                    <a:pt x="8426" y="21467"/>
                    <a:pt x="8814" y="21196"/>
                  </a:cubicBezTo>
                  <a:cubicBezTo>
                    <a:pt x="9204" y="20926"/>
                    <a:pt x="10808" y="20324"/>
                    <a:pt x="11459" y="20221"/>
                  </a:cubicBezTo>
                  <a:cubicBezTo>
                    <a:pt x="12109" y="20117"/>
                    <a:pt x="11459" y="19661"/>
                    <a:pt x="12151" y="19680"/>
                  </a:cubicBezTo>
                  <a:cubicBezTo>
                    <a:pt x="12845" y="19701"/>
                    <a:pt x="12627" y="19203"/>
                    <a:pt x="12933" y="18933"/>
                  </a:cubicBezTo>
                  <a:cubicBezTo>
                    <a:pt x="13237" y="18663"/>
                    <a:pt x="13711" y="18766"/>
                    <a:pt x="14752" y="18788"/>
                  </a:cubicBezTo>
                  <a:cubicBezTo>
                    <a:pt x="15793" y="18809"/>
                    <a:pt x="17264" y="18330"/>
                    <a:pt x="18738" y="17874"/>
                  </a:cubicBezTo>
                  <a:cubicBezTo>
                    <a:pt x="20211" y="17417"/>
                    <a:pt x="20470" y="17314"/>
                    <a:pt x="21032" y="16005"/>
                  </a:cubicBezTo>
                  <a:cubicBezTo>
                    <a:pt x="21600" y="14698"/>
                    <a:pt x="20383" y="13140"/>
                    <a:pt x="20341" y="12745"/>
                  </a:cubicBezTo>
                  <a:cubicBezTo>
                    <a:pt x="20300" y="12351"/>
                    <a:pt x="18304" y="10524"/>
                    <a:pt x="17568" y="10544"/>
                  </a:cubicBezTo>
                  <a:cubicBezTo>
                    <a:pt x="16831" y="10566"/>
                    <a:pt x="13453" y="8904"/>
                    <a:pt x="12845" y="8634"/>
                  </a:cubicBezTo>
                  <a:cubicBezTo>
                    <a:pt x="12239" y="8364"/>
                    <a:pt x="12411" y="7908"/>
                    <a:pt x="11544" y="7553"/>
                  </a:cubicBezTo>
                  <a:cubicBezTo>
                    <a:pt x="10678" y="7202"/>
                    <a:pt x="10592" y="6287"/>
                    <a:pt x="10808" y="5644"/>
                  </a:cubicBezTo>
                  <a:cubicBezTo>
                    <a:pt x="11027" y="5000"/>
                    <a:pt x="12933" y="4855"/>
                    <a:pt x="12889" y="4418"/>
                  </a:cubicBezTo>
                  <a:cubicBezTo>
                    <a:pt x="12847" y="3982"/>
                    <a:pt x="13060" y="3609"/>
                    <a:pt x="14013" y="3589"/>
                  </a:cubicBezTo>
                  <a:cubicBezTo>
                    <a:pt x="14968" y="3567"/>
                    <a:pt x="15878" y="3193"/>
                    <a:pt x="16311" y="2861"/>
                  </a:cubicBezTo>
                  <a:cubicBezTo>
                    <a:pt x="16373" y="2812"/>
                    <a:pt x="16461" y="2782"/>
                    <a:pt x="16560" y="2759"/>
                  </a:cubicBezTo>
                  <a:cubicBezTo>
                    <a:pt x="16318" y="2625"/>
                    <a:pt x="16107" y="2539"/>
                    <a:pt x="15958" y="252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7" name="Shape 2814"/>
            <p:cNvSpPr/>
            <p:nvPr/>
          </p:nvSpPr>
          <p:spPr>
            <a:xfrm>
              <a:off x="8287223" y="4378266"/>
              <a:ext cx="129553" cy="100356"/>
            </a:xfrm>
            <a:custGeom>
              <a:avLst/>
              <a:gdLst/>
              <a:ahLst/>
              <a:cxnLst>
                <a:cxn ang="0">
                  <a:pos x="wd2" y="hd2"/>
                </a:cxn>
                <a:cxn ang="5400000">
                  <a:pos x="wd2" y="hd2"/>
                </a:cxn>
                <a:cxn ang="10800000">
                  <a:pos x="wd2" y="hd2"/>
                </a:cxn>
                <a:cxn ang="16200000">
                  <a:pos x="wd2" y="hd2"/>
                </a:cxn>
              </a:cxnLst>
              <a:rect l="0" t="0" r="r" b="b"/>
              <a:pathLst>
                <a:path w="19805" h="21453" extrusionOk="0">
                  <a:moveTo>
                    <a:pt x="9793" y="19053"/>
                  </a:moveTo>
                  <a:cubicBezTo>
                    <a:pt x="9793" y="17798"/>
                    <a:pt x="13388" y="20312"/>
                    <a:pt x="13838" y="19053"/>
                  </a:cubicBezTo>
                  <a:cubicBezTo>
                    <a:pt x="14289" y="17798"/>
                    <a:pt x="11141" y="13711"/>
                    <a:pt x="13838" y="14655"/>
                  </a:cubicBezTo>
                  <a:cubicBezTo>
                    <a:pt x="16535" y="15597"/>
                    <a:pt x="16087" y="13398"/>
                    <a:pt x="16985" y="11826"/>
                  </a:cubicBezTo>
                  <a:cubicBezTo>
                    <a:pt x="17882" y="10255"/>
                    <a:pt x="20804" y="9003"/>
                    <a:pt x="19455" y="6171"/>
                  </a:cubicBezTo>
                  <a:cubicBezTo>
                    <a:pt x="18501" y="4165"/>
                    <a:pt x="18227" y="1853"/>
                    <a:pt x="18227" y="0"/>
                  </a:cubicBezTo>
                  <a:cubicBezTo>
                    <a:pt x="17358" y="959"/>
                    <a:pt x="16303" y="1033"/>
                    <a:pt x="15709" y="701"/>
                  </a:cubicBezTo>
                  <a:cubicBezTo>
                    <a:pt x="14951" y="274"/>
                    <a:pt x="13286" y="66"/>
                    <a:pt x="13286" y="1760"/>
                  </a:cubicBezTo>
                  <a:cubicBezTo>
                    <a:pt x="13286" y="3451"/>
                    <a:pt x="12077" y="3874"/>
                    <a:pt x="12227" y="3029"/>
                  </a:cubicBezTo>
                  <a:cubicBezTo>
                    <a:pt x="12378" y="2183"/>
                    <a:pt x="11017" y="2393"/>
                    <a:pt x="10259" y="1123"/>
                  </a:cubicBezTo>
                  <a:cubicBezTo>
                    <a:pt x="9500" y="-147"/>
                    <a:pt x="6776" y="1548"/>
                    <a:pt x="5413" y="913"/>
                  </a:cubicBezTo>
                  <a:cubicBezTo>
                    <a:pt x="4050" y="274"/>
                    <a:pt x="1931" y="1969"/>
                    <a:pt x="571" y="4301"/>
                  </a:cubicBezTo>
                  <a:cubicBezTo>
                    <a:pt x="-796" y="6629"/>
                    <a:pt x="719" y="6629"/>
                    <a:pt x="719" y="8745"/>
                  </a:cubicBezTo>
                  <a:cubicBezTo>
                    <a:pt x="719" y="10866"/>
                    <a:pt x="1630" y="10866"/>
                    <a:pt x="1176" y="12555"/>
                  </a:cubicBezTo>
                  <a:cubicBezTo>
                    <a:pt x="1162" y="12597"/>
                    <a:pt x="1152" y="12658"/>
                    <a:pt x="1141" y="12706"/>
                  </a:cubicBezTo>
                  <a:cubicBezTo>
                    <a:pt x="2477" y="13527"/>
                    <a:pt x="1951" y="15858"/>
                    <a:pt x="2099" y="17172"/>
                  </a:cubicBezTo>
                  <a:cubicBezTo>
                    <a:pt x="2256" y="18564"/>
                    <a:pt x="3570" y="17756"/>
                    <a:pt x="4301" y="17684"/>
                  </a:cubicBezTo>
                  <a:cubicBezTo>
                    <a:pt x="5037" y="17612"/>
                    <a:pt x="3830" y="19296"/>
                    <a:pt x="4458" y="20325"/>
                  </a:cubicBezTo>
                  <a:cubicBezTo>
                    <a:pt x="5090" y="21352"/>
                    <a:pt x="6924" y="19445"/>
                    <a:pt x="7291" y="20693"/>
                  </a:cubicBezTo>
                  <a:cubicBezTo>
                    <a:pt x="7380" y="20987"/>
                    <a:pt x="7488" y="21234"/>
                    <a:pt x="7609" y="21453"/>
                  </a:cubicBezTo>
                  <a:cubicBezTo>
                    <a:pt x="8579" y="20790"/>
                    <a:pt x="9793" y="19810"/>
                    <a:pt x="9793" y="1905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8" name="Shape 2815"/>
            <p:cNvSpPr/>
            <p:nvPr/>
          </p:nvSpPr>
          <p:spPr>
            <a:xfrm>
              <a:off x="8234330" y="4184322"/>
              <a:ext cx="170810" cy="206783"/>
            </a:xfrm>
            <a:custGeom>
              <a:avLst/>
              <a:gdLst/>
              <a:ahLst/>
              <a:cxnLst>
                <a:cxn ang="0">
                  <a:pos x="wd2" y="hd2"/>
                </a:cxn>
                <a:cxn ang="5400000">
                  <a:pos x="wd2" y="hd2"/>
                </a:cxn>
                <a:cxn ang="10800000">
                  <a:pos x="wd2" y="hd2"/>
                </a:cxn>
                <a:cxn ang="16200000">
                  <a:pos x="wd2" y="hd2"/>
                </a:cxn>
              </a:cxnLst>
              <a:rect l="0" t="0" r="r" b="b"/>
              <a:pathLst>
                <a:path w="21485" h="21175" extrusionOk="0">
                  <a:moveTo>
                    <a:pt x="14574" y="9684"/>
                  </a:moveTo>
                  <a:cubicBezTo>
                    <a:pt x="14574" y="9081"/>
                    <a:pt x="11062" y="8179"/>
                    <a:pt x="11432" y="7426"/>
                  </a:cubicBezTo>
                  <a:cubicBezTo>
                    <a:pt x="11801" y="6675"/>
                    <a:pt x="13652" y="7124"/>
                    <a:pt x="13652" y="6371"/>
                  </a:cubicBezTo>
                  <a:cubicBezTo>
                    <a:pt x="13652" y="5620"/>
                    <a:pt x="12910" y="5620"/>
                    <a:pt x="12726" y="4565"/>
                  </a:cubicBezTo>
                  <a:cubicBezTo>
                    <a:pt x="12543" y="3512"/>
                    <a:pt x="11247" y="3813"/>
                    <a:pt x="10692" y="4115"/>
                  </a:cubicBezTo>
                  <a:cubicBezTo>
                    <a:pt x="10137" y="4417"/>
                    <a:pt x="8287" y="3813"/>
                    <a:pt x="8287" y="3060"/>
                  </a:cubicBezTo>
                  <a:cubicBezTo>
                    <a:pt x="8287" y="2307"/>
                    <a:pt x="6808" y="1857"/>
                    <a:pt x="6808" y="1254"/>
                  </a:cubicBezTo>
                  <a:cubicBezTo>
                    <a:pt x="6808" y="907"/>
                    <a:pt x="6259" y="459"/>
                    <a:pt x="5754" y="0"/>
                  </a:cubicBezTo>
                  <a:cubicBezTo>
                    <a:pt x="5285" y="192"/>
                    <a:pt x="4806" y="235"/>
                    <a:pt x="4592" y="59"/>
                  </a:cubicBezTo>
                  <a:cubicBezTo>
                    <a:pt x="4246" y="-222"/>
                    <a:pt x="3786" y="996"/>
                    <a:pt x="4131" y="1278"/>
                  </a:cubicBezTo>
                  <a:cubicBezTo>
                    <a:pt x="4477" y="1561"/>
                    <a:pt x="4938" y="3343"/>
                    <a:pt x="4016" y="3156"/>
                  </a:cubicBezTo>
                  <a:cubicBezTo>
                    <a:pt x="3094" y="2968"/>
                    <a:pt x="3094" y="1936"/>
                    <a:pt x="2517" y="2030"/>
                  </a:cubicBezTo>
                  <a:cubicBezTo>
                    <a:pt x="2517" y="2030"/>
                    <a:pt x="1020" y="3438"/>
                    <a:pt x="1020" y="4001"/>
                  </a:cubicBezTo>
                  <a:cubicBezTo>
                    <a:pt x="1020" y="4380"/>
                    <a:pt x="446" y="4505"/>
                    <a:pt x="0" y="4689"/>
                  </a:cubicBezTo>
                  <a:cubicBezTo>
                    <a:pt x="266" y="4882"/>
                    <a:pt x="493" y="5056"/>
                    <a:pt x="570" y="5152"/>
                  </a:cubicBezTo>
                  <a:cubicBezTo>
                    <a:pt x="822" y="5455"/>
                    <a:pt x="447" y="6267"/>
                    <a:pt x="820" y="6977"/>
                  </a:cubicBezTo>
                  <a:cubicBezTo>
                    <a:pt x="1193" y="7687"/>
                    <a:pt x="2440" y="6572"/>
                    <a:pt x="2812" y="7586"/>
                  </a:cubicBezTo>
                  <a:cubicBezTo>
                    <a:pt x="3188" y="8598"/>
                    <a:pt x="2564" y="9107"/>
                    <a:pt x="2564" y="10120"/>
                  </a:cubicBezTo>
                  <a:cubicBezTo>
                    <a:pt x="2564" y="11136"/>
                    <a:pt x="1568" y="11035"/>
                    <a:pt x="1817" y="11947"/>
                  </a:cubicBezTo>
                  <a:cubicBezTo>
                    <a:pt x="2065" y="12859"/>
                    <a:pt x="3436" y="11745"/>
                    <a:pt x="4432" y="11136"/>
                  </a:cubicBezTo>
                  <a:cubicBezTo>
                    <a:pt x="5430" y="10525"/>
                    <a:pt x="6179" y="10628"/>
                    <a:pt x="6550" y="11035"/>
                  </a:cubicBezTo>
                  <a:cubicBezTo>
                    <a:pt x="6924" y="11441"/>
                    <a:pt x="8170" y="11136"/>
                    <a:pt x="8420" y="10628"/>
                  </a:cubicBezTo>
                  <a:cubicBezTo>
                    <a:pt x="8669" y="10122"/>
                    <a:pt x="10536" y="9918"/>
                    <a:pt x="11160" y="10527"/>
                  </a:cubicBezTo>
                  <a:cubicBezTo>
                    <a:pt x="11785" y="11136"/>
                    <a:pt x="12405" y="11845"/>
                    <a:pt x="13277" y="12252"/>
                  </a:cubicBezTo>
                  <a:cubicBezTo>
                    <a:pt x="14149" y="12655"/>
                    <a:pt x="12654" y="14888"/>
                    <a:pt x="13527" y="15091"/>
                  </a:cubicBezTo>
                  <a:cubicBezTo>
                    <a:pt x="14399" y="15293"/>
                    <a:pt x="15645" y="16409"/>
                    <a:pt x="15522" y="17627"/>
                  </a:cubicBezTo>
                  <a:cubicBezTo>
                    <a:pt x="15414" y="18673"/>
                    <a:pt x="16132" y="19421"/>
                    <a:pt x="15144" y="20320"/>
                  </a:cubicBezTo>
                  <a:cubicBezTo>
                    <a:pt x="15758" y="20645"/>
                    <a:pt x="16494" y="20641"/>
                    <a:pt x="16392" y="20973"/>
                  </a:cubicBezTo>
                  <a:cubicBezTo>
                    <a:pt x="16269" y="21378"/>
                    <a:pt x="17264" y="21175"/>
                    <a:pt x="17264" y="20365"/>
                  </a:cubicBezTo>
                  <a:cubicBezTo>
                    <a:pt x="17264" y="19554"/>
                    <a:pt x="18634" y="19654"/>
                    <a:pt x="19258" y="19858"/>
                  </a:cubicBezTo>
                  <a:cubicBezTo>
                    <a:pt x="19746" y="20017"/>
                    <a:pt x="20615" y="19982"/>
                    <a:pt x="21329" y="19522"/>
                  </a:cubicBezTo>
                  <a:cubicBezTo>
                    <a:pt x="21329" y="19157"/>
                    <a:pt x="21362" y="18828"/>
                    <a:pt x="21416" y="18564"/>
                  </a:cubicBezTo>
                  <a:cubicBezTo>
                    <a:pt x="21600" y="17662"/>
                    <a:pt x="21416" y="16608"/>
                    <a:pt x="20863" y="16155"/>
                  </a:cubicBezTo>
                  <a:cubicBezTo>
                    <a:pt x="20307" y="15705"/>
                    <a:pt x="18827" y="15253"/>
                    <a:pt x="18456" y="14350"/>
                  </a:cubicBezTo>
                  <a:cubicBezTo>
                    <a:pt x="18089" y="13447"/>
                    <a:pt x="16425" y="12543"/>
                    <a:pt x="16054" y="11790"/>
                  </a:cubicBezTo>
                  <a:cubicBezTo>
                    <a:pt x="15683" y="11039"/>
                    <a:pt x="14574" y="10285"/>
                    <a:pt x="14574" y="968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69" name="Shape 2816"/>
            <p:cNvSpPr/>
            <p:nvPr/>
          </p:nvSpPr>
          <p:spPr>
            <a:xfrm>
              <a:off x="8181436" y="4228400"/>
              <a:ext cx="184301" cy="351415"/>
            </a:xfrm>
            <a:custGeom>
              <a:avLst/>
              <a:gdLst/>
              <a:ahLst/>
              <a:cxnLst>
                <a:cxn ang="0">
                  <a:pos x="wd2" y="hd2"/>
                </a:cxn>
                <a:cxn ang="5400000">
                  <a:pos x="wd2" y="hd2"/>
                </a:cxn>
                <a:cxn ang="10800000">
                  <a:pos x="wd2" y="hd2"/>
                </a:cxn>
                <a:cxn ang="16200000">
                  <a:pos x="wd2" y="hd2"/>
                </a:cxn>
              </a:cxnLst>
              <a:rect l="0" t="0" r="r" b="b"/>
              <a:pathLst>
                <a:path w="21181" h="21508" extrusionOk="0">
                  <a:moveTo>
                    <a:pt x="13187" y="11369"/>
                  </a:moveTo>
                  <a:cubicBezTo>
                    <a:pt x="13187" y="10763"/>
                    <a:pt x="12048" y="10763"/>
                    <a:pt x="13076" y="10097"/>
                  </a:cubicBezTo>
                  <a:cubicBezTo>
                    <a:pt x="14098" y="9429"/>
                    <a:pt x="15691" y="8944"/>
                    <a:pt x="16716" y="9127"/>
                  </a:cubicBezTo>
                  <a:cubicBezTo>
                    <a:pt x="17740" y="9309"/>
                    <a:pt x="19788" y="8823"/>
                    <a:pt x="20359" y="9187"/>
                  </a:cubicBezTo>
                  <a:cubicBezTo>
                    <a:pt x="20460" y="9253"/>
                    <a:pt x="20578" y="9300"/>
                    <a:pt x="20698" y="9342"/>
                  </a:cubicBezTo>
                  <a:cubicBezTo>
                    <a:pt x="21600" y="8805"/>
                    <a:pt x="20944" y="8358"/>
                    <a:pt x="21043" y="7733"/>
                  </a:cubicBezTo>
                  <a:cubicBezTo>
                    <a:pt x="21156" y="7005"/>
                    <a:pt x="20017" y="6338"/>
                    <a:pt x="19220" y="6217"/>
                  </a:cubicBezTo>
                  <a:cubicBezTo>
                    <a:pt x="18423" y="6095"/>
                    <a:pt x="19788" y="4761"/>
                    <a:pt x="18992" y="4520"/>
                  </a:cubicBezTo>
                  <a:cubicBezTo>
                    <a:pt x="18195" y="4277"/>
                    <a:pt x="17628" y="3853"/>
                    <a:pt x="17058" y="3489"/>
                  </a:cubicBezTo>
                  <a:cubicBezTo>
                    <a:pt x="16488" y="3125"/>
                    <a:pt x="14782" y="3247"/>
                    <a:pt x="14554" y="3549"/>
                  </a:cubicBezTo>
                  <a:cubicBezTo>
                    <a:pt x="14326" y="3853"/>
                    <a:pt x="13187" y="4035"/>
                    <a:pt x="12846" y="3793"/>
                  </a:cubicBezTo>
                  <a:cubicBezTo>
                    <a:pt x="12506" y="3549"/>
                    <a:pt x="11822" y="3488"/>
                    <a:pt x="10910" y="3853"/>
                  </a:cubicBezTo>
                  <a:cubicBezTo>
                    <a:pt x="10000" y="4217"/>
                    <a:pt x="8747" y="4883"/>
                    <a:pt x="8521" y="4338"/>
                  </a:cubicBezTo>
                  <a:cubicBezTo>
                    <a:pt x="8293" y="3793"/>
                    <a:pt x="9204" y="3853"/>
                    <a:pt x="9204" y="3246"/>
                  </a:cubicBezTo>
                  <a:cubicBezTo>
                    <a:pt x="9204" y="2640"/>
                    <a:pt x="9773" y="2336"/>
                    <a:pt x="9430" y="1731"/>
                  </a:cubicBezTo>
                  <a:cubicBezTo>
                    <a:pt x="9090" y="1125"/>
                    <a:pt x="7951" y="1792"/>
                    <a:pt x="7610" y="1367"/>
                  </a:cubicBezTo>
                  <a:cubicBezTo>
                    <a:pt x="7269" y="943"/>
                    <a:pt x="7612" y="458"/>
                    <a:pt x="7381" y="277"/>
                  </a:cubicBezTo>
                  <a:cubicBezTo>
                    <a:pt x="7311" y="219"/>
                    <a:pt x="7104" y="115"/>
                    <a:pt x="6861" y="0"/>
                  </a:cubicBezTo>
                  <a:cubicBezTo>
                    <a:pt x="6664" y="53"/>
                    <a:pt x="6492" y="114"/>
                    <a:pt x="6422" y="204"/>
                  </a:cubicBezTo>
                  <a:cubicBezTo>
                    <a:pt x="6212" y="485"/>
                    <a:pt x="4424" y="541"/>
                    <a:pt x="4001" y="934"/>
                  </a:cubicBezTo>
                  <a:cubicBezTo>
                    <a:pt x="3581" y="1326"/>
                    <a:pt x="2316" y="1270"/>
                    <a:pt x="2000" y="1270"/>
                  </a:cubicBezTo>
                  <a:cubicBezTo>
                    <a:pt x="1683" y="1270"/>
                    <a:pt x="630" y="1326"/>
                    <a:pt x="525" y="1720"/>
                  </a:cubicBezTo>
                  <a:cubicBezTo>
                    <a:pt x="422" y="2111"/>
                    <a:pt x="0" y="3683"/>
                    <a:pt x="0" y="3963"/>
                  </a:cubicBezTo>
                  <a:cubicBezTo>
                    <a:pt x="0" y="4243"/>
                    <a:pt x="1472" y="5140"/>
                    <a:pt x="2000" y="5252"/>
                  </a:cubicBezTo>
                  <a:cubicBezTo>
                    <a:pt x="2526" y="5365"/>
                    <a:pt x="1894" y="6037"/>
                    <a:pt x="2526" y="6206"/>
                  </a:cubicBezTo>
                  <a:cubicBezTo>
                    <a:pt x="3159" y="6373"/>
                    <a:pt x="2737" y="6934"/>
                    <a:pt x="2421" y="6878"/>
                  </a:cubicBezTo>
                  <a:cubicBezTo>
                    <a:pt x="2104" y="6822"/>
                    <a:pt x="2632" y="7608"/>
                    <a:pt x="2000" y="7887"/>
                  </a:cubicBezTo>
                  <a:cubicBezTo>
                    <a:pt x="1367" y="8167"/>
                    <a:pt x="1894" y="8897"/>
                    <a:pt x="2948" y="9402"/>
                  </a:cubicBezTo>
                  <a:cubicBezTo>
                    <a:pt x="4001" y="9907"/>
                    <a:pt x="4001" y="10692"/>
                    <a:pt x="4001" y="11141"/>
                  </a:cubicBezTo>
                  <a:cubicBezTo>
                    <a:pt x="4001" y="11589"/>
                    <a:pt x="4843" y="11646"/>
                    <a:pt x="4843" y="12205"/>
                  </a:cubicBezTo>
                  <a:cubicBezTo>
                    <a:pt x="4843" y="12205"/>
                    <a:pt x="3585" y="14651"/>
                    <a:pt x="2556" y="14546"/>
                  </a:cubicBezTo>
                  <a:cubicBezTo>
                    <a:pt x="2335" y="15157"/>
                    <a:pt x="2058" y="16117"/>
                    <a:pt x="1805" y="16638"/>
                  </a:cubicBezTo>
                  <a:cubicBezTo>
                    <a:pt x="1489" y="17288"/>
                    <a:pt x="1254" y="17855"/>
                    <a:pt x="1962" y="17897"/>
                  </a:cubicBezTo>
                  <a:cubicBezTo>
                    <a:pt x="2672" y="17939"/>
                    <a:pt x="4092" y="18800"/>
                    <a:pt x="5470" y="19724"/>
                  </a:cubicBezTo>
                  <a:cubicBezTo>
                    <a:pt x="5807" y="19950"/>
                    <a:pt x="6066" y="20186"/>
                    <a:pt x="6268" y="20427"/>
                  </a:cubicBezTo>
                  <a:cubicBezTo>
                    <a:pt x="6747" y="20413"/>
                    <a:pt x="7280" y="20428"/>
                    <a:pt x="7816" y="20482"/>
                  </a:cubicBezTo>
                  <a:cubicBezTo>
                    <a:pt x="8864" y="20587"/>
                    <a:pt x="9126" y="21040"/>
                    <a:pt x="9126" y="21320"/>
                  </a:cubicBezTo>
                  <a:cubicBezTo>
                    <a:pt x="9126" y="21600"/>
                    <a:pt x="10899" y="21495"/>
                    <a:pt x="11227" y="21459"/>
                  </a:cubicBezTo>
                  <a:cubicBezTo>
                    <a:pt x="11478" y="21433"/>
                    <a:pt x="11156" y="21039"/>
                    <a:pt x="12048" y="20887"/>
                  </a:cubicBezTo>
                  <a:cubicBezTo>
                    <a:pt x="11512" y="20481"/>
                    <a:pt x="10121" y="19989"/>
                    <a:pt x="8980" y="19934"/>
                  </a:cubicBezTo>
                  <a:cubicBezTo>
                    <a:pt x="7640" y="19871"/>
                    <a:pt x="7008" y="18800"/>
                    <a:pt x="7127" y="18318"/>
                  </a:cubicBezTo>
                  <a:cubicBezTo>
                    <a:pt x="7246" y="17835"/>
                    <a:pt x="6141" y="17415"/>
                    <a:pt x="6141" y="16995"/>
                  </a:cubicBezTo>
                  <a:cubicBezTo>
                    <a:pt x="6141" y="16574"/>
                    <a:pt x="5353" y="16554"/>
                    <a:pt x="4447" y="16322"/>
                  </a:cubicBezTo>
                  <a:cubicBezTo>
                    <a:pt x="3539" y="16092"/>
                    <a:pt x="4642" y="14664"/>
                    <a:pt x="4762" y="14055"/>
                  </a:cubicBezTo>
                  <a:cubicBezTo>
                    <a:pt x="4879" y="13446"/>
                    <a:pt x="6773" y="11703"/>
                    <a:pt x="6221" y="11158"/>
                  </a:cubicBezTo>
                  <a:cubicBezTo>
                    <a:pt x="5668" y="10612"/>
                    <a:pt x="8152" y="10192"/>
                    <a:pt x="8469" y="10799"/>
                  </a:cubicBezTo>
                  <a:cubicBezTo>
                    <a:pt x="8784" y="11409"/>
                    <a:pt x="8902" y="11703"/>
                    <a:pt x="10480" y="11661"/>
                  </a:cubicBezTo>
                  <a:cubicBezTo>
                    <a:pt x="12056" y="11620"/>
                    <a:pt x="12056" y="12270"/>
                    <a:pt x="13319" y="12460"/>
                  </a:cubicBezTo>
                  <a:cubicBezTo>
                    <a:pt x="13392" y="12470"/>
                    <a:pt x="13442" y="12489"/>
                    <a:pt x="13505" y="12503"/>
                  </a:cubicBezTo>
                  <a:cubicBezTo>
                    <a:pt x="13512" y="12490"/>
                    <a:pt x="13520" y="12472"/>
                    <a:pt x="13530" y="12460"/>
                  </a:cubicBezTo>
                  <a:cubicBezTo>
                    <a:pt x="13872" y="11976"/>
                    <a:pt x="13187" y="11976"/>
                    <a:pt x="13187" y="1136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0" name="Shape 2817"/>
            <p:cNvSpPr/>
            <p:nvPr/>
          </p:nvSpPr>
          <p:spPr>
            <a:xfrm>
              <a:off x="6268441" y="3276310"/>
              <a:ext cx="220664" cy="179937"/>
            </a:xfrm>
            <a:custGeom>
              <a:avLst/>
              <a:gdLst/>
              <a:ahLst/>
              <a:cxnLst>
                <a:cxn ang="0">
                  <a:pos x="wd2" y="hd2"/>
                </a:cxn>
                <a:cxn ang="5400000">
                  <a:pos x="wd2" y="hd2"/>
                </a:cxn>
                <a:cxn ang="10800000">
                  <a:pos x="wd2" y="hd2"/>
                </a:cxn>
                <a:cxn ang="16200000">
                  <a:pos x="wd2" y="hd2"/>
                </a:cxn>
              </a:cxnLst>
              <a:rect l="0" t="0" r="r" b="b"/>
              <a:pathLst>
                <a:path w="21243" h="21221" extrusionOk="0">
                  <a:moveTo>
                    <a:pt x="246" y="4252"/>
                  </a:moveTo>
                  <a:cubicBezTo>
                    <a:pt x="395" y="4738"/>
                    <a:pt x="545" y="6436"/>
                    <a:pt x="197" y="7105"/>
                  </a:cubicBezTo>
                  <a:cubicBezTo>
                    <a:pt x="-149" y="7772"/>
                    <a:pt x="0" y="7955"/>
                    <a:pt x="346" y="8196"/>
                  </a:cubicBezTo>
                  <a:cubicBezTo>
                    <a:pt x="693" y="8439"/>
                    <a:pt x="842" y="9046"/>
                    <a:pt x="842" y="9532"/>
                  </a:cubicBezTo>
                  <a:cubicBezTo>
                    <a:pt x="842" y="10018"/>
                    <a:pt x="1089" y="9958"/>
                    <a:pt x="1139" y="10989"/>
                  </a:cubicBezTo>
                  <a:cubicBezTo>
                    <a:pt x="1188" y="12021"/>
                    <a:pt x="1387" y="12748"/>
                    <a:pt x="1684" y="13173"/>
                  </a:cubicBezTo>
                  <a:cubicBezTo>
                    <a:pt x="1916" y="13506"/>
                    <a:pt x="1874" y="14016"/>
                    <a:pt x="1751" y="14399"/>
                  </a:cubicBezTo>
                  <a:cubicBezTo>
                    <a:pt x="2167" y="14775"/>
                    <a:pt x="2633" y="15138"/>
                    <a:pt x="3044" y="15318"/>
                  </a:cubicBezTo>
                  <a:cubicBezTo>
                    <a:pt x="4077" y="15771"/>
                    <a:pt x="4447" y="16131"/>
                    <a:pt x="4519" y="16584"/>
                  </a:cubicBezTo>
                  <a:cubicBezTo>
                    <a:pt x="4593" y="17036"/>
                    <a:pt x="5479" y="17850"/>
                    <a:pt x="5701" y="17217"/>
                  </a:cubicBezTo>
                  <a:cubicBezTo>
                    <a:pt x="5921" y="16586"/>
                    <a:pt x="6512" y="16946"/>
                    <a:pt x="6955" y="16946"/>
                  </a:cubicBezTo>
                  <a:cubicBezTo>
                    <a:pt x="7398" y="16946"/>
                    <a:pt x="7472" y="17579"/>
                    <a:pt x="7544" y="17940"/>
                  </a:cubicBezTo>
                  <a:cubicBezTo>
                    <a:pt x="7618" y="18302"/>
                    <a:pt x="8650" y="18122"/>
                    <a:pt x="9022" y="18392"/>
                  </a:cubicBezTo>
                  <a:cubicBezTo>
                    <a:pt x="9390" y="18663"/>
                    <a:pt x="9537" y="19657"/>
                    <a:pt x="10053" y="20019"/>
                  </a:cubicBezTo>
                  <a:cubicBezTo>
                    <a:pt x="10571" y="20379"/>
                    <a:pt x="11012" y="19567"/>
                    <a:pt x="11383" y="19839"/>
                  </a:cubicBezTo>
                  <a:cubicBezTo>
                    <a:pt x="11751" y="20110"/>
                    <a:pt x="12711" y="20379"/>
                    <a:pt x="13301" y="20110"/>
                  </a:cubicBezTo>
                  <a:cubicBezTo>
                    <a:pt x="13889" y="19839"/>
                    <a:pt x="14260" y="20379"/>
                    <a:pt x="14997" y="20291"/>
                  </a:cubicBezTo>
                  <a:cubicBezTo>
                    <a:pt x="15734" y="20200"/>
                    <a:pt x="16695" y="20560"/>
                    <a:pt x="16915" y="20833"/>
                  </a:cubicBezTo>
                  <a:cubicBezTo>
                    <a:pt x="17032" y="20975"/>
                    <a:pt x="17656" y="21117"/>
                    <a:pt x="18225" y="21221"/>
                  </a:cubicBezTo>
                  <a:cubicBezTo>
                    <a:pt x="18371" y="20850"/>
                    <a:pt x="18086" y="19706"/>
                    <a:pt x="18131" y="19424"/>
                  </a:cubicBezTo>
                  <a:cubicBezTo>
                    <a:pt x="18180" y="19122"/>
                    <a:pt x="19914" y="17239"/>
                    <a:pt x="20211" y="16814"/>
                  </a:cubicBezTo>
                  <a:cubicBezTo>
                    <a:pt x="20509" y="16390"/>
                    <a:pt x="20956" y="16390"/>
                    <a:pt x="21202" y="15844"/>
                  </a:cubicBezTo>
                  <a:cubicBezTo>
                    <a:pt x="21451" y="15297"/>
                    <a:pt x="20509" y="13538"/>
                    <a:pt x="20311" y="13173"/>
                  </a:cubicBezTo>
                  <a:cubicBezTo>
                    <a:pt x="20113" y="12809"/>
                    <a:pt x="20014" y="11353"/>
                    <a:pt x="20163" y="10745"/>
                  </a:cubicBezTo>
                  <a:cubicBezTo>
                    <a:pt x="20311" y="10138"/>
                    <a:pt x="19420" y="9774"/>
                    <a:pt x="19420" y="9350"/>
                  </a:cubicBezTo>
                  <a:cubicBezTo>
                    <a:pt x="19420" y="8925"/>
                    <a:pt x="20262" y="8196"/>
                    <a:pt x="20708" y="7955"/>
                  </a:cubicBezTo>
                  <a:cubicBezTo>
                    <a:pt x="21153" y="7711"/>
                    <a:pt x="21005" y="6011"/>
                    <a:pt x="20609" y="5587"/>
                  </a:cubicBezTo>
                  <a:cubicBezTo>
                    <a:pt x="20211" y="5161"/>
                    <a:pt x="20014" y="4373"/>
                    <a:pt x="20262" y="3524"/>
                  </a:cubicBezTo>
                  <a:cubicBezTo>
                    <a:pt x="20509" y="2675"/>
                    <a:pt x="18776" y="2007"/>
                    <a:pt x="18527" y="2007"/>
                  </a:cubicBezTo>
                  <a:cubicBezTo>
                    <a:pt x="18486" y="2007"/>
                    <a:pt x="18462" y="1953"/>
                    <a:pt x="18445" y="1881"/>
                  </a:cubicBezTo>
                  <a:cubicBezTo>
                    <a:pt x="16898" y="2232"/>
                    <a:pt x="12937" y="1727"/>
                    <a:pt x="12638" y="1581"/>
                  </a:cubicBezTo>
                  <a:cubicBezTo>
                    <a:pt x="12441" y="1485"/>
                    <a:pt x="11940" y="1264"/>
                    <a:pt x="11508" y="1075"/>
                  </a:cubicBezTo>
                  <a:cubicBezTo>
                    <a:pt x="11312" y="1476"/>
                    <a:pt x="10902" y="1845"/>
                    <a:pt x="10286" y="1845"/>
                  </a:cubicBezTo>
                  <a:cubicBezTo>
                    <a:pt x="9330" y="1845"/>
                    <a:pt x="9263" y="671"/>
                    <a:pt x="9230" y="146"/>
                  </a:cubicBezTo>
                  <a:cubicBezTo>
                    <a:pt x="9198" y="-379"/>
                    <a:pt x="5366" y="591"/>
                    <a:pt x="4341" y="1845"/>
                  </a:cubicBezTo>
                  <a:cubicBezTo>
                    <a:pt x="3319" y="3100"/>
                    <a:pt x="940" y="2613"/>
                    <a:pt x="875" y="3300"/>
                  </a:cubicBezTo>
                  <a:cubicBezTo>
                    <a:pt x="826" y="3800"/>
                    <a:pt x="468" y="4059"/>
                    <a:pt x="236" y="3920"/>
                  </a:cubicBezTo>
                  <a:cubicBezTo>
                    <a:pt x="221" y="4042"/>
                    <a:pt x="217" y="4156"/>
                    <a:pt x="246" y="425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1" name="Shape 2818"/>
            <p:cNvSpPr/>
            <p:nvPr/>
          </p:nvSpPr>
          <p:spPr>
            <a:xfrm>
              <a:off x="6303703" y="3576042"/>
              <a:ext cx="82537" cy="78493"/>
            </a:xfrm>
            <a:custGeom>
              <a:avLst/>
              <a:gdLst/>
              <a:ahLst/>
              <a:cxnLst>
                <a:cxn ang="0">
                  <a:pos x="wd2" y="hd2"/>
                </a:cxn>
                <a:cxn ang="5400000">
                  <a:pos x="wd2" y="hd2"/>
                </a:cxn>
                <a:cxn ang="10800000">
                  <a:pos x="wd2" y="hd2"/>
                </a:cxn>
                <a:cxn ang="16200000">
                  <a:pos x="wd2" y="hd2"/>
                </a:cxn>
              </a:cxnLst>
              <a:rect l="0" t="0" r="r" b="b"/>
              <a:pathLst>
                <a:path w="21166" h="21135" extrusionOk="0">
                  <a:moveTo>
                    <a:pt x="15789" y="19199"/>
                  </a:moveTo>
                  <a:cubicBezTo>
                    <a:pt x="15555" y="17955"/>
                    <a:pt x="19336" y="12243"/>
                    <a:pt x="20283" y="12243"/>
                  </a:cubicBezTo>
                  <a:cubicBezTo>
                    <a:pt x="21069" y="12243"/>
                    <a:pt x="21363" y="6755"/>
                    <a:pt x="21032" y="3902"/>
                  </a:cubicBezTo>
                  <a:cubicBezTo>
                    <a:pt x="18098" y="1774"/>
                    <a:pt x="15661" y="1050"/>
                    <a:pt x="15661" y="1050"/>
                  </a:cubicBezTo>
                  <a:cubicBezTo>
                    <a:pt x="15661" y="1050"/>
                    <a:pt x="7781" y="640"/>
                    <a:pt x="6466" y="84"/>
                  </a:cubicBezTo>
                  <a:cubicBezTo>
                    <a:pt x="5154" y="-465"/>
                    <a:pt x="3838" y="1881"/>
                    <a:pt x="2657" y="915"/>
                  </a:cubicBezTo>
                  <a:cubicBezTo>
                    <a:pt x="1474" y="-49"/>
                    <a:pt x="-237" y="1189"/>
                    <a:pt x="28" y="2571"/>
                  </a:cubicBezTo>
                  <a:cubicBezTo>
                    <a:pt x="291" y="3947"/>
                    <a:pt x="2785" y="4780"/>
                    <a:pt x="2785" y="6846"/>
                  </a:cubicBezTo>
                  <a:cubicBezTo>
                    <a:pt x="2785" y="8913"/>
                    <a:pt x="7781" y="11952"/>
                    <a:pt x="7649" y="13053"/>
                  </a:cubicBezTo>
                  <a:cubicBezTo>
                    <a:pt x="7558" y="13827"/>
                    <a:pt x="10642" y="15930"/>
                    <a:pt x="12486" y="18765"/>
                  </a:cubicBezTo>
                  <a:cubicBezTo>
                    <a:pt x="13466" y="19415"/>
                    <a:pt x="14510" y="20265"/>
                    <a:pt x="15541" y="21135"/>
                  </a:cubicBezTo>
                  <a:cubicBezTo>
                    <a:pt x="15747" y="20225"/>
                    <a:pt x="15848" y="19515"/>
                    <a:pt x="15789" y="1919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2" name="Shape 2819"/>
            <p:cNvSpPr/>
            <p:nvPr/>
          </p:nvSpPr>
          <p:spPr>
            <a:xfrm>
              <a:off x="6259625" y="3540779"/>
              <a:ext cx="124117" cy="108229"/>
            </a:xfrm>
            <a:custGeom>
              <a:avLst/>
              <a:gdLst/>
              <a:ahLst/>
              <a:cxnLst>
                <a:cxn ang="0">
                  <a:pos x="wd2" y="hd2"/>
                </a:cxn>
                <a:cxn ang="5400000">
                  <a:pos x="wd2" y="hd2"/>
                </a:cxn>
                <a:cxn ang="10800000">
                  <a:pos x="wd2" y="hd2"/>
                </a:cxn>
                <a:cxn ang="16200000">
                  <a:pos x="wd2" y="hd2"/>
                </a:cxn>
              </a:cxnLst>
              <a:rect l="0" t="0" r="r" b="b"/>
              <a:pathLst>
                <a:path w="21600" h="21600" extrusionOk="0">
                  <a:moveTo>
                    <a:pt x="12518" y="17366"/>
                  </a:moveTo>
                  <a:cubicBezTo>
                    <a:pt x="12608" y="16550"/>
                    <a:pt x="9217" y="14298"/>
                    <a:pt x="9217" y="12766"/>
                  </a:cubicBezTo>
                  <a:cubicBezTo>
                    <a:pt x="9217" y="11234"/>
                    <a:pt x="7524" y="10617"/>
                    <a:pt x="7346" y="9597"/>
                  </a:cubicBezTo>
                  <a:cubicBezTo>
                    <a:pt x="7166" y="8573"/>
                    <a:pt x="8327" y="7655"/>
                    <a:pt x="9130" y="8370"/>
                  </a:cubicBezTo>
                  <a:cubicBezTo>
                    <a:pt x="9932" y="9086"/>
                    <a:pt x="10825" y="7347"/>
                    <a:pt x="11715" y="7754"/>
                  </a:cubicBezTo>
                  <a:cubicBezTo>
                    <a:pt x="12608" y="8166"/>
                    <a:pt x="17955" y="8470"/>
                    <a:pt x="17955" y="8470"/>
                  </a:cubicBezTo>
                  <a:cubicBezTo>
                    <a:pt x="17955" y="8470"/>
                    <a:pt x="19609" y="9007"/>
                    <a:pt x="21600" y="10584"/>
                  </a:cubicBezTo>
                  <a:cubicBezTo>
                    <a:pt x="21557" y="10159"/>
                    <a:pt x="21494" y="9803"/>
                    <a:pt x="21411" y="9590"/>
                  </a:cubicBezTo>
                  <a:cubicBezTo>
                    <a:pt x="20933" y="8299"/>
                    <a:pt x="21411" y="6830"/>
                    <a:pt x="20129" y="6278"/>
                  </a:cubicBezTo>
                  <a:cubicBezTo>
                    <a:pt x="19467" y="5993"/>
                    <a:pt x="19191" y="4681"/>
                    <a:pt x="19075" y="3475"/>
                  </a:cubicBezTo>
                  <a:cubicBezTo>
                    <a:pt x="18470" y="3687"/>
                    <a:pt x="17959" y="3860"/>
                    <a:pt x="17681" y="3941"/>
                  </a:cubicBezTo>
                  <a:cubicBezTo>
                    <a:pt x="16612" y="4247"/>
                    <a:pt x="14346" y="4092"/>
                    <a:pt x="13546" y="2868"/>
                  </a:cubicBezTo>
                  <a:cubicBezTo>
                    <a:pt x="12949" y="1957"/>
                    <a:pt x="11094" y="620"/>
                    <a:pt x="10186" y="0"/>
                  </a:cubicBezTo>
                  <a:cubicBezTo>
                    <a:pt x="9813" y="373"/>
                    <a:pt x="8392" y="1771"/>
                    <a:pt x="7773" y="1853"/>
                  </a:cubicBezTo>
                  <a:cubicBezTo>
                    <a:pt x="7054" y="1957"/>
                    <a:pt x="7503" y="4114"/>
                    <a:pt x="6785" y="4114"/>
                  </a:cubicBezTo>
                  <a:cubicBezTo>
                    <a:pt x="6069" y="4114"/>
                    <a:pt x="5531" y="5551"/>
                    <a:pt x="5353" y="6168"/>
                  </a:cubicBezTo>
                  <a:cubicBezTo>
                    <a:pt x="5175" y="6784"/>
                    <a:pt x="3564" y="5757"/>
                    <a:pt x="2847" y="6064"/>
                  </a:cubicBezTo>
                  <a:cubicBezTo>
                    <a:pt x="2334" y="6288"/>
                    <a:pt x="824" y="6557"/>
                    <a:pt x="0" y="6695"/>
                  </a:cubicBezTo>
                  <a:cubicBezTo>
                    <a:pt x="126" y="7630"/>
                    <a:pt x="76" y="8667"/>
                    <a:pt x="728" y="8667"/>
                  </a:cubicBezTo>
                  <a:cubicBezTo>
                    <a:pt x="1802" y="8667"/>
                    <a:pt x="3774" y="8532"/>
                    <a:pt x="3832" y="10174"/>
                  </a:cubicBezTo>
                  <a:cubicBezTo>
                    <a:pt x="3889" y="11817"/>
                    <a:pt x="6460" y="15447"/>
                    <a:pt x="7412" y="16680"/>
                  </a:cubicBezTo>
                  <a:cubicBezTo>
                    <a:pt x="8366" y="17913"/>
                    <a:pt x="10518" y="17641"/>
                    <a:pt x="10636" y="18667"/>
                  </a:cubicBezTo>
                  <a:cubicBezTo>
                    <a:pt x="10757" y="19695"/>
                    <a:pt x="12309" y="20651"/>
                    <a:pt x="14103" y="20788"/>
                  </a:cubicBezTo>
                  <a:cubicBezTo>
                    <a:pt x="14588" y="20826"/>
                    <a:pt x="15173" y="21148"/>
                    <a:pt x="15800" y="21600"/>
                  </a:cubicBezTo>
                  <a:cubicBezTo>
                    <a:pt x="14549" y="19499"/>
                    <a:pt x="12456" y="17940"/>
                    <a:pt x="12518" y="1736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3" name="Shape 2820"/>
            <p:cNvSpPr/>
            <p:nvPr/>
          </p:nvSpPr>
          <p:spPr>
            <a:xfrm>
              <a:off x="6383044" y="3655383"/>
              <a:ext cx="42158" cy="85091"/>
            </a:xfrm>
            <a:custGeom>
              <a:avLst/>
              <a:gdLst/>
              <a:ahLst/>
              <a:cxnLst>
                <a:cxn ang="0">
                  <a:pos x="wd2" y="hd2"/>
                </a:cxn>
                <a:cxn ang="5400000">
                  <a:pos x="wd2" y="hd2"/>
                </a:cxn>
                <a:cxn ang="10800000">
                  <a:pos x="wd2" y="hd2"/>
                </a:cxn>
                <a:cxn ang="16200000">
                  <a:pos x="wd2" y="hd2"/>
                </a:cxn>
              </a:cxnLst>
              <a:rect l="0" t="0" r="r" b="b"/>
              <a:pathLst>
                <a:path w="20826" h="21600" extrusionOk="0">
                  <a:moveTo>
                    <a:pt x="13715" y="18418"/>
                  </a:moveTo>
                  <a:cubicBezTo>
                    <a:pt x="16254" y="18161"/>
                    <a:pt x="14727" y="17113"/>
                    <a:pt x="16509" y="16198"/>
                  </a:cubicBezTo>
                  <a:cubicBezTo>
                    <a:pt x="18287" y="15285"/>
                    <a:pt x="20320" y="13457"/>
                    <a:pt x="20579" y="12805"/>
                  </a:cubicBezTo>
                  <a:cubicBezTo>
                    <a:pt x="20609" y="12733"/>
                    <a:pt x="20703" y="12685"/>
                    <a:pt x="20826" y="12641"/>
                  </a:cubicBezTo>
                  <a:cubicBezTo>
                    <a:pt x="17373" y="11308"/>
                    <a:pt x="14957" y="10352"/>
                    <a:pt x="14192" y="8985"/>
                  </a:cubicBezTo>
                  <a:cubicBezTo>
                    <a:pt x="13418" y="7589"/>
                    <a:pt x="14221" y="4861"/>
                    <a:pt x="15433" y="2870"/>
                  </a:cubicBezTo>
                  <a:cubicBezTo>
                    <a:pt x="13464" y="2153"/>
                    <a:pt x="7404" y="0"/>
                    <a:pt x="5503" y="0"/>
                  </a:cubicBezTo>
                  <a:cubicBezTo>
                    <a:pt x="3619" y="0"/>
                    <a:pt x="719" y="2153"/>
                    <a:pt x="0" y="4218"/>
                  </a:cubicBezTo>
                  <a:cubicBezTo>
                    <a:pt x="4448" y="5437"/>
                    <a:pt x="6196" y="6304"/>
                    <a:pt x="3117" y="7886"/>
                  </a:cubicBezTo>
                  <a:cubicBezTo>
                    <a:pt x="-94" y="9540"/>
                    <a:pt x="-774" y="15114"/>
                    <a:pt x="2777" y="16590"/>
                  </a:cubicBezTo>
                  <a:cubicBezTo>
                    <a:pt x="6162" y="18001"/>
                    <a:pt x="7136" y="20799"/>
                    <a:pt x="10419" y="21600"/>
                  </a:cubicBezTo>
                  <a:cubicBezTo>
                    <a:pt x="11342" y="20193"/>
                    <a:pt x="12040" y="18596"/>
                    <a:pt x="13715" y="1841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4" name="Shape 2821"/>
            <p:cNvSpPr/>
            <p:nvPr/>
          </p:nvSpPr>
          <p:spPr>
            <a:xfrm>
              <a:off x="6171469" y="3461438"/>
              <a:ext cx="170717" cy="77650"/>
            </a:xfrm>
            <a:custGeom>
              <a:avLst/>
              <a:gdLst/>
              <a:ahLst/>
              <a:cxnLst>
                <a:cxn ang="0">
                  <a:pos x="wd2" y="hd2"/>
                </a:cxn>
                <a:cxn ang="5400000">
                  <a:pos x="wd2" y="hd2"/>
                </a:cxn>
                <a:cxn ang="10800000">
                  <a:pos x="wd2" y="hd2"/>
                </a:cxn>
                <a:cxn ang="16200000">
                  <a:pos x="wd2" y="hd2"/>
                </a:cxn>
              </a:cxnLst>
              <a:rect l="0" t="0" r="r" b="b"/>
              <a:pathLst>
                <a:path w="21399" h="21600" extrusionOk="0">
                  <a:moveTo>
                    <a:pt x="18043" y="1922"/>
                  </a:moveTo>
                  <a:cubicBezTo>
                    <a:pt x="17276" y="0"/>
                    <a:pt x="15356" y="0"/>
                    <a:pt x="15356" y="0"/>
                  </a:cubicBezTo>
                  <a:cubicBezTo>
                    <a:pt x="15356" y="0"/>
                    <a:pt x="15163" y="1922"/>
                    <a:pt x="14875" y="2985"/>
                  </a:cubicBezTo>
                  <a:cubicBezTo>
                    <a:pt x="14633" y="3878"/>
                    <a:pt x="13236" y="3865"/>
                    <a:pt x="12342" y="3330"/>
                  </a:cubicBezTo>
                  <a:cubicBezTo>
                    <a:pt x="12088" y="4066"/>
                    <a:pt x="10926" y="4644"/>
                    <a:pt x="10765" y="5709"/>
                  </a:cubicBezTo>
                  <a:cubicBezTo>
                    <a:pt x="10572" y="6998"/>
                    <a:pt x="9153" y="6283"/>
                    <a:pt x="9605" y="9717"/>
                  </a:cubicBezTo>
                  <a:cubicBezTo>
                    <a:pt x="10056" y="13153"/>
                    <a:pt x="8896" y="12009"/>
                    <a:pt x="8444" y="11579"/>
                  </a:cubicBezTo>
                  <a:cubicBezTo>
                    <a:pt x="7992" y="11149"/>
                    <a:pt x="5992" y="11720"/>
                    <a:pt x="5477" y="12865"/>
                  </a:cubicBezTo>
                  <a:cubicBezTo>
                    <a:pt x="4961" y="14012"/>
                    <a:pt x="4250" y="13723"/>
                    <a:pt x="3799" y="13153"/>
                  </a:cubicBezTo>
                  <a:cubicBezTo>
                    <a:pt x="3348" y="12582"/>
                    <a:pt x="2445" y="12294"/>
                    <a:pt x="2057" y="13723"/>
                  </a:cubicBezTo>
                  <a:cubicBezTo>
                    <a:pt x="1670" y="15157"/>
                    <a:pt x="961" y="12582"/>
                    <a:pt x="380" y="12724"/>
                  </a:cubicBezTo>
                  <a:cubicBezTo>
                    <a:pt x="-201" y="12865"/>
                    <a:pt x="57" y="15587"/>
                    <a:pt x="57" y="16160"/>
                  </a:cubicBezTo>
                  <a:cubicBezTo>
                    <a:pt x="57" y="16730"/>
                    <a:pt x="961" y="18448"/>
                    <a:pt x="1541" y="17878"/>
                  </a:cubicBezTo>
                  <a:cubicBezTo>
                    <a:pt x="2121" y="17305"/>
                    <a:pt x="2831" y="18020"/>
                    <a:pt x="3348" y="18737"/>
                  </a:cubicBezTo>
                  <a:cubicBezTo>
                    <a:pt x="3864" y="19452"/>
                    <a:pt x="4831" y="18163"/>
                    <a:pt x="5154" y="17449"/>
                  </a:cubicBezTo>
                  <a:cubicBezTo>
                    <a:pt x="5477" y="16730"/>
                    <a:pt x="7283" y="16730"/>
                    <a:pt x="7476" y="16730"/>
                  </a:cubicBezTo>
                  <a:cubicBezTo>
                    <a:pt x="7670" y="16730"/>
                    <a:pt x="7733" y="19023"/>
                    <a:pt x="8057" y="19452"/>
                  </a:cubicBezTo>
                  <a:cubicBezTo>
                    <a:pt x="8379" y="19882"/>
                    <a:pt x="9605" y="20170"/>
                    <a:pt x="10702" y="20312"/>
                  </a:cubicBezTo>
                  <a:cubicBezTo>
                    <a:pt x="11798" y="20453"/>
                    <a:pt x="13410" y="21600"/>
                    <a:pt x="13927" y="21600"/>
                  </a:cubicBezTo>
                  <a:cubicBezTo>
                    <a:pt x="14443" y="21600"/>
                    <a:pt x="15281" y="19593"/>
                    <a:pt x="16441" y="19593"/>
                  </a:cubicBezTo>
                  <a:cubicBezTo>
                    <a:pt x="17603" y="19593"/>
                    <a:pt x="18248" y="18020"/>
                    <a:pt x="18442" y="18163"/>
                  </a:cubicBezTo>
                  <a:cubicBezTo>
                    <a:pt x="18445" y="18167"/>
                    <a:pt x="18450" y="18179"/>
                    <a:pt x="18453" y="18185"/>
                  </a:cubicBezTo>
                  <a:cubicBezTo>
                    <a:pt x="18536" y="17386"/>
                    <a:pt x="18672" y="16743"/>
                    <a:pt x="18923" y="16664"/>
                  </a:cubicBezTo>
                  <a:cubicBezTo>
                    <a:pt x="19395" y="16517"/>
                    <a:pt x="19057" y="14721"/>
                    <a:pt x="19395" y="13828"/>
                  </a:cubicBezTo>
                  <a:cubicBezTo>
                    <a:pt x="19732" y="12933"/>
                    <a:pt x="19125" y="11139"/>
                    <a:pt x="19732" y="11288"/>
                  </a:cubicBezTo>
                  <a:cubicBezTo>
                    <a:pt x="20336" y="11438"/>
                    <a:pt x="21008" y="11588"/>
                    <a:pt x="21008" y="9647"/>
                  </a:cubicBezTo>
                  <a:cubicBezTo>
                    <a:pt x="21008" y="8993"/>
                    <a:pt x="21168" y="8415"/>
                    <a:pt x="21399" y="7933"/>
                  </a:cubicBezTo>
                  <a:cubicBezTo>
                    <a:pt x="20733" y="5862"/>
                    <a:pt x="20256" y="2559"/>
                    <a:pt x="20256" y="2559"/>
                  </a:cubicBezTo>
                  <a:cubicBezTo>
                    <a:pt x="20256" y="2559"/>
                    <a:pt x="18814" y="3840"/>
                    <a:pt x="18043" y="192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5" name="Shape 2822"/>
            <p:cNvSpPr/>
            <p:nvPr/>
          </p:nvSpPr>
          <p:spPr>
            <a:xfrm>
              <a:off x="6312519" y="3470254"/>
              <a:ext cx="149668" cy="84252"/>
            </a:xfrm>
            <a:custGeom>
              <a:avLst/>
              <a:gdLst/>
              <a:ahLst/>
              <a:cxnLst>
                <a:cxn ang="0">
                  <a:pos x="wd2" y="hd2"/>
                </a:cxn>
                <a:cxn ang="5400000">
                  <a:pos x="wd2" y="hd2"/>
                </a:cxn>
                <a:cxn ang="10800000">
                  <a:pos x="wd2" y="hd2"/>
                </a:cxn>
                <a:cxn ang="16200000">
                  <a:pos x="wd2" y="hd2"/>
                </a:cxn>
              </a:cxnLst>
              <a:rect l="0" t="0" r="r" b="b"/>
              <a:pathLst>
                <a:path w="21381" h="21196" extrusionOk="0">
                  <a:moveTo>
                    <a:pt x="20791" y="3896"/>
                  </a:moveTo>
                  <a:cubicBezTo>
                    <a:pt x="20537" y="3748"/>
                    <a:pt x="20258" y="3439"/>
                    <a:pt x="20013" y="3059"/>
                  </a:cubicBezTo>
                  <a:cubicBezTo>
                    <a:pt x="19091" y="2699"/>
                    <a:pt x="18201" y="2223"/>
                    <a:pt x="17929" y="1743"/>
                  </a:cubicBezTo>
                  <a:cubicBezTo>
                    <a:pt x="17383" y="781"/>
                    <a:pt x="15194" y="201"/>
                    <a:pt x="14864" y="8"/>
                  </a:cubicBezTo>
                  <a:cubicBezTo>
                    <a:pt x="14537" y="-188"/>
                    <a:pt x="12455" y="3479"/>
                    <a:pt x="11797" y="3479"/>
                  </a:cubicBezTo>
                  <a:cubicBezTo>
                    <a:pt x="11140" y="3479"/>
                    <a:pt x="8293" y="4057"/>
                    <a:pt x="8293" y="5404"/>
                  </a:cubicBezTo>
                  <a:cubicBezTo>
                    <a:pt x="8293" y="6757"/>
                    <a:pt x="4792" y="6952"/>
                    <a:pt x="3805" y="5404"/>
                  </a:cubicBezTo>
                  <a:cubicBezTo>
                    <a:pt x="3649" y="5161"/>
                    <a:pt x="3500" y="4834"/>
                    <a:pt x="3358" y="4483"/>
                  </a:cubicBezTo>
                  <a:cubicBezTo>
                    <a:pt x="3094" y="4919"/>
                    <a:pt x="2912" y="5441"/>
                    <a:pt x="2912" y="6033"/>
                  </a:cubicBezTo>
                  <a:cubicBezTo>
                    <a:pt x="2912" y="7789"/>
                    <a:pt x="2146" y="7652"/>
                    <a:pt x="1457" y="7517"/>
                  </a:cubicBezTo>
                  <a:cubicBezTo>
                    <a:pt x="766" y="7383"/>
                    <a:pt x="1457" y="9005"/>
                    <a:pt x="1074" y="9814"/>
                  </a:cubicBezTo>
                  <a:cubicBezTo>
                    <a:pt x="689" y="10622"/>
                    <a:pt x="1074" y="12246"/>
                    <a:pt x="536" y="12379"/>
                  </a:cubicBezTo>
                  <a:cubicBezTo>
                    <a:pt x="250" y="12451"/>
                    <a:pt x="95" y="13032"/>
                    <a:pt x="0" y="13755"/>
                  </a:cubicBezTo>
                  <a:cubicBezTo>
                    <a:pt x="230" y="13947"/>
                    <a:pt x="796" y="15936"/>
                    <a:pt x="796" y="15936"/>
                  </a:cubicBezTo>
                  <a:cubicBezTo>
                    <a:pt x="796" y="15936"/>
                    <a:pt x="766" y="15984"/>
                    <a:pt x="719" y="16058"/>
                  </a:cubicBezTo>
                  <a:cubicBezTo>
                    <a:pt x="1465" y="16840"/>
                    <a:pt x="2987" y="18525"/>
                    <a:pt x="3477" y="19673"/>
                  </a:cubicBezTo>
                  <a:cubicBezTo>
                    <a:pt x="4134" y="21216"/>
                    <a:pt x="5994" y="21412"/>
                    <a:pt x="6871" y="21025"/>
                  </a:cubicBezTo>
                  <a:cubicBezTo>
                    <a:pt x="7747" y="20643"/>
                    <a:pt x="11470" y="18520"/>
                    <a:pt x="11470" y="18520"/>
                  </a:cubicBezTo>
                  <a:cubicBezTo>
                    <a:pt x="11470" y="18520"/>
                    <a:pt x="12348" y="19098"/>
                    <a:pt x="12893" y="19287"/>
                  </a:cubicBezTo>
                  <a:cubicBezTo>
                    <a:pt x="13022" y="19336"/>
                    <a:pt x="13371" y="19435"/>
                    <a:pt x="13826" y="19557"/>
                  </a:cubicBezTo>
                  <a:cubicBezTo>
                    <a:pt x="14093" y="19066"/>
                    <a:pt x="14916" y="18653"/>
                    <a:pt x="15793" y="17101"/>
                  </a:cubicBezTo>
                  <a:cubicBezTo>
                    <a:pt x="16822" y="15289"/>
                    <a:pt x="18367" y="8815"/>
                    <a:pt x="18807" y="8299"/>
                  </a:cubicBezTo>
                  <a:cubicBezTo>
                    <a:pt x="19249" y="7780"/>
                    <a:pt x="20425" y="6615"/>
                    <a:pt x="21013" y="5837"/>
                  </a:cubicBezTo>
                  <a:cubicBezTo>
                    <a:pt x="21600" y="5061"/>
                    <a:pt x="21455" y="4283"/>
                    <a:pt x="20791" y="389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6" name="Shape 2823"/>
            <p:cNvSpPr/>
            <p:nvPr/>
          </p:nvSpPr>
          <p:spPr>
            <a:xfrm>
              <a:off x="6233178" y="3399729"/>
              <a:ext cx="143147" cy="74563"/>
            </a:xfrm>
            <a:custGeom>
              <a:avLst/>
              <a:gdLst/>
              <a:ahLst/>
              <a:cxnLst>
                <a:cxn ang="0">
                  <a:pos x="wd2" y="hd2"/>
                </a:cxn>
                <a:cxn ang="5400000">
                  <a:pos x="wd2" y="hd2"/>
                </a:cxn>
                <a:cxn ang="10800000">
                  <a:pos x="wd2" y="hd2"/>
                </a:cxn>
                <a:cxn ang="16200000">
                  <a:pos x="wd2" y="hd2"/>
                </a:cxn>
              </a:cxnLst>
              <a:rect l="0" t="0" r="r" b="b"/>
              <a:pathLst>
                <a:path w="21078" h="21551" extrusionOk="0">
                  <a:moveTo>
                    <a:pt x="19947" y="9787"/>
                  </a:moveTo>
                  <a:cubicBezTo>
                    <a:pt x="19379" y="9126"/>
                    <a:pt x="17801" y="9565"/>
                    <a:pt x="17687" y="8679"/>
                  </a:cubicBezTo>
                  <a:cubicBezTo>
                    <a:pt x="17577" y="7793"/>
                    <a:pt x="17464" y="6243"/>
                    <a:pt x="16786" y="6243"/>
                  </a:cubicBezTo>
                  <a:cubicBezTo>
                    <a:pt x="16109" y="6243"/>
                    <a:pt x="15205" y="5359"/>
                    <a:pt x="14869" y="6907"/>
                  </a:cubicBezTo>
                  <a:cubicBezTo>
                    <a:pt x="14528" y="8457"/>
                    <a:pt x="13174" y="6464"/>
                    <a:pt x="13060" y="5356"/>
                  </a:cubicBezTo>
                  <a:cubicBezTo>
                    <a:pt x="12950" y="4245"/>
                    <a:pt x="12384" y="3363"/>
                    <a:pt x="10803" y="2252"/>
                  </a:cubicBezTo>
                  <a:cubicBezTo>
                    <a:pt x="10176" y="1811"/>
                    <a:pt x="9462" y="922"/>
                    <a:pt x="8827" y="0"/>
                  </a:cubicBezTo>
                  <a:cubicBezTo>
                    <a:pt x="8775" y="267"/>
                    <a:pt x="8714" y="518"/>
                    <a:pt x="8648" y="714"/>
                  </a:cubicBezTo>
                  <a:cubicBezTo>
                    <a:pt x="8344" y="1610"/>
                    <a:pt x="7283" y="-29"/>
                    <a:pt x="6828" y="863"/>
                  </a:cubicBezTo>
                  <a:cubicBezTo>
                    <a:pt x="6374" y="1756"/>
                    <a:pt x="4858" y="1903"/>
                    <a:pt x="4025" y="3391"/>
                  </a:cubicBezTo>
                  <a:cubicBezTo>
                    <a:pt x="3192" y="4880"/>
                    <a:pt x="1448" y="5623"/>
                    <a:pt x="463" y="6070"/>
                  </a:cubicBezTo>
                  <a:cubicBezTo>
                    <a:pt x="-522" y="6519"/>
                    <a:pt x="312" y="8301"/>
                    <a:pt x="691" y="9641"/>
                  </a:cubicBezTo>
                  <a:cubicBezTo>
                    <a:pt x="1071" y="10976"/>
                    <a:pt x="1071" y="14250"/>
                    <a:pt x="1828" y="15293"/>
                  </a:cubicBezTo>
                  <a:cubicBezTo>
                    <a:pt x="2586" y="16332"/>
                    <a:pt x="5086" y="19456"/>
                    <a:pt x="5389" y="20499"/>
                  </a:cubicBezTo>
                  <a:cubicBezTo>
                    <a:pt x="5441" y="20678"/>
                    <a:pt x="5409" y="20844"/>
                    <a:pt x="5346" y="21001"/>
                  </a:cubicBezTo>
                  <a:cubicBezTo>
                    <a:pt x="6397" y="21557"/>
                    <a:pt x="8037" y="21571"/>
                    <a:pt x="8321" y="20643"/>
                  </a:cubicBezTo>
                  <a:cubicBezTo>
                    <a:pt x="8660" y="19538"/>
                    <a:pt x="8887" y="17541"/>
                    <a:pt x="8887" y="17541"/>
                  </a:cubicBezTo>
                  <a:cubicBezTo>
                    <a:pt x="8887" y="17541"/>
                    <a:pt x="11142" y="17541"/>
                    <a:pt x="12043" y="19538"/>
                  </a:cubicBezTo>
                  <a:cubicBezTo>
                    <a:pt x="12950" y="21531"/>
                    <a:pt x="14643" y="20200"/>
                    <a:pt x="14643" y="20200"/>
                  </a:cubicBezTo>
                  <a:cubicBezTo>
                    <a:pt x="14643" y="20200"/>
                    <a:pt x="14736" y="20762"/>
                    <a:pt x="14888" y="21551"/>
                  </a:cubicBezTo>
                  <a:cubicBezTo>
                    <a:pt x="15133" y="20456"/>
                    <a:pt x="15451" y="19496"/>
                    <a:pt x="15837" y="19381"/>
                  </a:cubicBezTo>
                  <a:cubicBezTo>
                    <a:pt x="16791" y="19117"/>
                    <a:pt x="18146" y="18850"/>
                    <a:pt x="19098" y="16185"/>
                  </a:cubicBezTo>
                  <a:cubicBezTo>
                    <a:pt x="19591" y="14810"/>
                    <a:pt x="20402" y="13719"/>
                    <a:pt x="21078" y="12986"/>
                  </a:cubicBezTo>
                  <a:cubicBezTo>
                    <a:pt x="20622" y="11889"/>
                    <a:pt x="20386" y="10305"/>
                    <a:pt x="19947" y="978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7" name="Shape 2824"/>
            <p:cNvSpPr/>
            <p:nvPr/>
          </p:nvSpPr>
          <p:spPr>
            <a:xfrm>
              <a:off x="6330150" y="3443807"/>
              <a:ext cx="129954" cy="52267"/>
            </a:xfrm>
            <a:custGeom>
              <a:avLst/>
              <a:gdLst/>
              <a:ahLst/>
              <a:cxnLst>
                <a:cxn ang="0">
                  <a:pos x="wd2" y="hd2"/>
                </a:cxn>
                <a:cxn ang="5400000">
                  <a:pos x="wd2" y="hd2"/>
                </a:cxn>
                <a:cxn ang="10800000">
                  <a:pos x="wd2" y="hd2"/>
                </a:cxn>
                <a:cxn ang="16200000">
                  <a:pos x="wd2" y="hd2"/>
                </a:cxn>
              </a:cxnLst>
              <a:rect l="0" t="0" r="r" b="b"/>
              <a:pathLst>
                <a:path w="21600" h="20454" extrusionOk="0">
                  <a:moveTo>
                    <a:pt x="16028" y="1971"/>
                  </a:moveTo>
                  <a:cubicBezTo>
                    <a:pt x="14754" y="2262"/>
                    <a:pt x="14115" y="468"/>
                    <a:pt x="13100" y="1368"/>
                  </a:cubicBezTo>
                  <a:cubicBezTo>
                    <a:pt x="12081" y="2262"/>
                    <a:pt x="10423" y="1368"/>
                    <a:pt x="9788" y="468"/>
                  </a:cubicBezTo>
                  <a:cubicBezTo>
                    <a:pt x="9147" y="-433"/>
                    <a:pt x="8387" y="2262"/>
                    <a:pt x="7492" y="1068"/>
                  </a:cubicBezTo>
                  <a:cubicBezTo>
                    <a:pt x="7296" y="803"/>
                    <a:pt x="7132" y="423"/>
                    <a:pt x="6987" y="0"/>
                  </a:cubicBezTo>
                  <a:cubicBezTo>
                    <a:pt x="6225" y="992"/>
                    <a:pt x="5309" y="2469"/>
                    <a:pt x="4752" y="4331"/>
                  </a:cubicBezTo>
                  <a:cubicBezTo>
                    <a:pt x="3678" y="7939"/>
                    <a:pt x="2148" y="8301"/>
                    <a:pt x="1072" y="8658"/>
                  </a:cubicBezTo>
                  <a:cubicBezTo>
                    <a:pt x="635" y="8813"/>
                    <a:pt x="276" y="10113"/>
                    <a:pt x="0" y="11596"/>
                  </a:cubicBezTo>
                  <a:cubicBezTo>
                    <a:pt x="351" y="13722"/>
                    <a:pt x="993" y="17158"/>
                    <a:pt x="1760" y="18760"/>
                  </a:cubicBezTo>
                  <a:cubicBezTo>
                    <a:pt x="2908" y="21167"/>
                    <a:pt x="6982" y="20864"/>
                    <a:pt x="6982" y="18760"/>
                  </a:cubicBezTo>
                  <a:cubicBezTo>
                    <a:pt x="6982" y="16664"/>
                    <a:pt x="10294" y="15765"/>
                    <a:pt x="11058" y="15765"/>
                  </a:cubicBezTo>
                  <a:cubicBezTo>
                    <a:pt x="11824" y="15765"/>
                    <a:pt x="14246" y="10061"/>
                    <a:pt x="14627" y="10366"/>
                  </a:cubicBezTo>
                  <a:cubicBezTo>
                    <a:pt x="15011" y="10666"/>
                    <a:pt x="17558" y="11569"/>
                    <a:pt x="18193" y="13065"/>
                  </a:cubicBezTo>
                  <a:cubicBezTo>
                    <a:pt x="18509" y="13811"/>
                    <a:pt x="19545" y="14552"/>
                    <a:pt x="20618" y="15111"/>
                  </a:cubicBezTo>
                  <a:cubicBezTo>
                    <a:pt x="20169" y="14181"/>
                    <a:pt x="19813" y="12972"/>
                    <a:pt x="19813" y="11980"/>
                  </a:cubicBezTo>
                  <a:cubicBezTo>
                    <a:pt x="19813" y="10375"/>
                    <a:pt x="21098" y="6145"/>
                    <a:pt x="21523" y="5336"/>
                  </a:cubicBezTo>
                  <a:cubicBezTo>
                    <a:pt x="21559" y="5276"/>
                    <a:pt x="21576" y="5156"/>
                    <a:pt x="21600" y="5055"/>
                  </a:cubicBezTo>
                  <a:cubicBezTo>
                    <a:pt x="20618" y="4711"/>
                    <a:pt x="19541" y="4238"/>
                    <a:pt x="19339" y="3766"/>
                  </a:cubicBezTo>
                  <a:cubicBezTo>
                    <a:pt x="18958" y="2862"/>
                    <a:pt x="17300" y="1668"/>
                    <a:pt x="16028" y="197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8" name="Shape 2825"/>
            <p:cNvSpPr/>
            <p:nvPr/>
          </p:nvSpPr>
          <p:spPr>
            <a:xfrm>
              <a:off x="5721870" y="3664198"/>
              <a:ext cx="77444" cy="141689"/>
            </a:xfrm>
            <a:custGeom>
              <a:avLst/>
              <a:gdLst/>
              <a:ahLst/>
              <a:cxnLst>
                <a:cxn ang="0">
                  <a:pos x="wd2" y="hd2"/>
                </a:cxn>
                <a:cxn ang="5400000">
                  <a:pos x="wd2" y="hd2"/>
                </a:cxn>
                <a:cxn ang="10800000">
                  <a:pos x="wd2" y="hd2"/>
                </a:cxn>
                <a:cxn ang="16200000">
                  <a:pos x="wd2" y="hd2"/>
                </a:cxn>
              </a:cxnLst>
              <a:rect l="0" t="0" r="r" b="b"/>
              <a:pathLst>
                <a:path w="19156" h="21133" extrusionOk="0">
                  <a:moveTo>
                    <a:pt x="14336" y="17313"/>
                  </a:moveTo>
                  <a:cubicBezTo>
                    <a:pt x="16607" y="17064"/>
                    <a:pt x="13715" y="15943"/>
                    <a:pt x="13094" y="15569"/>
                  </a:cubicBezTo>
                  <a:cubicBezTo>
                    <a:pt x="12474" y="15196"/>
                    <a:pt x="13302" y="13702"/>
                    <a:pt x="14541" y="13702"/>
                  </a:cubicBezTo>
                  <a:cubicBezTo>
                    <a:pt x="15779" y="13702"/>
                    <a:pt x="14541" y="12831"/>
                    <a:pt x="12888" y="11832"/>
                  </a:cubicBezTo>
                  <a:cubicBezTo>
                    <a:pt x="11237" y="10837"/>
                    <a:pt x="12888" y="10464"/>
                    <a:pt x="14336" y="10464"/>
                  </a:cubicBezTo>
                  <a:cubicBezTo>
                    <a:pt x="15779" y="10464"/>
                    <a:pt x="13922" y="8969"/>
                    <a:pt x="15365" y="8098"/>
                  </a:cubicBezTo>
                  <a:cubicBezTo>
                    <a:pt x="16811" y="7224"/>
                    <a:pt x="14950" y="5608"/>
                    <a:pt x="14950" y="4860"/>
                  </a:cubicBezTo>
                  <a:cubicBezTo>
                    <a:pt x="14950" y="4113"/>
                    <a:pt x="17017" y="3865"/>
                    <a:pt x="18672" y="2870"/>
                  </a:cubicBezTo>
                  <a:cubicBezTo>
                    <a:pt x="20322" y="1871"/>
                    <a:pt x="17225" y="2246"/>
                    <a:pt x="17225" y="1499"/>
                  </a:cubicBezTo>
                  <a:cubicBezTo>
                    <a:pt x="17225" y="751"/>
                    <a:pt x="15158" y="501"/>
                    <a:pt x="13715" y="1126"/>
                  </a:cubicBezTo>
                  <a:cubicBezTo>
                    <a:pt x="12266" y="1750"/>
                    <a:pt x="12680" y="1126"/>
                    <a:pt x="11443" y="1126"/>
                  </a:cubicBezTo>
                  <a:cubicBezTo>
                    <a:pt x="10203" y="1126"/>
                    <a:pt x="7931" y="1375"/>
                    <a:pt x="7931" y="627"/>
                  </a:cubicBezTo>
                  <a:cubicBezTo>
                    <a:pt x="7931" y="-123"/>
                    <a:pt x="6900" y="-244"/>
                    <a:pt x="5866" y="501"/>
                  </a:cubicBezTo>
                  <a:cubicBezTo>
                    <a:pt x="5564" y="723"/>
                    <a:pt x="5042" y="840"/>
                    <a:pt x="4338" y="892"/>
                  </a:cubicBezTo>
                  <a:cubicBezTo>
                    <a:pt x="4187" y="1870"/>
                    <a:pt x="4022" y="2781"/>
                    <a:pt x="4494" y="3241"/>
                  </a:cubicBezTo>
                  <a:cubicBezTo>
                    <a:pt x="5597" y="4316"/>
                    <a:pt x="3136" y="9996"/>
                    <a:pt x="930" y="11531"/>
                  </a:cubicBezTo>
                  <a:cubicBezTo>
                    <a:pt x="-1278" y="13066"/>
                    <a:pt x="847" y="13476"/>
                    <a:pt x="3136" y="14550"/>
                  </a:cubicBezTo>
                  <a:cubicBezTo>
                    <a:pt x="5429" y="15625"/>
                    <a:pt x="3902" y="19513"/>
                    <a:pt x="3902" y="20435"/>
                  </a:cubicBezTo>
                  <a:cubicBezTo>
                    <a:pt x="3902" y="21356"/>
                    <a:pt x="5937" y="21100"/>
                    <a:pt x="8313" y="21100"/>
                  </a:cubicBezTo>
                  <a:cubicBezTo>
                    <a:pt x="9729" y="21100"/>
                    <a:pt x="11328" y="20722"/>
                    <a:pt x="12896" y="20556"/>
                  </a:cubicBezTo>
                  <a:cubicBezTo>
                    <a:pt x="12430" y="20127"/>
                    <a:pt x="12064" y="19707"/>
                    <a:pt x="12064" y="19429"/>
                  </a:cubicBezTo>
                  <a:cubicBezTo>
                    <a:pt x="12064" y="18681"/>
                    <a:pt x="12064" y="17562"/>
                    <a:pt x="14336" y="1731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79" name="Shape 2826"/>
            <p:cNvSpPr/>
            <p:nvPr/>
          </p:nvSpPr>
          <p:spPr>
            <a:xfrm>
              <a:off x="6021602" y="3329204"/>
              <a:ext cx="95017" cy="81541"/>
            </a:xfrm>
            <a:custGeom>
              <a:avLst/>
              <a:gdLst/>
              <a:ahLst/>
              <a:cxnLst>
                <a:cxn ang="0">
                  <a:pos x="wd2" y="hd2"/>
                </a:cxn>
                <a:cxn ang="5400000">
                  <a:pos x="wd2" y="hd2"/>
                </a:cxn>
                <a:cxn ang="10800000">
                  <a:pos x="wd2" y="hd2"/>
                </a:cxn>
                <a:cxn ang="16200000">
                  <a:pos x="wd2" y="hd2"/>
                </a:cxn>
              </a:cxnLst>
              <a:rect l="0" t="0" r="r" b="b"/>
              <a:pathLst>
                <a:path w="21413" h="21405" extrusionOk="0">
                  <a:moveTo>
                    <a:pt x="6829" y="16674"/>
                  </a:moveTo>
                  <a:cubicBezTo>
                    <a:pt x="7774" y="15573"/>
                    <a:pt x="9427" y="16124"/>
                    <a:pt x="10373" y="17226"/>
                  </a:cubicBezTo>
                  <a:cubicBezTo>
                    <a:pt x="11319" y="18328"/>
                    <a:pt x="12737" y="18599"/>
                    <a:pt x="14156" y="20251"/>
                  </a:cubicBezTo>
                  <a:cubicBezTo>
                    <a:pt x="14519" y="20677"/>
                    <a:pt x="14913" y="21061"/>
                    <a:pt x="15299" y="21405"/>
                  </a:cubicBezTo>
                  <a:cubicBezTo>
                    <a:pt x="15431" y="20245"/>
                    <a:pt x="15457" y="17932"/>
                    <a:pt x="15896" y="16736"/>
                  </a:cubicBezTo>
                  <a:cubicBezTo>
                    <a:pt x="16360" y="15478"/>
                    <a:pt x="15431" y="13854"/>
                    <a:pt x="16205" y="13854"/>
                  </a:cubicBezTo>
                  <a:cubicBezTo>
                    <a:pt x="16976" y="13854"/>
                    <a:pt x="19143" y="13854"/>
                    <a:pt x="19143" y="12236"/>
                  </a:cubicBezTo>
                  <a:cubicBezTo>
                    <a:pt x="19143" y="10614"/>
                    <a:pt x="19763" y="11152"/>
                    <a:pt x="20227" y="10250"/>
                  </a:cubicBezTo>
                  <a:cubicBezTo>
                    <a:pt x="20691" y="9351"/>
                    <a:pt x="18835" y="7549"/>
                    <a:pt x="18524" y="7007"/>
                  </a:cubicBezTo>
                  <a:cubicBezTo>
                    <a:pt x="18216" y="6468"/>
                    <a:pt x="19916" y="6289"/>
                    <a:pt x="21155" y="4132"/>
                  </a:cubicBezTo>
                  <a:cubicBezTo>
                    <a:pt x="21600" y="3344"/>
                    <a:pt x="21416" y="1737"/>
                    <a:pt x="21003" y="0"/>
                  </a:cubicBezTo>
                  <a:cubicBezTo>
                    <a:pt x="20796" y="642"/>
                    <a:pt x="20384" y="1104"/>
                    <a:pt x="19683" y="616"/>
                  </a:cubicBezTo>
                  <a:cubicBezTo>
                    <a:pt x="18524" y="-195"/>
                    <a:pt x="16749" y="255"/>
                    <a:pt x="14428" y="797"/>
                  </a:cubicBezTo>
                  <a:cubicBezTo>
                    <a:pt x="12109" y="1335"/>
                    <a:pt x="11413" y="3947"/>
                    <a:pt x="12260" y="5028"/>
                  </a:cubicBezTo>
                  <a:cubicBezTo>
                    <a:pt x="13112" y="6110"/>
                    <a:pt x="10022" y="6649"/>
                    <a:pt x="9790" y="5211"/>
                  </a:cubicBezTo>
                  <a:cubicBezTo>
                    <a:pt x="9558" y="3764"/>
                    <a:pt x="7238" y="4759"/>
                    <a:pt x="7390" y="6649"/>
                  </a:cubicBezTo>
                  <a:cubicBezTo>
                    <a:pt x="7547" y="8539"/>
                    <a:pt x="4838" y="9261"/>
                    <a:pt x="4996" y="11599"/>
                  </a:cubicBezTo>
                  <a:cubicBezTo>
                    <a:pt x="5150" y="13945"/>
                    <a:pt x="2519" y="16106"/>
                    <a:pt x="820" y="17274"/>
                  </a:cubicBezTo>
                  <a:cubicBezTo>
                    <a:pt x="555" y="17460"/>
                    <a:pt x="279" y="17647"/>
                    <a:pt x="0" y="17833"/>
                  </a:cubicBezTo>
                  <a:cubicBezTo>
                    <a:pt x="857" y="18295"/>
                    <a:pt x="1540" y="18599"/>
                    <a:pt x="1863" y="18599"/>
                  </a:cubicBezTo>
                  <a:cubicBezTo>
                    <a:pt x="3285" y="18599"/>
                    <a:pt x="5883" y="17778"/>
                    <a:pt x="6829" y="1667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0" name="Shape 2827"/>
            <p:cNvSpPr/>
            <p:nvPr/>
          </p:nvSpPr>
          <p:spPr>
            <a:xfrm>
              <a:off x="6074496" y="3434991"/>
              <a:ext cx="15376" cy="21428"/>
            </a:xfrm>
            <a:custGeom>
              <a:avLst/>
              <a:gdLst/>
              <a:ahLst/>
              <a:cxnLst>
                <a:cxn ang="0">
                  <a:pos x="wd2" y="hd2"/>
                </a:cxn>
                <a:cxn ang="5400000">
                  <a:pos x="wd2" y="hd2"/>
                </a:cxn>
                <a:cxn ang="10800000">
                  <a:pos x="wd2" y="hd2"/>
                </a:cxn>
                <a:cxn ang="16200000">
                  <a:pos x="wd2" y="hd2"/>
                </a:cxn>
              </a:cxnLst>
              <a:rect l="0" t="0" r="r" b="b"/>
              <a:pathLst>
                <a:path w="20824" h="21600" extrusionOk="0">
                  <a:moveTo>
                    <a:pt x="11070" y="0"/>
                  </a:moveTo>
                  <a:cubicBezTo>
                    <a:pt x="4891" y="2577"/>
                    <a:pt x="-776" y="8123"/>
                    <a:pt x="87" y="19860"/>
                  </a:cubicBezTo>
                  <a:cubicBezTo>
                    <a:pt x="6127" y="19726"/>
                    <a:pt x="14656" y="20259"/>
                    <a:pt x="20824" y="21600"/>
                  </a:cubicBezTo>
                  <a:cubicBezTo>
                    <a:pt x="19320" y="8817"/>
                    <a:pt x="12610" y="4851"/>
                    <a:pt x="10878" y="2213"/>
                  </a:cubicBezTo>
                  <a:cubicBezTo>
                    <a:pt x="10377" y="1501"/>
                    <a:pt x="10546" y="751"/>
                    <a:pt x="11070"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1" name="Shape 2828"/>
            <p:cNvSpPr/>
            <p:nvPr/>
          </p:nvSpPr>
          <p:spPr>
            <a:xfrm>
              <a:off x="6003971" y="3390913"/>
              <a:ext cx="89489" cy="62281"/>
            </a:xfrm>
            <a:custGeom>
              <a:avLst/>
              <a:gdLst/>
              <a:ahLst/>
              <a:cxnLst>
                <a:cxn ang="0">
                  <a:pos x="wd2" y="hd2"/>
                </a:cxn>
                <a:cxn ang="5400000">
                  <a:pos x="wd2" y="hd2"/>
                </a:cxn>
                <a:cxn ang="10800000">
                  <a:pos x="wd2" y="hd2"/>
                </a:cxn>
                <a:cxn ang="16200000">
                  <a:pos x="wd2" y="hd2"/>
                </a:cxn>
              </a:cxnLst>
              <a:rect l="0" t="0" r="r" b="b"/>
              <a:pathLst>
                <a:path w="21446" h="20649" extrusionOk="0">
                  <a:moveTo>
                    <a:pt x="715" y="5440"/>
                  </a:moveTo>
                  <a:cubicBezTo>
                    <a:pt x="839" y="6636"/>
                    <a:pt x="2196" y="9535"/>
                    <a:pt x="2688" y="8342"/>
                  </a:cubicBezTo>
                  <a:cubicBezTo>
                    <a:pt x="3183" y="7146"/>
                    <a:pt x="4416" y="9879"/>
                    <a:pt x="5525" y="10731"/>
                  </a:cubicBezTo>
                  <a:cubicBezTo>
                    <a:pt x="6635" y="11583"/>
                    <a:pt x="8854" y="12607"/>
                    <a:pt x="8979" y="13631"/>
                  </a:cubicBezTo>
                  <a:cubicBezTo>
                    <a:pt x="9102" y="14655"/>
                    <a:pt x="9472" y="16875"/>
                    <a:pt x="10582" y="16190"/>
                  </a:cubicBezTo>
                  <a:cubicBezTo>
                    <a:pt x="11692" y="15507"/>
                    <a:pt x="13048" y="13119"/>
                    <a:pt x="13048" y="14483"/>
                  </a:cubicBezTo>
                  <a:cubicBezTo>
                    <a:pt x="13048" y="15848"/>
                    <a:pt x="13418" y="18411"/>
                    <a:pt x="14651" y="18067"/>
                  </a:cubicBezTo>
                  <a:cubicBezTo>
                    <a:pt x="15884" y="17723"/>
                    <a:pt x="16255" y="20967"/>
                    <a:pt x="17488" y="20623"/>
                  </a:cubicBezTo>
                  <a:cubicBezTo>
                    <a:pt x="17711" y="20567"/>
                    <a:pt x="18019" y="20530"/>
                    <a:pt x="18377" y="20515"/>
                  </a:cubicBezTo>
                  <a:cubicBezTo>
                    <a:pt x="18225" y="16654"/>
                    <a:pt x="19227" y="14830"/>
                    <a:pt x="20321" y="13982"/>
                  </a:cubicBezTo>
                  <a:cubicBezTo>
                    <a:pt x="20577" y="13302"/>
                    <a:pt x="21315" y="12592"/>
                    <a:pt x="21435" y="11755"/>
                  </a:cubicBezTo>
                  <a:cubicBezTo>
                    <a:pt x="21600" y="10619"/>
                    <a:pt x="19793" y="8342"/>
                    <a:pt x="19955" y="6979"/>
                  </a:cubicBezTo>
                  <a:cubicBezTo>
                    <a:pt x="19963" y="6908"/>
                    <a:pt x="19971" y="6811"/>
                    <a:pt x="19978" y="6733"/>
                  </a:cubicBezTo>
                  <a:cubicBezTo>
                    <a:pt x="19569" y="6299"/>
                    <a:pt x="19149" y="5813"/>
                    <a:pt x="18763" y="5275"/>
                  </a:cubicBezTo>
                  <a:cubicBezTo>
                    <a:pt x="17254" y="3189"/>
                    <a:pt x="15747" y="2846"/>
                    <a:pt x="14740" y="1455"/>
                  </a:cubicBezTo>
                  <a:cubicBezTo>
                    <a:pt x="13734" y="62"/>
                    <a:pt x="11977" y="-633"/>
                    <a:pt x="10972" y="757"/>
                  </a:cubicBezTo>
                  <a:cubicBezTo>
                    <a:pt x="9966" y="2151"/>
                    <a:pt x="7202" y="3189"/>
                    <a:pt x="5691" y="3189"/>
                  </a:cubicBezTo>
                  <a:cubicBezTo>
                    <a:pt x="5348" y="3189"/>
                    <a:pt x="4620" y="2805"/>
                    <a:pt x="3710" y="2221"/>
                  </a:cubicBezTo>
                  <a:cubicBezTo>
                    <a:pt x="2522" y="3170"/>
                    <a:pt x="1259" y="4071"/>
                    <a:pt x="0" y="4423"/>
                  </a:cubicBezTo>
                  <a:cubicBezTo>
                    <a:pt x="250" y="4897"/>
                    <a:pt x="634" y="4647"/>
                    <a:pt x="715" y="544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2" name="Shape 2829"/>
            <p:cNvSpPr/>
            <p:nvPr/>
          </p:nvSpPr>
          <p:spPr>
            <a:xfrm>
              <a:off x="6409491" y="3479069"/>
              <a:ext cx="209080" cy="136195"/>
            </a:xfrm>
            <a:custGeom>
              <a:avLst/>
              <a:gdLst/>
              <a:ahLst/>
              <a:cxnLst>
                <a:cxn ang="0">
                  <a:pos x="wd2" y="hd2"/>
                </a:cxn>
                <a:cxn ang="5400000">
                  <a:pos x="wd2" y="hd2"/>
                </a:cxn>
                <a:cxn ang="10800000">
                  <a:pos x="wd2" y="hd2"/>
                </a:cxn>
                <a:cxn ang="16200000">
                  <a:pos x="wd2" y="hd2"/>
                </a:cxn>
              </a:cxnLst>
              <a:rect l="0" t="0" r="r" b="b"/>
              <a:pathLst>
                <a:path w="21457" h="21573" extrusionOk="0">
                  <a:moveTo>
                    <a:pt x="19263" y="14426"/>
                  </a:moveTo>
                  <a:cubicBezTo>
                    <a:pt x="18770" y="14319"/>
                    <a:pt x="18135" y="13994"/>
                    <a:pt x="18347" y="13559"/>
                  </a:cubicBezTo>
                  <a:cubicBezTo>
                    <a:pt x="18360" y="13530"/>
                    <a:pt x="18389" y="13476"/>
                    <a:pt x="18410" y="13433"/>
                  </a:cubicBezTo>
                  <a:cubicBezTo>
                    <a:pt x="17750" y="12610"/>
                    <a:pt x="17577" y="9945"/>
                    <a:pt x="17997" y="9293"/>
                  </a:cubicBezTo>
                  <a:cubicBezTo>
                    <a:pt x="18535" y="8463"/>
                    <a:pt x="17135" y="5307"/>
                    <a:pt x="16490" y="4144"/>
                  </a:cubicBezTo>
                  <a:cubicBezTo>
                    <a:pt x="16189" y="3598"/>
                    <a:pt x="15532" y="1782"/>
                    <a:pt x="14921" y="0"/>
                  </a:cubicBezTo>
                  <a:cubicBezTo>
                    <a:pt x="14362" y="280"/>
                    <a:pt x="13867" y="595"/>
                    <a:pt x="13771" y="843"/>
                  </a:cubicBezTo>
                  <a:cubicBezTo>
                    <a:pt x="13560" y="1384"/>
                    <a:pt x="12854" y="1930"/>
                    <a:pt x="12432" y="1930"/>
                  </a:cubicBezTo>
                  <a:cubicBezTo>
                    <a:pt x="12010" y="1930"/>
                    <a:pt x="11587" y="1604"/>
                    <a:pt x="11235" y="2146"/>
                  </a:cubicBezTo>
                  <a:cubicBezTo>
                    <a:pt x="10883" y="2689"/>
                    <a:pt x="10391" y="2907"/>
                    <a:pt x="10178" y="2582"/>
                  </a:cubicBezTo>
                  <a:cubicBezTo>
                    <a:pt x="9967" y="2255"/>
                    <a:pt x="9263" y="1930"/>
                    <a:pt x="8769" y="1930"/>
                  </a:cubicBezTo>
                  <a:cubicBezTo>
                    <a:pt x="8279" y="1930"/>
                    <a:pt x="6728" y="1277"/>
                    <a:pt x="6377" y="1277"/>
                  </a:cubicBezTo>
                  <a:cubicBezTo>
                    <a:pt x="6167" y="1277"/>
                    <a:pt x="5829" y="1321"/>
                    <a:pt x="5460" y="1398"/>
                  </a:cubicBezTo>
                  <a:cubicBezTo>
                    <a:pt x="5539" y="1634"/>
                    <a:pt x="5477" y="1916"/>
                    <a:pt x="5232" y="2200"/>
                  </a:cubicBezTo>
                  <a:cubicBezTo>
                    <a:pt x="4809" y="2689"/>
                    <a:pt x="3964" y="3423"/>
                    <a:pt x="3647" y="3749"/>
                  </a:cubicBezTo>
                  <a:cubicBezTo>
                    <a:pt x="3330" y="4075"/>
                    <a:pt x="2221" y="8150"/>
                    <a:pt x="1481" y="9291"/>
                  </a:cubicBezTo>
                  <a:cubicBezTo>
                    <a:pt x="743" y="10432"/>
                    <a:pt x="55" y="10596"/>
                    <a:pt x="2" y="11002"/>
                  </a:cubicBezTo>
                  <a:cubicBezTo>
                    <a:pt x="-50" y="11411"/>
                    <a:pt x="848" y="12471"/>
                    <a:pt x="848" y="13123"/>
                  </a:cubicBezTo>
                  <a:cubicBezTo>
                    <a:pt x="848" y="13776"/>
                    <a:pt x="1058" y="14426"/>
                    <a:pt x="1640" y="14426"/>
                  </a:cubicBezTo>
                  <a:cubicBezTo>
                    <a:pt x="2221" y="14426"/>
                    <a:pt x="1587" y="16547"/>
                    <a:pt x="1956" y="16709"/>
                  </a:cubicBezTo>
                  <a:cubicBezTo>
                    <a:pt x="2327" y="16872"/>
                    <a:pt x="4596" y="17117"/>
                    <a:pt x="4596" y="17933"/>
                  </a:cubicBezTo>
                  <a:cubicBezTo>
                    <a:pt x="4596" y="18567"/>
                    <a:pt x="4847" y="19100"/>
                    <a:pt x="4738" y="19540"/>
                  </a:cubicBezTo>
                  <a:cubicBezTo>
                    <a:pt x="5377" y="19705"/>
                    <a:pt x="5845" y="21044"/>
                    <a:pt x="6095" y="20948"/>
                  </a:cubicBezTo>
                  <a:cubicBezTo>
                    <a:pt x="6377" y="20841"/>
                    <a:pt x="8279" y="21493"/>
                    <a:pt x="8630" y="21384"/>
                  </a:cubicBezTo>
                  <a:cubicBezTo>
                    <a:pt x="8981" y="21275"/>
                    <a:pt x="10602" y="21384"/>
                    <a:pt x="11164" y="21493"/>
                  </a:cubicBezTo>
                  <a:cubicBezTo>
                    <a:pt x="11728" y="21600"/>
                    <a:pt x="12361" y="21166"/>
                    <a:pt x="12854" y="20405"/>
                  </a:cubicBezTo>
                  <a:cubicBezTo>
                    <a:pt x="13348" y="19643"/>
                    <a:pt x="15109" y="19536"/>
                    <a:pt x="15673" y="19643"/>
                  </a:cubicBezTo>
                  <a:cubicBezTo>
                    <a:pt x="16234" y="19754"/>
                    <a:pt x="17361" y="19972"/>
                    <a:pt x="17573" y="20516"/>
                  </a:cubicBezTo>
                  <a:cubicBezTo>
                    <a:pt x="17685" y="20798"/>
                    <a:pt x="18347" y="21225"/>
                    <a:pt x="19018" y="21573"/>
                  </a:cubicBezTo>
                  <a:cubicBezTo>
                    <a:pt x="19097" y="21034"/>
                    <a:pt x="18995" y="20333"/>
                    <a:pt x="19016" y="19643"/>
                  </a:cubicBezTo>
                  <a:cubicBezTo>
                    <a:pt x="19051" y="18503"/>
                    <a:pt x="19473" y="16765"/>
                    <a:pt x="20211" y="16654"/>
                  </a:cubicBezTo>
                  <a:cubicBezTo>
                    <a:pt x="20951" y="16547"/>
                    <a:pt x="21550" y="16547"/>
                    <a:pt x="21445" y="14645"/>
                  </a:cubicBezTo>
                  <a:cubicBezTo>
                    <a:pt x="21442" y="14580"/>
                    <a:pt x="21442" y="14532"/>
                    <a:pt x="21439" y="14471"/>
                  </a:cubicBezTo>
                  <a:cubicBezTo>
                    <a:pt x="21066" y="13976"/>
                    <a:pt x="20715" y="13559"/>
                    <a:pt x="20600" y="13559"/>
                  </a:cubicBezTo>
                  <a:cubicBezTo>
                    <a:pt x="20319" y="13559"/>
                    <a:pt x="19473" y="14472"/>
                    <a:pt x="19263" y="1442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3" name="Shape 2830"/>
            <p:cNvSpPr/>
            <p:nvPr/>
          </p:nvSpPr>
          <p:spPr>
            <a:xfrm>
              <a:off x="6559357" y="3479069"/>
              <a:ext cx="71799" cy="89130"/>
            </a:xfrm>
            <a:custGeom>
              <a:avLst/>
              <a:gdLst/>
              <a:ahLst/>
              <a:cxnLst>
                <a:cxn ang="0">
                  <a:pos x="wd2" y="hd2"/>
                </a:cxn>
                <a:cxn ang="5400000">
                  <a:pos x="wd2" y="hd2"/>
                </a:cxn>
                <a:cxn ang="10800000">
                  <a:pos x="wd2" y="hd2"/>
                </a:cxn>
                <a:cxn ang="16200000">
                  <a:pos x="wd2" y="hd2"/>
                </a:cxn>
              </a:cxnLst>
              <a:rect l="0" t="0" r="r" b="b"/>
              <a:pathLst>
                <a:path w="21600" h="21444" extrusionOk="0">
                  <a:moveTo>
                    <a:pt x="15617" y="5455"/>
                  </a:moveTo>
                  <a:cubicBezTo>
                    <a:pt x="14786" y="3310"/>
                    <a:pt x="12111" y="2483"/>
                    <a:pt x="10660" y="2483"/>
                  </a:cubicBezTo>
                  <a:cubicBezTo>
                    <a:pt x="9215" y="2483"/>
                    <a:pt x="6742" y="-156"/>
                    <a:pt x="5089" y="8"/>
                  </a:cubicBezTo>
                  <a:cubicBezTo>
                    <a:pt x="4191" y="97"/>
                    <a:pt x="1958" y="531"/>
                    <a:pt x="0" y="1040"/>
                  </a:cubicBezTo>
                  <a:cubicBezTo>
                    <a:pt x="1792" y="3747"/>
                    <a:pt x="3717" y="6505"/>
                    <a:pt x="4600" y="7335"/>
                  </a:cubicBezTo>
                  <a:cubicBezTo>
                    <a:pt x="6490" y="9100"/>
                    <a:pt x="10593" y="13894"/>
                    <a:pt x="9018" y="15156"/>
                  </a:cubicBezTo>
                  <a:cubicBezTo>
                    <a:pt x="7785" y="16146"/>
                    <a:pt x="8293" y="20194"/>
                    <a:pt x="10228" y="21444"/>
                  </a:cubicBezTo>
                  <a:cubicBezTo>
                    <a:pt x="11124" y="20509"/>
                    <a:pt x="14169" y="17444"/>
                    <a:pt x="14169" y="16514"/>
                  </a:cubicBezTo>
                  <a:cubicBezTo>
                    <a:pt x="14169" y="15524"/>
                    <a:pt x="14379" y="13542"/>
                    <a:pt x="16853" y="14038"/>
                  </a:cubicBezTo>
                  <a:cubicBezTo>
                    <a:pt x="19331" y="14534"/>
                    <a:pt x="21600" y="15362"/>
                    <a:pt x="21600" y="14700"/>
                  </a:cubicBezTo>
                  <a:cubicBezTo>
                    <a:pt x="21600" y="14038"/>
                    <a:pt x="20981" y="11896"/>
                    <a:pt x="19950" y="11066"/>
                  </a:cubicBezTo>
                  <a:cubicBezTo>
                    <a:pt x="18919" y="10245"/>
                    <a:pt x="16446" y="7603"/>
                    <a:pt x="15617" y="545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4" name="Shape 2831"/>
            <p:cNvSpPr/>
            <p:nvPr/>
          </p:nvSpPr>
          <p:spPr>
            <a:xfrm>
              <a:off x="6453569" y="3602488"/>
              <a:ext cx="144703" cy="79565"/>
            </a:xfrm>
            <a:custGeom>
              <a:avLst/>
              <a:gdLst/>
              <a:ahLst/>
              <a:cxnLst>
                <a:cxn ang="0">
                  <a:pos x="wd2" y="hd2"/>
                </a:cxn>
                <a:cxn ang="5400000">
                  <a:pos x="wd2" y="hd2"/>
                </a:cxn>
                <a:cxn ang="10800000">
                  <a:pos x="wd2" y="hd2"/>
                </a:cxn>
                <a:cxn ang="16200000">
                  <a:pos x="wd2" y="hd2"/>
                </a:cxn>
              </a:cxnLst>
              <a:rect l="0" t="0" r="r" b="b"/>
              <a:pathLst>
                <a:path w="21382" h="21594" extrusionOk="0">
                  <a:moveTo>
                    <a:pt x="16566" y="177"/>
                  </a:moveTo>
                  <a:cubicBezTo>
                    <a:pt x="15754" y="-6"/>
                    <a:pt x="13218" y="177"/>
                    <a:pt x="12507" y="1484"/>
                  </a:cubicBezTo>
                  <a:cubicBezTo>
                    <a:pt x="11797" y="2786"/>
                    <a:pt x="10886" y="3530"/>
                    <a:pt x="10074" y="3347"/>
                  </a:cubicBezTo>
                  <a:cubicBezTo>
                    <a:pt x="9264" y="3160"/>
                    <a:pt x="6931" y="2973"/>
                    <a:pt x="6425" y="3160"/>
                  </a:cubicBezTo>
                  <a:cubicBezTo>
                    <a:pt x="5920" y="3347"/>
                    <a:pt x="3181" y="2230"/>
                    <a:pt x="2775" y="2413"/>
                  </a:cubicBezTo>
                  <a:cubicBezTo>
                    <a:pt x="2415" y="2578"/>
                    <a:pt x="1741" y="284"/>
                    <a:pt x="821" y="0"/>
                  </a:cubicBezTo>
                  <a:cubicBezTo>
                    <a:pt x="777" y="211"/>
                    <a:pt x="697" y="412"/>
                    <a:pt x="543" y="597"/>
                  </a:cubicBezTo>
                  <a:cubicBezTo>
                    <a:pt x="-142" y="1438"/>
                    <a:pt x="-218" y="3668"/>
                    <a:pt x="543" y="4928"/>
                  </a:cubicBezTo>
                  <a:cubicBezTo>
                    <a:pt x="1302" y="6186"/>
                    <a:pt x="2292" y="8978"/>
                    <a:pt x="1607" y="8978"/>
                  </a:cubicBezTo>
                  <a:cubicBezTo>
                    <a:pt x="924" y="8978"/>
                    <a:pt x="390" y="10652"/>
                    <a:pt x="466" y="11490"/>
                  </a:cubicBezTo>
                  <a:cubicBezTo>
                    <a:pt x="543" y="12331"/>
                    <a:pt x="239" y="14145"/>
                    <a:pt x="466" y="14565"/>
                  </a:cubicBezTo>
                  <a:cubicBezTo>
                    <a:pt x="697" y="14984"/>
                    <a:pt x="2292" y="17780"/>
                    <a:pt x="2367" y="18615"/>
                  </a:cubicBezTo>
                  <a:cubicBezTo>
                    <a:pt x="2436" y="19352"/>
                    <a:pt x="3088" y="19734"/>
                    <a:pt x="3040" y="20380"/>
                  </a:cubicBezTo>
                  <a:cubicBezTo>
                    <a:pt x="4317" y="20203"/>
                    <a:pt x="7025" y="19918"/>
                    <a:pt x="7640" y="20481"/>
                  </a:cubicBezTo>
                  <a:cubicBezTo>
                    <a:pt x="8451" y="21227"/>
                    <a:pt x="11292" y="21594"/>
                    <a:pt x="11292" y="21594"/>
                  </a:cubicBezTo>
                  <a:cubicBezTo>
                    <a:pt x="12101" y="21594"/>
                    <a:pt x="12812" y="21038"/>
                    <a:pt x="12610" y="20108"/>
                  </a:cubicBezTo>
                  <a:cubicBezTo>
                    <a:pt x="12438" y="19322"/>
                    <a:pt x="13494" y="18802"/>
                    <a:pt x="14257" y="18658"/>
                  </a:cubicBezTo>
                  <a:cubicBezTo>
                    <a:pt x="14123" y="17798"/>
                    <a:pt x="14034" y="17088"/>
                    <a:pt x="14230" y="16938"/>
                  </a:cubicBezTo>
                  <a:cubicBezTo>
                    <a:pt x="14611" y="16660"/>
                    <a:pt x="16816" y="16100"/>
                    <a:pt x="17729" y="16938"/>
                  </a:cubicBezTo>
                  <a:cubicBezTo>
                    <a:pt x="18192" y="17366"/>
                    <a:pt x="18712" y="16963"/>
                    <a:pt x="19114" y="16464"/>
                  </a:cubicBezTo>
                  <a:cubicBezTo>
                    <a:pt x="18992" y="15681"/>
                    <a:pt x="18873" y="15063"/>
                    <a:pt x="18641" y="14984"/>
                  </a:cubicBezTo>
                  <a:cubicBezTo>
                    <a:pt x="18081" y="14801"/>
                    <a:pt x="17224" y="10514"/>
                    <a:pt x="17931" y="10233"/>
                  </a:cubicBezTo>
                  <a:cubicBezTo>
                    <a:pt x="18641" y="9957"/>
                    <a:pt x="19554" y="5485"/>
                    <a:pt x="20670" y="4836"/>
                  </a:cubicBezTo>
                  <a:cubicBezTo>
                    <a:pt x="21112" y="4576"/>
                    <a:pt x="21302" y="4086"/>
                    <a:pt x="21382" y="3484"/>
                  </a:cubicBezTo>
                  <a:cubicBezTo>
                    <a:pt x="20416" y="2888"/>
                    <a:pt x="19462" y="2156"/>
                    <a:pt x="19302" y="1673"/>
                  </a:cubicBezTo>
                  <a:cubicBezTo>
                    <a:pt x="18997" y="741"/>
                    <a:pt x="17374" y="367"/>
                    <a:pt x="16566" y="17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5" name="Shape 2832"/>
            <p:cNvSpPr/>
            <p:nvPr/>
          </p:nvSpPr>
          <p:spPr>
            <a:xfrm>
              <a:off x="6409491" y="3655383"/>
              <a:ext cx="62362" cy="44828"/>
            </a:xfrm>
            <a:custGeom>
              <a:avLst/>
              <a:gdLst/>
              <a:ahLst/>
              <a:cxnLst>
                <a:cxn ang="0">
                  <a:pos x="wd2" y="hd2"/>
                </a:cxn>
                <a:cxn ang="5400000">
                  <a:pos x="wd2" y="hd2"/>
                </a:cxn>
                <a:cxn ang="10800000">
                  <a:pos x="wd2" y="hd2"/>
                </a:cxn>
                <a:cxn ang="16200000">
                  <a:pos x="wd2" y="hd2"/>
                </a:cxn>
              </a:cxnLst>
              <a:rect l="0" t="0" r="r" b="b"/>
              <a:pathLst>
                <a:path w="21172" h="21600" extrusionOk="0">
                  <a:moveTo>
                    <a:pt x="4770" y="21600"/>
                  </a:moveTo>
                  <a:lnTo>
                    <a:pt x="4770" y="21600"/>
                  </a:lnTo>
                  <a:cubicBezTo>
                    <a:pt x="4843" y="21519"/>
                    <a:pt x="4945" y="21459"/>
                    <a:pt x="5068" y="21411"/>
                  </a:cubicBezTo>
                  <a:cubicBezTo>
                    <a:pt x="5091" y="21405"/>
                    <a:pt x="5106" y="21388"/>
                    <a:pt x="5132" y="21378"/>
                  </a:cubicBezTo>
                  <a:cubicBezTo>
                    <a:pt x="5258" y="21341"/>
                    <a:pt x="5413" y="21314"/>
                    <a:pt x="5573" y="21291"/>
                  </a:cubicBezTo>
                  <a:cubicBezTo>
                    <a:pt x="5597" y="21281"/>
                    <a:pt x="5617" y="21281"/>
                    <a:pt x="5638" y="21281"/>
                  </a:cubicBezTo>
                  <a:cubicBezTo>
                    <a:pt x="6319" y="21198"/>
                    <a:pt x="7231" y="21258"/>
                    <a:pt x="8163" y="21214"/>
                  </a:cubicBezTo>
                  <a:cubicBezTo>
                    <a:pt x="8222" y="21210"/>
                    <a:pt x="8289" y="21210"/>
                    <a:pt x="8356" y="21210"/>
                  </a:cubicBezTo>
                  <a:cubicBezTo>
                    <a:pt x="8561" y="21193"/>
                    <a:pt x="8768" y="21171"/>
                    <a:pt x="8979" y="21150"/>
                  </a:cubicBezTo>
                  <a:cubicBezTo>
                    <a:pt x="9057" y="21133"/>
                    <a:pt x="9139" y="21133"/>
                    <a:pt x="9224" y="21117"/>
                  </a:cubicBezTo>
                  <a:cubicBezTo>
                    <a:pt x="9496" y="21069"/>
                    <a:pt x="9762" y="21009"/>
                    <a:pt x="10016" y="20916"/>
                  </a:cubicBezTo>
                  <a:cubicBezTo>
                    <a:pt x="12109" y="20173"/>
                    <a:pt x="12632" y="16952"/>
                    <a:pt x="13681" y="17690"/>
                  </a:cubicBezTo>
                  <a:cubicBezTo>
                    <a:pt x="14731" y="18435"/>
                    <a:pt x="20322" y="14388"/>
                    <a:pt x="21021" y="12899"/>
                  </a:cubicBezTo>
                  <a:cubicBezTo>
                    <a:pt x="21108" y="12727"/>
                    <a:pt x="21152" y="12557"/>
                    <a:pt x="21167" y="12395"/>
                  </a:cubicBezTo>
                  <a:cubicBezTo>
                    <a:pt x="21278" y="11248"/>
                    <a:pt x="19779" y="10570"/>
                    <a:pt x="19621" y="9261"/>
                  </a:cubicBezTo>
                  <a:cubicBezTo>
                    <a:pt x="19448" y="7778"/>
                    <a:pt x="15783" y="2815"/>
                    <a:pt x="15254" y="2070"/>
                  </a:cubicBezTo>
                  <a:cubicBezTo>
                    <a:pt x="15149" y="1919"/>
                    <a:pt x="15102" y="1634"/>
                    <a:pt x="15079" y="1305"/>
                  </a:cubicBezTo>
                  <a:cubicBezTo>
                    <a:pt x="15079" y="1271"/>
                    <a:pt x="15070" y="1244"/>
                    <a:pt x="15070" y="1211"/>
                  </a:cubicBezTo>
                  <a:cubicBezTo>
                    <a:pt x="15055" y="859"/>
                    <a:pt x="15070" y="446"/>
                    <a:pt x="15102" y="0"/>
                  </a:cubicBezTo>
                  <a:cubicBezTo>
                    <a:pt x="9636" y="1124"/>
                    <a:pt x="1531" y="3520"/>
                    <a:pt x="1531" y="3520"/>
                  </a:cubicBezTo>
                  <a:cubicBezTo>
                    <a:pt x="1531" y="3520"/>
                    <a:pt x="1332" y="3319"/>
                    <a:pt x="1063" y="3053"/>
                  </a:cubicBezTo>
                  <a:cubicBezTo>
                    <a:pt x="230" y="6832"/>
                    <a:pt x="-322" y="12009"/>
                    <a:pt x="210" y="14660"/>
                  </a:cubicBezTo>
                  <a:cubicBezTo>
                    <a:pt x="736" y="17255"/>
                    <a:pt x="2396" y="19070"/>
                    <a:pt x="4770" y="216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6" name="Shape 2833"/>
            <p:cNvSpPr/>
            <p:nvPr/>
          </p:nvSpPr>
          <p:spPr>
            <a:xfrm>
              <a:off x="6453569" y="3364466"/>
              <a:ext cx="413269" cy="237669"/>
            </a:xfrm>
            <a:custGeom>
              <a:avLst/>
              <a:gdLst/>
              <a:ahLst/>
              <a:cxnLst>
                <a:cxn ang="0">
                  <a:pos x="wd2" y="hd2"/>
                </a:cxn>
                <a:cxn ang="5400000">
                  <a:pos x="wd2" y="hd2"/>
                </a:cxn>
                <a:cxn ang="10800000">
                  <a:pos x="wd2" y="hd2"/>
                </a:cxn>
                <a:cxn ang="16200000">
                  <a:pos x="wd2" y="hd2"/>
                </a:cxn>
              </a:cxnLst>
              <a:rect l="0" t="0" r="r" b="b"/>
              <a:pathLst>
                <a:path w="21574" h="21346" extrusionOk="0">
                  <a:moveTo>
                    <a:pt x="19209" y="13367"/>
                  </a:moveTo>
                  <a:cubicBezTo>
                    <a:pt x="19397" y="13321"/>
                    <a:pt x="19961" y="12257"/>
                    <a:pt x="20150" y="12257"/>
                  </a:cubicBezTo>
                  <a:cubicBezTo>
                    <a:pt x="20338" y="12257"/>
                    <a:pt x="21143" y="12534"/>
                    <a:pt x="21143" y="12304"/>
                  </a:cubicBezTo>
                  <a:cubicBezTo>
                    <a:pt x="21143" y="12073"/>
                    <a:pt x="21413" y="11287"/>
                    <a:pt x="21358" y="11056"/>
                  </a:cubicBezTo>
                  <a:cubicBezTo>
                    <a:pt x="21305" y="10825"/>
                    <a:pt x="21036" y="10502"/>
                    <a:pt x="21090" y="10270"/>
                  </a:cubicBezTo>
                  <a:cubicBezTo>
                    <a:pt x="21143" y="10039"/>
                    <a:pt x="21520" y="10039"/>
                    <a:pt x="21520" y="9762"/>
                  </a:cubicBezTo>
                  <a:cubicBezTo>
                    <a:pt x="21520" y="9485"/>
                    <a:pt x="21224" y="9346"/>
                    <a:pt x="21224" y="9161"/>
                  </a:cubicBezTo>
                  <a:cubicBezTo>
                    <a:pt x="21224" y="8976"/>
                    <a:pt x="21600" y="8652"/>
                    <a:pt x="21573" y="8283"/>
                  </a:cubicBezTo>
                  <a:cubicBezTo>
                    <a:pt x="21547" y="7913"/>
                    <a:pt x="21224" y="7867"/>
                    <a:pt x="20875" y="7544"/>
                  </a:cubicBezTo>
                  <a:cubicBezTo>
                    <a:pt x="20525" y="7219"/>
                    <a:pt x="20176" y="7357"/>
                    <a:pt x="19854" y="7081"/>
                  </a:cubicBezTo>
                  <a:cubicBezTo>
                    <a:pt x="19532" y="6804"/>
                    <a:pt x="18860" y="6988"/>
                    <a:pt x="18860" y="6804"/>
                  </a:cubicBezTo>
                  <a:cubicBezTo>
                    <a:pt x="18860" y="6619"/>
                    <a:pt x="18430" y="6018"/>
                    <a:pt x="18323" y="5694"/>
                  </a:cubicBezTo>
                  <a:cubicBezTo>
                    <a:pt x="18215" y="5371"/>
                    <a:pt x="17866" y="5556"/>
                    <a:pt x="17651" y="5786"/>
                  </a:cubicBezTo>
                  <a:cubicBezTo>
                    <a:pt x="17436" y="6018"/>
                    <a:pt x="17247" y="6110"/>
                    <a:pt x="17033" y="5879"/>
                  </a:cubicBezTo>
                  <a:cubicBezTo>
                    <a:pt x="16819" y="5648"/>
                    <a:pt x="16630" y="5278"/>
                    <a:pt x="16442" y="5417"/>
                  </a:cubicBezTo>
                  <a:cubicBezTo>
                    <a:pt x="16254" y="5556"/>
                    <a:pt x="15905" y="5464"/>
                    <a:pt x="15985" y="5001"/>
                  </a:cubicBezTo>
                  <a:cubicBezTo>
                    <a:pt x="16066" y="4538"/>
                    <a:pt x="15637" y="3523"/>
                    <a:pt x="15448" y="3384"/>
                  </a:cubicBezTo>
                  <a:cubicBezTo>
                    <a:pt x="15260" y="3244"/>
                    <a:pt x="14695" y="3475"/>
                    <a:pt x="14562" y="3014"/>
                  </a:cubicBezTo>
                  <a:cubicBezTo>
                    <a:pt x="14427" y="2551"/>
                    <a:pt x="14185" y="2181"/>
                    <a:pt x="14293" y="1858"/>
                  </a:cubicBezTo>
                  <a:cubicBezTo>
                    <a:pt x="14400" y="1535"/>
                    <a:pt x="14266" y="656"/>
                    <a:pt x="14132" y="286"/>
                  </a:cubicBezTo>
                  <a:cubicBezTo>
                    <a:pt x="13997" y="-83"/>
                    <a:pt x="13326" y="-37"/>
                    <a:pt x="13138" y="102"/>
                  </a:cubicBezTo>
                  <a:cubicBezTo>
                    <a:pt x="12949" y="240"/>
                    <a:pt x="12519" y="-37"/>
                    <a:pt x="12332" y="148"/>
                  </a:cubicBezTo>
                  <a:cubicBezTo>
                    <a:pt x="12144" y="333"/>
                    <a:pt x="12036" y="656"/>
                    <a:pt x="11767" y="656"/>
                  </a:cubicBezTo>
                  <a:cubicBezTo>
                    <a:pt x="11618" y="656"/>
                    <a:pt x="11518" y="621"/>
                    <a:pt x="11436" y="418"/>
                  </a:cubicBezTo>
                  <a:cubicBezTo>
                    <a:pt x="11145" y="644"/>
                    <a:pt x="10658" y="688"/>
                    <a:pt x="10658" y="688"/>
                  </a:cubicBezTo>
                  <a:cubicBezTo>
                    <a:pt x="10658" y="688"/>
                    <a:pt x="9940" y="1673"/>
                    <a:pt x="9940" y="2043"/>
                  </a:cubicBezTo>
                  <a:cubicBezTo>
                    <a:pt x="9940" y="2412"/>
                    <a:pt x="9906" y="3030"/>
                    <a:pt x="9726" y="2722"/>
                  </a:cubicBezTo>
                  <a:cubicBezTo>
                    <a:pt x="9547" y="2413"/>
                    <a:pt x="8795" y="2412"/>
                    <a:pt x="8616" y="2598"/>
                  </a:cubicBezTo>
                  <a:cubicBezTo>
                    <a:pt x="8436" y="2783"/>
                    <a:pt x="8150" y="1858"/>
                    <a:pt x="7827" y="2167"/>
                  </a:cubicBezTo>
                  <a:cubicBezTo>
                    <a:pt x="7505" y="2475"/>
                    <a:pt x="7075" y="1735"/>
                    <a:pt x="7039" y="2043"/>
                  </a:cubicBezTo>
                  <a:cubicBezTo>
                    <a:pt x="7003" y="2353"/>
                    <a:pt x="6538" y="2106"/>
                    <a:pt x="6215" y="1858"/>
                  </a:cubicBezTo>
                  <a:cubicBezTo>
                    <a:pt x="5893" y="1613"/>
                    <a:pt x="5319" y="1982"/>
                    <a:pt x="5105" y="1550"/>
                  </a:cubicBezTo>
                  <a:cubicBezTo>
                    <a:pt x="4890" y="1119"/>
                    <a:pt x="3493" y="1119"/>
                    <a:pt x="3027" y="1119"/>
                  </a:cubicBezTo>
                  <a:cubicBezTo>
                    <a:pt x="2562" y="1119"/>
                    <a:pt x="2454" y="1550"/>
                    <a:pt x="2239" y="1920"/>
                  </a:cubicBezTo>
                  <a:cubicBezTo>
                    <a:pt x="2045" y="2256"/>
                    <a:pt x="1819" y="2186"/>
                    <a:pt x="1591" y="2169"/>
                  </a:cubicBezTo>
                  <a:cubicBezTo>
                    <a:pt x="1611" y="2480"/>
                    <a:pt x="1646" y="2757"/>
                    <a:pt x="1693" y="2875"/>
                  </a:cubicBezTo>
                  <a:cubicBezTo>
                    <a:pt x="1800" y="3152"/>
                    <a:pt x="2311" y="4492"/>
                    <a:pt x="2176" y="4909"/>
                  </a:cubicBezTo>
                  <a:cubicBezTo>
                    <a:pt x="2043" y="5325"/>
                    <a:pt x="1800" y="5325"/>
                    <a:pt x="1639" y="5648"/>
                  </a:cubicBezTo>
                  <a:cubicBezTo>
                    <a:pt x="1478" y="5972"/>
                    <a:pt x="537" y="7405"/>
                    <a:pt x="511" y="7635"/>
                  </a:cubicBezTo>
                  <a:cubicBezTo>
                    <a:pt x="484" y="7867"/>
                    <a:pt x="672" y="8883"/>
                    <a:pt x="537" y="9068"/>
                  </a:cubicBezTo>
                  <a:cubicBezTo>
                    <a:pt x="404" y="9254"/>
                    <a:pt x="0" y="10224"/>
                    <a:pt x="0" y="10593"/>
                  </a:cubicBezTo>
                  <a:cubicBezTo>
                    <a:pt x="0" y="10963"/>
                    <a:pt x="295" y="11472"/>
                    <a:pt x="537" y="11610"/>
                  </a:cubicBezTo>
                  <a:cubicBezTo>
                    <a:pt x="639" y="11670"/>
                    <a:pt x="704" y="11752"/>
                    <a:pt x="734" y="11849"/>
                  </a:cubicBezTo>
                  <a:cubicBezTo>
                    <a:pt x="922" y="11806"/>
                    <a:pt x="1094" y="11781"/>
                    <a:pt x="1201" y="11781"/>
                  </a:cubicBezTo>
                  <a:cubicBezTo>
                    <a:pt x="1380" y="11781"/>
                    <a:pt x="2168" y="12151"/>
                    <a:pt x="2418" y="12151"/>
                  </a:cubicBezTo>
                  <a:cubicBezTo>
                    <a:pt x="2669" y="12151"/>
                    <a:pt x="3027" y="12335"/>
                    <a:pt x="3135" y="12520"/>
                  </a:cubicBezTo>
                  <a:cubicBezTo>
                    <a:pt x="3243" y="12704"/>
                    <a:pt x="3493" y="12581"/>
                    <a:pt x="3672" y="12273"/>
                  </a:cubicBezTo>
                  <a:cubicBezTo>
                    <a:pt x="3851" y="11966"/>
                    <a:pt x="4066" y="12151"/>
                    <a:pt x="4281" y="12151"/>
                  </a:cubicBezTo>
                  <a:cubicBezTo>
                    <a:pt x="4496" y="12151"/>
                    <a:pt x="4855" y="11841"/>
                    <a:pt x="4962" y="11534"/>
                  </a:cubicBezTo>
                  <a:cubicBezTo>
                    <a:pt x="5070" y="11227"/>
                    <a:pt x="6145" y="10732"/>
                    <a:pt x="6430" y="10671"/>
                  </a:cubicBezTo>
                  <a:cubicBezTo>
                    <a:pt x="6717" y="10610"/>
                    <a:pt x="7146" y="11595"/>
                    <a:pt x="7397" y="11595"/>
                  </a:cubicBezTo>
                  <a:cubicBezTo>
                    <a:pt x="7649" y="11595"/>
                    <a:pt x="8113" y="11904"/>
                    <a:pt x="8257" y="12704"/>
                  </a:cubicBezTo>
                  <a:cubicBezTo>
                    <a:pt x="8401" y="13506"/>
                    <a:pt x="8830" y="14493"/>
                    <a:pt x="9009" y="14799"/>
                  </a:cubicBezTo>
                  <a:cubicBezTo>
                    <a:pt x="9188" y="15109"/>
                    <a:pt x="9296" y="15909"/>
                    <a:pt x="9296" y="16156"/>
                  </a:cubicBezTo>
                  <a:cubicBezTo>
                    <a:pt x="9296" y="16403"/>
                    <a:pt x="8902" y="16094"/>
                    <a:pt x="8472" y="15909"/>
                  </a:cubicBezTo>
                  <a:cubicBezTo>
                    <a:pt x="8043" y="15723"/>
                    <a:pt x="8006" y="16463"/>
                    <a:pt x="8006" y="16833"/>
                  </a:cubicBezTo>
                  <a:cubicBezTo>
                    <a:pt x="8006" y="17203"/>
                    <a:pt x="7397" y="18497"/>
                    <a:pt x="7290" y="18744"/>
                  </a:cubicBezTo>
                  <a:cubicBezTo>
                    <a:pt x="7182" y="18991"/>
                    <a:pt x="7505" y="19175"/>
                    <a:pt x="7756" y="19236"/>
                  </a:cubicBezTo>
                  <a:cubicBezTo>
                    <a:pt x="7863" y="19262"/>
                    <a:pt x="8293" y="18744"/>
                    <a:pt x="8436" y="18744"/>
                  </a:cubicBezTo>
                  <a:cubicBezTo>
                    <a:pt x="8495" y="18744"/>
                    <a:pt x="8673" y="18981"/>
                    <a:pt x="8863" y="19262"/>
                  </a:cubicBezTo>
                  <a:cubicBezTo>
                    <a:pt x="8822" y="18298"/>
                    <a:pt x="8938" y="18352"/>
                    <a:pt x="9439" y="17697"/>
                  </a:cubicBezTo>
                  <a:cubicBezTo>
                    <a:pt x="9958" y="17020"/>
                    <a:pt x="10012" y="15756"/>
                    <a:pt x="10478" y="15601"/>
                  </a:cubicBezTo>
                  <a:cubicBezTo>
                    <a:pt x="10944" y="15447"/>
                    <a:pt x="11140" y="15077"/>
                    <a:pt x="11821" y="15262"/>
                  </a:cubicBezTo>
                  <a:cubicBezTo>
                    <a:pt x="12502" y="15447"/>
                    <a:pt x="11482" y="16186"/>
                    <a:pt x="11946" y="16617"/>
                  </a:cubicBezTo>
                  <a:cubicBezTo>
                    <a:pt x="12412" y="17051"/>
                    <a:pt x="13845" y="16495"/>
                    <a:pt x="13917" y="17110"/>
                  </a:cubicBezTo>
                  <a:cubicBezTo>
                    <a:pt x="13988" y="17727"/>
                    <a:pt x="12269" y="18344"/>
                    <a:pt x="12304" y="18652"/>
                  </a:cubicBezTo>
                  <a:cubicBezTo>
                    <a:pt x="12340" y="18959"/>
                    <a:pt x="13219" y="19269"/>
                    <a:pt x="13523" y="19606"/>
                  </a:cubicBezTo>
                  <a:cubicBezTo>
                    <a:pt x="13828" y="19946"/>
                    <a:pt x="13433" y="20900"/>
                    <a:pt x="13577" y="21209"/>
                  </a:cubicBezTo>
                  <a:cubicBezTo>
                    <a:pt x="13721" y="21517"/>
                    <a:pt x="14185" y="21270"/>
                    <a:pt x="14562" y="20808"/>
                  </a:cubicBezTo>
                  <a:cubicBezTo>
                    <a:pt x="14938" y="20346"/>
                    <a:pt x="15242" y="20499"/>
                    <a:pt x="15726" y="19946"/>
                  </a:cubicBezTo>
                  <a:cubicBezTo>
                    <a:pt x="16210" y="19391"/>
                    <a:pt x="17212" y="19883"/>
                    <a:pt x="17338" y="19546"/>
                  </a:cubicBezTo>
                  <a:cubicBezTo>
                    <a:pt x="17463" y="19206"/>
                    <a:pt x="17051" y="18868"/>
                    <a:pt x="16120" y="18991"/>
                  </a:cubicBezTo>
                  <a:cubicBezTo>
                    <a:pt x="15188" y="19114"/>
                    <a:pt x="15135" y="17604"/>
                    <a:pt x="15135" y="17295"/>
                  </a:cubicBezTo>
                  <a:cubicBezTo>
                    <a:pt x="15135" y="16988"/>
                    <a:pt x="16102" y="15723"/>
                    <a:pt x="16657" y="15632"/>
                  </a:cubicBezTo>
                  <a:cubicBezTo>
                    <a:pt x="17212" y="15539"/>
                    <a:pt x="17660" y="15262"/>
                    <a:pt x="18197" y="14832"/>
                  </a:cubicBezTo>
                  <a:cubicBezTo>
                    <a:pt x="18414" y="14658"/>
                    <a:pt x="18794" y="14481"/>
                    <a:pt x="19182" y="14355"/>
                  </a:cubicBezTo>
                  <a:cubicBezTo>
                    <a:pt x="19124" y="13918"/>
                    <a:pt x="19049" y="13407"/>
                    <a:pt x="19209" y="1336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7" name="Shape 2834"/>
            <p:cNvSpPr/>
            <p:nvPr/>
          </p:nvSpPr>
          <p:spPr>
            <a:xfrm>
              <a:off x="6471200" y="3241047"/>
              <a:ext cx="217260" cy="154796"/>
            </a:xfrm>
            <a:custGeom>
              <a:avLst/>
              <a:gdLst/>
              <a:ahLst/>
              <a:cxnLst>
                <a:cxn ang="0">
                  <a:pos x="wd2" y="hd2"/>
                </a:cxn>
                <a:cxn ang="5400000">
                  <a:pos x="wd2" y="hd2"/>
                </a:cxn>
                <a:cxn ang="10800000">
                  <a:pos x="wd2" y="hd2"/>
                </a:cxn>
                <a:cxn ang="16200000">
                  <a:pos x="wd2" y="hd2"/>
                </a:cxn>
              </a:cxnLst>
              <a:rect l="0" t="0" r="r" b="b"/>
              <a:pathLst>
                <a:path w="21507" h="21257" extrusionOk="0">
                  <a:moveTo>
                    <a:pt x="20225" y="10551"/>
                  </a:moveTo>
                  <a:cubicBezTo>
                    <a:pt x="19817" y="10409"/>
                    <a:pt x="19562" y="9138"/>
                    <a:pt x="18899" y="8784"/>
                  </a:cubicBezTo>
                  <a:cubicBezTo>
                    <a:pt x="18238" y="8431"/>
                    <a:pt x="18390" y="7300"/>
                    <a:pt x="17831" y="6805"/>
                  </a:cubicBezTo>
                  <a:cubicBezTo>
                    <a:pt x="17271" y="6310"/>
                    <a:pt x="17626" y="5321"/>
                    <a:pt x="17575" y="4543"/>
                  </a:cubicBezTo>
                  <a:cubicBezTo>
                    <a:pt x="17525" y="3766"/>
                    <a:pt x="17678" y="2565"/>
                    <a:pt x="17372" y="2353"/>
                  </a:cubicBezTo>
                  <a:cubicBezTo>
                    <a:pt x="17065" y="2140"/>
                    <a:pt x="15792" y="1151"/>
                    <a:pt x="15233" y="1506"/>
                  </a:cubicBezTo>
                  <a:cubicBezTo>
                    <a:pt x="14671" y="1859"/>
                    <a:pt x="14264" y="2140"/>
                    <a:pt x="14009" y="1506"/>
                  </a:cubicBezTo>
                  <a:cubicBezTo>
                    <a:pt x="13754" y="870"/>
                    <a:pt x="13398" y="515"/>
                    <a:pt x="12838" y="727"/>
                  </a:cubicBezTo>
                  <a:cubicBezTo>
                    <a:pt x="12277" y="939"/>
                    <a:pt x="11920" y="586"/>
                    <a:pt x="11614" y="232"/>
                  </a:cubicBezTo>
                  <a:cubicBezTo>
                    <a:pt x="11568" y="178"/>
                    <a:pt x="11531" y="94"/>
                    <a:pt x="11498" y="0"/>
                  </a:cubicBezTo>
                  <a:cubicBezTo>
                    <a:pt x="11273" y="65"/>
                    <a:pt x="10975" y="186"/>
                    <a:pt x="10784" y="398"/>
                  </a:cubicBezTo>
                  <a:cubicBezTo>
                    <a:pt x="10444" y="775"/>
                    <a:pt x="10377" y="1529"/>
                    <a:pt x="9900" y="1529"/>
                  </a:cubicBezTo>
                  <a:cubicBezTo>
                    <a:pt x="9425" y="1529"/>
                    <a:pt x="8882" y="1247"/>
                    <a:pt x="8338" y="1812"/>
                  </a:cubicBezTo>
                  <a:cubicBezTo>
                    <a:pt x="7794" y="2377"/>
                    <a:pt x="7659" y="3038"/>
                    <a:pt x="7726" y="3507"/>
                  </a:cubicBezTo>
                  <a:cubicBezTo>
                    <a:pt x="7794" y="3978"/>
                    <a:pt x="7863" y="4733"/>
                    <a:pt x="7455" y="4733"/>
                  </a:cubicBezTo>
                  <a:cubicBezTo>
                    <a:pt x="7047" y="4733"/>
                    <a:pt x="7116" y="5394"/>
                    <a:pt x="6708" y="5583"/>
                  </a:cubicBezTo>
                  <a:cubicBezTo>
                    <a:pt x="6301" y="5770"/>
                    <a:pt x="5621" y="6619"/>
                    <a:pt x="5552" y="7087"/>
                  </a:cubicBezTo>
                  <a:cubicBezTo>
                    <a:pt x="5485" y="7561"/>
                    <a:pt x="5485" y="8596"/>
                    <a:pt x="5213" y="8596"/>
                  </a:cubicBezTo>
                  <a:cubicBezTo>
                    <a:pt x="4940" y="8596"/>
                    <a:pt x="3991" y="8786"/>
                    <a:pt x="3718" y="9256"/>
                  </a:cubicBezTo>
                  <a:cubicBezTo>
                    <a:pt x="3447" y="9728"/>
                    <a:pt x="3110" y="10197"/>
                    <a:pt x="2565" y="10010"/>
                  </a:cubicBezTo>
                  <a:cubicBezTo>
                    <a:pt x="2286" y="9912"/>
                    <a:pt x="1538" y="9865"/>
                    <a:pt x="881" y="9844"/>
                  </a:cubicBezTo>
                  <a:cubicBezTo>
                    <a:pt x="891" y="9937"/>
                    <a:pt x="891" y="10028"/>
                    <a:pt x="866" y="10127"/>
                  </a:cubicBezTo>
                  <a:cubicBezTo>
                    <a:pt x="611" y="11116"/>
                    <a:pt x="814" y="12034"/>
                    <a:pt x="1223" y="12530"/>
                  </a:cubicBezTo>
                  <a:cubicBezTo>
                    <a:pt x="1630" y="13023"/>
                    <a:pt x="1783" y="15003"/>
                    <a:pt x="1324" y="15286"/>
                  </a:cubicBezTo>
                  <a:cubicBezTo>
                    <a:pt x="866" y="15568"/>
                    <a:pt x="0" y="16416"/>
                    <a:pt x="0" y="16911"/>
                  </a:cubicBezTo>
                  <a:cubicBezTo>
                    <a:pt x="0" y="17405"/>
                    <a:pt x="917" y="17829"/>
                    <a:pt x="764" y="18535"/>
                  </a:cubicBezTo>
                  <a:cubicBezTo>
                    <a:pt x="678" y="18941"/>
                    <a:pt x="675" y="19659"/>
                    <a:pt x="724" y="20284"/>
                  </a:cubicBezTo>
                  <a:cubicBezTo>
                    <a:pt x="1156" y="20310"/>
                    <a:pt x="1584" y="20417"/>
                    <a:pt x="1952" y="19904"/>
                  </a:cubicBezTo>
                  <a:cubicBezTo>
                    <a:pt x="2361" y="19337"/>
                    <a:pt x="2565" y="18678"/>
                    <a:pt x="3447" y="18678"/>
                  </a:cubicBezTo>
                  <a:cubicBezTo>
                    <a:pt x="4330" y="18678"/>
                    <a:pt x="6979" y="18678"/>
                    <a:pt x="7386" y="19337"/>
                  </a:cubicBezTo>
                  <a:cubicBezTo>
                    <a:pt x="7794" y="19998"/>
                    <a:pt x="8882" y="19433"/>
                    <a:pt x="9492" y="19809"/>
                  </a:cubicBezTo>
                  <a:cubicBezTo>
                    <a:pt x="10105" y="20187"/>
                    <a:pt x="10987" y="20564"/>
                    <a:pt x="11054" y="20091"/>
                  </a:cubicBezTo>
                  <a:cubicBezTo>
                    <a:pt x="11123" y="19620"/>
                    <a:pt x="11939" y="20752"/>
                    <a:pt x="12549" y="20281"/>
                  </a:cubicBezTo>
                  <a:cubicBezTo>
                    <a:pt x="13161" y="19809"/>
                    <a:pt x="13704" y="21222"/>
                    <a:pt x="14045" y="20939"/>
                  </a:cubicBezTo>
                  <a:cubicBezTo>
                    <a:pt x="14384" y="20655"/>
                    <a:pt x="15810" y="20657"/>
                    <a:pt x="16149" y="21129"/>
                  </a:cubicBezTo>
                  <a:cubicBezTo>
                    <a:pt x="16491" y="21600"/>
                    <a:pt x="16556" y="20655"/>
                    <a:pt x="16556" y="20091"/>
                  </a:cubicBezTo>
                  <a:cubicBezTo>
                    <a:pt x="16556" y="19526"/>
                    <a:pt x="17917" y="18020"/>
                    <a:pt x="17917" y="18020"/>
                  </a:cubicBezTo>
                  <a:cubicBezTo>
                    <a:pt x="17917" y="18020"/>
                    <a:pt x="18841" y="17952"/>
                    <a:pt x="19393" y="17607"/>
                  </a:cubicBezTo>
                  <a:cubicBezTo>
                    <a:pt x="19270" y="17362"/>
                    <a:pt x="19166" y="16961"/>
                    <a:pt x="19053" y="16275"/>
                  </a:cubicBezTo>
                  <a:cubicBezTo>
                    <a:pt x="18799" y="14720"/>
                    <a:pt x="18390" y="13802"/>
                    <a:pt x="18696" y="13306"/>
                  </a:cubicBezTo>
                  <a:cubicBezTo>
                    <a:pt x="19002" y="12811"/>
                    <a:pt x="19868" y="13943"/>
                    <a:pt x="20326" y="13659"/>
                  </a:cubicBezTo>
                  <a:cubicBezTo>
                    <a:pt x="20785" y="13378"/>
                    <a:pt x="21600" y="12811"/>
                    <a:pt x="21499" y="12177"/>
                  </a:cubicBezTo>
                  <a:cubicBezTo>
                    <a:pt x="21396" y="11541"/>
                    <a:pt x="20633" y="10691"/>
                    <a:pt x="20225" y="1055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8" name="Shape 2835"/>
            <p:cNvSpPr/>
            <p:nvPr/>
          </p:nvSpPr>
          <p:spPr>
            <a:xfrm>
              <a:off x="6418307" y="3170522"/>
              <a:ext cx="168511" cy="80555"/>
            </a:xfrm>
            <a:custGeom>
              <a:avLst/>
              <a:gdLst/>
              <a:ahLst/>
              <a:cxnLst>
                <a:cxn ang="0">
                  <a:pos x="wd2" y="hd2"/>
                </a:cxn>
                <a:cxn ang="5400000">
                  <a:pos x="wd2" y="hd2"/>
                </a:cxn>
                <a:cxn ang="10800000">
                  <a:pos x="wd2" y="hd2"/>
                </a:cxn>
                <a:cxn ang="16200000">
                  <a:pos x="wd2" y="hd2"/>
                </a:cxn>
              </a:cxnLst>
              <a:rect l="0" t="0" r="r" b="b"/>
              <a:pathLst>
                <a:path w="21259" h="21440" extrusionOk="0">
                  <a:moveTo>
                    <a:pt x="6976" y="14951"/>
                  </a:moveTo>
                  <a:cubicBezTo>
                    <a:pt x="7770" y="14951"/>
                    <a:pt x="9624" y="15791"/>
                    <a:pt x="10682" y="14951"/>
                  </a:cubicBezTo>
                  <a:cubicBezTo>
                    <a:pt x="11739" y="14115"/>
                    <a:pt x="11739" y="16632"/>
                    <a:pt x="12403" y="16346"/>
                  </a:cubicBezTo>
                  <a:cubicBezTo>
                    <a:pt x="13062" y="16067"/>
                    <a:pt x="14386" y="18024"/>
                    <a:pt x="15181" y="19421"/>
                  </a:cubicBezTo>
                  <a:cubicBezTo>
                    <a:pt x="15604" y="20165"/>
                    <a:pt x="16106" y="20759"/>
                    <a:pt x="16663" y="21440"/>
                  </a:cubicBezTo>
                  <a:cubicBezTo>
                    <a:pt x="16790" y="20984"/>
                    <a:pt x="16960" y="20534"/>
                    <a:pt x="17232" y="20105"/>
                  </a:cubicBezTo>
                  <a:cubicBezTo>
                    <a:pt x="17925" y="19010"/>
                    <a:pt x="18617" y="19557"/>
                    <a:pt x="19223" y="19557"/>
                  </a:cubicBezTo>
                  <a:cubicBezTo>
                    <a:pt x="19830" y="19557"/>
                    <a:pt x="19916" y="18095"/>
                    <a:pt x="20349" y="17364"/>
                  </a:cubicBezTo>
                  <a:cubicBezTo>
                    <a:pt x="20592" y="16953"/>
                    <a:pt x="20971" y="16719"/>
                    <a:pt x="21259" y="16593"/>
                  </a:cubicBezTo>
                  <a:cubicBezTo>
                    <a:pt x="21027" y="15581"/>
                    <a:pt x="21015" y="13611"/>
                    <a:pt x="20629" y="12797"/>
                  </a:cubicBezTo>
                  <a:cubicBezTo>
                    <a:pt x="20174" y="11841"/>
                    <a:pt x="19526" y="10193"/>
                    <a:pt x="19720" y="9237"/>
                  </a:cubicBezTo>
                  <a:cubicBezTo>
                    <a:pt x="19916" y="8277"/>
                    <a:pt x="19916" y="6909"/>
                    <a:pt x="19394" y="5813"/>
                  </a:cubicBezTo>
                  <a:cubicBezTo>
                    <a:pt x="19167" y="5333"/>
                    <a:pt x="18993" y="4772"/>
                    <a:pt x="18900" y="4236"/>
                  </a:cubicBezTo>
                  <a:cubicBezTo>
                    <a:pt x="17844" y="3951"/>
                    <a:pt x="16424" y="3626"/>
                    <a:pt x="16106" y="3852"/>
                  </a:cubicBezTo>
                  <a:cubicBezTo>
                    <a:pt x="15586" y="4218"/>
                    <a:pt x="13510" y="746"/>
                    <a:pt x="13163" y="197"/>
                  </a:cubicBezTo>
                  <a:cubicBezTo>
                    <a:pt x="12936" y="-160"/>
                    <a:pt x="11396" y="27"/>
                    <a:pt x="10009" y="299"/>
                  </a:cubicBezTo>
                  <a:cubicBezTo>
                    <a:pt x="9210" y="2166"/>
                    <a:pt x="9787" y="3539"/>
                    <a:pt x="9743" y="6408"/>
                  </a:cubicBezTo>
                  <a:cubicBezTo>
                    <a:pt x="9701" y="9333"/>
                    <a:pt x="8185" y="8783"/>
                    <a:pt x="7365" y="8783"/>
                  </a:cubicBezTo>
                  <a:cubicBezTo>
                    <a:pt x="6539" y="8783"/>
                    <a:pt x="5199" y="3578"/>
                    <a:pt x="4768" y="2388"/>
                  </a:cubicBezTo>
                  <a:cubicBezTo>
                    <a:pt x="4332" y="1202"/>
                    <a:pt x="2947" y="3852"/>
                    <a:pt x="1953" y="5126"/>
                  </a:cubicBezTo>
                  <a:cubicBezTo>
                    <a:pt x="957" y="6408"/>
                    <a:pt x="1476" y="8873"/>
                    <a:pt x="783" y="10058"/>
                  </a:cubicBezTo>
                  <a:cubicBezTo>
                    <a:pt x="92" y="11246"/>
                    <a:pt x="-341" y="13257"/>
                    <a:pt x="350" y="15905"/>
                  </a:cubicBezTo>
                  <a:cubicBezTo>
                    <a:pt x="378" y="16013"/>
                    <a:pt x="396" y="16124"/>
                    <a:pt x="424" y="16230"/>
                  </a:cubicBezTo>
                  <a:cubicBezTo>
                    <a:pt x="1290" y="16085"/>
                    <a:pt x="2211" y="15750"/>
                    <a:pt x="2743" y="14951"/>
                  </a:cubicBezTo>
                  <a:cubicBezTo>
                    <a:pt x="3669" y="13557"/>
                    <a:pt x="6184" y="14951"/>
                    <a:pt x="6976" y="1495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9" name="Shape 2836"/>
            <p:cNvSpPr/>
            <p:nvPr/>
          </p:nvSpPr>
          <p:spPr>
            <a:xfrm>
              <a:off x="6418307" y="3232231"/>
              <a:ext cx="133006" cy="81697"/>
            </a:xfrm>
            <a:custGeom>
              <a:avLst/>
              <a:gdLst/>
              <a:ahLst/>
              <a:cxnLst>
                <a:cxn ang="0">
                  <a:pos x="wd2" y="hd2"/>
                </a:cxn>
                <a:cxn ang="5400000">
                  <a:pos x="wd2" y="hd2"/>
                </a:cxn>
                <a:cxn ang="10800000">
                  <a:pos x="wd2" y="hd2"/>
                </a:cxn>
                <a:cxn ang="16200000">
                  <a:pos x="wd2" y="hd2"/>
                </a:cxn>
              </a:cxnLst>
              <a:rect l="0" t="0" r="r" b="b"/>
              <a:pathLst>
                <a:path w="21321" h="20600" extrusionOk="0">
                  <a:moveTo>
                    <a:pt x="2767" y="10097"/>
                  </a:moveTo>
                  <a:cubicBezTo>
                    <a:pt x="3179" y="11006"/>
                    <a:pt x="4500" y="11785"/>
                    <a:pt x="4994" y="11396"/>
                  </a:cubicBezTo>
                  <a:cubicBezTo>
                    <a:pt x="5488" y="11006"/>
                    <a:pt x="7056" y="12302"/>
                    <a:pt x="7056" y="13340"/>
                  </a:cubicBezTo>
                  <a:cubicBezTo>
                    <a:pt x="7056" y="14378"/>
                    <a:pt x="6645" y="17495"/>
                    <a:pt x="7056" y="17495"/>
                  </a:cubicBezTo>
                  <a:cubicBezTo>
                    <a:pt x="7430" y="17495"/>
                    <a:pt x="9806" y="18654"/>
                    <a:pt x="9969" y="20218"/>
                  </a:cubicBezTo>
                  <a:cubicBezTo>
                    <a:pt x="11033" y="20257"/>
                    <a:pt x="12243" y="20343"/>
                    <a:pt x="12696" y="20522"/>
                  </a:cubicBezTo>
                  <a:cubicBezTo>
                    <a:pt x="13578" y="20866"/>
                    <a:pt x="14124" y="20004"/>
                    <a:pt x="14563" y="19138"/>
                  </a:cubicBezTo>
                  <a:cubicBezTo>
                    <a:pt x="15005" y="18274"/>
                    <a:pt x="16542" y="17927"/>
                    <a:pt x="16984" y="17927"/>
                  </a:cubicBezTo>
                  <a:cubicBezTo>
                    <a:pt x="17424" y="17927"/>
                    <a:pt x="17424" y="16025"/>
                    <a:pt x="17533" y="15156"/>
                  </a:cubicBezTo>
                  <a:cubicBezTo>
                    <a:pt x="17645" y="14295"/>
                    <a:pt x="18745" y="12738"/>
                    <a:pt x="19404" y="12394"/>
                  </a:cubicBezTo>
                  <a:cubicBezTo>
                    <a:pt x="20065" y="12046"/>
                    <a:pt x="19953" y="10833"/>
                    <a:pt x="20613" y="10833"/>
                  </a:cubicBezTo>
                  <a:cubicBezTo>
                    <a:pt x="21274" y="10833"/>
                    <a:pt x="21162" y="9446"/>
                    <a:pt x="21053" y="8582"/>
                  </a:cubicBezTo>
                  <a:cubicBezTo>
                    <a:pt x="20988" y="8056"/>
                    <a:pt x="21067" y="7400"/>
                    <a:pt x="21321" y="6734"/>
                  </a:cubicBezTo>
                  <a:cubicBezTo>
                    <a:pt x="20613" y="6090"/>
                    <a:pt x="19975" y="5526"/>
                    <a:pt x="19439" y="4822"/>
                  </a:cubicBezTo>
                  <a:cubicBezTo>
                    <a:pt x="18428" y="3498"/>
                    <a:pt x="16746" y="1644"/>
                    <a:pt x="15909" y="1909"/>
                  </a:cubicBezTo>
                  <a:cubicBezTo>
                    <a:pt x="15065" y="2179"/>
                    <a:pt x="15065" y="-205"/>
                    <a:pt x="13721" y="587"/>
                  </a:cubicBezTo>
                  <a:cubicBezTo>
                    <a:pt x="12377" y="1382"/>
                    <a:pt x="10021" y="587"/>
                    <a:pt x="9013" y="587"/>
                  </a:cubicBezTo>
                  <a:cubicBezTo>
                    <a:pt x="8007" y="587"/>
                    <a:pt x="4810" y="-734"/>
                    <a:pt x="3635" y="587"/>
                  </a:cubicBezTo>
                  <a:cubicBezTo>
                    <a:pt x="2959" y="1343"/>
                    <a:pt x="1788" y="1661"/>
                    <a:pt x="687" y="1798"/>
                  </a:cubicBezTo>
                  <a:cubicBezTo>
                    <a:pt x="1439" y="4214"/>
                    <a:pt x="1164" y="6658"/>
                    <a:pt x="320" y="8150"/>
                  </a:cubicBezTo>
                  <a:cubicBezTo>
                    <a:pt x="-279" y="9216"/>
                    <a:pt x="69" y="9358"/>
                    <a:pt x="509" y="9776"/>
                  </a:cubicBezTo>
                  <a:cubicBezTo>
                    <a:pt x="1412" y="9642"/>
                    <a:pt x="2437" y="9366"/>
                    <a:pt x="2767" y="1009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0" name="Shape 2837"/>
            <p:cNvSpPr/>
            <p:nvPr/>
          </p:nvSpPr>
          <p:spPr>
            <a:xfrm>
              <a:off x="6092127" y="3505517"/>
              <a:ext cx="103714" cy="55004"/>
            </a:xfrm>
            <a:custGeom>
              <a:avLst/>
              <a:gdLst/>
              <a:ahLst/>
              <a:cxnLst>
                <a:cxn ang="0">
                  <a:pos x="wd2" y="hd2"/>
                </a:cxn>
                <a:cxn ang="5400000">
                  <a:pos x="wd2" y="hd2"/>
                </a:cxn>
                <a:cxn ang="10800000">
                  <a:pos x="wd2" y="hd2"/>
                </a:cxn>
                <a:cxn ang="16200000">
                  <a:pos x="wd2" y="hd2"/>
                </a:cxn>
              </a:cxnLst>
              <a:rect l="0" t="0" r="r" b="b"/>
              <a:pathLst>
                <a:path w="21296" h="20371" extrusionOk="0">
                  <a:moveTo>
                    <a:pt x="18928" y="8608"/>
                  </a:moveTo>
                  <a:cubicBezTo>
                    <a:pt x="17977" y="9366"/>
                    <a:pt x="16497" y="7079"/>
                    <a:pt x="16497" y="6320"/>
                  </a:cubicBezTo>
                  <a:cubicBezTo>
                    <a:pt x="16497" y="5789"/>
                    <a:pt x="16302" y="3890"/>
                    <a:pt x="16500" y="2709"/>
                  </a:cubicBezTo>
                  <a:cubicBezTo>
                    <a:pt x="15715" y="1979"/>
                    <a:pt x="14588" y="994"/>
                    <a:pt x="13750" y="542"/>
                  </a:cubicBezTo>
                  <a:cubicBezTo>
                    <a:pt x="12340" y="-218"/>
                    <a:pt x="11636" y="-218"/>
                    <a:pt x="10510" y="793"/>
                  </a:cubicBezTo>
                  <a:cubicBezTo>
                    <a:pt x="9792" y="1440"/>
                    <a:pt x="7809" y="1260"/>
                    <a:pt x="6468" y="1048"/>
                  </a:cubicBezTo>
                  <a:cubicBezTo>
                    <a:pt x="6349" y="1807"/>
                    <a:pt x="6162" y="2317"/>
                    <a:pt x="5825" y="2317"/>
                  </a:cubicBezTo>
                  <a:cubicBezTo>
                    <a:pt x="4874" y="2317"/>
                    <a:pt x="3606" y="4032"/>
                    <a:pt x="3394" y="5940"/>
                  </a:cubicBezTo>
                  <a:cubicBezTo>
                    <a:pt x="3183" y="7844"/>
                    <a:pt x="964" y="9366"/>
                    <a:pt x="329" y="12799"/>
                  </a:cubicBezTo>
                  <a:cubicBezTo>
                    <a:pt x="-304" y="16230"/>
                    <a:pt x="13" y="17754"/>
                    <a:pt x="964" y="15659"/>
                  </a:cubicBezTo>
                  <a:cubicBezTo>
                    <a:pt x="1915" y="13562"/>
                    <a:pt x="3078" y="14326"/>
                    <a:pt x="3078" y="16038"/>
                  </a:cubicBezTo>
                  <a:cubicBezTo>
                    <a:pt x="3078" y="17754"/>
                    <a:pt x="4346" y="17942"/>
                    <a:pt x="3923" y="20233"/>
                  </a:cubicBezTo>
                  <a:cubicBezTo>
                    <a:pt x="3914" y="20288"/>
                    <a:pt x="3916" y="20312"/>
                    <a:pt x="3909" y="20371"/>
                  </a:cubicBezTo>
                  <a:cubicBezTo>
                    <a:pt x="5355" y="20142"/>
                    <a:pt x="7364" y="19850"/>
                    <a:pt x="7975" y="19850"/>
                  </a:cubicBezTo>
                  <a:cubicBezTo>
                    <a:pt x="8962" y="19850"/>
                    <a:pt x="9947" y="14264"/>
                    <a:pt x="10370" y="13751"/>
                  </a:cubicBezTo>
                  <a:cubicBezTo>
                    <a:pt x="10790" y="13245"/>
                    <a:pt x="11921" y="17821"/>
                    <a:pt x="13047" y="19603"/>
                  </a:cubicBezTo>
                  <a:cubicBezTo>
                    <a:pt x="14172" y="21382"/>
                    <a:pt x="14315" y="18076"/>
                    <a:pt x="14315" y="16552"/>
                  </a:cubicBezTo>
                  <a:cubicBezTo>
                    <a:pt x="14315" y="15024"/>
                    <a:pt x="15302" y="14514"/>
                    <a:pt x="16005" y="14772"/>
                  </a:cubicBezTo>
                  <a:cubicBezTo>
                    <a:pt x="16709" y="15024"/>
                    <a:pt x="18262" y="15533"/>
                    <a:pt x="18262" y="13751"/>
                  </a:cubicBezTo>
                  <a:cubicBezTo>
                    <a:pt x="18262" y="11981"/>
                    <a:pt x="19107" y="12740"/>
                    <a:pt x="19668" y="12740"/>
                  </a:cubicBezTo>
                  <a:cubicBezTo>
                    <a:pt x="20232" y="12740"/>
                    <a:pt x="20375" y="10702"/>
                    <a:pt x="20375" y="10702"/>
                  </a:cubicBezTo>
                  <a:lnTo>
                    <a:pt x="21296" y="9158"/>
                  </a:lnTo>
                  <a:cubicBezTo>
                    <a:pt x="20546" y="8474"/>
                    <a:pt x="19673" y="8010"/>
                    <a:pt x="18928" y="860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1" name="Shape 2838"/>
            <p:cNvSpPr/>
            <p:nvPr/>
          </p:nvSpPr>
          <p:spPr>
            <a:xfrm>
              <a:off x="6083312" y="3285126"/>
              <a:ext cx="206096" cy="232129"/>
            </a:xfrm>
            <a:custGeom>
              <a:avLst/>
              <a:gdLst/>
              <a:ahLst/>
              <a:cxnLst>
                <a:cxn ang="0">
                  <a:pos x="wd2" y="hd2"/>
                </a:cxn>
                <a:cxn ang="5400000">
                  <a:pos x="wd2" y="hd2"/>
                </a:cxn>
                <a:cxn ang="10800000">
                  <a:pos x="wd2" y="hd2"/>
                </a:cxn>
                <a:cxn ang="16200000">
                  <a:pos x="wd2" y="hd2"/>
                </a:cxn>
              </a:cxnLst>
              <a:rect l="0" t="0" r="r" b="b"/>
              <a:pathLst>
                <a:path w="21396" h="21271" extrusionOk="0">
                  <a:moveTo>
                    <a:pt x="2712" y="5600"/>
                  </a:moveTo>
                  <a:cubicBezTo>
                    <a:pt x="2142" y="6353"/>
                    <a:pt x="1359" y="6415"/>
                    <a:pt x="1500" y="6603"/>
                  </a:cubicBezTo>
                  <a:cubicBezTo>
                    <a:pt x="1644" y="6792"/>
                    <a:pt x="2499" y="7422"/>
                    <a:pt x="2285" y="7736"/>
                  </a:cubicBezTo>
                  <a:cubicBezTo>
                    <a:pt x="2071" y="8050"/>
                    <a:pt x="1785" y="7863"/>
                    <a:pt x="1785" y="8429"/>
                  </a:cubicBezTo>
                  <a:cubicBezTo>
                    <a:pt x="1785" y="8993"/>
                    <a:pt x="787" y="8993"/>
                    <a:pt x="432" y="8993"/>
                  </a:cubicBezTo>
                  <a:cubicBezTo>
                    <a:pt x="76" y="8993"/>
                    <a:pt x="503" y="9561"/>
                    <a:pt x="290" y="10000"/>
                  </a:cubicBezTo>
                  <a:cubicBezTo>
                    <a:pt x="76" y="10439"/>
                    <a:pt x="76" y="11319"/>
                    <a:pt x="4" y="11698"/>
                  </a:cubicBezTo>
                  <a:cubicBezTo>
                    <a:pt x="-66" y="12074"/>
                    <a:pt x="717" y="12704"/>
                    <a:pt x="645" y="13018"/>
                  </a:cubicBezTo>
                  <a:cubicBezTo>
                    <a:pt x="575" y="13334"/>
                    <a:pt x="4" y="13584"/>
                    <a:pt x="148" y="13834"/>
                  </a:cubicBezTo>
                  <a:cubicBezTo>
                    <a:pt x="281" y="14074"/>
                    <a:pt x="795" y="14435"/>
                    <a:pt x="910" y="15597"/>
                  </a:cubicBezTo>
                  <a:cubicBezTo>
                    <a:pt x="1156" y="15660"/>
                    <a:pt x="1356" y="15741"/>
                    <a:pt x="1447" y="15847"/>
                  </a:cubicBezTo>
                  <a:cubicBezTo>
                    <a:pt x="1768" y="16224"/>
                    <a:pt x="2302" y="16507"/>
                    <a:pt x="2996" y="16507"/>
                  </a:cubicBezTo>
                  <a:cubicBezTo>
                    <a:pt x="3690" y="16507"/>
                    <a:pt x="3958" y="16932"/>
                    <a:pt x="4278" y="16884"/>
                  </a:cubicBezTo>
                  <a:cubicBezTo>
                    <a:pt x="4599" y="16837"/>
                    <a:pt x="5454" y="17074"/>
                    <a:pt x="4759" y="17592"/>
                  </a:cubicBezTo>
                  <a:cubicBezTo>
                    <a:pt x="4065" y="18111"/>
                    <a:pt x="3958" y="18723"/>
                    <a:pt x="3797" y="19337"/>
                  </a:cubicBezTo>
                  <a:cubicBezTo>
                    <a:pt x="3694" y="19733"/>
                    <a:pt x="3700" y="20284"/>
                    <a:pt x="3589" y="20626"/>
                  </a:cubicBezTo>
                  <a:cubicBezTo>
                    <a:pt x="4266" y="20679"/>
                    <a:pt x="5269" y="20723"/>
                    <a:pt x="5632" y="20563"/>
                  </a:cubicBezTo>
                  <a:cubicBezTo>
                    <a:pt x="6201" y="20313"/>
                    <a:pt x="6557" y="20313"/>
                    <a:pt x="7270" y="20501"/>
                  </a:cubicBezTo>
                  <a:cubicBezTo>
                    <a:pt x="7694" y="20613"/>
                    <a:pt x="8264" y="20856"/>
                    <a:pt x="8661" y="21037"/>
                  </a:cubicBezTo>
                  <a:cubicBezTo>
                    <a:pt x="8704" y="20910"/>
                    <a:pt x="8781" y="20814"/>
                    <a:pt x="8926" y="20798"/>
                  </a:cubicBezTo>
                  <a:cubicBezTo>
                    <a:pt x="9407" y="20752"/>
                    <a:pt x="9994" y="21600"/>
                    <a:pt x="10315" y="21128"/>
                  </a:cubicBezTo>
                  <a:cubicBezTo>
                    <a:pt x="10637" y="20657"/>
                    <a:pt x="11384" y="20752"/>
                    <a:pt x="11758" y="20940"/>
                  </a:cubicBezTo>
                  <a:cubicBezTo>
                    <a:pt x="12132" y="21128"/>
                    <a:pt x="12720" y="21223"/>
                    <a:pt x="13148" y="20845"/>
                  </a:cubicBezTo>
                  <a:cubicBezTo>
                    <a:pt x="13574" y="20468"/>
                    <a:pt x="15230" y="20280"/>
                    <a:pt x="15605" y="20421"/>
                  </a:cubicBezTo>
                  <a:cubicBezTo>
                    <a:pt x="15979" y="20563"/>
                    <a:pt x="16940" y="20940"/>
                    <a:pt x="16567" y="19808"/>
                  </a:cubicBezTo>
                  <a:cubicBezTo>
                    <a:pt x="16192" y="18677"/>
                    <a:pt x="17367" y="18912"/>
                    <a:pt x="17527" y="18488"/>
                  </a:cubicBezTo>
                  <a:cubicBezTo>
                    <a:pt x="17688" y="18063"/>
                    <a:pt x="19077" y="17875"/>
                    <a:pt x="18863" y="17545"/>
                  </a:cubicBezTo>
                  <a:cubicBezTo>
                    <a:pt x="18650" y="17214"/>
                    <a:pt x="16887" y="16224"/>
                    <a:pt x="16353" y="15894"/>
                  </a:cubicBezTo>
                  <a:cubicBezTo>
                    <a:pt x="15819" y="15564"/>
                    <a:pt x="15819" y="14526"/>
                    <a:pt x="15551" y="14102"/>
                  </a:cubicBezTo>
                  <a:cubicBezTo>
                    <a:pt x="15284" y="13678"/>
                    <a:pt x="14696" y="13113"/>
                    <a:pt x="15390" y="12970"/>
                  </a:cubicBezTo>
                  <a:cubicBezTo>
                    <a:pt x="16085" y="12829"/>
                    <a:pt x="17315" y="12593"/>
                    <a:pt x="17902" y="12121"/>
                  </a:cubicBezTo>
                  <a:cubicBezTo>
                    <a:pt x="18489" y="11649"/>
                    <a:pt x="19558" y="11603"/>
                    <a:pt x="19878" y="11319"/>
                  </a:cubicBezTo>
                  <a:cubicBezTo>
                    <a:pt x="20199" y="11037"/>
                    <a:pt x="20947" y="11556"/>
                    <a:pt x="21161" y="11272"/>
                  </a:cubicBezTo>
                  <a:cubicBezTo>
                    <a:pt x="21375" y="10989"/>
                    <a:pt x="21534" y="10423"/>
                    <a:pt x="21215" y="10094"/>
                  </a:cubicBezTo>
                  <a:cubicBezTo>
                    <a:pt x="20894" y="9763"/>
                    <a:pt x="20680" y="9198"/>
                    <a:pt x="20627" y="8397"/>
                  </a:cubicBezTo>
                  <a:cubicBezTo>
                    <a:pt x="20573" y="7595"/>
                    <a:pt x="20307" y="7642"/>
                    <a:pt x="20307" y="7265"/>
                  </a:cubicBezTo>
                  <a:cubicBezTo>
                    <a:pt x="20307" y="6886"/>
                    <a:pt x="20146" y="6415"/>
                    <a:pt x="19772" y="6226"/>
                  </a:cubicBezTo>
                  <a:cubicBezTo>
                    <a:pt x="19399" y="6039"/>
                    <a:pt x="19238" y="5897"/>
                    <a:pt x="19612" y="5378"/>
                  </a:cubicBezTo>
                  <a:cubicBezTo>
                    <a:pt x="19986" y="4859"/>
                    <a:pt x="19824" y="3539"/>
                    <a:pt x="19664" y="3162"/>
                  </a:cubicBezTo>
                  <a:cubicBezTo>
                    <a:pt x="19633" y="3087"/>
                    <a:pt x="19637" y="2999"/>
                    <a:pt x="19654" y="2904"/>
                  </a:cubicBezTo>
                  <a:cubicBezTo>
                    <a:pt x="19558" y="2863"/>
                    <a:pt x="19482" y="2781"/>
                    <a:pt x="19452" y="2642"/>
                  </a:cubicBezTo>
                  <a:cubicBezTo>
                    <a:pt x="19343" y="2139"/>
                    <a:pt x="18954" y="1951"/>
                    <a:pt x="18027" y="1951"/>
                  </a:cubicBezTo>
                  <a:cubicBezTo>
                    <a:pt x="17100" y="1951"/>
                    <a:pt x="18596" y="1133"/>
                    <a:pt x="18241" y="725"/>
                  </a:cubicBezTo>
                  <a:cubicBezTo>
                    <a:pt x="17886" y="317"/>
                    <a:pt x="16957" y="1479"/>
                    <a:pt x="16105" y="1227"/>
                  </a:cubicBezTo>
                  <a:cubicBezTo>
                    <a:pt x="15249" y="977"/>
                    <a:pt x="14145" y="2109"/>
                    <a:pt x="13398" y="2611"/>
                  </a:cubicBezTo>
                  <a:cubicBezTo>
                    <a:pt x="12649" y="3115"/>
                    <a:pt x="11581" y="2517"/>
                    <a:pt x="12150" y="1793"/>
                  </a:cubicBezTo>
                  <a:cubicBezTo>
                    <a:pt x="12720" y="1071"/>
                    <a:pt x="12150" y="1133"/>
                    <a:pt x="11295" y="1417"/>
                  </a:cubicBezTo>
                  <a:cubicBezTo>
                    <a:pt x="10440" y="1699"/>
                    <a:pt x="9407" y="1354"/>
                    <a:pt x="9514" y="662"/>
                  </a:cubicBezTo>
                  <a:cubicBezTo>
                    <a:pt x="9540" y="488"/>
                    <a:pt x="9478" y="325"/>
                    <a:pt x="9374" y="173"/>
                  </a:cubicBezTo>
                  <a:cubicBezTo>
                    <a:pt x="8956" y="223"/>
                    <a:pt x="8636" y="235"/>
                    <a:pt x="8482" y="190"/>
                  </a:cubicBezTo>
                  <a:cubicBezTo>
                    <a:pt x="8100" y="78"/>
                    <a:pt x="7231" y="18"/>
                    <a:pt x="6283" y="0"/>
                  </a:cubicBezTo>
                  <a:cubicBezTo>
                    <a:pt x="6567" y="367"/>
                    <a:pt x="6873" y="724"/>
                    <a:pt x="6701" y="1008"/>
                  </a:cubicBezTo>
                  <a:cubicBezTo>
                    <a:pt x="6381" y="1543"/>
                    <a:pt x="6880" y="2046"/>
                    <a:pt x="7342" y="2831"/>
                  </a:cubicBezTo>
                  <a:cubicBezTo>
                    <a:pt x="7805" y="3618"/>
                    <a:pt x="6345" y="3177"/>
                    <a:pt x="6309" y="3680"/>
                  </a:cubicBezTo>
                  <a:cubicBezTo>
                    <a:pt x="6273" y="4184"/>
                    <a:pt x="4956" y="3649"/>
                    <a:pt x="4529" y="3460"/>
                  </a:cubicBezTo>
                  <a:cubicBezTo>
                    <a:pt x="4102" y="3272"/>
                    <a:pt x="2676" y="3397"/>
                    <a:pt x="2712" y="3713"/>
                  </a:cubicBezTo>
                  <a:cubicBezTo>
                    <a:pt x="2726" y="3837"/>
                    <a:pt x="2704" y="4010"/>
                    <a:pt x="2642" y="4157"/>
                  </a:cubicBezTo>
                  <a:cubicBezTo>
                    <a:pt x="2832" y="4764"/>
                    <a:pt x="2917" y="5325"/>
                    <a:pt x="2712" y="56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2" name="Shape 2839"/>
            <p:cNvSpPr/>
            <p:nvPr/>
          </p:nvSpPr>
          <p:spPr>
            <a:xfrm>
              <a:off x="6427122" y="2720924"/>
              <a:ext cx="242856" cy="384990"/>
            </a:xfrm>
            <a:custGeom>
              <a:avLst/>
              <a:gdLst/>
              <a:ahLst/>
              <a:cxnLst>
                <a:cxn ang="0">
                  <a:pos x="wd2" y="hd2"/>
                </a:cxn>
                <a:cxn ang="5400000">
                  <a:pos x="wd2" y="hd2"/>
                </a:cxn>
                <a:cxn ang="10800000">
                  <a:pos x="wd2" y="hd2"/>
                </a:cxn>
                <a:cxn ang="16200000">
                  <a:pos x="wd2" y="hd2"/>
                </a:cxn>
              </a:cxnLst>
              <a:rect l="0" t="0" r="r" b="b"/>
              <a:pathLst>
                <a:path w="21473" h="21394" extrusionOk="0">
                  <a:moveTo>
                    <a:pt x="18323" y="17960"/>
                  </a:moveTo>
                  <a:cubicBezTo>
                    <a:pt x="18809" y="17274"/>
                    <a:pt x="20991" y="16744"/>
                    <a:pt x="21358" y="16130"/>
                  </a:cubicBezTo>
                  <a:cubicBezTo>
                    <a:pt x="21540" y="15824"/>
                    <a:pt x="21600" y="15672"/>
                    <a:pt x="20812" y="15100"/>
                  </a:cubicBezTo>
                  <a:cubicBezTo>
                    <a:pt x="20023" y="14528"/>
                    <a:pt x="18264" y="14147"/>
                    <a:pt x="18203" y="13842"/>
                  </a:cubicBezTo>
                  <a:cubicBezTo>
                    <a:pt x="18141" y="13536"/>
                    <a:pt x="19538" y="13498"/>
                    <a:pt x="19476" y="13117"/>
                  </a:cubicBezTo>
                  <a:cubicBezTo>
                    <a:pt x="19415" y="12736"/>
                    <a:pt x="18689" y="12737"/>
                    <a:pt x="18384" y="12431"/>
                  </a:cubicBezTo>
                  <a:cubicBezTo>
                    <a:pt x="18081" y="12126"/>
                    <a:pt x="18749" y="11934"/>
                    <a:pt x="18688" y="11783"/>
                  </a:cubicBezTo>
                  <a:cubicBezTo>
                    <a:pt x="18627" y="11631"/>
                    <a:pt x="17717" y="11554"/>
                    <a:pt x="17656" y="11363"/>
                  </a:cubicBezTo>
                  <a:cubicBezTo>
                    <a:pt x="17596" y="11173"/>
                    <a:pt x="18264" y="11211"/>
                    <a:pt x="18141" y="10982"/>
                  </a:cubicBezTo>
                  <a:cubicBezTo>
                    <a:pt x="18020" y="10754"/>
                    <a:pt x="17414" y="10333"/>
                    <a:pt x="17839" y="9990"/>
                  </a:cubicBezTo>
                  <a:cubicBezTo>
                    <a:pt x="18264" y="9647"/>
                    <a:pt x="19175" y="9991"/>
                    <a:pt x="18506" y="9228"/>
                  </a:cubicBezTo>
                  <a:cubicBezTo>
                    <a:pt x="17839" y="8466"/>
                    <a:pt x="16807" y="7512"/>
                    <a:pt x="16565" y="7283"/>
                  </a:cubicBezTo>
                  <a:cubicBezTo>
                    <a:pt x="16321" y="7054"/>
                    <a:pt x="16807" y="6672"/>
                    <a:pt x="17172" y="6521"/>
                  </a:cubicBezTo>
                  <a:cubicBezTo>
                    <a:pt x="17536" y="6368"/>
                    <a:pt x="18446" y="5796"/>
                    <a:pt x="18446" y="5567"/>
                  </a:cubicBezTo>
                  <a:cubicBezTo>
                    <a:pt x="18446" y="5339"/>
                    <a:pt x="17293" y="4728"/>
                    <a:pt x="16990" y="4614"/>
                  </a:cubicBezTo>
                  <a:cubicBezTo>
                    <a:pt x="16686" y="4499"/>
                    <a:pt x="16019" y="4538"/>
                    <a:pt x="15716" y="4156"/>
                  </a:cubicBezTo>
                  <a:cubicBezTo>
                    <a:pt x="15411" y="3775"/>
                    <a:pt x="15109" y="3661"/>
                    <a:pt x="15411" y="3432"/>
                  </a:cubicBezTo>
                  <a:cubicBezTo>
                    <a:pt x="15716" y="3203"/>
                    <a:pt x="15716" y="2975"/>
                    <a:pt x="15716" y="2745"/>
                  </a:cubicBezTo>
                  <a:cubicBezTo>
                    <a:pt x="15716" y="2517"/>
                    <a:pt x="16383" y="2707"/>
                    <a:pt x="16502" y="2364"/>
                  </a:cubicBezTo>
                  <a:cubicBezTo>
                    <a:pt x="16559" y="2208"/>
                    <a:pt x="16733" y="2036"/>
                    <a:pt x="16957" y="1895"/>
                  </a:cubicBezTo>
                  <a:cubicBezTo>
                    <a:pt x="16959" y="1634"/>
                    <a:pt x="17004" y="1354"/>
                    <a:pt x="16957" y="1176"/>
                  </a:cubicBezTo>
                  <a:cubicBezTo>
                    <a:pt x="16858" y="808"/>
                    <a:pt x="15202" y="686"/>
                    <a:pt x="14813" y="257"/>
                  </a:cubicBezTo>
                  <a:cubicBezTo>
                    <a:pt x="14422" y="-171"/>
                    <a:pt x="13447" y="12"/>
                    <a:pt x="13154" y="257"/>
                  </a:cubicBezTo>
                  <a:cubicBezTo>
                    <a:pt x="12864" y="502"/>
                    <a:pt x="11108" y="196"/>
                    <a:pt x="11108" y="564"/>
                  </a:cubicBezTo>
                  <a:cubicBezTo>
                    <a:pt x="11108" y="931"/>
                    <a:pt x="9842" y="993"/>
                    <a:pt x="9842" y="1421"/>
                  </a:cubicBezTo>
                  <a:cubicBezTo>
                    <a:pt x="9842" y="1850"/>
                    <a:pt x="10426" y="2585"/>
                    <a:pt x="9451" y="2524"/>
                  </a:cubicBezTo>
                  <a:cubicBezTo>
                    <a:pt x="8477" y="2463"/>
                    <a:pt x="9158" y="2769"/>
                    <a:pt x="8574" y="3259"/>
                  </a:cubicBezTo>
                  <a:cubicBezTo>
                    <a:pt x="7988" y="3750"/>
                    <a:pt x="7988" y="2952"/>
                    <a:pt x="7404" y="3075"/>
                  </a:cubicBezTo>
                  <a:cubicBezTo>
                    <a:pt x="6820" y="3197"/>
                    <a:pt x="6138" y="2707"/>
                    <a:pt x="5845" y="3014"/>
                  </a:cubicBezTo>
                  <a:cubicBezTo>
                    <a:pt x="5552" y="3320"/>
                    <a:pt x="4578" y="3075"/>
                    <a:pt x="3603" y="2952"/>
                  </a:cubicBezTo>
                  <a:cubicBezTo>
                    <a:pt x="2627" y="2830"/>
                    <a:pt x="2142" y="1973"/>
                    <a:pt x="1360" y="1911"/>
                  </a:cubicBezTo>
                  <a:cubicBezTo>
                    <a:pt x="843" y="1871"/>
                    <a:pt x="290" y="2130"/>
                    <a:pt x="0" y="2540"/>
                  </a:cubicBezTo>
                  <a:cubicBezTo>
                    <a:pt x="756" y="2847"/>
                    <a:pt x="1251" y="3283"/>
                    <a:pt x="2238" y="3565"/>
                  </a:cubicBezTo>
                  <a:cubicBezTo>
                    <a:pt x="3310" y="3872"/>
                    <a:pt x="5259" y="4239"/>
                    <a:pt x="5164" y="4668"/>
                  </a:cubicBezTo>
                  <a:cubicBezTo>
                    <a:pt x="5065" y="5096"/>
                    <a:pt x="4772" y="5709"/>
                    <a:pt x="5259" y="5894"/>
                  </a:cubicBezTo>
                  <a:cubicBezTo>
                    <a:pt x="5748" y="6077"/>
                    <a:pt x="5164" y="6873"/>
                    <a:pt x="5748" y="7058"/>
                  </a:cubicBezTo>
                  <a:cubicBezTo>
                    <a:pt x="6332" y="7241"/>
                    <a:pt x="6138" y="8160"/>
                    <a:pt x="5649" y="8160"/>
                  </a:cubicBezTo>
                  <a:cubicBezTo>
                    <a:pt x="5164" y="8160"/>
                    <a:pt x="5748" y="8650"/>
                    <a:pt x="6041" y="8833"/>
                  </a:cubicBezTo>
                  <a:cubicBezTo>
                    <a:pt x="6173" y="8917"/>
                    <a:pt x="6281" y="9166"/>
                    <a:pt x="6329" y="9468"/>
                  </a:cubicBezTo>
                  <a:cubicBezTo>
                    <a:pt x="6928" y="9560"/>
                    <a:pt x="7460" y="9750"/>
                    <a:pt x="7980" y="9895"/>
                  </a:cubicBezTo>
                  <a:cubicBezTo>
                    <a:pt x="8800" y="10124"/>
                    <a:pt x="8677" y="10486"/>
                    <a:pt x="8707" y="10887"/>
                  </a:cubicBezTo>
                  <a:cubicBezTo>
                    <a:pt x="8738" y="11287"/>
                    <a:pt x="8768" y="11515"/>
                    <a:pt x="8344" y="11344"/>
                  </a:cubicBezTo>
                  <a:cubicBezTo>
                    <a:pt x="7920" y="11173"/>
                    <a:pt x="7464" y="11344"/>
                    <a:pt x="7221" y="11916"/>
                  </a:cubicBezTo>
                  <a:cubicBezTo>
                    <a:pt x="6978" y="12488"/>
                    <a:pt x="5826" y="13175"/>
                    <a:pt x="5128" y="13213"/>
                  </a:cubicBezTo>
                  <a:cubicBezTo>
                    <a:pt x="4429" y="13250"/>
                    <a:pt x="4491" y="13708"/>
                    <a:pt x="3914" y="13804"/>
                  </a:cubicBezTo>
                  <a:cubicBezTo>
                    <a:pt x="3339" y="13899"/>
                    <a:pt x="2793" y="14109"/>
                    <a:pt x="2823" y="14509"/>
                  </a:cubicBezTo>
                  <a:cubicBezTo>
                    <a:pt x="2852" y="14909"/>
                    <a:pt x="1974" y="14947"/>
                    <a:pt x="1397" y="14947"/>
                  </a:cubicBezTo>
                  <a:cubicBezTo>
                    <a:pt x="821" y="14947"/>
                    <a:pt x="942" y="15596"/>
                    <a:pt x="486" y="15767"/>
                  </a:cubicBezTo>
                  <a:cubicBezTo>
                    <a:pt x="32" y="15939"/>
                    <a:pt x="122" y="16167"/>
                    <a:pt x="547" y="16511"/>
                  </a:cubicBezTo>
                  <a:cubicBezTo>
                    <a:pt x="972" y="16854"/>
                    <a:pt x="608" y="17159"/>
                    <a:pt x="759" y="17407"/>
                  </a:cubicBezTo>
                  <a:cubicBezTo>
                    <a:pt x="912" y="17654"/>
                    <a:pt x="1579" y="18226"/>
                    <a:pt x="1124" y="18855"/>
                  </a:cubicBezTo>
                  <a:cubicBezTo>
                    <a:pt x="669" y="19485"/>
                    <a:pt x="183" y="20267"/>
                    <a:pt x="577" y="20191"/>
                  </a:cubicBezTo>
                  <a:cubicBezTo>
                    <a:pt x="971" y="20115"/>
                    <a:pt x="1882" y="20706"/>
                    <a:pt x="2488" y="20667"/>
                  </a:cubicBezTo>
                  <a:cubicBezTo>
                    <a:pt x="3096" y="20629"/>
                    <a:pt x="3157" y="21200"/>
                    <a:pt x="3732" y="21086"/>
                  </a:cubicBezTo>
                  <a:cubicBezTo>
                    <a:pt x="4308" y="20972"/>
                    <a:pt x="4308" y="21429"/>
                    <a:pt x="5978" y="21392"/>
                  </a:cubicBezTo>
                  <a:cubicBezTo>
                    <a:pt x="7646" y="21354"/>
                    <a:pt x="11013" y="20477"/>
                    <a:pt x="12348" y="20477"/>
                  </a:cubicBezTo>
                  <a:cubicBezTo>
                    <a:pt x="13105" y="20477"/>
                    <a:pt x="13711" y="20420"/>
                    <a:pt x="14187" y="20345"/>
                  </a:cubicBezTo>
                  <a:cubicBezTo>
                    <a:pt x="14474" y="20075"/>
                    <a:pt x="14821" y="19780"/>
                    <a:pt x="15169" y="19562"/>
                  </a:cubicBezTo>
                  <a:cubicBezTo>
                    <a:pt x="16019" y="19027"/>
                    <a:pt x="17839" y="18647"/>
                    <a:pt x="18323" y="1796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3" name="Shape 2840"/>
            <p:cNvSpPr/>
            <p:nvPr/>
          </p:nvSpPr>
          <p:spPr>
            <a:xfrm>
              <a:off x="6735670" y="3937483"/>
              <a:ext cx="488520" cy="391795"/>
            </a:xfrm>
            <a:custGeom>
              <a:avLst/>
              <a:gdLst/>
              <a:ahLst/>
              <a:cxnLst>
                <a:cxn ang="0">
                  <a:pos x="wd2" y="hd2"/>
                </a:cxn>
                <a:cxn ang="5400000">
                  <a:pos x="wd2" y="hd2"/>
                </a:cxn>
                <a:cxn ang="10800000">
                  <a:pos x="wd2" y="hd2"/>
                </a:cxn>
                <a:cxn ang="16200000">
                  <a:pos x="wd2" y="hd2"/>
                </a:cxn>
              </a:cxnLst>
              <a:rect l="0" t="0" r="r" b="b"/>
              <a:pathLst>
                <a:path w="21565" h="21572" extrusionOk="0">
                  <a:moveTo>
                    <a:pt x="12893" y="4512"/>
                  </a:moveTo>
                  <a:cubicBezTo>
                    <a:pt x="12893" y="4512"/>
                    <a:pt x="11316" y="4261"/>
                    <a:pt x="11073" y="4261"/>
                  </a:cubicBezTo>
                  <a:cubicBezTo>
                    <a:pt x="10830" y="4261"/>
                    <a:pt x="10224" y="4160"/>
                    <a:pt x="9860" y="3756"/>
                  </a:cubicBezTo>
                  <a:cubicBezTo>
                    <a:pt x="9495" y="3352"/>
                    <a:pt x="7717" y="1687"/>
                    <a:pt x="7393" y="1485"/>
                  </a:cubicBezTo>
                  <a:cubicBezTo>
                    <a:pt x="7069" y="1284"/>
                    <a:pt x="5735" y="73"/>
                    <a:pt x="5370" y="23"/>
                  </a:cubicBezTo>
                  <a:cubicBezTo>
                    <a:pt x="5006" y="-28"/>
                    <a:pt x="4966" y="23"/>
                    <a:pt x="4521" y="23"/>
                  </a:cubicBezTo>
                  <a:cubicBezTo>
                    <a:pt x="4076" y="23"/>
                    <a:pt x="4278" y="376"/>
                    <a:pt x="3470" y="426"/>
                  </a:cubicBezTo>
                  <a:cubicBezTo>
                    <a:pt x="2661" y="477"/>
                    <a:pt x="2216" y="1133"/>
                    <a:pt x="2458" y="1234"/>
                  </a:cubicBezTo>
                  <a:cubicBezTo>
                    <a:pt x="2701" y="1334"/>
                    <a:pt x="3470" y="2191"/>
                    <a:pt x="3227" y="2343"/>
                  </a:cubicBezTo>
                  <a:cubicBezTo>
                    <a:pt x="2984" y="2494"/>
                    <a:pt x="2944" y="2948"/>
                    <a:pt x="2620" y="2948"/>
                  </a:cubicBezTo>
                  <a:cubicBezTo>
                    <a:pt x="2297" y="2948"/>
                    <a:pt x="1973" y="2999"/>
                    <a:pt x="1973" y="3302"/>
                  </a:cubicBezTo>
                  <a:cubicBezTo>
                    <a:pt x="1973" y="3604"/>
                    <a:pt x="1528" y="4108"/>
                    <a:pt x="1164" y="4059"/>
                  </a:cubicBezTo>
                  <a:cubicBezTo>
                    <a:pt x="957" y="4029"/>
                    <a:pt x="500" y="3739"/>
                    <a:pt x="146" y="3495"/>
                  </a:cubicBezTo>
                  <a:lnTo>
                    <a:pt x="40" y="3861"/>
                  </a:lnTo>
                  <a:lnTo>
                    <a:pt x="0" y="4206"/>
                  </a:lnTo>
                  <a:cubicBezTo>
                    <a:pt x="71" y="4474"/>
                    <a:pt x="-35" y="5575"/>
                    <a:pt x="172" y="5662"/>
                  </a:cubicBezTo>
                  <a:cubicBezTo>
                    <a:pt x="399" y="5756"/>
                    <a:pt x="521" y="6266"/>
                    <a:pt x="1004" y="6928"/>
                  </a:cubicBezTo>
                  <a:cubicBezTo>
                    <a:pt x="1489" y="7588"/>
                    <a:pt x="2473" y="9364"/>
                    <a:pt x="2489" y="9798"/>
                  </a:cubicBezTo>
                  <a:cubicBezTo>
                    <a:pt x="2504" y="10233"/>
                    <a:pt x="2670" y="10705"/>
                    <a:pt x="3276" y="11215"/>
                  </a:cubicBezTo>
                  <a:cubicBezTo>
                    <a:pt x="3882" y="11726"/>
                    <a:pt x="3882" y="12348"/>
                    <a:pt x="4200" y="12651"/>
                  </a:cubicBezTo>
                  <a:cubicBezTo>
                    <a:pt x="4518" y="12953"/>
                    <a:pt x="4443" y="13312"/>
                    <a:pt x="4458" y="14068"/>
                  </a:cubicBezTo>
                  <a:cubicBezTo>
                    <a:pt x="4473" y="14823"/>
                    <a:pt x="4746" y="15805"/>
                    <a:pt x="5291" y="16222"/>
                  </a:cubicBezTo>
                  <a:cubicBezTo>
                    <a:pt x="5836" y="16637"/>
                    <a:pt x="6215" y="17089"/>
                    <a:pt x="6472" y="17902"/>
                  </a:cubicBezTo>
                  <a:cubicBezTo>
                    <a:pt x="6729" y="18715"/>
                    <a:pt x="7063" y="19413"/>
                    <a:pt x="7410" y="19849"/>
                  </a:cubicBezTo>
                  <a:cubicBezTo>
                    <a:pt x="7759" y="20282"/>
                    <a:pt x="7563" y="20509"/>
                    <a:pt x="7759" y="20830"/>
                  </a:cubicBezTo>
                  <a:cubicBezTo>
                    <a:pt x="7860" y="20995"/>
                    <a:pt x="8000" y="21277"/>
                    <a:pt x="8096" y="21572"/>
                  </a:cubicBezTo>
                  <a:cubicBezTo>
                    <a:pt x="8366" y="21411"/>
                    <a:pt x="8554" y="21287"/>
                    <a:pt x="8570" y="21250"/>
                  </a:cubicBezTo>
                  <a:cubicBezTo>
                    <a:pt x="8627" y="21103"/>
                    <a:pt x="8452" y="20701"/>
                    <a:pt x="8540" y="20555"/>
                  </a:cubicBezTo>
                  <a:cubicBezTo>
                    <a:pt x="8627" y="20410"/>
                    <a:pt x="8803" y="20153"/>
                    <a:pt x="8979" y="20081"/>
                  </a:cubicBezTo>
                  <a:cubicBezTo>
                    <a:pt x="9154" y="20008"/>
                    <a:pt x="9359" y="20300"/>
                    <a:pt x="9740" y="20227"/>
                  </a:cubicBezTo>
                  <a:cubicBezTo>
                    <a:pt x="10120" y="20155"/>
                    <a:pt x="10911" y="20264"/>
                    <a:pt x="10999" y="20373"/>
                  </a:cubicBezTo>
                  <a:cubicBezTo>
                    <a:pt x="11086" y="20483"/>
                    <a:pt x="12169" y="20410"/>
                    <a:pt x="12433" y="20666"/>
                  </a:cubicBezTo>
                  <a:cubicBezTo>
                    <a:pt x="12696" y="20921"/>
                    <a:pt x="12960" y="20848"/>
                    <a:pt x="13135" y="20337"/>
                  </a:cubicBezTo>
                  <a:cubicBezTo>
                    <a:pt x="13311" y="19826"/>
                    <a:pt x="14539" y="18731"/>
                    <a:pt x="14715" y="18620"/>
                  </a:cubicBezTo>
                  <a:cubicBezTo>
                    <a:pt x="14891" y="18511"/>
                    <a:pt x="16209" y="18620"/>
                    <a:pt x="16736" y="18474"/>
                  </a:cubicBezTo>
                  <a:cubicBezTo>
                    <a:pt x="17262" y="18329"/>
                    <a:pt x="20716" y="16941"/>
                    <a:pt x="20862" y="16796"/>
                  </a:cubicBezTo>
                  <a:cubicBezTo>
                    <a:pt x="21009" y="16650"/>
                    <a:pt x="21565" y="14387"/>
                    <a:pt x="21565" y="14130"/>
                  </a:cubicBezTo>
                  <a:cubicBezTo>
                    <a:pt x="21565" y="13875"/>
                    <a:pt x="21302" y="13181"/>
                    <a:pt x="21038" y="13218"/>
                  </a:cubicBezTo>
                  <a:cubicBezTo>
                    <a:pt x="20774" y="13254"/>
                    <a:pt x="18608" y="12962"/>
                    <a:pt x="18462" y="12853"/>
                  </a:cubicBezTo>
                  <a:cubicBezTo>
                    <a:pt x="18344" y="12765"/>
                    <a:pt x="17769" y="12225"/>
                    <a:pt x="17689" y="11481"/>
                  </a:cubicBezTo>
                  <a:cubicBezTo>
                    <a:pt x="17519" y="11318"/>
                    <a:pt x="17323" y="10968"/>
                    <a:pt x="17265" y="10664"/>
                  </a:cubicBezTo>
                  <a:cubicBezTo>
                    <a:pt x="17015" y="10704"/>
                    <a:pt x="16625" y="10632"/>
                    <a:pt x="16409" y="9929"/>
                  </a:cubicBezTo>
                  <a:cubicBezTo>
                    <a:pt x="16208" y="9757"/>
                    <a:pt x="15676" y="8814"/>
                    <a:pt x="15861" y="8551"/>
                  </a:cubicBezTo>
                  <a:cubicBezTo>
                    <a:pt x="16089" y="8231"/>
                    <a:pt x="15740" y="7551"/>
                    <a:pt x="15407" y="7173"/>
                  </a:cubicBezTo>
                  <a:cubicBezTo>
                    <a:pt x="15074" y="6795"/>
                    <a:pt x="14392" y="6096"/>
                    <a:pt x="14362" y="5662"/>
                  </a:cubicBezTo>
                  <a:cubicBezTo>
                    <a:pt x="14354" y="5542"/>
                    <a:pt x="14302" y="5345"/>
                    <a:pt x="14234" y="5119"/>
                  </a:cubicBezTo>
                  <a:lnTo>
                    <a:pt x="13419" y="5067"/>
                  </a:lnTo>
                  <a:cubicBezTo>
                    <a:pt x="13419" y="5067"/>
                    <a:pt x="12893" y="4512"/>
                    <a:pt x="12893" y="451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4" name="Shape 2841"/>
            <p:cNvSpPr/>
            <p:nvPr/>
          </p:nvSpPr>
          <p:spPr>
            <a:xfrm>
              <a:off x="7141189" y="4113796"/>
              <a:ext cx="185461" cy="207952"/>
            </a:xfrm>
            <a:custGeom>
              <a:avLst/>
              <a:gdLst/>
              <a:ahLst/>
              <a:cxnLst>
                <a:cxn ang="0">
                  <a:pos x="wd2" y="hd2"/>
                </a:cxn>
                <a:cxn ang="5400000">
                  <a:pos x="wd2" y="hd2"/>
                </a:cxn>
                <a:cxn ang="10800000">
                  <a:pos x="wd2" y="hd2"/>
                </a:cxn>
                <a:cxn ang="16200000">
                  <a:pos x="wd2" y="hd2"/>
                </a:cxn>
              </a:cxnLst>
              <a:rect l="0" t="0" r="r" b="b"/>
              <a:pathLst>
                <a:path w="21423" h="21600" extrusionOk="0">
                  <a:moveTo>
                    <a:pt x="10721" y="478"/>
                  </a:moveTo>
                  <a:lnTo>
                    <a:pt x="10721" y="2304"/>
                  </a:lnTo>
                  <a:lnTo>
                    <a:pt x="9028" y="4232"/>
                  </a:lnTo>
                  <a:lnTo>
                    <a:pt x="8124" y="6262"/>
                  </a:lnTo>
                  <a:cubicBezTo>
                    <a:pt x="8381" y="6276"/>
                    <a:pt x="8578" y="6279"/>
                    <a:pt x="8672" y="6269"/>
                  </a:cubicBezTo>
                  <a:cubicBezTo>
                    <a:pt x="9363" y="6199"/>
                    <a:pt x="10052" y="7507"/>
                    <a:pt x="10052" y="7989"/>
                  </a:cubicBezTo>
                  <a:cubicBezTo>
                    <a:pt x="10052" y="8473"/>
                    <a:pt x="8596" y="12743"/>
                    <a:pt x="8213" y="13018"/>
                  </a:cubicBezTo>
                  <a:cubicBezTo>
                    <a:pt x="7936" y="13217"/>
                    <a:pt x="3158" y="14632"/>
                    <a:pt x="0" y="15510"/>
                  </a:cubicBezTo>
                  <a:cubicBezTo>
                    <a:pt x="685" y="16788"/>
                    <a:pt x="2052" y="19330"/>
                    <a:pt x="3285" y="21600"/>
                  </a:cubicBezTo>
                  <a:cubicBezTo>
                    <a:pt x="3495" y="21524"/>
                    <a:pt x="3718" y="21434"/>
                    <a:pt x="3963" y="21305"/>
                  </a:cubicBezTo>
                  <a:cubicBezTo>
                    <a:pt x="5469" y="20522"/>
                    <a:pt x="7174" y="20915"/>
                    <a:pt x="8323" y="20629"/>
                  </a:cubicBezTo>
                  <a:cubicBezTo>
                    <a:pt x="9473" y="20345"/>
                    <a:pt x="8363" y="19488"/>
                    <a:pt x="9355" y="18739"/>
                  </a:cubicBezTo>
                  <a:cubicBezTo>
                    <a:pt x="10346" y="17992"/>
                    <a:pt x="11771" y="18561"/>
                    <a:pt x="12285" y="18311"/>
                  </a:cubicBezTo>
                  <a:cubicBezTo>
                    <a:pt x="12802" y="18062"/>
                    <a:pt x="13159" y="16425"/>
                    <a:pt x="14030" y="16104"/>
                  </a:cubicBezTo>
                  <a:cubicBezTo>
                    <a:pt x="14902" y="15782"/>
                    <a:pt x="15853" y="15997"/>
                    <a:pt x="15733" y="15319"/>
                  </a:cubicBezTo>
                  <a:cubicBezTo>
                    <a:pt x="15615" y="14642"/>
                    <a:pt x="15814" y="12219"/>
                    <a:pt x="16646" y="12076"/>
                  </a:cubicBezTo>
                  <a:cubicBezTo>
                    <a:pt x="17478" y="11935"/>
                    <a:pt x="18787" y="11148"/>
                    <a:pt x="18826" y="10721"/>
                  </a:cubicBezTo>
                  <a:cubicBezTo>
                    <a:pt x="18866" y="10293"/>
                    <a:pt x="20530" y="8691"/>
                    <a:pt x="21044" y="7908"/>
                  </a:cubicBezTo>
                  <a:cubicBezTo>
                    <a:pt x="21558" y="7123"/>
                    <a:pt x="21600" y="6696"/>
                    <a:pt x="20847" y="6589"/>
                  </a:cubicBezTo>
                  <a:cubicBezTo>
                    <a:pt x="20093" y="6481"/>
                    <a:pt x="18905" y="4592"/>
                    <a:pt x="18590" y="4058"/>
                  </a:cubicBezTo>
                  <a:cubicBezTo>
                    <a:pt x="18272" y="3522"/>
                    <a:pt x="15973" y="3879"/>
                    <a:pt x="14111" y="2562"/>
                  </a:cubicBezTo>
                  <a:cubicBezTo>
                    <a:pt x="13353" y="2026"/>
                    <a:pt x="12934" y="1014"/>
                    <a:pt x="12667" y="0"/>
                  </a:cubicBezTo>
                  <a:lnTo>
                    <a:pt x="11736" y="478"/>
                  </a:lnTo>
                  <a:cubicBezTo>
                    <a:pt x="11736" y="478"/>
                    <a:pt x="10721" y="478"/>
                    <a:pt x="10721" y="47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5" name="Shape 2842"/>
            <p:cNvSpPr/>
            <p:nvPr/>
          </p:nvSpPr>
          <p:spPr>
            <a:xfrm>
              <a:off x="7105927" y="4096165"/>
              <a:ext cx="23894" cy="36729"/>
            </a:xfrm>
            <a:custGeom>
              <a:avLst/>
              <a:gdLst/>
              <a:ahLst/>
              <a:cxnLst>
                <a:cxn ang="0">
                  <a:pos x="wd2" y="hd2"/>
                </a:cxn>
                <a:cxn ang="5400000">
                  <a:pos x="wd2" y="hd2"/>
                </a:cxn>
                <a:cxn ang="10800000">
                  <a:pos x="wd2" y="hd2"/>
                </a:cxn>
                <a:cxn ang="16200000">
                  <a:pos x="wd2" y="hd2"/>
                </a:cxn>
              </a:cxnLst>
              <a:rect l="0" t="0" r="r" b="b"/>
              <a:pathLst>
                <a:path w="19067" h="19943" extrusionOk="0">
                  <a:moveTo>
                    <a:pt x="15479" y="19856"/>
                  </a:moveTo>
                  <a:cubicBezTo>
                    <a:pt x="15018" y="18533"/>
                    <a:pt x="15046" y="17284"/>
                    <a:pt x="15856" y="16354"/>
                  </a:cubicBezTo>
                  <a:cubicBezTo>
                    <a:pt x="19408" y="12259"/>
                    <a:pt x="21600" y="1633"/>
                    <a:pt x="13658" y="140"/>
                  </a:cubicBezTo>
                  <a:cubicBezTo>
                    <a:pt x="5716" y="-1347"/>
                    <a:pt x="1340" y="9461"/>
                    <a:pt x="1340" y="12437"/>
                  </a:cubicBezTo>
                  <a:cubicBezTo>
                    <a:pt x="1340" y="12986"/>
                    <a:pt x="824" y="12974"/>
                    <a:pt x="0" y="12607"/>
                  </a:cubicBezTo>
                  <a:cubicBezTo>
                    <a:pt x="3916" y="19542"/>
                    <a:pt x="10965" y="20253"/>
                    <a:pt x="15479" y="1985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6" name="Shape 2843"/>
            <p:cNvSpPr/>
            <p:nvPr/>
          </p:nvSpPr>
          <p:spPr>
            <a:xfrm>
              <a:off x="7132374" y="4087349"/>
              <a:ext cx="110437" cy="89160"/>
            </a:xfrm>
            <a:custGeom>
              <a:avLst/>
              <a:gdLst/>
              <a:ahLst/>
              <a:cxnLst>
                <a:cxn ang="0">
                  <a:pos x="wd2" y="hd2"/>
                </a:cxn>
                <a:cxn ang="5400000">
                  <a:pos x="wd2" y="hd2"/>
                </a:cxn>
                <a:cxn ang="10800000">
                  <a:pos x="wd2" y="hd2"/>
                </a:cxn>
                <a:cxn ang="16200000">
                  <a:pos x="wd2" y="hd2"/>
                </a:cxn>
              </a:cxnLst>
              <a:rect l="0" t="0" r="r" b="b"/>
              <a:pathLst>
                <a:path w="21600" h="21519" extrusionOk="0">
                  <a:moveTo>
                    <a:pt x="3422" y="19934"/>
                  </a:moveTo>
                  <a:cubicBezTo>
                    <a:pt x="3984" y="20347"/>
                    <a:pt x="11186" y="21353"/>
                    <a:pt x="13908" y="21519"/>
                  </a:cubicBezTo>
                  <a:lnTo>
                    <a:pt x="15439" y="16802"/>
                  </a:lnTo>
                  <a:lnTo>
                    <a:pt x="18305" y="12320"/>
                  </a:lnTo>
                  <a:lnTo>
                    <a:pt x="18305" y="8078"/>
                  </a:lnTo>
                  <a:lnTo>
                    <a:pt x="20024" y="8078"/>
                  </a:lnTo>
                  <a:lnTo>
                    <a:pt x="21600" y="6968"/>
                  </a:lnTo>
                  <a:cubicBezTo>
                    <a:pt x="20935" y="3518"/>
                    <a:pt x="20832" y="52"/>
                    <a:pt x="20354" y="1"/>
                  </a:cubicBezTo>
                  <a:cubicBezTo>
                    <a:pt x="19549" y="-81"/>
                    <a:pt x="16259" y="4307"/>
                    <a:pt x="14919" y="7536"/>
                  </a:cubicBezTo>
                  <a:cubicBezTo>
                    <a:pt x="13575" y="10762"/>
                    <a:pt x="9687" y="13247"/>
                    <a:pt x="6329" y="12503"/>
                  </a:cubicBezTo>
                  <a:cubicBezTo>
                    <a:pt x="2972" y="11757"/>
                    <a:pt x="1834" y="13497"/>
                    <a:pt x="958" y="14242"/>
                  </a:cubicBezTo>
                  <a:cubicBezTo>
                    <a:pt x="736" y="14436"/>
                    <a:pt x="382" y="14280"/>
                    <a:pt x="0" y="13918"/>
                  </a:cubicBezTo>
                  <a:cubicBezTo>
                    <a:pt x="352" y="17178"/>
                    <a:pt x="2898" y="19545"/>
                    <a:pt x="3422" y="1993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7" name="Shape 2844"/>
            <p:cNvSpPr/>
            <p:nvPr/>
          </p:nvSpPr>
          <p:spPr>
            <a:xfrm>
              <a:off x="8234330" y="4563394"/>
              <a:ext cx="448390" cy="136624"/>
            </a:xfrm>
            <a:custGeom>
              <a:avLst/>
              <a:gdLst/>
              <a:ahLst/>
              <a:cxnLst>
                <a:cxn ang="0">
                  <a:pos x="wd2" y="hd2"/>
                </a:cxn>
                <a:cxn ang="5400000">
                  <a:pos x="wd2" y="hd2"/>
                </a:cxn>
                <a:cxn ang="10800000">
                  <a:pos x="wd2" y="hd2"/>
                </a:cxn>
                <a:cxn ang="16200000">
                  <a:pos x="wd2" y="hd2"/>
                </a:cxn>
              </a:cxnLst>
              <a:rect l="0" t="0" r="r" b="b"/>
              <a:pathLst>
                <a:path w="21487" h="21083" extrusionOk="0">
                  <a:moveTo>
                    <a:pt x="20712" y="3602"/>
                  </a:moveTo>
                  <a:cubicBezTo>
                    <a:pt x="20417" y="3811"/>
                    <a:pt x="19726" y="3705"/>
                    <a:pt x="19726" y="2753"/>
                  </a:cubicBezTo>
                  <a:cubicBezTo>
                    <a:pt x="19726" y="1799"/>
                    <a:pt x="19101" y="0"/>
                    <a:pt x="18707" y="0"/>
                  </a:cubicBezTo>
                  <a:cubicBezTo>
                    <a:pt x="18312" y="0"/>
                    <a:pt x="17851" y="2540"/>
                    <a:pt x="17819" y="3602"/>
                  </a:cubicBezTo>
                  <a:cubicBezTo>
                    <a:pt x="17786" y="4660"/>
                    <a:pt x="17161" y="4554"/>
                    <a:pt x="17227" y="6034"/>
                  </a:cubicBezTo>
                  <a:cubicBezTo>
                    <a:pt x="17253" y="6619"/>
                    <a:pt x="17136" y="6870"/>
                    <a:pt x="16985" y="7022"/>
                  </a:cubicBezTo>
                  <a:cubicBezTo>
                    <a:pt x="17086" y="8300"/>
                    <a:pt x="17142" y="9224"/>
                    <a:pt x="16996" y="9106"/>
                  </a:cubicBezTo>
                  <a:cubicBezTo>
                    <a:pt x="16734" y="8894"/>
                    <a:pt x="16668" y="9953"/>
                    <a:pt x="16273" y="9953"/>
                  </a:cubicBezTo>
                  <a:cubicBezTo>
                    <a:pt x="16138" y="9953"/>
                    <a:pt x="15911" y="8857"/>
                    <a:pt x="15670" y="7426"/>
                  </a:cubicBezTo>
                  <a:cubicBezTo>
                    <a:pt x="15663" y="7422"/>
                    <a:pt x="15655" y="7412"/>
                    <a:pt x="15648" y="7412"/>
                  </a:cubicBezTo>
                  <a:cubicBezTo>
                    <a:pt x="15386" y="7412"/>
                    <a:pt x="14794" y="10376"/>
                    <a:pt x="14662" y="12388"/>
                  </a:cubicBezTo>
                  <a:cubicBezTo>
                    <a:pt x="14531" y="14401"/>
                    <a:pt x="13939" y="13766"/>
                    <a:pt x="13051" y="13976"/>
                  </a:cubicBezTo>
                  <a:cubicBezTo>
                    <a:pt x="12163" y="14188"/>
                    <a:pt x="12525" y="17152"/>
                    <a:pt x="12327" y="18531"/>
                  </a:cubicBezTo>
                  <a:cubicBezTo>
                    <a:pt x="12147" y="19789"/>
                    <a:pt x="11172" y="17515"/>
                    <a:pt x="10679" y="17192"/>
                  </a:cubicBezTo>
                  <a:cubicBezTo>
                    <a:pt x="10761" y="18327"/>
                    <a:pt x="10878" y="19484"/>
                    <a:pt x="11011" y="19484"/>
                  </a:cubicBezTo>
                  <a:cubicBezTo>
                    <a:pt x="11275" y="19484"/>
                    <a:pt x="11670" y="21600"/>
                    <a:pt x="11933" y="20964"/>
                  </a:cubicBezTo>
                  <a:cubicBezTo>
                    <a:pt x="12195" y="20330"/>
                    <a:pt x="12984" y="20964"/>
                    <a:pt x="13379" y="20541"/>
                  </a:cubicBezTo>
                  <a:cubicBezTo>
                    <a:pt x="13774" y="20120"/>
                    <a:pt x="13840" y="19059"/>
                    <a:pt x="14498" y="19059"/>
                  </a:cubicBezTo>
                  <a:cubicBezTo>
                    <a:pt x="15155" y="19059"/>
                    <a:pt x="14892" y="20755"/>
                    <a:pt x="15550" y="19695"/>
                  </a:cubicBezTo>
                  <a:cubicBezTo>
                    <a:pt x="16208" y="18635"/>
                    <a:pt x="16603" y="19484"/>
                    <a:pt x="16536" y="17577"/>
                  </a:cubicBezTo>
                  <a:cubicBezTo>
                    <a:pt x="16470" y="15672"/>
                    <a:pt x="16931" y="15672"/>
                    <a:pt x="16865" y="14188"/>
                  </a:cubicBezTo>
                  <a:cubicBezTo>
                    <a:pt x="16799" y="12704"/>
                    <a:pt x="17589" y="13766"/>
                    <a:pt x="17522" y="11011"/>
                  </a:cubicBezTo>
                  <a:cubicBezTo>
                    <a:pt x="17457" y="8259"/>
                    <a:pt x="18707" y="8683"/>
                    <a:pt x="19232" y="8683"/>
                  </a:cubicBezTo>
                  <a:cubicBezTo>
                    <a:pt x="19354" y="8683"/>
                    <a:pt x="19543" y="8914"/>
                    <a:pt x="19759" y="9260"/>
                  </a:cubicBezTo>
                  <a:cubicBezTo>
                    <a:pt x="20148" y="8642"/>
                    <a:pt x="20706" y="7827"/>
                    <a:pt x="20449" y="7095"/>
                  </a:cubicBezTo>
                  <a:cubicBezTo>
                    <a:pt x="20154" y="6248"/>
                    <a:pt x="21337" y="6988"/>
                    <a:pt x="21468" y="5718"/>
                  </a:cubicBezTo>
                  <a:cubicBezTo>
                    <a:pt x="21600" y="4446"/>
                    <a:pt x="21008" y="3388"/>
                    <a:pt x="20712" y="3602"/>
                  </a:cubicBezTo>
                  <a:close/>
                  <a:moveTo>
                    <a:pt x="3894" y="7675"/>
                  </a:moveTo>
                  <a:cubicBezTo>
                    <a:pt x="3910" y="5294"/>
                    <a:pt x="3203" y="5560"/>
                    <a:pt x="3038" y="3919"/>
                  </a:cubicBezTo>
                  <a:cubicBezTo>
                    <a:pt x="2874" y="2277"/>
                    <a:pt x="2595" y="3228"/>
                    <a:pt x="2496" y="2171"/>
                  </a:cubicBezTo>
                  <a:cubicBezTo>
                    <a:pt x="2481" y="2013"/>
                    <a:pt x="2450" y="1839"/>
                    <a:pt x="2410" y="1659"/>
                  </a:cubicBezTo>
                  <a:cubicBezTo>
                    <a:pt x="2038" y="2045"/>
                    <a:pt x="2173" y="3037"/>
                    <a:pt x="2068" y="3103"/>
                  </a:cubicBezTo>
                  <a:cubicBezTo>
                    <a:pt x="1931" y="3194"/>
                    <a:pt x="1192" y="3458"/>
                    <a:pt x="1192" y="2753"/>
                  </a:cubicBezTo>
                  <a:cubicBezTo>
                    <a:pt x="1192" y="2047"/>
                    <a:pt x="1083" y="903"/>
                    <a:pt x="646" y="640"/>
                  </a:cubicBezTo>
                  <a:cubicBezTo>
                    <a:pt x="422" y="503"/>
                    <a:pt x="200" y="465"/>
                    <a:pt x="0" y="501"/>
                  </a:cubicBezTo>
                  <a:cubicBezTo>
                    <a:pt x="264" y="2385"/>
                    <a:pt x="297" y="4380"/>
                    <a:pt x="309" y="5982"/>
                  </a:cubicBezTo>
                  <a:cubicBezTo>
                    <a:pt x="326" y="8099"/>
                    <a:pt x="1295" y="11489"/>
                    <a:pt x="1444" y="12865"/>
                  </a:cubicBezTo>
                  <a:cubicBezTo>
                    <a:pt x="1592" y="14240"/>
                    <a:pt x="1871" y="14665"/>
                    <a:pt x="2512" y="16149"/>
                  </a:cubicBezTo>
                  <a:cubicBezTo>
                    <a:pt x="3154" y="17630"/>
                    <a:pt x="4403" y="20012"/>
                    <a:pt x="4649" y="19643"/>
                  </a:cubicBezTo>
                  <a:cubicBezTo>
                    <a:pt x="4896" y="19271"/>
                    <a:pt x="4272" y="15777"/>
                    <a:pt x="3910" y="14560"/>
                  </a:cubicBezTo>
                  <a:cubicBezTo>
                    <a:pt x="3548" y="13342"/>
                    <a:pt x="3877" y="10058"/>
                    <a:pt x="3894" y="767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8" name="Shape 2845"/>
            <p:cNvSpPr/>
            <p:nvPr/>
          </p:nvSpPr>
          <p:spPr>
            <a:xfrm>
              <a:off x="8560508" y="4607472"/>
              <a:ext cx="29523" cy="18992"/>
            </a:xfrm>
            <a:custGeom>
              <a:avLst/>
              <a:gdLst/>
              <a:ahLst/>
              <a:cxnLst>
                <a:cxn ang="0">
                  <a:pos x="wd2" y="hd2"/>
                </a:cxn>
                <a:cxn ang="5400000">
                  <a:pos x="wd2" y="hd2"/>
                </a:cxn>
                <a:cxn ang="10800000">
                  <a:pos x="wd2" y="hd2"/>
                </a:cxn>
                <a:cxn ang="16200000">
                  <a:pos x="wd2" y="hd2"/>
                </a:cxn>
              </a:cxnLst>
              <a:rect l="0" t="0" r="r" b="b"/>
              <a:pathLst>
                <a:path w="20760" h="21600" extrusionOk="0">
                  <a:moveTo>
                    <a:pt x="8845" y="21600"/>
                  </a:moveTo>
                  <a:cubicBezTo>
                    <a:pt x="14632" y="21600"/>
                    <a:pt x="15601" y="13796"/>
                    <a:pt x="19457" y="15353"/>
                  </a:cubicBezTo>
                  <a:cubicBezTo>
                    <a:pt x="21600" y="16224"/>
                    <a:pt x="20777" y="9419"/>
                    <a:pt x="19293" y="0"/>
                  </a:cubicBezTo>
                  <a:cubicBezTo>
                    <a:pt x="15861" y="1753"/>
                    <a:pt x="11254" y="1714"/>
                    <a:pt x="11254" y="5983"/>
                  </a:cubicBezTo>
                  <a:cubicBezTo>
                    <a:pt x="11254" y="12846"/>
                    <a:pt x="3947" y="3437"/>
                    <a:pt x="0" y="2977"/>
                  </a:cubicBezTo>
                  <a:cubicBezTo>
                    <a:pt x="3529" y="13522"/>
                    <a:pt x="6865" y="21600"/>
                    <a:pt x="8845" y="216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9" name="Shape 2846"/>
            <p:cNvSpPr/>
            <p:nvPr/>
          </p:nvSpPr>
          <p:spPr>
            <a:xfrm>
              <a:off x="6832642" y="3796433"/>
              <a:ext cx="227107" cy="220762"/>
            </a:xfrm>
            <a:custGeom>
              <a:avLst/>
              <a:gdLst/>
              <a:ahLst/>
              <a:cxnLst>
                <a:cxn ang="0">
                  <a:pos x="wd2" y="hd2"/>
                </a:cxn>
                <a:cxn ang="5400000">
                  <a:pos x="wd2" y="hd2"/>
                </a:cxn>
                <a:cxn ang="10800000">
                  <a:pos x="wd2" y="hd2"/>
                </a:cxn>
                <a:cxn ang="16200000">
                  <a:pos x="wd2" y="hd2"/>
                </a:cxn>
              </a:cxnLst>
              <a:rect l="0" t="0" r="r" b="b"/>
              <a:pathLst>
                <a:path w="21600" h="21483" extrusionOk="0">
                  <a:moveTo>
                    <a:pt x="18168" y="19493"/>
                  </a:moveTo>
                  <a:cubicBezTo>
                    <a:pt x="18448" y="19188"/>
                    <a:pt x="18498" y="18766"/>
                    <a:pt x="19176" y="18664"/>
                  </a:cubicBezTo>
                  <a:cubicBezTo>
                    <a:pt x="19712" y="18583"/>
                    <a:pt x="20046" y="18942"/>
                    <a:pt x="20635" y="19503"/>
                  </a:cubicBezTo>
                  <a:cubicBezTo>
                    <a:pt x="20860" y="19278"/>
                    <a:pt x="21238" y="19082"/>
                    <a:pt x="21600" y="18974"/>
                  </a:cubicBezTo>
                  <a:cubicBezTo>
                    <a:pt x="21010" y="18349"/>
                    <a:pt x="20303" y="17628"/>
                    <a:pt x="20355" y="17197"/>
                  </a:cubicBezTo>
                  <a:cubicBezTo>
                    <a:pt x="20441" y="16484"/>
                    <a:pt x="19657" y="16128"/>
                    <a:pt x="19570" y="15682"/>
                  </a:cubicBezTo>
                  <a:cubicBezTo>
                    <a:pt x="19483" y="15236"/>
                    <a:pt x="20093" y="14523"/>
                    <a:pt x="19745" y="14166"/>
                  </a:cubicBezTo>
                  <a:cubicBezTo>
                    <a:pt x="19395" y="13809"/>
                    <a:pt x="19308" y="12918"/>
                    <a:pt x="18701" y="12829"/>
                  </a:cubicBezTo>
                  <a:cubicBezTo>
                    <a:pt x="18089" y="12739"/>
                    <a:pt x="16171" y="11759"/>
                    <a:pt x="16258" y="11135"/>
                  </a:cubicBezTo>
                  <a:cubicBezTo>
                    <a:pt x="16345" y="10511"/>
                    <a:pt x="15563" y="10065"/>
                    <a:pt x="15214" y="9887"/>
                  </a:cubicBezTo>
                  <a:cubicBezTo>
                    <a:pt x="14866" y="9708"/>
                    <a:pt x="14517" y="8103"/>
                    <a:pt x="14953" y="7836"/>
                  </a:cubicBezTo>
                  <a:cubicBezTo>
                    <a:pt x="15387" y="7569"/>
                    <a:pt x="15301" y="6052"/>
                    <a:pt x="15823" y="6052"/>
                  </a:cubicBezTo>
                  <a:cubicBezTo>
                    <a:pt x="16345" y="6052"/>
                    <a:pt x="15910" y="5250"/>
                    <a:pt x="16085" y="4715"/>
                  </a:cubicBezTo>
                  <a:cubicBezTo>
                    <a:pt x="16258" y="4181"/>
                    <a:pt x="15651" y="3913"/>
                    <a:pt x="15214" y="3913"/>
                  </a:cubicBezTo>
                  <a:cubicBezTo>
                    <a:pt x="14778" y="3913"/>
                    <a:pt x="13993" y="3199"/>
                    <a:pt x="13993" y="2574"/>
                  </a:cubicBezTo>
                  <a:cubicBezTo>
                    <a:pt x="13993" y="1951"/>
                    <a:pt x="13121" y="1060"/>
                    <a:pt x="13210" y="792"/>
                  </a:cubicBezTo>
                  <a:cubicBezTo>
                    <a:pt x="13059" y="1969"/>
                    <a:pt x="11400" y="149"/>
                    <a:pt x="10879" y="416"/>
                  </a:cubicBezTo>
                  <a:cubicBezTo>
                    <a:pt x="10358" y="684"/>
                    <a:pt x="9966" y="-117"/>
                    <a:pt x="8922" y="15"/>
                  </a:cubicBezTo>
                  <a:cubicBezTo>
                    <a:pt x="8254" y="101"/>
                    <a:pt x="8277" y="460"/>
                    <a:pt x="7938" y="779"/>
                  </a:cubicBezTo>
                  <a:lnTo>
                    <a:pt x="7980" y="792"/>
                  </a:lnTo>
                  <a:lnTo>
                    <a:pt x="6673" y="1773"/>
                  </a:lnTo>
                  <a:cubicBezTo>
                    <a:pt x="6673" y="1773"/>
                    <a:pt x="5541" y="2127"/>
                    <a:pt x="5280" y="2842"/>
                  </a:cubicBezTo>
                  <a:cubicBezTo>
                    <a:pt x="5018" y="3555"/>
                    <a:pt x="5803" y="4270"/>
                    <a:pt x="5453" y="4715"/>
                  </a:cubicBezTo>
                  <a:cubicBezTo>
                    <a:pt x="5104" y="5159"/>
                    <a:pt x="5192" y="6141"/>
                    <a:pt x="5280" y="6497"/>
                  </a:cubicBezTo>
                  <a:cubicBezTo>
                    <a:pt x="5366" y="6855"/>
                    <a:pt x="4756" y="7836"/>
                    <a:pt x="4756" y="7836"/>
                  </a:cubicBezTo>
                  <a:cubicBezTo>
                    <a:pt x="4756" y="7836"/>
                    <a:pt x="2162" y="9262"/>
                    <a:pt x="0" y="10395"/>
                  </a:cubicBezTo>
                  <a:cubicBezTo>
                    <a:pt x="38" y="10807"/>
                    <a:pt x="94" y="11207"/>
                    <a:pt x="178" y="11501"/>
                  </a:cubicBezTo>
                  <a:cubicBezTo>
                    <a:pt x="315" y="11996"/>
                    <a:pt x="526" y="12939"/>
                    <a:pt x="694" y="13719"/>
                  </a:cubicBezTo>
                  <a:cubicBezTo>
                    <a:pt x="1533" y="13712"/>
                    <a:pt x="1656" y="13636"/>
                    <a:pt x="2403" y="13721"/>
                  </a:cubicBezTo>
                  <a:cubicBezTo>
                    <a:pt x="3189" y="13809"/>
                    <a:pt x="6064" y="15949"/>
                    <a:pt x="6762" y="16306"/>
                  </a:cubicBezTo>
                  <a:cubicBezTo>
                    <a:pt x="7459" y="16662"/>
                    <a:pt x="11291" y="19604"/>
                    <a:pt x="12077" y="20318"/>
                  </a:cubicBezTo>
                  <a:cubicBezTo>
                    <a:pt x="12862" y="21032"/>
                    <a:pt x="14168" y="21211"/>
                    <a:pt x="14691" y="21211"/>
                  </a:cubicBezTo>
                  <a:cubicBezTo>
                    <a:pt x="14991" y="21211"/>
                    <a:pt x="16241" y="21358"/>
                    <a:pt x="17250" y="21483"/>
                  </a:cubicBezTo>
                  <a:cubicBezTo>
                    <a:pt x="17555" y="20723"/>
                    <a:pt x="17993" y="19683"/>
                    <a:pt x="18168" y="1949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0" name="Shape 2847"/>
            <p:cNvSpPr/>
            <p:nvPr/>
          </p:nvSpPr>
          <p:spPr>
            <a:xfrm>
              <a:off x="7017771" y="3990377"/>
              <a:ext cx="44698" cy="41880"/>
            </a:xfrm>
            <a:custGeom>
              <a:avLst/>
              <a:gdLst/>
              <a:ahLst/>
              <a:cxnLst>
                <a:cxn ang="0">
                  <a:pos x="wd2" y="hd2"/>
                </a:cxn>
                <a:cxn ang="5400000">
                  <a:pos x="wd2" y="hd2"/>
                </a:cxn>
                <a:cxn ang="10800000">
                  <a:pos x="wd2" y="hd2"/>
                </a:cxn>
                <a:cxn ang="16200000">
                  <a:pos x="wd2" y="hd2"/>
                </a:cxn>
              </a:cxnLst>
              <a:rect l="0" t="0" r="r" b="b"/>
              <a:pathLst>
                <a:path w="21600" h="21238" extrusionOk="0">
                  <a:moveTo>
                    <a:pt x="6923" y="15648"/>
                  </a:moveTo>
                  <a:lnTo>
                    <a:pt x="12676" y="20758"/>
                  </a:lnTo>
                  <a:lnTo>
                    <a:pt x="21600" y="21238"/>
                  </a:lnTo>
                  <a:cubicBezTo>
                    <a:pt x="19599" y="15750"/>
                    <a:pt x="16212" y="8291"/>
                    <a:pt x="16212" y="6399"/>
                  </a:cubicBezTo>
                  <a:cubicBezTo>
                    <a:pt x="16212" y="5724"/>
                    <a:pt x="16599" y="5063"/>
                    <a:pt x="17203" y="4434"/>
                  </a:cubicBezTo>
                  <a:cubicBezTo>
                    <a:pt x="14207" y="1507"/>
                    <a:pt x="12510" y="-362"/>
                    <a:pt x="9785" y="59"/>
                  </a:cubicBezTo>
                  <a:cubicBezTo>
                    <a:pt x="6340" y="592"/>
                    <a:pt x="6091" y="2792"/>
                    <a:pt x="4664" y="4381"/>
                  </a:cubicBezTo>
                  <a:cubicBezTo>
                    <a:pt x="3778" y="5370"/>
                    <a:pt x="1552" y="10788"/>
                    <a:pt x="0" y="14750"/>
                  </a:cubicBezTo>
                  <a:cubicBezTo>
                    <a:pt x="3794" y="15231"/>
                    <a:pt x="6923" y="15648"/>
                    <a:pt x="6923" y="1564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1" name="Shape 2848"/>
            <p:cNvSpPr/>
            <p:nvPr/>
          </p:nvSpPr>
          <p:spPr>
            <a:xfrm>
              <a:off x="5827658" y="3399729"/>
              <a:ext cx="334585" cy="282221"/>
            </a:xfrm>
            <a:custGeom>
              <a:avLst/>
              <a:gdLst/>
              <a:ahLst/>
              <a:cxnLst>
                <a:cxn ang="0">
                  <a:pos x="wd2" y="hd2"/>
                </a:cxn>
                <a:cxn ang="5400000">
                  <a:pos x="wd2" y="hd2"/>
                </a:cxn>
                <a:cxn ang="10800000">
                  <a:pos x="wd2" y="hd2"/>
                </a:cxn>
                <a:cxn ang="16200000">
                  <a:pos x="wd2" y="hd2"/>
                </a:cxn>
              </a:cxnLst>
              <a:rect l="0" t="0" r="r" b="b"/>
              <a:pathLst>
                <a:path w="21256" h="21504" extrusionOk="0">
                  <a:moveTo>
                    <a:pt x="21076" y="18207"/>
                  </a:moveTo>
                  <a:cubicBezTo>
                    <a:pt x="20836" y="18181"/>
                    <a:pt x="20770" y="18702"/>
                    <a:pt x="20161" y="19148"/>
                  </a:cubicBezTo>
                  <a:cubicBezTo>
                    <a:pt x="19551" y="19593"/>
                    <a:pt x="20165" y="21600"/>
                    <a:pt x="20770" y="21500"/>
                  </a:cubicBezTo>
                  <a:cubicBezTo>
                    <a:pt x="21403" y="21395"/>
                    <a:pt x="21315" y="18232"/>
                    <a:pt x="21076" y="18207"/>
                  </a:cubicBezTo>
                  <a:close/>
                  <a:moveTo>
                    <a:pt x="18744" y="4899"/>
                  </a:moveTo>
                  <a:cubicBezTo>
                    <a:pt x="18547" y="4940"/>
                    <a:pt x="18384" y="4586"/>
                    <a:pt x="17959" y="4586"/>
                  </a:cubicBezTo>
                  <a:cubicBezTo>
                    <a:pt x="17534" y="4586"/>
                    <a:pt x="17207" y="4351"/>
                    <a:pt x="17011" y="4037"/>
                  </a:cubicBezTo>
                  <a:cubicBezTo>
                    <a:pt x="16814" y="3723"/>
                    <a:pt x="15801" y="3646"/>
                    <a:pt x="15474" y="3723"/>
                  </a:cubicBezTo>
                  <a:cubicBezTo>
                    <a:pt x="15147" y="3802"/>
                    <a:pt x="15049" y="3056"/>
                    <a:pt x="14722" y="3136"/>
                  </a:cubicBezTo>
                  <a:cubicBezTo>
                    <a:pt x="14395" y="3215"/>
                    <a:pt x="14297" y="2626"/>
                    <a:pt x="14297" y="2312"/>
                  </a:cubicBezTo>
                  <a:cubicBezTo>
                    <a:pt x="14297" y="1998"/>
                    <a:pt x="13938" y="2547"/>
                    <a:pt x="13643" y="2704"/>
                  </a:cubicBezTo>
                  <a:cubicBezTo>
                    <a:pt x="13349" y="2862"/>
                    <a:pt x="13251" y="2351"/>
                    <a:pt x="13218" y="2116"/>
                  </a:cubicBezTo>
                  <a:cubicBezTo>
                    <a:pt x="13185" y="1881"/>
                    <a:pt x="12597" y="1645"/>
                    <a:pt x="12303" y="1450"/>
                  </a:cubicBezTo>
                  <a:cubicBezTo>
                    <a:pt x="12009" y="1254"/>
                    <a:pt x="11682" y="626"/>
                    <a:pt x="11551" y="901"/>
                  </a:cubicBezTo>
                  <a:cubicBezTo>
                    <a:pt x="11420" y="1175"/>
                    <a:pt x="11060" y="508"/>
                    <a:pt x="11028" y="234"/>
                  </a:cubicBezTo>
                  <a:cubicBezTo>
                    <a:pt x="11006" y="51"/>
                    <a:pt x="10904" y="109"/>
                    <a:pt x="10838" y="0"/>
                  </a:cubicBezTo>
                  <a:cubicBezTo>
                    <a:pt x="10726" y="28"/>
                    <a:pt x="10615" y="44"/>
                    <a:pt x="10505" y="38"/>
                  </a:cubicBezTo>
                  <a:cubicBezTo>
                    <a:pt x="9982" y="12"/>
                    <a:pt x="9524" y="508"/>
                    <a:pt x="9612" y="1555"/>
                  </a:cubicBezTo>
                  <a:cubicBezTo>
                    <a:pt x="9698" y="2600"/>
                    <a:pt x="8979" y="2704"/>
                    <a:pt x="8086" y="2783"/>
                  </a:cubicBezTo>
                  <a:cubicBezTo>
                    <a:pt x="7192" y="2862"/>
                    <a:pt x="7497" y="3698"/>
                    <a:pt x="7127" y="4037"/>
                  </a:cubicBezTo>
                  <a:cubicBezTo>
                    <a:pt x="6757" y="4378"/>
                    <a:pt x="5449" y="3855"/>
                    <a:pt x="5274" y="3280"/>
                  </a:cubicBezTo>
                  <a:cubicBezTo>
                    <a:pt x="5099" y="2706"/>
                    <a:pt x="3923" y="3280"/>
                    <a:pt x="4424" y="3959"/>
                  </a:cubicBezTo>
                  <a:cubicBezTo>
                    <a:pt x="4925" y="4639"/>
                    <a:pt x="4903" y="5581"/>
                    <a:pt x="4620" y="5842"/>
                  </a:cubicBezTo>
                  <a:cubicBezTo>
                    <a:pt x="4337" y="6104"/>
                    <a:pt x="3726" y="5424"/>
                    <a:pt x="3334" y="5763"/>
                  </a:cubicBezTo>
                  <a:cubicBezTo>
                    <a:pt x="2941" y="6104"/>
                    <a:pt x="2920" y="5449"/>
                    <a:pt x="2441" y="5242"/>
                  </a:cubicBezTo>
                  <a:cubicBezTo>
                    <a:pt x="1962" y="5031"/>
                    <a:pt x="1764" y="5502"/>
                    <a:pt x="1002" y="5424"/>
                  </a:cubicBezTo>
                  <a:cubicBezTo>
                    <a:pt x="239" y="5344"/>
                    <a:pt x="-197" y="5868"/>
                    <a:pt x="87" y="6260"/>
                  </a:cubicBezTo>
                  <a:cubicBezTo>
                    <a:pt x="369" y="6652"/>
                    <a:pt x="43" y="7018"/>
                    <a:pt x="260" y="7359"/>
                  </a:cubicBezTo>
                  <a:cubicBezTo>
                    <a:pt x="479" y="7698"/>
                    <a:pt x="1481" y="7644"/>
                    <a:pt x="2222" y="8116"/>
                  </a:cubicBezTo>
                  <a:cubicBezTo>
                    <a:pt x="2964" y="8586"/>
                    <a:pt x="3137" y="8193"/>
                    <a:pt x="3508" y="8535"/>
                  </a:cubicBezTo>
                  <a:cubicBezTo>
                    <a:pt x="3879" y="8874"/>
                    <a:pt x="3966" y="8665"/>
                    <a:pt x="3987" y="9319"/>
                  </a:cubicBezTo>
                  <a:cubicBezTo>
                    <a:pt x="4010" y="9972"/>
                    <a:pt x="4424" y="10599"/>
                    <a:pt x="5143" y="10835"/>
                  </a:cubicBezTo>
                  <a:cubicBezTo>
                    <a:pt x="5863" y="11070"/>
                    <a:pt x="5318" y="11645"/>
                    <a:pt x="5536" y="12220"/>
                  </a:cubicBezTo>
                  <a:cubicBezTo>
                    <a:pt x="5753" y="12796"/>
                    <a:pt x="5209" y="13632"/>
                    <a:pt x="5318" y="14338"/>
                  </a:cubicBezTo>
                  <a:cubicBezTo>
                    <a:pt x="5427" y="15043"/>
                    <a:pt x="4968" y="17318"/>
                    <a:pt x="4620" y="17526"/>
                  </a:cubicBezTo>
                  <a:cubicBezTo>
                    <a:pt x="4598" y="17540"/>
                    <a:pt x="4562" y="17540"/>
                    <a:pt x="4533" y="17547"/>
                  </a:cubicBezTo>
                  <a:cubicBezTo>
                    <a:pt x="4860" y="17742"/>
                    <a:pt x="5203" y="17913"/>
                    <a:pt x="5371" y="18046"/>
                  </a:cubicBezTo>
                  <a:cubicBezTo>
                    <a:pt x="5690" y="18301"/>
                    <a:pt x="6378" y="18554"/>
                    <a:pt x="6803" y="18873"/>
                  </a:cubicBezTo>
                  <a:cubicBezTo>
                    <a:pt x="7227" y="19192"/>
                    <a:pt x="7970" y="19128"/>
                    <a:pt x="7970" y="18745"/>
                  </a:cubicBezTo>
                  <a:cubicBezTo>
                    <a:pt x="7970" y="18364"/>
                    <a:pt x="8394" y="18620"/>
                    <a:pt x="8660" y="18936"/>
                  </a:cubicBezTo>
                  <a:cubicBezTo>
                    <a:pt x="8924" y="19255"/>
                    <a:pt x="9932" y="19319"/>
                    <a:pt x="10409" y="19445"/>
                  </a:cubicBezTo>
                  <a:cubicBezTo>
                    <a:pt x="10812" y="19552"/>
                    <a:pt x="11399" y="19485"/>
                    <a:pt x="11924" y="19498"/>
                  </a:cubicBezTo>
                  <a:cubicBezTo>
                    <a:pt x="11904" y="19355"/>
                    <a:pt x="11877" y="19206"/>
                    <a:pt x="11835" y="19044"/>
                  </a:cubicBezTo>
                  <a:cubicBezTo>
                    <a:pt x="11574" y="18024"/>
                    <a:pt x="12336" y="17422"/>
                    <a:pt x="13055" y="17291"/>
                  </a:cubicBezTo>
                  <a:cubicBezTo>
                    <a:pt x="13774" y="17161"/>
                    <a:pt x="15343" y="17684"/>
                    <a:pt x="15758" y="17997"/>
                  </a:cubicBezTo>
                  <a:cubicBezTo>
                    <a:pt x="16172" y="18310"/>
                    <a:pt x="16739" y="18232"/>
                    <a:pt x="17458" y="17318"/>
                  </a:cubicBezTo>
                  <a:cubicBezTo>
                    <a:pt x="17821" y="16855"/>
                    <a:pt x="18118" y="16687"/>
                    <a:pt x="18382" y="16596"/>
                  </a:cubicBezTo>
                  <a:cubicBezTo>
                    <a:pt x="18401" y="16391"/>
                    <a:pt x="18490" y="16181"/>
                    <a:pt x="18547" y="15998"/>
                  </a:cubicBezTo>
                  <a:cubicBezTo>
                    <a:pt x="18645" y="15683"/>
                    <a:pt x="18187" y="15762"/>
                    <a:pt x="17861" y="15723"/>
                  </a:cubicBezTo>
                  <a:cubicBezTo>
                    <a:pt x="17534" y="15683"/>
                    <a:pt x="17305" y="15291"/>
                    <a:pt x="17534" y="14860"/>
                  </a:cubicBezTo>
                  <a:cubicBezTo>
                    <a:pt x="17763" y="14429"/>
                    <a:pt x="17338" y="14389"/>
                    <a:pt x="17109" y="13958"/>
                  </a:cubicBezTo>
                  <a:cubicBezTo>
                    <a:pt x="16880" y="13527"/>
                    <a:pt x="17207" y="13644"/>
                    <a:pt x="17403" y="13527"/>
                  </a:cubicBezTo>
                  <a:cubicBezTo>
                    <a:pt x="17599" y="13409"/>
                    <a:pt x="17861" y="12938"/>
                    <a:pt x="17697" y="12822"/>
                  </a:cubicBezTo>
                  <a:cubicBezTo>
                    <a:pt x="17534" y="12703"/>
                    <a:pt x="17403" y="12429"/>
                    <a:pt x="17534" y="11958"/>
                  </a:cubicBezTo>
                  <a:cubicBezTo>
                    <a:pt x="17665" y="11487"/>
                    <a:pt x="17272" y="11448"/>
                    <a:pt x="17272" y="11095"/>
                  </a:cubicBezTo>
                  <a:cubicBezTo>
                    <a:pt x="17272" y="10743"/>
                    <a:pt x="16913" y="10586"/>
                    <a:pt x="16619" y="11017"/>
                  </a:cubicBezTo>
                  <a:cubicBezTo>
                    <a:pt x="16324" y="11448"/>
                    <a:pt x="16226" y="11135"/>
                    <a:pt x="16422" y="10429"/>
                  </a:cubicBezTo>
                  <a:cubicBezTo>
                    <a:pt x="16619" y="9723"/>
                    <a:pt x="17305" y="9410"/>
                    <a:pt x="17370" y="9018"/>
                  </a:cubicBezTo>
                  <a:cubicBezTo>
                    <a:pt x="17436" y="8625"/>
                    <a:pt x="17828" y="8272"/>
                    <a:pt x="18122" y="8272"/>
                  </a:cubicBezTo>
                  <a:cubicBezTo>
                    <a:pt x="18417" y="8272"/>
                    <a:pt x="18351" y="7449"/>
                    <a:pt x="18449" y="6939"/>
                  </a:cubicBezTo>
                  <a:cubicBezTo>
                    <a:pt x="18547" y="6429"/>
                    <a:pt x="18613" y="5920"/>
                    <a:pt x="19038" y="5489"/>
                  </a:cubicBezTo>
                  <a:cubicBezTo>
                    <a:pt x="19463" y="5058"/>
                    <a:pt x="18940" y="4861"/>
                    <a:pt x="18744" y="489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2" name="Shape 2849"/>
            <p:cNvSpPr/>
            <p:nvPr/>
          </p:nvSpPr>
          <p:spPr>
            <a:xfrm>
              <a:off x="3835322" y="4378266"/>
              <a:ext cx="53600" cy="29641"/>
            </a:xfrm>
            <a:custGeom>
              <a:avLst/>
              <a:gdLst/>
              <a:ahLst/>
              <a:cxnLst>
                <a:cxn ang="0">
                  <a:pos x="wd2" y="hd2"/>
                </a:cxn>
                <a:cxn ang="5400000">
                  <a:pos x="wd2" y="hd2"/>
                </a:cxn>
                <a:cxn ang="10800000">
                  <a:pos x="wd2" y="hd2"/>
                </a:cxn>
                <a:cxn ang="16200000">
                  <a:pos x="wd2" y="hd2"/>
                </a:cxn>
              </a:cxnLst>
              <a:rect l="0" t="0" r="r" b="b"/>
              <a:pathLst>
                <a:path w="21399" h="21600" extrusionOk="0">
                  <a:moveTo>
                    <a:pt x="21066" y="8319"/>
                  </a:moveTo>
                  <a:cubicBezTo>
                    <a:pt x="19479" y="4348"/>
                    <a:pt x="15315" y="9034"/>
                    <a:pt x="10950" y="3614"/>
                  </a:cubicBezTo>
                  <a:cubicBezTo>
                    <a:pt x="9808" y="2183"/>
                    <a:pt x="8390" y="1004"/>
                    <a:pt x="6920" y="0"/>
                  </a:cubicBezTo>
                  <a:cubicBezTo>
                    <a:pt x="6814" y="125"/>
                    <a:pt x="6726" y="270"/>
                    <a:pt x="6585" y="364"/>
                  </a:cubicBezTo>
                  <a:cubicBezTo>
                    <a:pt x="5650" y="853"/>
                    <a:pt x="2779" y="5571"/>
                    <a:pt x="0" y="10389"/>
                  </a:cubicBezTo>
                  <a:cubicBezTo>
                    <a:pt x="3133" y="14900"/>
                    <a:pt x="14802" y="21600"/>
                    <a:pt x="17993" y="21600"/>
                  </a:cubicBezTo>
                  <a:cubicBezTo>
                    <a:pt x="19497" y="21600"/>
                    <a:pt x="20301" y="20364"/>
                    <a:pt x="20981" y="19354"/>
                  </a:cubicBezTo>
                  <a:cubicBezTo>
                    <a:pt x="21432" y="14084"/>
                    <a:pt x="21600" y="9661"/>
                    <a:pt x="21066" y="831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3" name="Shape 2850"/>
            <p:cNvSpPr/>
            <p:nvPr/>
          </p:nvSpPr>
          <p:spPr>
            <a:xfrm>
              <a:off x="3852954" y="4334188"/>
              <a:ext cx="142029" cy="74693"/>
            </a:xfrm>
            <a:custGeom>
              <a:avLst/>
              <a:gdLst/>
              <a:ahLst/>
              <a:cxnLst>
                <a:cxn ang="0">
                  <a:pos x="wd2" y="hd2"/>
                </a:cxn>
                <a:cxn ang="5400000">
                  <a:pos x="wd2" y="hd2"/>
                </a:cxn>
                <a:cxn ang="10800000">
                  <a:pos x="wd2" y="hd2"/>
                </a:cxn>
                <a:cxn ang="16200000">
                  <a:pos x="wd2" y="hd2"/>
                </a:cxn>
              </a:cxnLst>
              <a:rect l="0" t="0" r="r" b="b"/>
              <a:pathLst>
                <a:path w="21574" h="20364" extrusionOk="0">
                  <a:moveTo>
                    <a:pt x="9079" y="18054"/>
                  </a:moveTo>
                  <a:cubicBezTo>
                    <a:pt x="9230" y="17512"/>
                    <a:pt x="8174" y="14398"/>
                    <a:pt x="10211" y="14123"/>
                  </a:cubicBezTo>
                  <a:cubicBezTo>
                    <a:pt x="12250" y="13856"/>
                    <a:pt x="13758" y="13447"/>
                    <a:pt x="14060" y="11145"/>
                  </a:cubicBezTo>
                  <a:cubicBezTo>
                    <a:pt x="14363" y="8845"/>
                    <a:pt x="16777" y="9929"/>
                    <a:pt x="17457" y="9793"/>
                  </a:cubicBezTo>
                  <a:cubicBezTo>
                    <a:pt x="18017" y="9680"/>
                    <a:pt x="19816" y="6706"/>
                    <a:pt x="21574" y="6826"/>
                  </a:cubicBezTo>
                  <a:cubicBezTo>
                    <a:pt x="21600" y="3742"/>
                    <a:pt x="19268" y="4740"/>
                    <a:pt x="17657" y="1848"/>
                  </a:cubicBezTo>
                  <a:cubicBezTo>
                    <a:pt x="15938" y="-1236"/>
                    <a:pt x="12185" y="165"/>
                    <a:pt x="10153" y="1571"/>
                  </a:cubicBezTo>
                  <a:cubicBezTo>
                    <a:pt x="8121" y="2972"/>
                    <a:pt x="5776" y="24"/>
                    <a:pt x="3587" y="2271"/>
                  </a:cubicBezTo>
                  <a:cubicBezTo>
                    <a:pt x="3560" y="2296"/>
                    <a:pt x="3537" y="2310"/>
                    <a:pt x="3511" y="2336"/>
                  </a:cubicBezTo>
                  <a:cubicBezTo>
                    <a:pt x="3033" y="3418"/>
                    <a:pt x="2375" y="4751"/>
                    <a:pt x="1608" y="5864"/>
                  </a:cubicBezTo>
                  <a:cubicBezTo>
                    <a:pt x="135" y="8009"/>
                    <a:pt x="541" y="10128"/>
                    <a:pt x="0" y="10743"/>
                  </a:cubicBezTo>
                  <a:cubicBezTo>
                    <a:pt x="559" y="11119"/>
                    <a:pt x="1098" y="11560"/>
                    <a:pt x="1533" y="12095"/>
                  </a:cubicBezTo>
                  <a:cubicBezTo>
                    <a:pt x="3194" y="14123"/>
                    <a:pt x="4778" y="12370"/>
                    <a:pt x="5382" y="13856"/>
                  </a:cubicBezTo>
                  <a:cubicBezTo>
                    <a:pt x="5585" y="14358"/>
                    <a:pt x="5521" y="16013"/>
                    <a:pt x="5350" y="17984"/>
                  </a:cubicBezTo>
                  <a:cubicBezTo>
                    <a:pt x="5656" y="17538"/>
                    <a:pt x="5891" y="17221"/>
                    <a:pt x="6401" y="17984"/>
                  </a:cubicBezTo>
                  <a:cubicBezTo>
                    <a:pt x="6860" y="18669"/>
                    <a:pt x="6776" y="19524"/>
                    <a:pt x="6718" y="20364"/>
                  </a:cubicBezTo>
                  <a:lnTo>
                    <a:pt x="8023" y="19815"/>
                  </a:lnTo>
                  <a:cubicBezTo>
                    <a:pt x="8023" y="19815"/>
                    <a:pt x="8929" y="18597"/>
                    <a:pt x="9079" y="1805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4" name="Shape 2851"/>
            <p:cNvSpPr/>
            <p:nvPr/>
          </p:nvSpPr>
          <p:spPr>
            <a:xfrm>
              <a:off x="3209412" y="3919852"/>
              <a:ext cx="705304" cy="439448"/>
            </a:xfrm>
            <a:custGeom>
              <a:avLst/>
              <a:gdLst/>
              <a:ahLst/>
              <a:cxnLst>
                <a:cxn ang="0">
                  <a:pos x="wd2" y="hd2"/>
                </a:cxn>
                <a:cxn ang="5400000">
                  <a:pos x="wd2" y="hd2"/>
                </a:cxn>
                <a:cxn ang="10800000">
                  <a:pos x="wd2" y="hd2"/>
                </a:cxn>
                <a:cxn ang="16200000">
                  <a:pos x="wd2" y="hd2"/>
                </a:cxn>
              </a:cxnLst>
              <a:rect l="0" t="0" r="r" b="b"/>
              <a:pathLst>
                <a:path w="21547" h="21600" extrusionOk="0">
                  <a:moveTo>
                    <a:pt x="17975" y="20368"/>
                  </a:moveTo>
                  <a:cubicBezTo>
                    <a:pt x="18051" y="20343"/>
                    <a:pt x="18840" y="20515"/>
                    <a:pt x="18916" y="20197"/>
                  </a:cubicBezTo>
                  <a:cubicBezTo>
                    <a:pt x="18992" y="19880"/>
                    <a:pt x="18324" y="19172"/>
                    <a:pt x="18400" y="19098"/>
                  </a:cubicBezTo>
                  <a:cubicBezTo>
                    <a:pt x="18475" y="19026"/>
                    <a:pt x="18506" y="18244"/>
                    <a:pt x="18627" y="18244"/>
                  </a:cubicBezTo>
                  <a:cubicBezTo>
                    <a:pt x="18749" y="18244"/>
                    <a:pt x="19857" y="18293"/>
                    <a:pt x="19917" y="18244"/>
                  </a:cubicBezTo>
                  <a:cubicBezTo>
                    <a:pt x="19978" y="18195"/>
                    <a:pt x="20191" y="17560"/>
                    <a:pt x="20373" y="17536"/>
                  </a:cubicBezTo>
                  <a:cubicBezTo>
                    <a:pt x="20456" y="17525"/>
                    <a:pt x="20586" y="17688"/>
                    <a:pt x="20703" y="17867"/>
                  </a:cubicBezTo>
                  <a:cubicBezTo>
                    <a:pt x="20908" y="17563"/>
                    <a:pt x="20980" y="16876"/>
                    <a:pt x="21018" y="16319"/>
                  </a:cubicBezTo>
                  <a:cubicBezTo>
                    <a:pt x="21066" y="15636"/>
                    <a:pt x="20924" y="15409"/>
                    <a:pt x="21144" y="15030"/>
                  </a:cubicBezTo>
                  <a:cubicBezTo>
                    <a:pt x="21364" y="14650"/>
                    <a:pt x="21600" y="14625"/>
                    <a:pt x="21537" y="14093"/>
                  </a:cubicBezTo>
                  <a:cubicBezTo>
                    <a:pt x="21474" y="13562"/>
                    <a:pt x="21176" y="14093"/>
                    <a:pt x="20924" y="13841"/>
                  </a:cubicBezTo>
                  <a:cubicBezTo>
                    <a:pt x="20672" y="13588"/>
                    <a:pt x="20452" y="13765"/>
                    <a:pt x="19808" y="13917"/>
                  </a:cubicBezTo>
                  <a:cubicBezTo>
                    <a:pt x="19163" y="14068"/>
                    <a:pt x="18864" y="14498"/>
                    <a:pt x="18896" y="15232"/>
                  </a:cubicBezTo>
                  <a:cubicBezTo>
                    <a:pt x="18927" y="15965"/>
                    <a:pt x="18676" y="15636"/>
                    <a:pt x="18692" y="16269"/>
                  </a:cubicBezTo>
                  <a:cubicBezTo>
                    <a:pt x="18707" y="16901"/>
                    <a:pt x="18189" y="16926"/>
                    <a:pt x="18220" y="17306"/>
                  </a:cubicBezTo>
                  <a:cubicBezTo>
                    <a:pt x="18251" y="17685"/>
                    <a:pt x="17811" y="17306"/>
                    <a:pt x="17685" y="17179"/>
                  </a:cubicBezTo>
                  <a:cubicBezTo>
                    <a:pt x="17560" y="17053"/>
                    <a:pt x="16207" y="17711"/>
                    <a:pt x="16019" y="17761"/>
                  </a:cubicBezTo>
                  <a:cubicBezTo>
                    <a:pt x="15830" y="17811"/>
                    <a:pt x="15484" y="17129"/>
                    <a:pt x="15217" y="17154"/>
                  </a:cubicBezTo>
                  <a:cubicBezTo>
                    <a:pt x="14950" y="17179"/>
                    <a:pt x="14840" y="16522"/>
                    <a:pt x="14808" y="15990"/>
                  </a:cubicBezTo>
                  <a:cubicBezTo>
                    <a:pt x="14777" y="15460"/>
                    <a:pt x="14273" y="14979"/>
                    <a:pt x="14053" y="14498"/>
                  </a:cubicBezTo>
                  <a:cubicBezTo>
                    <a:pt x="13833" y="14017"/>
                    <a:pt x="13802" y="12955"/>
                    <a:pt x="13786" y="12272"/>
                  </a:cubicBezTo>
                  <a:cubicBezTo>
                    <a:pt x="13770" y="11589"/>
                    <a:pt x="13723" y="10425"/>
                    <a:pt x="14022" y="9085"/>
                  </a:cubicBezTo>
                  <a:cubicBezTo>
                    <a:pt x="14062" y="8905"/>
                    <a:pt x="14081" y="8749"/>
                    <a:pt x="14086" y="8609"/>
                  </a:cubicBezTo>
                  <a:cubicBezTo>
                    <a:pt x="13977" y="8501"/>
                    <a:pt x="13871" y="8423"/>
                    <a:pt x="13790" y="8431"/>
                  </a:cubicBezTo>
                  <a:cubicBezTo>
                    <a:pt x="13522" y="8458"/>
                    <a:pt x="12917" y="7864"/>
                    <a:pt x="12799" y="7864"/>
                  </a:cubicBezTo>
                  <a:cubicBezTo>
                    <a:pt x="12682" y="7864"/>
                    <a:pt x="12699" y="7405"/>
                    <a:pt x="12598" y="7161"/>
                  </a:cubicBezTo>
                  <a:cubicBezTo>
                    <a:pt x="12497" y="6918"/>
                    <a:pt x="12564" y="6458"/>
                    <a:pt x="12430" y="6296"/>
                  </a:cubicBezTo>
                  <a:cubicBezTo>
                    <a:pt x="12296" y="6134"/>
                    <a:pt x="11893" y="5512"/>
                    <a:pt x="11758" y="4756"/>
                  </a:cubicBezTo>
                  <a:cubicBezTo>
                    <a:pt x="11624" y="3999"/>
                    <a:pt x="10801" y="3621"/>
                    <a:pt x="10499" y="3594"/>
                  </a:cubicBezTo>
                  <a:cubicBezTo>
                    <a:pt x="10196" y="3567"/>
                    <a:pt x="10028" y="4594"/>
                    <a:pt x="9944" y="4648"/>
                  </a:cubicBezTo>
                  <a:cubicBezTo>
                    <a:pt x="9861" y="4702"/>
                    <a:pt x="9289" y="4108"/>
                    <a:pt x="9121" y="3972"/>
                  </a:cubicBezTo>
                  <a:cubicBezTo>
                    <a:pt x="8953" y="3837"/>
                    <a:pt x="8869" y="3567"/>
                    <a:pt x="8869" y="3243"/>
                  </a:cubicBezTo>
                  <a:cubicBezTo>
                    <a:pt x="8869" y="2918"/>
                    <a:pt x="8517" y="2404"/>
                    <a:pt x="8416" y="2351"/>
                  </a:cubicBezTo>
                  <a:cubicBezTo>
                    <a:pt x="8315" y="2297"/>
                    <a:pt x="7610" y="1189"/>
                    <a:pt x="7610" y="1189"/>
                  </a:cubicBezTo>
                  <a:lnTo>
                    <a:pt x="6501" y="1189"/>
                  </a:lnTo>
                  <a:lnTo>
                    <a:pt x="6266" y="1675"/>
                  </a:lnTo>
                  <a:lnTo>
                    <a:pt x="4251" y="1702"/>
                  </a:lnTo>
                  <a:cubicBezTo>
                    <a:pt x="4251" y="1702"/>
                    <a:pt x="2705" y="783"/>
                    <a:pt x="2420" y="676"/>
                  </a:cubicBezTo>
                  <a:cubicBezTo>
                    <a:pt x="2134" y="568"/>
                    <a:pt x="1630" y="0"/>
                    <a:pt x="1630" y="0"/>
                  </a:cubicBezTo>
                  <a:lnTo>
                    <a:pt x="0" y="344"/>
                  </a:lnTo>
                  <a:cubicBezTo>
                    <a:pt x="84" y="632"/>
                    <a:pt x="200" y="944"/>
                    <a:pt x="375" y="1294"/>
                  </a:cubicBezTo>
                  <a:cubicBezTo>
                    <a:pt x="706" y="1952"/>
                    <a:pt x="941" y="3115"/>
                    <a:pt x="973" y="3520"/>
                  </a:cubicBezTo>
                  <a:cubicBezTo>
                    <a:pt x="1004" y="3925"/>
                    <a:pt x="1460" y="4254"/>
                    <a:pt x="1853" y="4659"/>
                  </a:cubicBezTo>
                  <a:cubicBezTo>
                    <a:pt x="2246" y="5063"/>
                    <a:pt x="2246" y="5949"/>
                    <a:pt x="2199" y="6176"/>
                  </a:cubicBezTo>
                  <a:cubicBezTo>
                    <a:pt x="2152" y="6403"/>
                    <a:pt x="1664" y="6024"/>
                    <a:pt x="1633" y="6251"/>
                  </a:cubicBezTo>
                  <a:cubicBezTo>
                    <a:pt x="1602" y="6479"/>
                    <a:pt x="2262" y="7365"/>
                    <a:pt x="2513" y="7314"/>
                  </a:cubicBezTo>
                  <a:cubicBezTo>
                    <a:pt x="2765" y="7263"/>
                    <a:pt x="2891" y="7517"/>
                    <a:pt x="3284" y="8073"/>
                  </a:cubicBezTo>
                  <a:cubicBezTo>
                    <a:pt x="3677" y="8629"/>
                    <a:pt x="3646" y="9287"/>
                    <a:pt x="3488" y="9489"/>
                  </a:cubicBezTo>
                  <a:cubicBezTo>
                    <a:pt x="3331" y="9692"/>
                    <a:pt x="3803" y="10122"/>
                    <a:pt x="4306" y="10653"/>
                  </a:cubicBezTo>
                  <a:cubicBezTo>
                    <a:pt x="4809" y="11184"/>
                    <a:pt x="5013" y="11842"/>
                    <a:pt x="5061" y="12120"/>
                  </a:cubicBezTo>
                  <a:cubicBezTo>
                    <a:pt x="5108" y="12398"/>
                    <a:pt x="5328" y="12146"/>
                    <a:pt x="5406" y="11766"/>
                  </a:cubicBezTo>
                  <a:cubicBezTo>
                    <a:pt x="5485" y="11387"/>
                    <a:pt x="5249" y="11286"/>
                    <a:pt x="5249" y="10856"/>
                  </a:cubicBezTo>
                  <a:cubicBezTo>
                    <a:pt x="5249" y="10425"/>
                    <a:pt x="4840" y="10501"/>
                    <a:pt x="4652" y="10451"/>
                  </a:cubicBezTo>
                  <a:cubicBezTo>
                    <a:pt x="4463" y="10400"/>
                    <a:pt x="4667" y="9743"/>
                    <a:pt x="4479" y="9439"/>
                  </a:cubicBezTo>
                  <a:cubicBezTo>
                    <a:pt x="4290" y="9135"/>
                    <a:pt x="4117" y="8376"/>
                    <a:pt x="4023" y="7820"/>
                  </a:cubicBezTo>
                  <a:cubicBezTo>
                    <a:pt x="3928" y="7263"/>
                    <a:pt x="3441" y="6708"/>
                    <a:pt x="3237" y="6100"/>
                  </a:cubicBezTo>
                  <a:cubicBezTo>
                    <a:pt x="3032" y="5493"/>
                    <a:pt x="2812" y="5013"/>
                    <a:pt x="2671" y="4860"/>
                  </a:cubicBezTo>
                  <a:cubicBezTo>
                    <a:pt x="2529" y="4709"/>
                    <a:pt x="2875" y="4481"/>
                    <a:pt x="2749" y="4254"/>
                  </a:cubicBezTo>
                  <a:cubicBezTo>
                    <a:pt x="2624" y="4026"/>
                    <a:pt x="2435" y="4051"/>
                    <a:pt x="2199" y="3874"/>
                  </a:cubicBezTo>
                  <a:cubicBezTo>
                    <a:pt x="1963" y="3697"/>
                    <a:pt x="1806" y="3394"/>
                    <a:pt x="1806" y="2989"/>
                  </a:cubicBezTo>
                  <a:cubicBezTo>
                    <a:pt x="1806" y="2584"/>
                    <a:pt x="1649" y="1623"/>
                    <a:pt x="1570" y="1294"/>
                  </a:cubicBezTo>
                  <a:cubicBezTo>
                    <a:pt x="1491" y="965"/>
                    <a:pt x="1743" y="1016"/>
                    <a:pt x="1822" y="1167"/>
                  </a:cubicBezTo>
                  <a:cubicBezTo>
                    <a:pt x="1900" y="1319"/>
                    <a:pt x="1963" y="1471"/>
                    <a:pt x="2073" y="1370"/>
                  </a:cubicBezTo>
                  <a:cubicBezTo>
                    <a:pt x="2183" y="1269"/>
                    <a:pt x="2372" y="1345"/>
                    <a:pt x="2451" y="1623"/>
                  </a:cubicBezTo>
                  <a:cubicBezTo>
                    <a:pt x="2529" y="1901"/>
                    <a:pt x="2797" y="1648"/>
                    <a:pt x="2922" y="1775"/>
                  </a:cubicBezTo>
                  <a:cubicBezTo>
                    <a:pt x="3048" y="1901"/>
                    <a:pt x="2639" y="2053"/>
                    <a:pt x="3048" y="3217"/>
                  </a:cubicBezTo>
                  <a:cubicBezTo>
                    <a:pt x="3457" y="4380"/>
                    <a:pt x="3174" y="3723"/>
                    <a:pt x="3174" y="4506"/>
                  </a:cubicBezTo>
                  <a:cubicBezTo>
                    <a:pt x="3174" y="5291"/>
                    <a:pt x="3426" y="4937"/>
                    <a:pt x="3504" y="4810"/>
                  </a:cubicBezTo>
                  <a:cubicBezTo>
                    <a:pt x="3583" y="4684"/>
                    <a:pt x="3803" y="5063"/>
                    <a:pt x="4007" y="5468"/>
                  </a:cubicBezTo>
                  <a:cubicBezTo>
                    <a:pt x="4211" y="5873"/>
                    <a:pt x="4604" y="5898"/>
                    <a:pt x="4604" y="6125"/>
                  </a:cubicBezTo>
                  <a:cubicBezTo>
                    <a:pt x="4604" y="6353"/>
                    <a:pt x="4683" y="6808"/>
                    <a:pt x="4950" y="6884"/>
                  </a:cubicBezTo>
                  <a:cubicBezTo>
                    <a:pt x="5218" y="6960"/>
                    <a:pt x="5265" y="7441"/>
                    <a:pt x="5438" y="7492"/>
                  </a:cubicBezTo>
                  <a:cubicBezTo>
                    <a:pt x="5611" y="7542"/>
                    <a:pt x="5642" y="7846"/>
                    <a:pt x="5548" y="8174"/>
                  </a:cubicBezTo>
                  <a:cubicBezTo>
                    <a:pt x="5454" y="8503"/>
                    <a:pt x="5548" y="8781"/>
                    <a:pt x="5988" y="9059"/>
                  </a:cubicBezTo>
                  <a:cubicBezTo>
                    <a:pt x="6428" y="9338"/>
                    <a:pt x="6224" y="9389"/>
                    <a:pt x="6570" y="9920"/>
                  </a:cubicBezTo>
                  <a:cubicBezTo>
                    <a:pt x="6916" y="10451"/>
                    <a:pt x="7890" y="12171"/>
                    <a:pt x="8095" y="12652"/>
                  </a:cubicBezTo>
                  <a:cubicBezTo>
                    <a:pt x="8299" y="13132"/>
                    <a:pt x="8362" y="13537"/>
                    <a:pt x="8441" y="13891"/>
                  </a:cubicBezTo>
                  <a:cubicBezTo>
                    <a:pt x="8519" y="14245"/>
                    <a:pt x="8283" y="14422"/>
                    <a:pt x="8409" y="14725"/>
                  </a:cubicBezTo>
                  <a:cubicBezTo>
                    <a:pt x="8535" y="15030"/>
                    <a:pt x="8173" y="14903"/>
                    <a:pt x="8189" y="15130"/>
                  </a:cubicBezTo>
                  <a:cubicBezTo>
                    <a:pt x="8205" y="15358"/>
                    <a:pt x="8409" y="16496"/>
                    <a:pt x="8755" y="16547"/>
                  </a:cubicBezTo>
                  <a:cubicBezTo>
                    <a:pt x="9101" y="16597"/>
                    <a:pt x="9494" y="17280"/>
                    <a:pt x="9777" y="17660"/>
                  </a:cubicBezTo>
                  <a:cubicBezTo>
                    <a:pt x="10060" y="18039"/>
                    <a:pt x="10484" y="17963"/>
                    <a:pt x="10909" y="18216"/>
                  </a:cubicBezTo>
                  <a:cubicBezTo>
                    <a:pt x="11334" y="18469"/>
                    <a:pt x="11695" y="19076"/>
                    <a:pt x="12308" y="19355"/>
                  </a:cubicBezTo>
                  <a:cubicBezTo>
                    <a:pt x="12921" y="19633"/>
                    <a:pt x="13519" y="20063"/>
                    <a:pt x="13912" y="20468"/>
                  </a:cubicBezTo>
                  <a:cubicBezTo>
                    <a:pt x="14305" y="20873"/>
                    <a:pt x="14792" y="20696"/>
                    <a:pt x="15343" y="20341"/>
                  </a:cubicBezTo>
                  <a:cubicBezTo>
                    <a:pt x="15893" y="19987"/>
                    <a:pt x="16317" y="20442"/>
                    <a:pt x="16632" y="20645"/>
                  </a:cubicBezTo>
                  <a:cubicBezTo>
                    <a:pt x="16787" y="20744"/>
                    <a:pt x="17091" y="21163"/>
                    <a:pt x="17395" y="21600"/>
                  </a:cubicBezTo>
                  <a:cubicBezTo>
                    <a:pt x="17673" y="20959"/>
                    <a:pt x="17939" y="20380"/>
                    <a:pt x="17975" y="2036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5" name="Shape 2852"/>
            <p:cNvSpPr/>
            <p:nvPr/>
          </p:nvSpPr>
          <p:spPr>
            <a:xfrm>
              <a:off x="3773613" y="4290109"/>
              <a:ext cx="99060" cy="96250"/>
            </a:xfrm>
            <a:custGeom>
              <a:avLst/>
              <a:gdLst/>
              <a:ahLst/>
              <a:cxnLst>
                <a:cxn ang="0">
                  <a:pos x="wd2" y="hd2"/>
                </a:cxn>
                <a:cxn ang="5400000">
                  <a:pos x="wd2" y="hd2"/>
                </a:cxn>
                <a:cxn ang="10800000">
                  <a:pos x="wd2" y="hd2"/>
                </a:cxn>
                <a:cxn ang="16200000">
                  <a:pos x="wd2" y="hd2"/>
                </a:cxn>
              </a:cxnLst>
              <a:rect l="0" t="0" r="r" b="b"/>
              <a:pathLst>
                <a:path w="21600" h="21600" extrusionOk="0">
                  <a:moveTo>
                    <a:pt x="18870" y="14384"/>
                  </a:moveTo>
                  <a:cubicBezTo>
                    <a:pt x="19971" y="13468"/>
                    <a:pt x="20915" y="12371"/>
                    <a:pt x="21600" y="11480"/>
                  </a:cubicBezTo>
                  <a:cubicBezTo>
                    <a:pt x="19840" y="12462"/>
                    <a:pt x="19305" y="11523"/>
                    <a:pt x="19561" y="10247"/>
                  </a:cubicBezTo>
                  <a:lnTo>
                    <a:pt x="17029" y="10593"/>
                  </a:lnTo>
                  <a:lnTo>
                    <a:pt x="17289" y="73"/>
                  </a:lnTo>
                  <a:cubicBezTo>
                    <a:pt x="15247" y="162"/>
                    <a:pt x="9527" y="0"/>
                    <a:pt x="8796" y="0"/>
                  </a:cubicBezTo>
                  <a:cubicBezTo>
                    <a:pt x="7930" y="0"/>
                    <a:pt x="7712" y="3570"/>
                    <a:pt x="7172" y="3903"/>
                  </a:cubicBezTo>
                  <a:cubicBezTo>
                    <a:pt x="6631" y="4241"/>
                    <a:pt x="11396" y="7473"/>
                    <a:pt x="10855" y="8920"/>
                  </a:cubicBezTo>
                  <a:cubicBezTo>
                    <a:pt x="10313" y="10371"/>
                    <a:pt x="4680" y="9587"/>
                    <a:pt x="4139" y="9699"/>
                  </a:cubicBezTo>
                  <a:cubicBezTo>
                    <a:pt x="3887" y="9755"/>
                    <a:pt x="1982" y="12398"/>
                    <a:pt x="0" y="15325"/>
                  </a:cubicBezTo>
                  <a:cubicBezTo>
                    <a:pt x="2236" y="17369"/>
                    <a:pt x="4471" y="19498"/>
                    <a:pt x="5551" y="20203"/>
                  </a:cubicBezTo>
                  <a:cubicBezTo>
                    <a:pt x="7683" y="21588"/>
                    <a:pt x="11162" y="20085"/>
                    <a:pt x="12619" y="21474"/>
                  </a:cubicBezTo>
                  <a:cubicBezTo>
                    <a:pt x="12664" y="21511"/>
                    <a:pt x="12726" y="21557"/>
                    <a:pt x="12781" y="21600"/>
                  </a:cubicBezTo>
                  <a:cubicBezTo>
                    <a:pt x="14299" y="20116"/>
                    <a:pt x="15867" y="18663"/>
                    <a:pt x="16378" y="18513"/>
                  </a:cubicBezTo>
                  <a:cubicBezTo>
                    <a:pt x="17463" y="18175"/>
                    <a:pt x="16595" y="16281"/>
                    <a:pt x="18870" y="1438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6" name="Shape 2853"/>
            <p:cNvSpPr/>
            <p:nvPr/>
          </p:nvSpPr>
          <p:spPr>
            <a:xfrm>
              <a:off x="3852954" y="4281294"/>
              <a:ext cx="30214" cy="61616"/>
            </a:xfrm>
            <a:custGeom>
              <a:avLst/>
              <a:gdLst/>
              <a:ahLst/>
              <a:cxnLst>
                <a:cxn ang="0">
                  <a:pos x="wd2" y="hd2"/>
                </a:cxn>
                <a:cxn ang="5400000">
                  <a:pos x="wd2" y="hd2"/>
                </a:cxn>
                <a:cxn ang="10800000">
                  <a:pos x="wd2" y="hd2"/>
                </a:cxn>
                <a:cxn ang="16200000">
                  <a:pos x="wd2" y="hd2"/>
                </a:cxn>
              </a:cxnLst>
              <a:rect l="0" t="0" r="r" b="b"/>
              <a:pathLst>
                <a:path w="21600" h="21528" extrusionOk="0">
                  <a:moveTo>
                    <a:pt x="3194" y="5035"/>
                  </a:moveTo>
                  <a:cubicBezTo>
                    <a:pt x="2973" y="5096"/>
                    <a:pt x="2096" y="5132"/>
                    <a:pt x="852" y="5150"/>
                  </a:cubicBezTo>
                  <a:lnTo>
                    <a:pt x="0" y="21528"/>
                  </a:lnTo>
                  <a:lnTo>
                    <a:pt x="8303" y="20990"/>
                  </a:lnTo>
                  <a:cubicBezTo>
                    <a:pt x="8900" y="19585"/>
                    <a:pt x="10789" y="17921"/>
                    <a:pt x="13510" y="16890"/>
                  </a:cubicBezTo>
                  <a:cubicBezTo>
                    <a:pt x="20129" y="14372"/>
                    <a:pt x="10192" y="4305"/>
                    <a:pt x="17923" y="3405"/>
                  </a:cubicBezTo>
                  <a:cubicBezTo>
                    <a:pt x="19344" y="3234"/>
                    <a:pt x="20523" y="2843"/>
                    <a:pt x="21600" y="2355"/>
                  </a:cubicBezTo>
                  <a:cubicBezTo>
                    <a:pt x="18852" y="1077"/>
                    <a:pt x="15802" y="-72"/>
                    <a:pt x="13851" y="3"/>
                  </a:cubicBezTo>
                  <a:cubicBezTo>
                    <a:pt x="9589" y="178"/>
                    <a:pt x="4616" y="4693"/>
                    <a:pt x="3194" y="503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7" name="Shape 2854"/>
            <p:cNvSpPr/>
            <p:nvPr/>
          </p:nvSpPr>
          <p:spPr>
            <a:xfrm>
              <a:off x="4196764" y="4237215"/>
              <a:ext cx="66788" cy="53274"/>
            </a:xfrm>
            <a:custGeom>
              <a:avLst/>
              <a:gdLst/>
              <a:ahLst/>
              <a:cxnLst>
                <a:cxn ang="0">
                  <a:pos x="wd2" y="hd2"/>
                </a:cxn>
                <a:cxn ang="5400000">
                  <a:pos x="wd2" y="hd2"/>
                </a:cxn>
                <a:cxn ang="10800000">
                  <a:pos x="wd2" y="hd2"/>
                </a:cxn>
                <a:cxn ang="16200000">
                  <a:pos x="wd2" y="hd2"/>
                </a:cxn>
              </a:cxnLst>
              <a:rect l="0" t="0" r="r" b="b"/>
              <a:pathLst>
                <a:path w="21008" h="19926" extrusionOk="0">
                  <a:moveTo>
                    <a:pt x="9445" y="635"/>
                  </a:moveTo>
                  <a:cubicBezTo>
                    <a:pt x="6206" y="3327"/>
                    <a:pt x="14300" y="9103"/>
                    <a:pt x="14300" y="12565"/>
                  </a:cubicBezTo>
                  <a:cubicBezTo>
                    <a:pt x="14300" y="16026"/>
                    <a:pt x="1310" y="11911"/>
                    <a:pt x="55" y="15646"/>
                  </a:cubicBezTo>
                  <a:cubicBezTo>
                    <a:pt x="-592" y="17569"/>
                    <a:pt x="4588" y="20264"/>
                    <a:pt x="9445" y="18342"/>
                  </a:cubicBezTo>
                  <a:cubicBezTo>
                    <a:pt x="13966" y="16548"/>
                    <a:pt x="17072" y="18416"/>
                    <a:pt x="19573" y="19926"/>
                  </a:cubicBezTo>
                  <a:cubicBezTo>
                    <a:pt x="19936" y="14094"/>
                    <a:pt x="20496" y="7519"/>
                    <a:pt x="21008" y="3053"/>
                  </a:cubicBezTo>
                  <a:cubicBezTo>
                    <a:pt x="16907" y="1800"/>
                    <a:pt x="11801" y="-1336"/>
                    <a:pt x="9445" y="63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8" name="Shape 2855"/>
            <p:cNvSpPr/>
            <p:nvPr/>
          </p:nvSpPr>
          <p:spPr>
            <a:xfrm>
              <a:off x="4258474" y="4246031"/>
              <a:ext cx="78962" cy="47123"/>
            </a:xfrm>
            <a:custGeom>
              <a:avLst/>
              <a:gdLst/>
              <a:ahLst/>
              <a:cxnLst>
                <a:cxn ang="0">
                  <a:pos x="wd2" y="hd2"/>
                </a:cxn>
                <a:cxn ang="5400000">
                  <a:pos x="wd2" y="hd2"/>
                </a:cxn>
                <a:cxn ang="10800000">
                  <a:pos x="wd2" y="hd2"/>
                </a:cxn>
                <a:cxn ang="16200000">
                  <a:pos x="wd2" y="hd2"/>
                </a:cxn>
              </a:cxnLst>
              <a:rect l="0" t="0" r="r" b="b"/>
              <a:pathLst>
                <a:path w="21600" h="19017" extrusionOk="0">
                  <a:moveTo>
                    <a:pt x="8366" y="14415"/>
                  </a:moveTo>
                  <a:cubicBezTo>
                    <a:pt x="13434" y="11924"/>
                    <a:pt x="21600" y="16496"/>
                    <a:pt x="21600" y="10680"/>
                  </a:cubicBezTo>
                  <a:cubicBezTo>
                    <a:pt x="21600" y="4864"/>
                    <a:pt x="8085" y="-1369"/>
                    <a:pt x="4706" y="295"/>
                  </a:cubicBezTo>
                  <a:cubicBezTo>
                    <a:pt x="3788" y="743"/>
                    <a:pt x="2578" y="511"/>
                    <a:pt x="1248" y="0"/>
                  </a:cubicBezTo>
                  <a:cubicBezTo>
                    <a:pt x="803" y="4819"/>
                    <a:pt x="316" y="11913"/>
                    <a:pt x="0" y="18205"/>
                  </a:cubicBezTo>
                  <a:cubicBezTo>
                    <a:pt x="161" y="18334"/>
                    <a:pt x="326" y="18456"/>
                    <a:pt x="483" y="18570"/>
                  </a:cubicBezTo>
                  <a:cubicBezTo>
                    <a:pt x="2737" y="20231"/>
                    <a:pt x="3297" y="16910"/>
                    <a:pt x="8366" y="1441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9" name="Shape 2856"/>
            <p:cNvSpPr/>
            <p:nvPr/>
          </p:nvSpPr>
          <p:spPr>
            <a:xfrm>
              <a:off x="3897032" y="4360634"/>
              <a:ext cx="98043" cy="101335"/>
            </a:xfrm>
            <a:custGeom>
              <a:avLst/>
              <a:gdLst/>
              <a:ahLst/>
              <a:cxnLst>
                <a:cxn ang="0">
                  <a:pos x="wd2" y="hd2"/>
                </a:cxn>
                <a:cxn ang="5400000">
                  <a:pos x="wd2" y="hd2"/>
                </a:cxn>
                <a:cxn ang="10800000">
                  <a:pos x="wd2" y="hd2"/>
                </a:cxn>
                <a:cxn ang="16200000">
                  <a:pos x="wd2" y="hd2"/>
                </a:cxn>
              </a:cxnLst>
              <a:rect l="0" t="0" r="r" b="b"/>
              <a:pathLst>
                <a:path w="21415" h="21454" extrusionOk="0">
                  <a:moveTo>
                    <a:pt x="11535" y="20298"/>
                  </a:moveTo>
                  <a:cubicBezTo>
                    <a:pt x="12650" y="20839"/>
                    <a:pt x="15436" y="20298"/>
                    <a:pt x="16551" y="21107"/>
                  </a:cubicBezTo>
                  <a:cubicBezTo>
                    <a:pt x="17092" y="21501"/>
                    <a:pt x="18008" y="21510"/>
                    <a:pt x="19061" y="21377"/>
                  </a:cubicBezTo>
                  <a:cubicBezTo>
                    <a:pt x="18735" y="20921"/>
                    <a:pt x="18485" y="20551"/>
                    <a:pt x="18361" y="20323"/>
                  </a:cubicBezTo>
                  <a:cubicBezTo>
                    <a:pt x="17574" y="18909"/>
                    <a:pt x="18922" y="16077"/>
                    <a:pt x="19598" y="14004"/>
                  </a:cubicBezTo>
                  <a:cubicBezTo>
                    <a:pt x="20272" y="11934"/>
                    <a:pt x="19034" y="6925"/>
                    <a:pt x="20272" y="5617"/>
                  </a:cubicBezTo>
                  <a:cubicBezTo>
                    <a:pt x="21508" y="4310"/>
                    <a:pt x="20833" y="3546"/>
                    <a:pt x="21395" y="497"/>
                  </a:cubicBezTo>
                  <a:cubicBezTo>
                    <a:pt x="21431" y="298"/>
                    <a:pt x="21406" y="165"/>
                    <a:pt x="21406" y="3"/>
                  </a:cubicBezTo>
                  <a:cubicBezTo>
                    <a:pt x="18878" y="-90"/>
                    <a:pt x="16292" y="2219"/>
                    <a:pt x="15486" y="2307"/>
                  </a:cubicBezTo>
                  <a:cubicBezTo>
                    <a:pt x="14508" y="2412"/>
                    <a:pt x="11037" y="1570"/>
                    <a:pt x="10603" y="3357"/>
                  </a:cubicBezTo>
                  <a:cubicBezTo>
                    <a:pt x="10167" y="5145"/>
                    <a:pt x="7999" y="5462"/>
                    <a:pt x="5068" y="5670"/>
                  </a:cubicBezTo>
                  <a:cubicBezTo>
                    <a:pt x="2139" y="5883"/>
                    <a:pt x="3657" y="8301"/>
                    <a:pt x="3440" y="8722"/>
                  </a:cubicBezTo>
                  <a:cubicBezTo>
                    <a:pt x="3224" y="9143"/>
                    <a:pt x="1922" y="10089"/>
                    <a:pt x="1922" y="10089"/>
                  </a:cubicBezTo>
                  <a:lnTo>
                    <a:pt x="44" y="10516"/>
                  </a:lnTo>
                  <a:cubicBezTo>
                    <a:pt x="-44" y="11196"/>
                    <a:pt x="-92" y="11870"/>
                    <a:pt x="826" y="12373"/>
                  </a:cubicBezTo>
                  <a:cubicBezTo>
                    <a:pt x="2623" y="13352"/>
                    <a:pt x="5096" y="17167"/>
                    <a:pt x="7006" y="18145"/>
                  </a:cubicBezTo>
                  <a:cubicBezTo>
                    <a:pt x="7926" y="18616"/>
                    <a:pt x="8496" y="19388"/>
                    <a:pt x="8741" y="20138"/>
                  </a:cubicBezTo>
                  <a:cubicBezTo>
                    <a:pt x="9843" y="20054"/>
                    <a:pt x="10961" y="20019"/>
                    <a:pt x="11535" y="2029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0" name="Shape 2857"/>
            <p:cNvSpPr/>
            <p:nvPr/>
          </p:nvSpPr>
          <p:spPr>
            <a:xfrm>
              <a:off x="4214395" y="4598657"/>
              <a:ext cx="917115" cy="944104"/>
            </a:xfrm>
            <a:custGeom>
              <a:avLst/>
              <a:gdLst/>
              <a:ahLst/>
              <a:cxnLst>
                <a:cxn ang="0">
                  <a:pos x="wd2" y="hd2"/>
                </a:cxn>
                <a:cxn ang="5400000">
                  <a:pos x="wd2" y="hd2"/>
                </a:cxn>
                <a:cxn ang="10800000">
                  <a:pos x="wd2" y="hd2"/>
                </a:cxn>
                <a:cxn ang="16200000">
                  <a:pos x="wd2" y="hd2"/>
                </a:cxn>
              </a:cxnLst>
              <a:rect l="0" t="0" r="r" b="b"/>
              <a:pathLst>
                <a:path w="21405" h="21571" extrusionOk="0">
                  <a:moveTo>
                    <a:pt x="11389" y="21326"/>
                  </a:moveTo>
                  <a:cubicBezTo>
                    <a:pt x="11725" y="21090"/>
                    <a:pt x="11641" y="20950"/>
                    <a:pt x="11797" y="20668"/>
                  </a:cubicBezTo>
                  <a:cubicBezTo>
                    <a:pt x="11953" y="20385"/>
                    <a:pt x="11821" y="20268"/>
                    <a:pt x="12085" y="20021"/>
                  </a:cubicBezTo>
                  <a:cubicBezTo>
                    <a:pt x="12350" y="19774"/>
                    <a:pt x="12037" y="19609"/>
                    <a:pt x="12374" y="19456"/>
                  </a:cubicBezTo>
                  <a:cubicBezTo>
                    <a:pt x="12710" y="19303"/>
                    <a:pt x="12662" y="19598"/>
                    <a:pt x="12386" y="19938"/>
                  </a:cubicBezTo>
                  <a:cubicBezTo>
                    <a:pt x="12109" y="20279"/>
                    <a:pt x="12061" y="20374"/>
                    <a:pt x="12422" y="20115"/>
                  </a:cubicBezTo>
                  <a:cubicBezTo>
                    <a:pt x="12782" y="19856"/>
                    <a:pt x="12914" y="19492"/>
                    <a:pt x="13118" y="19080"/>
                  </a:cubicBezTo>
                  <a:cubicBezTo>
                    <a:pt x="13322" y="18669"/>
                    <a:pt x="13479" y="18539"/>
                    <a:pt x="13659" y="18516"/>
                  </a:cubicBezTo>
                  <a:cubicBezTo>
                    <a:pt x="13839" y="18492"/>
                    <a:pt x="13839" y="18057"/>
                    <a:pt x="13815" y="17752"/>
                  </a:cubicBezTo>
                  <a:cubicBezTo>
                    <a:pt x="13791" y="17446"/>
                    <a:pt x="13695" y="17164"/>
                    <a:pt x="13827" y="16964"/>
                  </a:cubicBezTo>
                  <a:cubicBezTo>
                    <a:pt x="13959" y="16764"/>
                    <a:pt x="13827" y="16576"/>
                    <a:pt x="13995" y="16576"/>
                  </a:cubicBezTo>
                  <a:cubicBezTo>
                    <a:pt x="14163" y="16576"/>
                    <a:pt x="14415" y="16329"/>
                    <a:pt x="14680" y="16070"/>
                  </a:cubicBezTo>
                  <a:cubicBezTo>
                    <a:pt x="14944" y="15811"/>
                    <a:pt x="15112" y="15788"/>
                    <a:pt x="15388" y="15764"/>
                  </a:cubicBezTo>
                  <a:cubicBezTo>
                    <a:pt x="15664" y="15741"/>
                    <a:pt x="15509" y="15647"/>
                    <a:pt x="15689" y="15600"/>
                  </a:cubicBezTo>
                  <a:cubicBezTo>
                    <a:pt x="15869" y="15553"/>
                    <a:pt x="15989" y="15388"/>
                    <a:pt x="16109" y="15282"/>
                  </a:cubicBezTo>
                  <a:cubicBezTo>
                    <a:pt x="16229" y="15176"/>
                    <a:pt x="16722" y="15294"/>
                    <a:pt x="17010" y="15294"/>
                  </a:cubicBezTo>
                  <a:cubicBezTo>
                    <a:pt x="17298" y="15294"/>
                    <a:pt x="17490" y="15318"/>
                    <a:pt x="17490" y="15141"/>
                  </a:cubicBezTo>
                  <a:cubicBezTo>
                    <a:pt x="17490" y="14965"/>
                    <a:pt x="17622" y="14823"/>
                    <a:pt x="17790" y="14823"/>
                  </a:cubicBezTo>
                  <a:cubicBezTo>
                    <a:pt x="17959" y="14823"/>
                    <a:pt x="18031" y="14776"/>
                    <a:pt x="18031" y="14541"/>
                  </a:cubicBezTo>
                  <a:cubicBezTo>
                    <a:pt x="18031" y="14306"/>
                    <a:pt x="18103" y="14165"/>
                    <a:pt x="18247" y="14059"/>
                  </a:cubicBezTo>
                  <a:cubicBezTo>
                    <a:pt x="18391" y="13953"/>
                    <a:pt x="18415" y="13719"/>
                    <a:pt x="18463" y="13566"/>
                  </a:cubicBezTo>
                  <a:cubicBezTo>
                    <a:pt x="18511" y="13413"/>
                    <a:pt x="18667" y="13507"/>
                    <a:pt x="18667" y="13283"/>
                  </a:cubicBezTo>
                  <a:cubicBezTo>
                    <a:pt x="18667" y="13060"/>
                    <a:pt x="18751" y="12813"/>
                    <a:pt x="18751" y="12637"/>
                  </a:cubicBezTo>
                  <a:cubicBezTo>
                    <a:pt x="18751" y="12460"/>
                    <a:pt x="18944" y="12484"/>
                    <a:pt x="19028" y="12355"/>
                  </a:cubicBezTo>
                  <a:cubicBezTo>
                    <a:pt x="19112" y="12225"/>
                    <a:pt x="18956" y="12061"/>
                    <a:pt x="19088" y="11696"/>
                  </a:cubicBezTo>
                  <a:cubicBezTo>
                    <a:pt x="19220" y="11331"/>
                    <a:pt x="19088" y="10991"/>
                    <a:pt x="19088" y="10661"/>
                  </a:cubicBezTo>
                  <a:cubicBezTo>
                    <a:pt x="19088" y="10332"/>
                    <a:pt x="19088" y="9991"/>
                    <a:pt x="19208" y="9885"/>
                  </a:cubicBezTo>
                  <a:cubicBezTo>
                    <a:pt x="19328" y="9780"/>
                    <a:pt x="19268" y="9721"/>
                    <a:pt x="19172" y="9674"/>
                  </a:cubicBezTo>
                  <a:cubicBezTo>
                    <a:pt x="19076" y="9627"/>
                    <a:pt x="19184" y="9497"/>
                    <a:pt x="19268" y="9521"/>
                  </a:cubicBezTo>
                  <a:cubicBezTo>
                    <a:pt x="19352" y="9544"/>
                    <a:pt x="19448" y="9721"/>
                    <a:pt x="19604" y="9627"/>
                  </a:cubicBezTo>
                  <a:cubicBezTo>
                    <a:pt x="19760" y="9532"/>
                    <a:pt x="19904" y="9133"/>
                    <a:pt x="20036" y="8804"/>
                  </a:cubicBezTo>
                  <a:cubicBezTo>
                    <a:pt x="20169" y="8474"/>
                    <a:pt x="20385" y="8486"/>
                    <a:pt x="20553" y="8415"/>
                  </a:cubicBezTo>
                  <a:cubicBezTo>
                    <a:pt x="20721" y="8345"/>
                    <a:pt x="21082" y="7945"/>
                    <a:pt x="21310" y="7369"/>
                  </a:cubicBezTo>
                  <a:cubicBezTo>
                    <a:pt x="21538" y="6793"/>
                    <a:pt x="21298" y="6229"/>
                    <a:pt x="21202" y="5829"/>
                  </a:cubicBezTo>
                  <a:cubicBezTo>
                    <a:pt x="21105" y="5429"/>
                    <a:pt x="20973" y="5511"/>
                    <a:pt x="20733" y="5523"/>
                  </a:cubicBezTo>
                  <a:cubicBezTo>
                    <a:pt x="20493" y="5535"/>
                    <a:pt x="20036" y="5476"/>
                    <a:pt x="19436" y="4841"/>
                  </a:cubicBezTo>
                  <a:cubicBezTo>
                    <a:pt x="18836" y="4206"/>
                    <a:pt x="18247" y="4253"/>
                    <a:pt x="17851" y="4359"/>
                  </a:cubicBezTo>
                  <a:cubicBezTo>
                    <a:pt x="17454" y="4465"/>
                    <a:pt x="17046" y="4171"/>
                    <a:pt x="16782" y="4112"/>
                  </a:cubicBezTo>
                  <a:cubicBezTo>
                    <a:pt x="16517" y="4053"/>
                    <a:pt x="16265" y="4383"/>
                    <a:pt x="16073" y="4453"/>
                  </a:cubicBezTo>
                  <a:cubicBezTo>
                    <a:pt x="15881" y="4523"/>
                    <a:pt x="16169" y="4171"/>
                    <a:pt x="16181" y="3947"/>
                  </a:cubicBezTo>
                  <a:cubicBezTo>
                    <a:pt x="16193" y="3724"/>
                    <a:pt x="15460" y="3407"/>
                    <a:pt x="14908" y="3195"/>
                  </a:cubicBezTo>
                  <a:cubicBezTo>
                    <a:pt x="14355" y="2983"/>
                    <a:pt x="14115" y="3089"/>
                    <a:pt x="14115" y="3430"/>
                  </a:cubicBezTo>
                  <a:cubicBezTo>
                    <a:pt x="14115" y="3771"/>
                    <a:pt x="13899" y="3324"/>
                    <a:pt x="13731" y="3689"/>
                  </a:cubicBezTo>
                  <a:cubicBezTo>
                    <a:pt x="13563" y="4053"/>
                    <a:pt x="13250" y="3818"/>
                    <a:pt x="13455" y="3701"/>
                  </a:cubicBezTo>
                  <a:cubicBezTo>
                    <a:pt x="13659" y="3583"/>
                    <a:pt x="13851" y="3313"/>
                    <a:pt x="13923" y="3089"/>
                  </a:cubicBezTo>
                  <a:cubicBezTo>
                    <a:pt x="13995" y="2866"/>
                    <a:pt x="13130" y="2689"/>
                    <a:pt x="12830" y="2807"/>
                  </a:cubicBezTo>
                  <a:cubicBezTo>
                    <a:pt x="12530" y="2925"/>
                    <a:pt x="12722" y="3348"/>
                    <a:pt x="12482" y="3218"/>
                  </a:cubicBezTo>
                  <a:cubicBezTo>
                    <a:pt x="12241" y="3089"/>
                    <a:pt x="12434" y="2772"/>
                    <a:pt x="12626" y="2783"/>
                  </a:cubicBezTo>
                  <a:cubicBezTo>
                    <a:pt x="12818" y="2795"/>
                    <a:pt x="13034" y="2407"/>
                    <a:pt x="13166" y="2125"/>
                  </a:cubicBezTo>
                  <a:cubicBezTo>
                    <a:pt x="13298" y="1843"/>
                    <a:pt x="12938" y="1796"/>
                    <a:pt x="12722" y="1561"/>
                  </a:cubicBezTo>
                  <a:cubicBezTo>
                    <a:pt x="12508" y="1328"/>
                    <a:pt x="12552" y="649"/>
                    <a:pt x="12333" y="542"/>
                  </a:cubicBezTo>
                  <a:cubicBezTo>
                    <a:pt x="12098" y="770"/>
                    <a:pt x="11782" y="1126"/>
                    <a:pt x="11693" y="1387"/>
                  </a:cubicBezTo>
                  <a:cubicBezTo>
                    <a:pt x="11579" y="1722"/>
                    <a:pt x="11433" y="1531"/>
                    <a:pt x="11124" y="1626"/>
                  </a:cubicBezTo>
                  <a:cubicBezTo>
                    <a:pt x="10815" y="1722"/>
                    <a:pt x="10668" y="1594"/>
                    <a:pt x="10587" y="1467"/>
                  </a:cubicBezTo>
                  <a:cubicBezTo>
                    <a:pt x="10506" y="1339"/>
                    <a:pt x="10197" y="1467"/>
                    <a:pt x="9986" y="1451"/>
                  </a:cubicBezTo>
                  <a:cubicBezTo>
                    <a:pt x="9774" y="1435"/>
                    <a:pt x="9904" y="1706"/>
                    <a:pt x="9758" y="1786"/>
                  </a:cubicBezTo>
                  <a:cubicBezTo>
                    <a:pt x="9612" y="1865"/>
                    <a:pt x="9238" y="1626"/>
                    <a:pt x="9108" y="1770"/>
                  </a:cubicBezTo>
                  <a:cubicBezTo>
                    <a:pt x="8978" y="1913"/>
                    <a:pt x="8896" y="1770"/>
                    <a:pt x="8831" y="1897"/>
                  </a:cubicBezTo>
                  <a:cubicBezTo>
                    <a:pt x="8766" y="2024"/>
                    <a:pt x="8539" y="1945"/>
                    <a:pt x="8473" y="2024"/>
                  </a:cubicBezTo>
                  <a:cubicBezTo>
                    <a:pt x="8408" y="2104"/>
                    <a:pt x="8181" y="2151"/>
                    <a:pt x="7888" y="1833"/>
                  </a:cubicBezTo>
                  <a:cubicBezTo>
                    <a:pt x="7595" y="1515"/>
                    <a:pt x="7644" y="990"/>
                    <a:pt x="7774" y="894"/>
                  </a:cubicBezTo>
                  <a:cubicBezTo>
                    <a:pt x="7904" y="799"/>
                    <a:pt x="7904" y="528"/>
                    <a:pt x="7726" y="448"/>
                  </a:cubicBezTo>
                  <a:cubicBezTo>
                    <a:pt x="7547" y="369"/>
                    <a:pt x="7726" y="35"/>
                    <a:pt x="7498" y="3"/>
                  </a:cubicBezTo>
                  <a:cubicBezTo>
                    <a:pt x="7270" y="-29"/>
                    <a:pt x="7303" y="257"/>
                    <a:pt x="7157" y="305"/>
                  </a:cubicBezTo>
                  <a:cubicBezTo>
                    <a:pt x="7010" y="353"/>
                    <a:pt x="6653" y="592"/>
                    <a:pt x="6490" y="560"/>
                  </a:cubicBezTo>
                  <a:cubicBezTo>
                    <a:pt x="6327" y="528"/>
                    <a:pt x="6116" y="592"/>
                    <a:pt x="6116" y="766"/>
                  </a:cubicBezTo>
                  <a:cubicBezTo>
                    <a:pt x="6116" y="942"/>
                    <a:pt x="5937" y="894"/>
                    <a:pt x="5904" y="751"/>
                  </a:cubicBezTo>
                  <a:cubicBezTo>
                    <a:pt x="5872" y="608"/>
                    <a:pt x="5531" y="687"/>
                    <a:pt x="5433" y="592"/>
                  </a:cubicBezTo>
                  <a:cubicBezTo>
                    <a:pt x="5336" y="496"/>
                    <a:pt x="4880" y="544"/>
                    <a:pt x="5075" y="655"/>
                  </a:cubicBezTo>
                  <a:cubicBezTo>
                    <a:pt x="5270" y="766"/>
                    <a:pt x="5287" y="878"/>
                    <a:pt x="5287" y="1053"/>
                  </a:cubicBezTo>
                  <a:cubicBezTo>
                    <a:pt x="5287" y="1228"/>
                    <a:pt x="5433" y="1180"/>
                    <a:pt x="5433" y="1387"/>
                  </a:cubicBezTo>
                  <a:cubicBezTo>
                    <a:pt x="5433" y="1594"/>
                    <a:pt x="5596" y="1451"/>
                    <a:pt x="5709" y="1451"/>
                  </a:cubicBezTo>
                  <a:cubicBezTo>
                    <a:pt x="5823" y="1451"/>
                    <a:pt x="5823" y="1642"/>
                    <a:pt x="5644" y="1674"/>
                  </a:cubicBezTo>
                  <a:cubicBezTo>
                    <a:pt x="5466" y="1706"/>
                    <a:pt x="5384" y="1801"/>
                    <a:pt x="5336" y="1961"/>
                  </a:cubicBezTo>
                  <a:cubicBezTo>
                    <a:pt x="5287" y="2120"/>
                    <a:pt x="5124" y="2008"/>
                    <a:pt x="4978" y="2135"/>
                  </a:cubicBezTo>
                  <a:cubicBezTo>
                    <a:pt x="4831" y="2263"/>
                    <a:pt x="4701" y="2390"/>
                    <a:pt x="4604" y="2327"/>
                  </a:cubicBezTo>
                  <a:cubicBezTo>
                    <a:pt x="4506" y="2263"/>
                    <a:pt x="4425" y="2311"/>
                    <a:pt x="4311" y="2374"/>
                  </a:cubicBezTo>
                  <a:cubicBezTo>
                    <a:pt x="4197" y="2438"/>
                    <a:pt x="4149" y="2374"/>
                    <a:pt x="3986" y="2247"/>
                  </a:cubicBezTo>
                  <a:cubicBezTo>
                    <a:pt x="3864" y="2152"/>
                    <a:pt x="3788" y="1922"/>
                    <a:pt x="3572" y="1712"/>
                  </a:cubicBezTo>
                  <a:cubicBezTo>
                    <a:pt x="3443" y="1772"/>
                    <a:pt x="3182" y="1864"/>
                    <a:pt x="3042" y="1864"/>
                  </a:cubicBezTo>
                  <a:cubicBezTo>
                    <a:pt x="2852" y="1864"/>
                    <a:pt x="2256" y="1822"/>
                    <a:pt x="2224" y="1923"/>
                  </a:cubicBezTo>
                  <a:cubicBezTo>
                    <a:pt x="2191" y="2023"/>
                    <a:pt x="2267" y="2193"/>
                    <a:pt x="2365" y="2214"/>
                  </a:cubicBezTo>
                  <a:cubicBezTo>
                    <a:pt x="2462" y="2235"/>
                    <a:pt x="2668" y="2294"/>
                    <a:pt x="2473" y="2431"/>
                  </a:cubicBezTo>
                  <a:cubicBezTo>
                    <a:pt x="2278" y="2569"/>
                    <a:pt x="2105" y="2384"/>
                    <a:pt x="2105" y="2717"/>
                  </a:cubicBezTo>
                  <a:cubicBezTo>
                    <a:pt x="2105" y="3051"/>
                    <a:pt x="2542" y="3268"/>
                    <a:pt x="2451" y="3577"/>
                  </a:cubicBezTo>
                  <a:cubicBezTo>
                    <a:pt x="2404" y="3736"/>
                    <a:pt x="2340" y="4144"/>
                    <a:pt x="2340" y="4300"/>
                  </a:cubicBezTo>
                  <a:cubicBezTo>
                    <a:pt x="2340" y="4457"/>
                    <a:pt x="2276" y="4990"/>
                    <a:pt x="2132" y="5021"/>
                  </a:cubicBezTo>
                  <a:cubicBezTo>
                    <a:pt x="1988" y="5053"/>
                    <a:pt x="1860" y="4896"/>
                    <a:pt x="1667" y="5053"/>
                  </a:cubicBezTo>
                  <a:cubicBezTo>
                    <a:pt x="1475" y="5209"/>
                    <a:pt x="1235" y="5115"/>
                    <a:pt x="1011" y="5288"/>
                  </a:cubicBezTo>
                  <a:cubicBezTo>
                    <a:pt x="787" y="5460"/>
                    <a:pt x="547" y="5398"/>
                    <a:pt x="531" y="5601"/>
                  </a:cubicBezTo>
                  <a:cubicBezTo>
                    <a:pt x="515" y="5805"/>
                    <a:pt x="307" y="5915"/>
                    <a:pt x="355" y="6103"/>
                  </a:cubicBezTo>
                  <a:cubicBezTo>
                    <a:pt x="403" y="6291"/>
                    <a:pt x="258" y="6244"/>
                    <a:pt x="114" y="6385"/>
                  </a:cubicBezTo>
                  <a:cubicBezTo>
                    <a:pt x="-30" y="6526"/>
                    <a:pt x="130" y="6620"/>
                    <a:pt x="34" y="6730"/>
                  </a:cubicBezTo>
                  <a:cubicBezTo>
                    <a:pt x="-62" y="6840"/>
                    <a:pt x="66" y="7012"/>
                    <a:pt x="178" y="7185"/>
                  </a:cubicBezTo>
                  <a:cubicBezTo>
                    <a:pt x="290" y="7357"/>
                    <a:pt x="419" y="7483"/>
                    <a:pt x="403" y="7639"/>
                  </a:cubicBezTo>
                  <a:cubicBezTo>
                    <a:pt x="386" y="7796"/>
                    <a:pt x="515" y="7859"/>
                    <a:pt x="675" y="7843"/>
                  </a:cubicBezTo>
                  <a:cubicBezTo>
                    <a:pt x="835" y="7828"/>
                    <a:pt x="707" y="8141"/>
                    <a:pt x="963" y="8141"/>
                  </a:cubicBezTo>
                  <a:cubicBezTo>
                    <a:pt x="1219" y="8141"/>
                    <a:pt x="1475" y="8204"/>
                    <a:pt x="1540" y="8063"/>
                  </a:cubicBezTo>
                  <a:cubicBezTo>
                    <a:pt x="1604" y="7922"/>
                    <a:pt x="1780" y="7812"/>
                    <a:pt x="1780" y="8016"/>
                  </a:cubicBezTo>
                  <a:cubicBezTo>
                    <a:pt x="1780" y="8219"/>
                    <a:pt x="1732" y="8768"/>
                    <a:pt x="1908" y="8705"/>
                  </a:cubicBezTo>
                  <a:cubicBezTo>
                    <a:pt x="2084" y="8643"/>
                    <a:pt x="2436" y="8658"/>
                    <a:pt x="2613" y="8721"/>
                  </a:cubicBezTo>
                  <a:cubicBezTo>
                    <a:pt x="2789" y="8784"/>
                    <a:pt x="2965" y="8721"/>
                    <a:pt x="3077" y="8612"/>
                  </a:cubicBezTo>
                  <a:cubicBezTo>
                    <a:pt x="3189" y="8501"/>
                    <a:pt x="3317" y="8502"/>
                    <a:pt x="3541" y="8376"/>
                  </a:cubicBezTo>
                  <a:cubicBezTo>
                    <a:pt x="3766" y="8251"/>
                    <a:pt x="3974" y="8094"/>
                    <a:pt x="4182" y="8094"/>
                  </a:cubicBezTo>
                  <a:cubicBezTo>
                    <a:pt x="4390" y="8094"/>
                    <a:pt x="4743" y="7969"/>
                    <a:pt x="4694" y="8125"/>
                  </a:cubicBezTo>
                  <a:cubicBezTo>
                    <a:pt x="4646" y="8282"/>
                    <a:pt x="4615" y="8862"/>
                    <a:pt x="4871" y="9160"/>
                  </a:cubicBezTo>
                  <a:cubicBezTo>
                    <a:pt x="5127" y="9458"/>
                    <a:pt x="5271" y="9568"/>
                    <a:pt x="5511" y="9536"/>
                  </a:cubicBezTo>
                  <a:cubicBezTo>
                    <a:pt x="5751" y="9505"/>
                    <a:pt x="5720" y="9630"/>
                    <a:pt x="5896" y="9615"/>
                  </a:cubicBezTo>
                  <a:cubicBezTo>
                    <a:pt x="6072" y="9599"/>
                    <a:pt x="5960" y="9803"/>
                    <a:pt x="6120" y="9803"/>
                  </a:cubicBezTo>
                  <a:cubicBezTo>
                    <a:pt x="6280" y="9803"/>
                    <a:pt x="6568" y="9834"/>
                    <a:pt x="6568" y="10007"/>
                  </a:cubicBezTo>
                  <a:cubicBezTo>
                    <a:pt x="6568" y="10179"/>
                    <a:pt x="7049" y="10038"/>
                    <a:pt x="7161" y="10132"/>
                  </a:cubicBezTo>
                  <a:cubicBezTo>
                    <a:pt x="7273" y="10226"/>
                    <a:pt x="7401" y="10305"/>
                    <a:pt x="7369" y="10493"/>
                  </a:cubicBezTo>
                  <a:cubicBezTo>
                    <a:pt x="7337" y="10681"/>
                    <a:pt x="7609" y="10822"/>
                    <a:pt x="7449" y="10900"/>
                  </a:cubicBezTo>
                  <a:cubicBezTo>
                    <a:pt x="7289" y="10979"/>
                    <a:pt x="7497" y="11135"/>
                    <a:pt x="7513" y="11339"/>
                  </a:cubicBezTo>
                  <a:cubicBezTo>
                    <a:pt x="7529" y="11543"/>
                    <a:pt x="7753" y="11621"/>
                    <a:pt x="8106" y="11605"/>
                  </a:cubicBezTo>
                  <a:cubicBezTo>
                    <a:pt x="8458" y="11590"/>
                    <a:pt x="8554" y="11621"/>
                    <a:pt x="8554" y="11873"/>
                  </a:cubicBezTo>
                  <a:cubicBezTo>
                    <a:pt x="8554" y="12123"/>
                    <a:pt x="8794" y="12155"/>
                    <a:pt x="8874" y="12390"/>
                  </a:cubicBezTo>
                  <a:cubicBezTo>
                    <a:pt x="8955" y="12625"/>
                    <a:pt x="8778" y="12891"/>
                    <a:pt x="8810" y="13079"/>
                  </a:cubicBezTo>
                  <a:cubicBezTo>
                    <a:pt x="8835" y="13224"/>
                    <a:pt x="8746" y="13377"/>
                    <a:pt x="8645" y="13440"/>
                  </a:cubicBezTo>
                  <a:cubicBezTo>
                    <a:pt x="8769" y="13594"/>
                    <a:pt x="8779" y="13664"/>
                    <a:pt x="8668" y="13723"/>
                  </a:cubicBezTo>
                  <a:cubicBezTo>
                    <a:pt x="8522" y="13803"/>
                    <a:pt x="8848" y="14026"/>
                    <a:pt x="8766" y="14376"/>
                  </a:cubicBezTo>
                  <a:cubicBezTo>
                    <a:pt x="8685" y="14726"/>
                    <a:pt x="8669" y="14789"/>
                    <a:pt x="9043" y="14806"/>
                  </a:cubicBezTo>
                  <a:cubicBezTo>
                    <a:pt x="9417" y="14822"/>
                    <a:pt x="9384" y="14933"/>
                    <a:pt x="9514" y="14853"/>
                  </a:cubicBezTo>
                  <a:cubicBezTo>
                    <a:pt x="9644" y="14774"/>
                    <a:pt x="9839" y="15124"/>
                    <a:pt x="9888" y="15299"/>
                  </a:cubicBezTo>
                  <a:cubicBezTo>
                    <a:pt x="9937" y="15474"/>
                    <a:pt x="10083" y="15888"/>
                    <a:pt x="10148" y="15888"/>
                  </a:cubicBezTo>
                  <a:cubicBezTo>
                    <a:pt x="10214" y="15888"/>
                    <a:pt x="10408" y="15697"/>
                    <a:pt x="10604" y="15792"/>
                  </a:cubicBezTo>
                  <a:cubicBezTo>
                    <a:pt x="10785" y="15881"/>
                    <a:pt x="10559" y="16479"/>
                    <a:pt x="10552" y="16741"/>
                  </a:cubicBezTo>
                  <a:cubicBezTo>
                    <a:pt x="10688" y="16737"/>
                    <a:pt x="10854" y="16737"/>
                    <a:pt x="10909" y="16764"/>
                  </a:cubicBezTo>
                  <a:cubicBezTo>
                    <a:pt x="11006" y="16811"/>
                    <a:pt x="11055" y="17455"/>
                    <a:pt x="11006" y="17574"/>
                  </a:cubicBezTo>
                  <a:cubicBezTo>
                    <a:pt x="10957" y="17693"/>
                    <a:pt x="10556" y="17800"/>
                    <a:pt x="10349" y="17931"/>
                  </a:cubicBezTo>
                  <a:cubicBezTo>
                    <a:pt x="10142" y="18062"/>
                    <a:pt x="9643" y="18527"/>
                    <a:pt x="9412" y="18896"/>
                  </a:cubicBezTo>
                  <a:cubicBezTo>
                    <a:pt x="9275" y="19115"/>
                    <a:pt x="9075" y="19296"/>
                    <a:pt x="8934" y="19454"/>
                  </a:cubicBezTo>
                  <a:cubicBezTo>
                    <a:pt x="9001" y="19463"/>
                    <a:pt x="9057" y="19461"/>
                    <a:pt x="9096" y="19444"/>
                  </a:cubicBezTo>
                  <a:cubicBezTo>
                    <a:pt x="9205" y="19397"/>
                    <a:pt x="9375" y="19397"/>
                    <a:pt x="9558" y="19611"/>
                  </a:cubicBezTo>
                  <a:cubicBezTo>
                    <a:pt x="9740" y="19825"/>
                    <a:pt x="9728" y="19992"/>
                    <a:pt x="9801" y="19980"/>
                  </a:cubicBezTo>
                  <a:cubicBezTo>
                    <a:pt x="9874" y="19968"/>
                    <a:pt x="9960" y="19694"/>
                    <a:pt x="10106" y="19897"/>
                  </a:cubicBezTo>
                  <a:cubicBezTo>
                    <a:pt x="10252" y="20100"/>
                    <a:pt x="10629" y="20254"/>
                    <a:pt x="10714" y="20350"/>
                  </a:cubicBezTo>
                  <a:cubicBezTo>
                    <a:pt x="10799" y="20445"/>
                    <a:pt x="11079" y="20516"/>
                    <a:pt x="11079" y="20766"/>
                  </a:cubicBezTo>
                  <a:cubicBezTo>
                    <a:pt x="11079" y="20945"/>
                    <a:pt x="10993" y="21284"/>
                    <a:pt x="11136" y="21571"/>
                  </a:cubicBezTo>
                  <a:cubicBezTo>
                    <a:pt x="11204" y="21484"/>
                    <a:pt x="11283" y="21400"/>
                    <a:pt x="11389" y="2132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1" name="Shape 2858"/>
            <p:cNvSpPr/>
            <p:nvPr/>
          </p:nvSpPr>
          <p:spPr>
            <a:xfrm>
              <a:off x="4575837" y="5444959"/>
              <a:ext cx="115621" cy="122518"/>
            </a:xfrm>
            <a:custGeom>
              <a:avLst/>
              <a:gdLst/>
              <a:ahLst/>
              <a:cxnLst>
                <a:cxn ang="0">
                  <a:pos x="wd2" y="hd2"/>
                </a:cxn>
                <a:cxn ang="5400000">
                  <a:pos x="wd2" y="hd2"/>
                </a:cxn>
                <a:cxn ang="10800000">
                  <a:pos x="wd2" y="hd2"/>
                </a:cxn>
                <a:cxn ang="16200000">
                  <a:pos x="wd2" y="hd2"/>
                </a:cxn>
              </a:cxnLst>
              <a:rect l="0" t="0" r="r" b="b"/>
              <a:pathLst>
                <a:path w="21510" h="20896" extrusionOk="0">
                  <a:moveTo>
                    <a:pt x="21056" y="10060"/>
                  </a:moveTo>
                  <a:cubicBezTo>
                    <a:pt x="21056" y="8195"/>
                    <a:pt x="18826" y="7661"/>
                    <a:pt x="18147" y="6952"/>
                  </a:cubicBezTo>
                  <a:cubicBezTo>
                    <a:pt x="17467" y="6238"/>
                    <a:pt x="14461" y="5083"/>
                    <a:pt x="13297" y="3570"/>
                  </a:cubicBezTo>
                  <a:cubicBezTo>
                    <a:pt x="12133" y="2058"/>
                    <a:pt x="11454" y="4102"/>
                    <a:pt x="10871" y="4193"/>
                  </a:cubicBezTo>
                  <a:cubicBezTo>
                    <a:pt x="10290" y="4281"/>
                    <a:pt x="10385" y="3036"/>
                    <a:pt x="8933" y="1434"/>
                  </a:cubicBezTo>
                  <a:cubicBezTo>
                    <a:pt x="7475" y="-165"/>
                    <a:pt x="6119" y="-165"/>
                    <a:pt x="5246" y="192"/>
                  </a:cubicBezTo>
                  <a:cubicBezTo>
                    <a:pt x="4941" y="314"/>
                    <a:pt x="4491" y="334"/>
                    <a:pt x="3956" y="265"/>
                  </a:cubicBezTo>
                  <a:cubicBezTo>
                    <a:pt x="3184" y="1079"/>
                    <a:pt x="2625" y="1814"/>
                    <a:pt x="2625" y="2503"/>
                  </a:cubicBezTo>
                  <a:cubicBezTo>
                    <a:pt x="2625" y="4193"/>
                    <a:pt x="1266" y="6058"/>
                    <a:pt x="1171" y="9261"/>
                  </a:cubicBezTo>
                  <a:cubicBezTo>
                    <a:pt x="1072" y="12462"/>
                    <a:pt x="103" y="11928"/>
                    <a:pt x="7" y="14418"/>
                  </a:cubicBezTo>
                  <a:cubicBezTo>
                    <a:pt x="-90" y="16908"/>
                    <a:pt x="879" y="16463"/>
                    <a:pt x="1266" y="16820"/>
                  </a:cubicBezTo>
                  <a:cubicBezTo>
                    <a:pt x="1482" y="17015"/>
                    <a:pt x="1220" y="17810"/>
                    <a:pt x="945" y="18479"/>
                  </a:cubicBezTo>
                  <a:cubicBezTo>
                    <a:pt x="1353" y="18811"/>
                    <a:pt x="1759" y="19329"/>
                    <a:pt x="2652" y="19240"/>
                  </a:cubicBezTo>
                  <a:cubicBezTo>
                    <a:pt x="4376" y="19064"/>
                    <a:pt x="6099" y="19680"/>
                    <a:pt x="8205" y="20558"/>
                  </a:cubicBezTo>
                  <a:cubicBezTo>
                    <a:pt x="10311" y="21435"/>
                    <a:pt x="9544" y="20293"/>
                    <a:pt x="11556" y="20558"/>
                  </a:cubicBezTo>
                  <a:cubicBezTo>
                    <a:pt x="13565" y="20821"/>
                    <a:pt x="15864" y="20995"/>
                    <a:pt x="18066" y="19766"/>
                  </a:cubicBezTo>
                  <a:cubicBezTo>
                    <a:pt x="19574" y="18924"/>
                    <a:pt x="20331" y="17466"/>
                    <a:pt x="21510" y="16067"/>
                  </a:cubicBezTo>
                  <a:cubicBezTo>
                    <a:pt x="20369" y="13925"/>
                    <a:pt x="21056" y="11398"/>
                    <a:pt x="21056" y="1006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2" name="Shape 2859"/>
            <p:cNvSpPr/>
            <p:nvPr/>
          </p:nvSpPr>
          <p:spPr>
            <a:xfrm>
              <a:off x="4214395" y="5233383"/>
              <a:ext cx="466391" cy="920148"/>
            </a:xfrm>
            <a:custGeom>
              <a:avLst/>
              <a:gdLst/>
              <a:ahLst/>
              <a:cxnLst>
                <a:cxn ang="0">
                  <a:pos x="wd2" y="hd2"/>
                </a:cxn>
                <a:cxn ang="5400000">
                  <a:pos x="wd2" y="hd2"/>
                </a:cxn>
                <a:cxn ang="10800000">
                  <a:pos x="wd2" y="hd2"/>
                </a:cxn>
                <a:cxn ang="16200000">
                  <a:pos x="wd2" y="hd2"/>
                </a:cxn>
              </a:cxnLst>
              <a:rect l="0" t="0" r="r" b="b"/>
              <a:pathLst>
                <a:path w="21400" h="21422" extrusionOk="0">
                  <a:moveTo>
                    <a:pt x="21170" y="2114"/>
                  </a:moveTo>
                  <a:cubicBezTo>
                    <a:pt x="21062" y="2086"/>
                    <a:pt x="20736" y="2086"/>
                    <a:pt x="20469" y="2091"/>
                  </a:cubicBezTo>
                  <a:cubicBezTo>
                    <a:pt x="20469" y="2111"/>
                    <a:pt x="20469" y="2130"/>
                    <a:pt x="20474" y="2146"/>
                  </a:cubicBezTo>
                  <a:cubicBezTo>
                    <a:pt x="20538" y="2373"/>
                    <a:pt x="20250" y="2956"/>
                    <a:pt x="19931" y="2940"/>
                  </a:cubicBezTo>
                  <a:cubicBezTo>
                    <a:pt x="19612" y="2924"/>
                    <a:pt x="19356" y="3184"/>
                    <a:pt x="19100" y="3151"/>
                  </a:cubicBezTo>
                  <a:cubicBezTo>
                    <a:pt x="18844" y="3119"/>
                    <a:pt x="18492" y="3346"/>
                    <a:pt x="18172" y="3248"/>
                  </a:cubicBezTo>
                  <a:cubicBezTo>
                    <a:pt x="17853" y="3151"/>
                    <a:pt x="17406" y="3281"/>
                    <a:pt x="17150" y="3200"/>
                  </a:cubicBezTo>
                  <a:cubicBezTo>
                    <a:pt x="16894" y="3119"/>
                    <a:pt x="16159" y="3184"/>
                    <a:pt x="16159" y="3087"/>
                  </a:cubicBezTo>
                  <a:cubicBezTo>
                    <a:pt x="16159" y="2989"/>
                    <a:pt x="16511" y="3022"/>
                    <a:pt x="16511" y="2729"/>
                  </a:cubicBezTo>
                  <a:cubicBezTo>
                    <a:pt x="16511" y="2438"/>
                    <a:pt x="17469" y="2113"/>
                    <a:pt x="17342" y="2000"/>
                  </a:cubicBezTo>
                  <a:cubicBezTo>
                    <a:pt x="17214" y="1886"/>
                    <a:pt x="15583" y="1643"/>
                    <a:pt x="15360" y="1497"/>
                  </a:cubicBezTo>
                  <a:cubicBezTo>
                    <a:pt x="15136" y="1351"/>
                    <a:pt x="14816" y="1221"/>
                    <a:pt x="14177" y="1189"/>
                  </a:cubicBezTo>
                  <a:cubicBezTo>
                    <a:pt x="13538" y="1156"/>
                    <a:pt x="13570" y="994"/>
                    <a:pt x="12995" y="816"/>
                  </a:cubicBezTo>
                  <a:cubicBezTo>
                    <a:pt x="12515" y="667"/>
                    <a:pt x="11768" y="270"/>
                    <a:pt x="11516" y="48"/>
                  </a:cubicBezTo>
                  <a:cubicBezTo>
                    <a:pt x="11126" y="27"/>
                    <a:pt x="10575" y="-14"/>
                    <a:pt x="10464" y="53"/>
                  </a:cubicBezTo>
                  <a:cubicBezTo>
                    <a:pt x="10307" y="149"/>
                    <a:pt x="10056" y="596"/>
                    <a:pt x="9835" y="372"/>
                  </a:cubicBezTo>
                  <a:cubicBezTo>
                    <a:pt x="9614" y="149"/>
                    <a:pt x="9079" y="149"/>
                    <a:pt x="8607" y="116"/>
                  </a:cubicBezTo>
                  <a:cubicBezTo>
                    <a:pt x="8135" y="85"/>
                    <a:pt x="8167" y="-139"/>
                    <a:pt x="7663" y="133"/>
                  </a:cubicBezTo>
                  <a:cubicBezTo>
                    <a:pt x="7438" y="254"/>
                    <a:pt x="7147" y="373"/>
                    <a:pt x="6883" y="459"/>
                  </a:cubicBezTo>
                  <a:cubicBezTo>
                    <a:pt x="6852" y="718"/>
                    <a:pt x="6759" y="1009"/>
                    <a:pt x="6665" y="1091"/>
                  </a:cubicBezTo>
                  <a:cubicBezTo>
                    <a:pt x="6537" y="1205"/>
                    <a:pt x="5483" y="1448"/>
                    <a:pt x="5451" y="1578"/>
                  </a:cubicBezTo>
                  <a:cubicBezTo>
                    <a:pt x="5419" y="1708"/>
                    <a:pt x="5579" y="1886"/>
                    <a:pt x="5387" y="1967"/>
                  </a:cubicBezTo>
                  <a:cubicBezTo>
                    <a:pt x="5195" y="2048"/>
                    <a:pt x="5834" y="2453"/>
                    <a:pt x="5483" y="2551"/>
                  </a:cubicBezTo>
                  <a:cubicBezTo>
                    <a:pt x="5131" y="2648"/>
                    <a:pt x="5738" y="2810"/>
                    <a:pt x="5515" y="2908"/>
                  </a:cubicBezTo>
                  <a:cubicBezTo>
                    <a:pt x="5291" y="3005"/>
                    <a:pt x="4876" y="3054"/>
                    <a:pt x="4876" y="3167"/>
                  </a:cubicBezTo>
                  <a:cubicBezTo>
                    <a:pt x="4876" y="3281"/>
                    <a:pt x="4844" y="3557"/>
                    <a:pt x="4556" y="3621"/>
                  </a:cubicBezTo>
                  <a:cubicBezTo>
                    <a:pt x="4268" y="3686"/>
                    <a:pt x="4076" y="3929"/>
                    <a:pt x="4076" y="4108"/>
                  </a:cubicBezTo>
                  <a:cubicBezTo>
                    <a:pt x="4076" y="4286"/>
                    <a:pt x="3629" y="4173"/>
                    <a:pt x="3789" y="4400"/>
                  </a:cubicBezTo>
                  <a:cubicBezTo>
                    <a:pt x="3948" y="4627"/>
                    <a:pt x="4140" y="4903"/>
                    <a:pt x="3789" y="4951"/>
                  </a:cubicBezTo>
                  <a:cubicBezTo>
                    <a:pt x="3437" y="5000"/>
                    <a:pt x="3533" y="5373"/>
                    <a:pt x="3341" y="5373"/>
                  </a:cubicBezTo>
                  <a:cubicBezTo>
                    <a:pt x="3149" y="5373"/>
                    <a:pt x="3053" y="5762"/>
                    <a:pt x="3341" y="5957"/>
                  </a:cubicBezTo>
                  <a:cubicBezTo>
                    <a:pt x="3629" y="6151"/>
                    <a:pt x="3693" y="6314"/>
                    <a:pt x="3693" y="6492"/>
                  </a:cubicBezTo>
                  <a:cubicBezTo>
                    <a:pt x="3693" y="6670"/>
                    <a:pt x="4076" y="6768"/>
                    <a:pt x="3948" y="6963"/>
                  </a:cubicBezTo>
                  <a:cubicBezTo>
                    <a:pt x="3820" y="7157"/>
                    <a:pt x="3885" y="7336"/>
                    <a:pt x="3661" y="7417"/>
                  </a:cubicBezTo>
                  <a:cubicBezTo>
                    <a:pt x="3437" y="7498"/>
                    <a:pt x="3629" y="7741"/>
                    <a:pt x="3341" y="7806"/>
                  </a:cubicBezTo>
                  <a:cubicBezTo>
                    <a:pt x="3053" y="7871"/>
                    <a:pt x="3565" y="8390"/>
                    <a:pt x="3341" y="8487"/>
                  </a:cubicBezTo>
                  <a:cubicBezTo>
                    <a:pt x="3117" y="8585"/>
                    <a:pt x="2542" y="8666"/>
                    <a:pt x="2542" y="9022"/>
                  </a:cubicBezTo>
                  <a:cubicBezTo>
                    <a:pt x="2542" y="9379"/>
                    <a:pt x="2650" y="9581"/>
                    <a:pt x="2574" y="9736"/>
                  </a:cubicBezTo>
                  <a:cubicBezTo>
                    <a:pt x="2510" y="9866"/>
                    <a:pt x="2894" y="9833"/>
                    <a:pt x="2829" y="10044"/>
                  </a:cubicBezTo>
                  <a:cubicBezTo>
                    <a:pt x="2766" y="10255"/>
                    <a:pt x="2254" y="10125"/>
                    <a:pt x="2222" y="10255"/>
                  </a:cubicBezTo>
                  <a:cubicBezTo>
                    <a:pt x="2191" y="10384"/>
                    <a:pt x="2350" y="10644"/>
                    <a:pt x="2159" y="10660"/>
                  </a:cubicBezTo>
                  <a:cubicBezTo>
                    <a:pt x="1967" y="10677"/>
                    <a:pt x="1870" y="10774"/>
                    <a:pt x="1870" y="11001"/>
                  </a:cubicBezTo>
                  <a:cubicBezTo>
                    <a:pt x="1870" y="11228"/>
                    <a:pt x="1615" y="11260"/>
                    <a:pt x="1583" y="11374"/>
                  </a:cubicBezTo>
                  <a:cubicBezTo>
                    <a:pt x="1551" y="11487"/>
                    <a:pt x="1807" y="11617"/>
                    <a:pt x="1807" y="11747"/>
                  </a:cubicBezTo>
                  <a:cubicBezTo>
                    <a:pt x="1807" y="11877"/>
                    <a:pt x="1966" y="12314"/>
                    <a:pt x="1743" y="12331"/>
                  </a:cubicBezTo>
                  <a:cubicBezTo>
                    <a:pt x="1519" y="12347"/>
                    <a:pt x="1391" y="12834"/>
                    <a:pt x="1583" y="12899"/>
                  </a:cubicBezTo>
                  <a:cubicBezTo>
                    <a:pt x="1775" y="12963"/>
                    <a:pt x="1775" y="13093"/>
                    <a:pt x="1679" y="13190"/>
                  </a:cubicBezTo>
                  <a:cubicBezTo>
                    <a:pt x="1583" y="13288"/>
                    <a:pt x="2126" y="13385"/>
                    <a:pt x="1839" y="13531"/>
                  </a:cubicBezTo>
                  <a:cubicBezTo>
                    <a:pt x="1551" y="13677"/>
                    <a:pt x="1779" y="13864"/>
                    <a:pt x="2159" y="13807"/>
                  </a:cubicBezTo>
                  <a:cubicBezTo>
                    <a:pt x="2478" y="13758"/>
                    <a:pt x="2670" y="14050"/>
                    <a:pt x="2318" y="14050"/>
                  </a:cubicBezTo>
                  <a:cubicBezTo>
                    <a:pt x="1967" y="14050"/>
                    <a:pt x="1615" y="14050"/>
                    <a:pt x="1903" y="14164"/>
                  </a:cubicBezTo>
                  <a:cubicBezTo>
                    <a:pt x="2191" y="14277"/>
                    <a:pt x="2478" y="14439"/>
                    <a:pt x="2063" y="14520"/>
                  </a:cubicBezTo>
                  <a:cubicBezTo>
                    <a:pt x="1647" y="14601"/>
                    <a:pt x="1999" y="14747"/>
                    <a:pt x="1903" y="14942"/>
                  </a:cubicBezTo>
                  <a:cubicBezTo>
                    <a:pt x="1807" y="15137"/>
                    <a:pt x="2191" y="15315"/>
                    <a:pt x="1871" y="15364"/>
                  </a:cubicBezTo>
                  <a:cubicBezTo>
                    <a:pt x="1551" y="15412"/>
                    <a:pt x="1999" y="15704"/>
                    <a:pt x="1551" y="15737"/>
                  </a:cubicBezTo>
                  <a:cubicBezTo>
                    <a:pt x="1104" y="15769"/>
                    <a:pt x="1391" y="15980"/>
                    <a:pt x="1104" y="16094"/>
                  </a:cubicBezTo>
                  <a:cubicBezTo>
                    <a:pt x="815" y="16207"/>
                    <a:pt x="1487" y="16402"/>
                    <a:pt x="1135" y="16515"/>
                  </a:cubicBezTo>
                  <a:cubicBezTo>
                    <a:pt x="784" y="16628"/>
                    <a:pt x="1039" y="16888"/>
                    <a:pt x="688" y="16888"/>
                  </a:cubicBezTo>
                  <a:cubicBezTo>
                    <a:pt x="336" y="16888"/>
                    <a:pt x="144" y="17131"/>
                    <a:pt x="112" y="17245"/>
                  </a:cubicBezTo>
                  <a:cubicBezTo>
                    <a:pt x="81" y="17358"/>
                    <a:pt x="-143" y="17586"/>
                    <a:pt x="145" y="17748"/>
                  </a:cubicBezTo>
                  <a:cubicBezTo>
                    <a:pt x="432" y="17910"/>
                    <a:pt x="80" y="18040"/>
                    <a:pt x="336" y="18105"/>
                  </a:cubicBezTo>
                  <a:cubicBezTo>
                    <a:pt x="592" y="18169"/>
                    <a:pt x="1455" y="18072"/>
                    <a:pt x="1327" y="18267"/>
                  </a:cubicBezTo>
                  <a:cubicBezTo>
                    <a:pt x="1199" y="18461"/>
                    <a:pt x="1231" y="18883"/>
                    <a:pt x="1391" y="18883"/>
                  </a:cubicBezTo>
                  <a:cubicBezTo>
                    <a:pt x="1551" y="18883"/>
                    <a:pt x="1647" y="19126"/>
                    <a:pt x="1903" y="19110"/>
                  </a:cubicBezTo>
                  <a:cubicBezTo>
                    <a:pt x="2159" y="19094"/>
                    <a:pt x="3309" y="19029"/>
                    <a:pt x="3789" y="19094"/>
                  </a:cubicBezTo>
                  <a:cubicBezTo>
                    <a:pt x="4026" y="19126"/>
                    <a:pt x="4223" y="19197"/>
                    <a:pt x="4363" y="19262"/>
                  </a:cubicBezTo>
                  <a:cubicBezTo>
                    <a:pt x="4637" y="19200"/>
                    <a:pt x="5236" y="19399"/>
                    <a:pt x="5372" y="19330"/>
                  </a:cubicBezTo>
                  <a:cubicBezTo>
                    <a:pt x="5538" y="19246"/>
                    <a:pt x="4782" y="18935"/>
                    <a:pt x="4806" y="18827"/>
                  </a:cubicBezTo>
                  <a:cubicBezTo>
                    <a:pt x="4829" y="18719"/>
                    <a:pt x="4687" y="18539"/>
                    <a:pt x="4687" y="18419"/>
                  </a:cubicBezTo>
                  <a:cubicBezTo>
                    <a:pt x="4687" y="18300"/>
                    <a:pt x="4569" y="18036"/>
                    <a:pt x="4900" y="17916"/>
                  </a:cubicBezTo>
                  <a:cubicBezTo>
                    <a:pt x="5231" y="17796"/>
                    <a:pt x="5254" y="17677"/>
                    <a:pt x="5467" y="17701"/>
                  </a:cubicBezTo>
                  <a:cubicBezTo>
                    <a:pt x="5679" y="17725"/>
                    <a:pt x="6104" y="17605"/>
                    <a:pt x="6128" y="17317"/>
                  </a:cubicBezTo>
                  <a:cubicBezTo>
                    <a:pt x="6151" y="17030"/>
                    <a:pt x="6411" y="16922"/>
                    <a:pt x="6884" y="16718"/>
                  </a:cubicBezTo>
                  <a:cubicBezTo>
                    <a:pt x="7398" y="16496"/>
                    <a:pt x="8253" y="16287"/>
                    <a:pt x="8135" y="16191"/>
                  </a:cubicBezTo>
                  <a:cubicBezTo>
                    <a:pt x="8017" y="16095"/>
                    <a:pt x="8324" y="15784"/>
                    <a:pt x="8324" y="15664"/>
                  </a:cubicBezTo>
                  <a:cubicBezTo>
                    <a:pt x="8324" y="15544"/>
                    <a:pt x="7521" y="15568"/>
                    <a:pt x="7261" y="15520"/>
                  </a:cubicBezTo>
                  <a:cubicBezTo>
                    <a:pt x="7002" y="15472"/>
                    <a:pt x="6057" y="15137"/>
                    <a:pt x="6529" y="14694"/>
                  </a:cubicBezTo>
                  <a:cubicBezTo>
                    <a:pt x="7002" y="14250"/>
                    <a:pt x="7993" y="14202"/>
                    <a:pt x="8277" y="14190"/>
                  </a:cubicBezTo>
                  <a:cubicBezTo>
                    <a:pt x="8560" y="14178"/>
                    <a:pt x="8300" y="13975"/>
                    <a:pt x="8536" y="13903"/>
                  </a:cubicBezTo>
                  <a:cubicBezTo>
                    <a:pt x="8772" y="13831"/>
                    <a:pt x="8820" y="13711"/>
                    <a:pt x="8820" y="13531"/>
                  </a:cubicBezTo>
                  <a:cubicBezTo>
                    <a:pt x="8820" y="13328"/>
                    <a:pt x="8820" y="13004"/>
                    <a:pt x="9245" y="12980"/>
                  </a:cubicBezTo>
                  <a:cubicBezTo>
                    <a:pt x="9670" y="12956"/>
                    <a:pt x="9788" y="12836"/>
                    <a:pt x="9528" y="12801"/>
                  </a:cubicBezTo>
                  <a:cubicBezTo>
                    <a:pt x="9268" y="12764"/>
                    <a:pt x="9150" y="12609"/>
                    <a:pt x="9575" y="12585"/>
                  </a:cubicBezTo>
                  <a:cubicBezTo>
                    <a:pt x="10000" y="12561"/>
                    <a:pt x="9859" y="12764"/>
                    <a:pt x="10165" y="12764"/>
                  </a:cubicBezTo>
                  <a:cubicBezTo>
                    <a:pt x="10473" y="12764"/>
                    <a:pt x="10992" y="12501"/>
                    <a:pt x="10591" y="12345"/>
                  </a:cubicBezTo>
                  <a:cubicBezTo>
                    <a:pt x="10189" y="12189"/>
                    <a:pt x="10071" y="12417"/>
                    <a:pt x="9859" y="12441"/>
                  </a:cubicBezTo>
                  <a:cubicBezTo>
                    <a:pt x="9646" y="12465"/>
                    <a:pt x="9481" y="12297"/>
                    <a:pt x="9268" y="12297"/>
                  </a:cubicBezTo>
                  <a:cubicBezTo>
                    <a:pt x="9056" y="12297"/>
                    <a:pt x="9198" y="11998"/>
                    <a:pt x="9103" y="11890"/>
                  </a:cubicBezTo>
                  <a:cubicBezTo>
                    <a:pt x="9008" y="11782"/>
                    <a:pt x="8867" y="11519"/>
                    <a:pt x="9056" y="11387"/>
                  </a:cubicBezTo>
                  <a:cubicBezTo>
                    <a:pt x="9245" y="11255"/>
                    <a:pt x="10047" y="11590"/>
                    <a:pt x="10756" y="11614"/>
                  </a:cubicBezTo>
                  <a:cubicBezTo>
                    <a:pt x="11464" y="11638"/>
                    <a:pt x="11984" y="11435"/>
                    <a:pt x="11984" y="11303"/>
                  </a:cubicBezTo>
                  <a:cubicBezTo>
                    <a:pt x="11984" y="11171"/>
                    <a:pt x="11653" y="10931"/>
                    <a:pt x="12078" y="10788"/>
                  </a:cubicBezTo>
                  <a:cubicBezTo>
                    <a:pt x="12503" y="10644"/>
                    <a:pt x="12149" y="10596"/>
                    <a:pt x="12031" y="10404"/>
                  </a:cubicBezTo>
                  <a:cubicBezTo>
                    <a:pt x="11913" y="10213"/>
                    <a:pt x="12220" y="10093"/>
                    <a:pt x="12409" y="10189"/>
                  </a:cubicBezTo>
                  <a:cubicBezTo>
                    <a:pt x="12598" y="10284"/>
                    <a:pt x="13991" y="10225"/>
                    <a:pt x="15148" y="10105"/>
                  </a:cubicBezTo>
                  <a:cubicBezTo>
                    <a:pt x="16305" y="9985"/>
                    <a:pt x="17108" y="9769"/>
                    <a:pt x="17178" y="9602"/>
                  </a:cubicBezTo>
                  <a:cubicBezTo>
                    <a:pt x="17249" y="9434"/>
                    <a:pt x="17982" y="9039"/>
                    <a:pt x="18147" y="8895"/>
                  </a:cubicBezTo>
                  <a:cubicBezTo>
                    <a:pt x="18312" y="8751"/>
                    <a:pt x="18170" y="8571"/>
                    <a:pt x="17698" y="8535"/>
                  </a:cubicBezTo>
                  <a:cubicBezTo>
                    <a:pt x="17226" y="8500"/>
                    <a:pt x="17249" y="8224"/>
                    <a:pt x="17509" y="8068"/>
                  </a:cubicBezTo>
                  <a:cubicBezTo>
                    <a:pt x="17769" y="7912"/>
                    <a:pt x="17367" y="7768"/>
                    <a:pt x="16919" y="7745"/>
                  </a:cubicBezTo>
                  <a:cubicBezTo>
                    <a:pt x="16470" y="7720"/>
                    <a:pt x="15762" y="7565"/>
                    <a:pt x="16163" y="7373"/>
                  </a:cubicBezTo>
                  <a:cubicBezTo>
                    <a:pt x="16357" y="7281"/>
                    <a:pt x="16451" y="7299"/>
                    <a:pt x="16545" y="7341"/>
                  </a:cubicBezTo>
                  <a:cubicBezTo>
                    <a:pt x="16613" y="7250"/>
                    <a:pt x="16678" y="7141"/>
                    <a:pt x="16624" y="7115"/>
                  </a:cubicBezTo>
                  <a:cubicBezTo>
                    <a:pt x="16529" y="7066"/>
                    <a:pt x="16290" y="7127"/>
                    <a:pt x="16314" y="6787"/>
                  </a:cubicBezTo>
                  <a:cubicBezTo>
                    <a:pt x="16337" y="6447"/>
                    <a:pt x="16576" y="6520"/>
                    <a:pt x="16601" y="6083"/>
                  </a:cubicBezTo>
                  <a:cubicBezTo>
                    <a:pt x="16624" y="5646"/>
                    <a:pt x="16959" y="5391"/>
                    <a:pt x="16959" y="5160"/>
                  </a:cubicBezTo>
                  <a:cubicBezTo>
                    <a:pt x="16959" y="4930"/>
                    <a:pt x="17773" y="4663"/>
                    <a:pt x="18228" y="4286"/>
                  </a:cubicBezTo>
                  <a:cubicBezTo>
                    <a:pt x="18682" y="3910"/>
                    <a:pt x="19663" y="3437"/>
                    <a:pt x="20070" y="3303"/>
                  </a:cubicBezTo>
                  <a:cubicBezTo>
                    <a:pt x="20476" y="3170"/>
                    <a:pt x="21266" y="3060"/>
                    <a:pt x="21362" y="2939"/>
                  </a:cubicBezTo>
                  <a:cubicBezTo>
                    <a:pt x="21457" y="2818"/>
                    <a:pt x="21361" y="2162"/>
                    <a:pt x="21170" y="2114"/>
                  </a:cubicBezTo>
                  <a:close/>
                  <a:moveTo>
                    <a:pt x="8088" y="21031"/>
                  </a:moveTo>
                  <a:cubicBezTo>
                    <a:pt x="7497" y="21019"/>
                    <a:pt x="6340" y="20468"/>
                    <a:pt x="5986" y="20325"/>
                  </a:cubicBezTo>
                  <a:cubicBezTo>
                    <a:pt x="5632" y="20180"/>
                    <a:pt x="5892" y="20037"/>
                    <a:pt x="5467" y="20073"/>
                  </a:cubicBezTo>
                  <a:cubicBezTo>
                    <a:pt x="5042" y="20109"/>
                    <a:pt x="5325" y="19905"/>
                    <a:pt x="5561" y="19845"/>
                  </a:cubicBezTo>
                  <a:cubicBezTo>
                    <a:pt x="5778" y="19790"/>
                    <a:pt x="5477" y="19585"/>
                    <a:pt x="5188" y="19552"/>
                  </a:cubicBezTo>
                  <a:cubicBezTo>
                    <a:pt x="5156" y="19874"/>
                    <a:pt x="5024" y="21318"/>
                    <a:pt x="5195" y="21332"/>
                  </a:cubicBezTo>
                  <a:cubicBezTo>
                    <a:pt x="5367" y="21347"/>
                    <a:pt x="6620" y="21257"/>
                    <a:pt x="6989" y="21380"/>
                  </a:cubicBezTo>
                  <a:cubicBezTo>
                    <a:pt x="7131" y="21403"/>
                    <a:pt x="7326" y="21461"/>
                    <a:pt x="7474" y="21379"/>
                  </a:cubicBezTo>
                  <a:cubicBezTo>
                    <a:pt x="7710" y="21247"/>
                    <a:pt x="8418" y="21319"/>
                    <a:pt x="8796" y="21199"/>
                  </a:cubicBezTo>
                  <a:cubicBezTo>
                    <a:pt x="9174" y="21079"/>
                    <a:pt x="8678" y="21043"/>
                    <a:pt x="8088" y="2103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3" name="Shape 2860"/>
            <p:cNvSpPr/>
            <p:nvPr/>
          </p:nvSpPr>
          <p:spPr>
            <a:xfrm>
              <a:off x="4170317" y="5127596"/>
              <a:ext cx="202011" cy="1044604"/>
            </a:xfrm>
            <a:custGeom>
              <a:avLst/>
              <a:gdLst/>
              <a:ahLst/>
              <a:cxnLst>
                <a:cxn ang="0">
                  <a:pos x="wd2" y="hd2"/>
                </a:cxn>
                <a:cxn ang="5400000">
                  <a:pos x="wd2" y="hd2"/>
                </a:cxn>
                <a:cxn ang="10800000">
                  <a:pos x="wd2" y="hd2"/>
                </a:cxn>
                <a:cxn ang="16200000">
                  <a:pos x="wd2" y="hd2"/>
                </a:cxn>
              </a:cxnLst>
              <a:rect l="0" t="0" r="r" b="b"/>
              <a:pathLst>
                <a:path w="21225" h="21510" extrusionOk="0">
                  <a:moveTo>
                    <a:pt x="9578" y="19106"/>
                  </a:moveTo>
                  <a:cubicBezTo>
                    <a:pt x="8992" y="19121"/>
                    <a:pt x="8772" y="18905"/>
                    <a:pt x="8407" y="18905"/>
                  </a:cubicBezTo>
                  <a:cubicBezTo>
                    <a:pt x="8040" y="18905"/>
                    <a:pt x="7967" y="18532"/>
                    <a:pt x="8260" y="18360"/>
                  </a:cubicBezTo>
                  <a:cubicBezTo>
                    <a:pt x="8553" y="18188"/>
                    <a:pt x="6577" y="18274"/>
                    <a:pt x="5990" y="18217"/>
                  </a:cubicBezTo>
                  <a:cubicBezTo>
                    <a:pt x="5405" y="18159"/>
                    <a:pt x="6210" y="18044"/>
                    <a:pt x="5552" y="17901"/>
                  </a:cubicBezTo>
                  <a:cubicBezTo>
                    <a:pt x="4893" y="17758"/>
                    <a:pt x="5405" y="17557"/>
                    <a:pt x="5478" y="17456"/>
                  </a:cubicBezTo>
                  <a:cubicBezTo>
                    <a:pt x="5551" y="17356"/>
                    <a:pt x="5990" y="17141"/>
                    <a:pt x="6797" y="17141"/>
                  </a:cubicBezTo>
                  <a:cubicBezTo>
                    <a:pt x="7601" y="17141"/>
                    <a:pt x="7016" y="16911"/>
                    <a:pt x="7820" y="16811"/>
                  </a:cubicBezTo>
                  <a:cubicBezTo>
                    <a:pt x="8626" y="16711"/>
                    <a:pt x="7088" y="16538"/>
                    <a:pt x="7748" y="16438"/>
                  </a:cubicBezTo>
                  <a:cubicBezTo>
                    <a:pt x="8407" y="16337"/>
                    <a:pt x="7748" y="16151"/>
                    <a:pt x="8772" y="16122"/>
                  </a:cubicBezTo>
                  <a:cubicBezTo>
                    <a:pt x="9797" y="16094"/>
                    <a:pt x="8772" y="15835"/>
                    <a:pt x="9505" y="15792"/>
                  </a:cubicBezTo>
                  <a:cubicBezTo>
                    <a:pt x="10237" y="15750"/>
                    <a:pt x="9358" y="15592"/>
                    <a:pt x="9578" y="15419"/>
                  </a:cubicBezTo>
                  <a:cubicBezTo>
                    <a:pt x="9797" y="15247"/>
                    <a:pt x="8992" y="15118"/>
                    <a:pt x="9944" y="15046"/>
                  </a:cubicBezTo>
                  <a:cubicBezTo>
                    <a:pt x="10894" y="14975"/>
                    <a:pt x="10237" y="14831"/>
                    <a:pt x="9578" y="14731"/>
                  </a:cubicBezTo>
                  <a:cubicBezTo>
                    <a:pt x="8919" y="14630"/>
                    <a:pt x="9724" y="14630"/>
                    <a:pt x="10529" y="14630"/>
                  </a:cubicBezTo>
                  <a:cubicBezTo>
                    <a:pt x="11334" y="14630"/>
                    <a:pt x="10896" y="14372"/>
                    <a:pt x="10164" y="14415"/>
                  </a:cubicBezTo>
                  <a:cubicBezTo>
                    <a:pt x="9295" y="14466"/>
                    <a:pt x="8772" y="14300"/>
                    <a:pt x="9431" y="14171"/>
                  </a:cubicBezTo>
                  <a:cubicBezTo>
                    <a:pt x="10089" y="14042"/>
                    <a:pt x="8847" y="13956"/>
                    <a:pt x="9066" y="13870"/>
                  </a:cubicBezTo>
                  <a:cubicBezTo>
                    <a:pt x="9285" y="13784"/>
                    <a:pt x="9285" y="13669"/>
                    <a:pt x="8847" y="13612"/>
                  </a:cubicBezTo>
                  <a:cubicBezTo>
                    <a:pt x="8407" y="13555"/>
                    <a:pt x="8699" y="13124"/>
                    <a:pt x="9211" y="13110"/>
                  </a:cubicBezTo>
                  <a:cubicBezTo>
                    <a:pt x="9723" y="13095"/>
                    <a:pt x="9358" y="12708"/>
                    <a:pt x="9358" y="12593"/>
                  </a:cubicBezTo>
                  <a:cubicBezTo>
                    <a:pt x="9358" y="12479"/>
                    <a:pt x="8772" y="12364"/>
                    <a:pt x="8847" y="12264"/>
                  </a:cubicBezTo>
                  <a:cubicBezTo>
                    <a:pt x="8919" y="12163"/>
                    <a:pt x="9504" y="12134"/>
                    <a:pt x="9504" y="11934"/>
                  </a:cubicBezTo>
                  <a:cubicBezTo>
                    <a:pt x="9504" y="11733"/>
                    <a:pt x="9724" y="11647"/>
                    <a:pt x="10164" y="11632"/>
                  </a:cubicBezTo>
                  <a:cubicBezTo>
                    <a:pt x="10602" y="11618"/>
                    <a:pt x="10237" y="11388"/>
                    <a:pt x="10310" y="11273"/>
                  </a:cubicBezTo>
                  <a:cubicBezTo>
                    <a:pt x="10382" y="11159"/>
                    <a:pt x="11554" y="11273"/>
                    <a:pt x="11700" y="11087"/>
                  </a:cubicBezTo>
                  <a:cubicBezTo>
                    <a:pt x="11847" y="10900"/>
                    <a:pt x="10968" y="10929"/>
                    <a:pt x="11114" y="10815"/>
                  </a:cubicBezTo>
                  <a:cubicBezTo>
                    <a:pt x="11290" y="10678"/>
                    <a:pt x="11041" y="10499"/>
                    <a:pt x="11041" y="10184"/>
                  </a:cubicBezTo>
                  <a:cubicBezTo>
                    <a:pt x="11041" y="9868"/>
                    <a:pt x="12359" y="9796"/>
                    <a:pt x="12871" y="9710"/>
                  </a:cubicBezTo>
                  <a:cubicBezTo>
                    <a:pt x="13383" y="9624"/>
                    <a:pt x="12213" y="9165"/>
                    <a:pt x="12871" y="9108"/>
                  </a:cubicBezTo>
                  <a:cubicBezTo>
                    <a:pt x="13530" y="9050"/>
                    <a:pt x="13091" y="8835"/>
                    <a:pt x="13603" y="8763"/>
                  </a:cubicBezTo>
                  <a:cubicBezTo>
                    <a:pt x="14116" y="8692"/>
                    <a:pt x="13969" y="8534"/>
                    <a:pt x="14262" y="8362"/>
                  </a:cubicBezTo>
                  <a:cubicBezTo>
                    <a:pt x="14555" y="8189"/>
                    <a:pt x="13677" y="8103"/>
                    <a:pt x="13677" y="7946"/>
                  </a:cubicBezTo>
                  <a:cubicBezTo>
                    <a:pt x="13677" y="7788"/>
                    <a:pt x="13530" y="7644"/>
                    <a:pt x="12871" y="7472"/>
                  </a:cubicBezTo>
                  <a:cubicBezTo>
                    <a:pt x="12212" y="7300"/>
                    <a:pt x="12431" y="6956"/>
                    <a:pt x="12871" y="6956"/>
                  </a:cubicBezTo>
                  <a:cubicBezTo>
                    <a:pt x="13310" y="6956"/>
                    <a:pt x="13091" y="6626"/>
                    <a:pt x="13897" y="6583"/>
                  </a:cubicBezTo>
                  <a:cubicBezTo>
                    <a:pt x="14701" y="6540"/>
                    <a:pt x="14262" y="6296"/>
                    <a:pt x="13897" y="6095"/>
                  </a:cubicBezTo>
                  <a:cubicBezTo>
                    <a:pt x="13530" y="5894"/>
                    <a:pt x="14555" y="5995"/>
                    <a:pt x="14555" y="5837"/>
                  </a:cubicBezTo>
                  <a:cubicBezTo>
                    <a:pt x="14555" y="5679"/>
                    <a:pt x="14994" y="5464"/>
                    <a:pt x="15653" y="5406"/>
                  </a:cubicBezTo>
                  <a:cubicBezTo>
                    <a:pt x="16312" y="5349"/>
                    <a:pt x="16386" y="5105"/>
                    <a:pt x="16386" y="5005"/>
                  </a:cubicBezTo>
                  <a:cubicBezTo>
                    <a:pt x="16386" y="4904"/>
                    <a:pt x="17336" y="4861"/>
                    <a:pt x="17849" y="4775"/>
                  </a:cubicBezTo>
                  <a:cubicBezTo>
                    <a:pt x="18361" y="4689"/>
                    <a:pt x="16970" y="4546"/>
                    <a:pt x="17776" y="4460"/>
                  </a:cubicBezTo>
                  <a:cubicBezTo>
                    <a:pt x="18581" y="4373"/>
                    <a:pt x="17117" y="4015"/>
                    <a:pt x="17556" y="3943"/>
                  </a:cubicBezTo>
                  <a:cubicBezTo>
                    <a:pt x="17995" y="3872"/>
                    <a:pt x="17629" y="3714"/>
                    <a:pt x="17702" y="3599"/>
                  </a:cubicBezTo>
                  <a:cubicBezTo>
                    <a:pt x="17776" y="3484"/>
                    <a:pt x="20191" y="3269"/>
                    <a:pt x="20484" y="3169"/>
                  </a:cubicBezTo>
                  <a:cubicBezTo>
                    <a:pt x="20698" y="3096"/>
                    <a:pt x="20910" y="2838"/>
                    <a:pt x="20982" y="2610"/>
                  </a:cubicBezTo>
                  <a:cubicBezTo>
                    <a:pt x="20228" y="2706"/>
                    <a:pt x="19571" y="2757"/>
                    <a:pt x="19450" y="2702"/>
                  </a:cubicBezTo>
                  <a:cubicBezTo>
                    <a:pt x="19234" y="2603"/>
                    <a:pt x="19523" y="2306"/>
                    <a:pt x="18874" y="2179"/>
                  </a:cubicBezTo>
                  <a:cubicBezTo>
                    <a:pt x="18225" y="2052"/>
                    <a:pt x="18658" y="1798"/>
                    <a:pt x="18009" y="1742"/>
                  </a:cubicBezTo>
                  <a:cubicBezTo>
                    <a:pt x="17360" y="1685"/>
                    <a:pt x="16568" y="1431"/>
                    <a:pt x="17144" y="1346"/>
                  </a:cubicBezTo>
                  <a:cubicBezTo>
                    <a:pt x="17720" y="1261"/>
                    <a:pt x="17144" y="1092"/>
                    <a:pt x="17649" y="1007"/>
                  </a:cubicBezTo>
                  <a:cubicBezTo>
                    <a:pt x="18153" y="922"/>
                    <a:pt x="17360" y="908"/>
                    <a:pt x="16639" y="738"/>
                  </a:cubicBezTo>
                  <a:cubicBezTo>
                    <a:pt x="15919" y="569"/>
                    <a:pt x="16928" y="357"/>
                    <a:pt x="16062" y="229"/>
                  </a:cubicBezTo>
                  <a:cubicBezTo>
                    <a:pt x="15198" y="102"/>
                    <a:pt x="15198" y="-53"/>
                    <a:pt x="14981" y="18"/>
                  </a:cubicBezTo>
                  <a:cubicBezTo>
                    <a:pt x="14765" y="89"/>
                    <a:pt x="14693" y="329"/>
                    <a:pt x="13973" y="399"/>
                  </a:cubicBezTo>
                  <a:cubicBezTo>
                    <a:pt x="13854" y="411"/>
                    <a:pt x="13666" y="438"/>
                    <a:pt x="13442" y="475"/>
                  </a:cubicBezTo>
                  <a:cubicBezTo>
                    <a:pt x="13448" y="592"/>
                    <a:pt x="13233" y="789"/>
                    <a:pt x="13467" y="904"/>
                  </a:cubicBezTo>
                  <a:cubicBezTo>
                    <a:pt x="13792" y="1063"/>
                    <a:pt x="13954" y="1837"/>
                    <a:pt x="13630" y="2134"/>
                  </a:cubicBezTo>
                  <a:cubicBezTo>
                    <a:pt x="13305" y="2430"/>
                    <a:pt x="12980" y="2674"/>
                    <a:pt x="12656" y="2854"/>
                  </a:cubicBezTo>
                  <a:cubicBezTo>
                    <a:pt x="12332" y="3034"/>
                    <a:pt x="13413" y="3045"/>
                    <a:pt x="12980" y="3130"/>
                  </a:cubicBezTo>
                  <a:cubicBezTo>
                    <a:pt x="12548" y="3214"/>
                    <a:pt x="12710" y="3427"/>
                    <a:pt x="12710" y="3765"/>
                  </a:cubicBezTo>
                  <a:cubicBezTo>
                    <a:pt x="12710" y="4105"/>
                    <a:pt x="11683" y="4677"/>
                    <a:pt x="11628" y="4857"/>
                  </a:cubicBezTo>
                  <a:cubicBezTo>
                    <a:pt x="11575" y="5037"/>
                    <a:pt x="10871" y="5154"/>
                    <a:pt x="10980" y="5355"/>
                  </a:cubicBezTo>
                  <a:cubicBezTo>
                    <a:pt x="11088" y="5556"/>
                    <a:pt x="10494" y="5673"/>
                    <a:pt x="9899" y="5768"/>
                  </a:cubicBezTo>
                  <a:cubicBezTo>
                    <a:pt x="9304" y="5864"/>
                    <a:pt x="10871" y="6171"/>
                    <a:pt x="10818" y="6340"/>
                  </a:cubicBezTo>
                  <a:cubicBezTo>
                    <a:pt x="10764" y="6510"/>
                    <a:pt x="9628" y="6584"/>
                    <a:pt x="9899" y="6860"/>
                  </a:cubicBezTo>
                  <a:cubicBezTo>
                    <a:pt x="10237" y="7204"/>
                    <a:pt x="9899" y="7792"/>
                    <a:pt x="9899" y="7909"/>
                  </a:cubicBezTo>
                  <a:cubicBezTo>
                    <a:pt x="9899" y="8025"/>
                    <a:pt x="9196" y="8015"/>
                    <a:pt x="9358" y="8237"/>
                  </a:cubicBezTo>
                  <a:cubicBezTo>
                    <a:pt x="9520" y="8460"/>
                    <a:pt x="8655" y="8513"/>
                    <a:pt x="8493" y="8831"/>
                  </a:cubicBezTo>
                  <a:cubicBezTo>
                    <a:pt x="8331" y="9149"/>
                    <a:pt x="7086" y="9604"/>
                    <a:pt x="6601" y="9848"/>
                  </a:cubicBezTo>
                  <a:cubicBezTo>
                    <a:pt x="6114" y="10092"/>
                    <a:pt x="6114" y="10230"/>
                    <a:pt x="5466" y="10230"/>
                  </a:cubicBezTo>
                  <a:cubicBezTo>
                    <a:pt x="4816" y="10230"/>
                    <a:pt x="4654" y="10368"/>
                    <a:pt x="5140" y="10579"/>
                  </a:cubicBezTo>
                  <a:cubicBezTo>
                    <a:pt x="5627" y="10791"/>
                    <a:pt x="4816" y="10972"/>
                    <a:pt x="5466" y="11183"/>
                  </a:cubicBezTo>
                  <a:cubicBezTo>
                    <a:pt x="6114" y="11395"/>
                    <a:pt x="5897" y="11469"/>
                    <a:pt x="5573" y="11671"/>
                  </a:cubicBezTo>
                  <a:cubicBezTo>
                    <a:pt x="5248" y="11872"/>
                    <a:pt x="4816" y="11883"/>
                    <a:pt x="4816" y="12073"/>
                  </a:cubicBezTo>
                  <a:cubicBezTo>
                    <a:pt x="4816" y="12264"/>
                    <a:pt x="4059" y="12423"/>
                    <a:pt x="4492" y="12635"/>
                  </a:cubicBezTo>
                  <a:cubicBezTo>
                    <a:pt x="4925" y="12847"/>
                    <a:pt x="4816" y="12921"/>
                    <a:pt x="4275" y="12921"/>
                  </a:cubicBezTo>
                  <a:cubicBezTo>
                    <a:pt x="3735" y="12921"/>
                    <a:pt x="3464" y="13091"/>
                    <a:pt x="3248" y="13441"/>
                  </a:cubicBezTo>
                  <a:cubicBezTo>
                    <a:pt x="3032" y="13790"/>
                    <a:pt x="3086" y="13780"/>
                    <a:pt x="4384" y="13758"/>
                  </a:cubicBezTo>
                  <a:cubicBezTo>
                    <a:pt x="5682" y="13737"/>
                    <a:pt x="4654" y="12900"/>
                    <a:pt x="5466" y="12900"/>
                  </a:cubicBezTo>
                  <a:cubicBezTo>
                    <a:pt x="6276" y="12900"/>
                    <a:pt x="5573" y="12762"/>
                    <a:pt x="6384" y="12720"/>
                  </a:cubicBezTo>
                  <a:cubicBezTo>
                    <a:pt x="7195" y="12678"/>
                    <a:pt x="6492" y="12868"/>
                    <a:pt x="7033" y="12900"/>
                  </a:cubicBezTo>
                  <a:cubicBezTo>
                    <a:pt x="7574" y="12932"/>
                    <a:pt x="7952" y="13017"/>
                    <a:pt x="7195" y="13112"/>
                  </a:cubicBezTo>
                  <a:cubicBezTo>
                    <a:pt x="6438" y="13207"/>
                    <a:pt x="7357" y="13398"/>
                    <a:pt x="6979" y="13515"/>
                  </a:cubicBezTo>
                  <a:cubicBezTo>
                    <a:pt x="6601" y="13631"/>
                    <a:pt x="6060" y="13758"/>
                    <a:pt x="6384" y="13896"/>
                  </a:cubicBezTo>
                  <a:cubicBezTo>
                    <a:pt x="6708" y="14034"/>
                    <a:pt x="6006" y="14023"/>
                    <a:pt x="5952" y="14203"/>
                  </a:cubicBezTo>
                  <a:cubicBezTo>
                    <a:pt x="5897" y="14383"/>
                    <a:pt x="6438" y="14394"/>
                    <a:pt x="6060" y="14436"/>
                  </a:cubicBezTo>
                  <a:cubicBezTo>
                    <a:pt x="5682" y="14479"/>
                    <a:pt x="6546" y="14617"/>
                    <a:pt x="6006" y="14638"/>
                  </a:cubicBezTo>
                  <a:cubicBezTo>
                    <a:pt x="5466" y="14659"/>
                    <a:pt x="5789" y="14797"/>
                    <a:pt x="6114" y="14924"/>
                  </a:cubicBezTo>
                  <a:cubicBezTo>
                    <a:pt x="6438" y="15051"/>
                    <a:pt x="5411" y="14977"/>
                    <a:pt x="4870" y="15062"/>
                  </a:cubicBezTo>
                  <a:cubicBezTo>
                    <a:pt x="4329" y="15146"/>
                    <a:pt x="5411" y="15263"/>
                    <a:pt x="5087" y="15380"/>
                  </a:cubicBezTo>
                  <a:cubicBezTo>
                    <a:pt x="4763" y="15496"/>
                    <a:pt x="3897" y="15316"/>
                    <a:pt x="3519" y="15252"/>
                  </a:cubicBezTo>
                  <a:cubicBezTo>
                    <a:pt x="3140" y="15189"/>
                    <a:pt x="4114" y="15062"/>
                    <a:pt x="4600" y="14935"/>
                  </a:cubicBezTo>
                  <a:cubicBezTo>
                    <a:pt x="5087" y="14808"/>
                    <a:pt x="4114" y="14521"/>
                    <a:pt x="3302" y="14585"/>
                  </a:cubicBezTo>
                  <a:cubicBezTo>
                    <a:pt x="2491" y="14648"/>
                    <a:pt x="4114" y="14828"/>
                    <a:pt x="4114" y="14966"/>
                  </a:cubicBezTo>
                  <a:cubicBezTo>
                    <a:pt x="4114" y="15104"/>
                    <a:pt x="2762" y="14935"/>
                    <a:pt x="2816" y="15083"/>
                  </a:cubicBezTo>
                  <a:cubicBezTo>
                    <a:pt x="2870" y="15231"/>
                    <a:pt x="1897" y="15178"/>
                    <a:pt x="1410" y="15284"/>
                  </a:cubicBezTo>
                  <a:cubicBezTo>
                    <a:pt x="924" y="15390"/>
                    <a:pt x="2059" y="15486"/>
                    <a:pt x="1518" y="15518"/>
                  </a:cubicBezTo>
                  <a:cubicBezTo>
                    <a:pt x="977" y="15549"/>
                    <a:pt x="58" y="15698"/>
                    <a:pt x="4" y="15804"/>
                  </a:cubicBezTo>
                  <a:cubicBezTo>
                    <a:pt x="-50" y="15910"/>
                    <a:pt x="599" y="15931"/>
                    <a:pt x="599" y="15825"/>
                  </a:cubicBezTo>
                  <a:cubicBezTo>
                    <a:pt x="599" y="15719"/>
                    <a:pt x="1464" y="15687"/>
                    <a:pt x="1734" y="15825"/>
                  </a:cubicBezTo>
                  <a:cubicBezTo>
                    <a:pt x="2004" y="15963"/>
                    <a:pt x="2383" y="15825"/>
                    <a:pt x="3140" y="15856"/>
                  </a:cubicBezTo>
                  <a:cubicBezTo>
                    <a:pt x="3897" y="15888"/>
                    <a:pt x="3789" y="16111"/>
                    <a:pt x="3356" y="16100"/>
                  </a:cubicBezTo>
                  <a:cubicBezTo>
                    <a:pt x="2924" y="16090"/>
                    <a:pt x="2491" y="16238"/>
                    <a:pt x="2600" y="16397"/>
                  </a:cubicBezTo>
                  <a:cubicBezTo>
                    <a:pt x="2707" y="16556"/>
                    <a:pt x="4221" y="16397"/>
                    <a:pt x="4870" y="16439"/>
                  </a:cubicBezTo>
                  <a:cubicBezTo>
                    <a:pt x="5519" y="16482"/>
                    <a:pt x="5303" y="16704"/>
                    <a:pt x="4925" y="16630"/>
                  </a:cubicBezTo>
                  <a:cubicBezTo>
                    <a:pt x="4546" y="16556"/>
                    <a:pt x="3681" y="16429"/>
                    <a:pt x="3302" y="16556"/>
                  </a:cubicBezTo>
                  <a:cubicBezTo>
                    <a:pt x="2924" y="16683"/>
                    <a:pt x="2329" y="16620"/>
                    <a:pt x="1843" y="16577"/>
                  </a:cubicBezTo>
                  <a:cubicBezTo>
                    <a:pt x="1355" y="16535"/>
                    <a:pt x="-375" y="16757"/>
                    <a:pt x="220" y="16842"/>
                  </a:cubicBezTo>
                  <a:cubicBezTo>
                    <a:pt x="815" y="16927"/>
                    <a:pt x="761" y="17065"/>
                    <a:pt x="1140" y="17054"/>
                  </a:cubicBezTo>
                  <a:cubicBezTo>
                    <a:pt x="1518" y="17043"/>
                    <a:pt x="2113" y="16990"/>
                    <a:pt x="2329" y="16906"/>
                  </a:cubicBezTo>
                  <a:cubicBezTo>
                    <a:pt x="2545" y="16821"/>
                    <a:pt x="3302" y="16736"/>
                    <a:pt x="3356" y="16927"/>
                  </a:cubicBezTo>
                  <a:cubicBezTo>
                    <a:pt x="3410" y="17118"/>
                    <a:pt x="2329" y="17022"/>
                    <a:pt x="2113" y="17128"/>
                  </a:cubicBezTo>
                  <a:cubicBezTo>
                    <a:pt x="1897" y="17234"/>
                    <a:pt x="1464" y="17319"/>
                    <a:pt x="815" y="17414"/>
                  </a:cubicBezTo>
                  <a:cubicBezTo>
                    <a:pt x="166" y="17510"/>
                    <a:pt x="815" y="17669"/>
                    <a:pt x="1355" y="17616"/>
                  </a:cubicBezTo>
                  <a:cubicBezTo>
                    <a:pt x="1897" y="17563"/>
                    <a:pt x="1193" y="17743"/>
                    <a:pt x="1951" y="17764"/>
                  </a:cubicBezTo>
                  <a:cubicBezTo>
                    <a:pt x="2648" y="17784"/>
                    <a:pt x="2870" y="17679"/>
                    <a:pt x="2707" y="17573"/>
                  </a:cubicBezTo>
                  <a:cubicBezTo>
                    <a:pt x="2545" y="17467"/>
                    <a:pt x="3086" y="17234"/>
                    <a:pt x="3735" y="17351"/>
                  </a:cubicBezTo>
                  <a:cubicBezTo>
                    <a:pt x="4384" y="17467"/>
                    <a:pt x="3410" y="17584"/>
                    <a:pt x="3410" y="17690"/>
                  </a:cubicBezTo>
                  <a:cubicBezTo>
                    <a:pt x="3410" y="17796"/>
                    <a:pt x="3032" y="17934"/>
                    <a:pt x="3032" y="18050"/>
                  </a:cubicBezTo>
                  <a:cubicBezTo>
                    <a:pt x="3032" y="18166"/>
                    <a:pt x="2329" y="18103"/>
                    <a:pt x="2383" y="18230"/>
                  </a:cubicBezTo>
                  <a:cubicBezTo>
                    <a:pt x="2437" y="18358"/>
                    <a:pt x="869" y="18273"/>
                    <a:pt x="1572" y="18358"/>
                  </a:cubicBezTo>
                  <a:cubicBezTo>
                    <a:pt x="2274" y="18442"/>
                    <a:pt x="1140" y="18559"/>
                    <a:pt x="1518" y="18643"/>
                  </a:cubicBezTo>
                  <a:cubicBezTo>
                    <a:pt x="1897" y="18728"/>
                    <a:pt x="2221" y="18527"/>
                    <a:pt x="2816" y="18569"/>
                  </a:cubicBezTo>
                  <a:cubicBezTo>
                    <a:pt x="3410" y="18612"/>
                    <a:pt x="3302" y="18643"/>
                    <a:pt x="4059" y="18580"/>
                  </a:cubicBezTo>
                  <a:cubicBezTo>
                    <a:pt x="4816" y="18516"/>
                    <a:pt x="5248" y="18696"/>
                    <a:pt x="4546" y="18739"/>
                  </a:cubicBezTo>
                  <a:cubicBezTo>
                    <a:pt x="3843" y="18781"/>
                    <a:pt x="3086" y="18940"/>
                    <a:pt x="3410" y="18961"/>
                  </a:cubicBezTo>
                  <a:cubicBezTo>
                    <a:pt x="3735" y="18983"/>
                    <a:pt x="4654" y="18856"/>
                    <a:pt x="4870" y="18993"/>
                  </a:cubicBezTo>
                  <a:cubicBezTo>
                    <a:pt x="5087" y="19131"/>
                    <a:pt x="5627" y="19089"/>
                    <a:pt x="5682" y="18940"/>
                  </a:cubicBezTo>
                  <a:cubicBezTo>
                    <a:pt x="5736" y="18792"/>
                    <a:pt x="7033" y="18919"/>
                    <a:pt x="7249" y="19046"/>
                  </a:cubicBezTo>
                  <a:cubicBezTo>
                    <a:pt x="7465" y="19173"/>
                    <a:pt x="5897" y="19247"/>
                    <a:pt x="5087" y="19216"/>
                  </a:cubicBezTo>
                  <a:cubicBezTo>
                    <a:pt x="4275" y="19184"/>
                    <a:pt x="3843" y="19364"/>
                    <a:pt x="4384" y="19502"/>
                  </a:cubicBezTo>
                  <a:cubicBezTo>
                    <a:pt x="4925" y="19640"/>
                    <a:pt x="5573" y="19502"/>
                    <a:pt x="6167" y="19385"/>
                  </a:cubicBezTo>
                  <a:cubicBezTo>
                    <a:pt x="6763" y="19269"/>
                    <a:pt x="9682" y="19301"/>
                    <a:pt x="9899" y="19428"/>
                  </a:cubicBezTo>
                  <a:cubicBezTo>
                    <a:pt x="10115" y="19555"/>
                    <a:pt x="8547" y="19449"/>
                    <a:pt x="8385" y="19523"/>
                  </a:cubicBezTo>
                  <a:cubicBezTo>
                    <a:pt x="8222" y="19597"/>
                    <a:pt x="7033" y="19661"/>
                    <a:pt x="6871" y="19576"/>
                  </a:cubicBezTo>
                  <a:cubicBezTo>
                    <a:pt x="6708" y="19491"/>
                    <a:pt x="5573" y="19608"/>
                    <a:pt x="5519" y="19746"/>
                  </a:cubicBezTo>
                  <a:cubicBezTo>
                    <a:pt x="5466" y="19883"/>
                    <a:pt x="4600" y="19883"/>
                    <a:pt x="5573" y="19936"/>
                  </a:cubicBezTo>
                  <a:cubicBezTo>
                    <a:pt x="6546" y="19989"/>
                    <a:pt x="6276" y="19735"/>
                    <a:pt x="7790" y="19756"/>
                  </a:cubicBezTo>
                  <a:cubicBezTo>
                    <a:pt x="9304" y="19777"/>
                    <a:pt x="10115" y="19481"/>
                    <a:pt x="10548" y="19650"/>
                  </a:cubicBezTo>
                  <a:cubicBezTo>
                    <a:pt x="10980" y="19820"/>
                    <a:pt x="9304" y="19958"/>
                    <a:pt x="8709" y="19851"/>
                  </a:cubicBezTo>
                  <a:cubicBezTo>
                    <a:pt x="8114" y="19746"/>
                    <a:pt x="7412" y="19926"/>
                    <a:pt x="7465" y="20085"/>
                  </a:cubicBezTo>
                  <a:cubicBezTo>
                    <a:pt x="7520" y="20244"/>
                    <a:pt x="5736" y="20042"/>
                    <a:pt x="4870" y="20021"/>
                  </a:cubicBezTo>
                  <a:cubicBezTo>
                    <a:pt x="4005" y="20000"/>
                    <a:pt x="4384" y="20180"/>
                    <a:pt x="5140" y="20339"/>
                  </a:cubicBezTo>
                  <a:cubicBezTo>
                    <a:pt x="5897" y="20498"/>
                    <a:pt x="6330" y="20318"/>
                    <a:pt x="7249" y="20434"/>
                  </a:cubicBezTo>
                  <a:cubicBezTo>
                    <a:pt x="8169" y="20551"/>
                    <a:pt x="8169" y="20678"/>
                    <a:pt x="8817" y="20562"/>
                  </a:cubicBezTo>
                  <a:cubicBezTo>
                    <a:pt x="9466" y="20445"/>
                    <a:pt x="8817" y="20456"/>
                    <a:pt x="8385" y="20403"/>
                  </a:cubicBezTo>
                  <a:cubicBezTo>
                    <a:pt x="7952" y="20349"/>
                    <a:pt x="8331" y="20169"/>
                    <a:pt x="9358" y="20265"/>
                  </a:cubicBezTo>
                  <a:cubicBezTo>
                    <a:pt x="10386" y="20360"/>
                    <a:pt x="11575" y="20180"/>
                    <a:pt x="11250" y="19926"/>
                  </a:cubicBezTo>
                  <a:cubicBezTo>
                    <a:pt x="10926" y="19671"/>
                    <a:pt x="12169" y="19555"/>
                    <a:pt x="13413" y="19470"/>
                  </a:cubicBezTo>
                  <a:cubicBezTo>
                    <a:pt x="14657" y="19385"/>
                    <a:pt x="14008" y="19629"/>
                    <a:pt x="13089" y="19703"/>
                  </a:cubicBezTo>
                  <a:cubicBezTo>
                    <a:pt x="12169" y="19777"/>
                    <a:pt x="12008" y="19830"/>
                    <a:pt x="12710" y="19979"/>
                  </a:cubicBezTo>
                  <a:cubicBezTo>
                    <a:pt x="13413" y="20127"/>
                    <a:pt x="14332" y="19883"/>
                    <a:pt x="14927" y="20000"/>
                  </a:cubicBezTo>
                  <a:cubicBezTo>
                    <a:pt x="15522" y="20116"/>
                    <a:pt x="13846" y="20095"/>
                    <a:pt x="13575" y="20212"/>
                  </a:cubicBezTo>
                  <a:cubicBezTo>
                    <a:pt x="13305" y="20328"/>
                    <a:pt x="14603" y="20466"/>
                    <a:pt x="13684" y="20551"/>
                  </a:cubicBezTo>
                  <a:cubicBezTo>
                    <a:pt x="12765" y="20636"/>
                    <a:pt x="13197" y="20201"/>
                    <a:pt x="12656" y="20159"/>
                  </a:cubicBezTo>
                  <a:cubicBezTo>
                    <a:pt x="12116" y="20116"/>
                    <a:pt x="11628" y="20212"/>
                    <a:pt x="12169" y="20456"/>
                  </a:cubicBezTo>
                  <a:cubicBezTo>
                    <a:pt x="12710" y="20699"/>
                    <a:pt x="11520" y="20487"/>
                    <a:pt x="10980" y="20371"/>
                  </a:cubicBezTo>
                  <a:cubicBezTo>
                    <a:pt x="10439" y="20254"/>
                    <a:pt x="9682" y="20424"/>
                    <a:pt x="10331" y="20551"/>
                  </a:cubicBezTo>
                  <a:cubicBezTo>
                    <a:pt x="10980" y="20678"/>
                    <a:pt x="9088" y="20540"/>
                    <a:pt x="9088" y="20742"/>
                  </a:cubicBezTo>
                  <a:cubicBezTo>
                    <a:pt x="9088" y="20943"/>
                    <a:pt x="9899" y="20773"/>
                    <a:pt x="10871" y="20816"/>
                  </a:cubicBezTo>
                  <a:cubicBezTo>
                    <a:pt x="11845" y="20858"/>
                    <a:pt x="11413" y="21134"/>
                    <a:pt x="12116" y="21240"/>
                  </a:cubicBezTo>
                  <a:cubicBezTo>
                    <a:pt x="12818" y="21346"/>
                    <a:pt x="12224" y="20901"/>
                    <a:pt x="12980" y="20869"/>
                  </a:cubicBezTo>
                  <a:cubicBezTo>
                    <a:pt x="13737" y="20837"/>
                    <a:pt x="13035" y="21208"/>
                    <a:pt x="14711" y="21314"/>
                  </a:cubicBezTo>
                  <a:cubicBezTo>
                    <a:pt x="16387" y="21420"/>
                    <a:pt x="14819" y="21250"/>
                    <a:pt x="15576" y="21144"/>
                  </a:cubicBezTo>
                  <a:cubicBezTo>
                    <a:pt x="16333" y="21039"/>
                    <a:pt x="17306" y="21462"/>
                    <a:pt x="18118" y="21505"/>
                  </a:cubicBezTo>
                  <a:cubicBezTo>
                    <a:pt x="18928" y="21547"/>
                    <a:pt x="18388" y="21314"/>
                    <a:pt x="17792" y="21187"/>
                  </a:cubicBezTo>
                  <a:cubicBezTo>
                    <a:pt x="17198" y="21060"/>
                    <a:pt x="18388" y="21134"/>
                    <a:pt x="19199" y="21187"/>
                  </a:cubicBezTo>
                  <a:cubicBezTo>
                    <a:pt x="20010" y="21240"/>
                    <a:pt x="20658" y="21261"/>
                    <a:pt x="20821" y="21144"/>
                  </a:cubicBezTo>
                  <a:cubicBezTo>
                    <a:pt x="20882" y="21101"/>
                    <a:pt x="21032" y="21102"/>
                    <a:pt x="21225" y="21114"/>
                  </a:cubicBezTo>
                  <a:cubicBezTo>
                    <a:pt x="20380" y="21005"/>
                    <a:pt x="17511" y="21084"/>
                    <a:pt x="17117" y="21071"/>
                  </a:cubicBezTo>
                  <a:cubicBezTo>
                    <a:pt x="16728" y="21059"/>
                    <a:pt x="17028" y="19788"/>
                    <a:pt x="17101" y="19497"/>
                  </a:cubicBezTo>
                  <a:cubicBezTo>
                    <a:pt x="17043" y="19495"/>
                    <a:pt x="16984" y="19491"/>
                    <a:pt x="16928" y="19491"/>
                  </a:cubicBezTo>
                  <a:cubicBezTo>
                    <a:pt x="16225" y="19491"/>
                    <a:pt x="14657" y="19523"/>
                    <a:pt x="14927" y="19311"/>
                  </a:cubicBezTo>
                  <a:cubicBezTo>
                    <a:pt x="14975" y="19274"/>
                    <a:pt x="15077" y="19252"/>
                    <a:pt x="15211" y="19240"/>
                  </a:cubicBezTo>
                  <a:cubicBezTo>
                    <a:pt x="14892" y="19183"/>
                    <a:pt x="14439" y="19120"/>
                    <a:pt x="13897" y="19091"/>
                  </a:cubicBezTo>
                  <a:cubicBezTo>
                    <a:pt x="12798" y="19034"/>
                    <a:pt x="10164" y="19091"/>
                    <a:pt x="9578" y="1910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4" name="Shape 2861"/>
            <p:cNvSpPr/>
            <p:nvPr/>
          </p:nvSpPr>
          <p:spPr>
            <a:xfrm>
              <a:off x="4470049" y="5171674"/>
              <a:ext cx="200337" cy="203562"/>
            </a:xfrm>
            <a:custGeom>
              <a:avLst/>
              <a:gdLst/>
              <a:ahLst/>
              <a:cxnLst>
                <a:cxn ang="0">
                  <a:pos x="wd2" y="hd2"/>
                </a:cxn>
                <a:cxn ang="5400000">
                  <a:pos x="wd2" y="hd2"/>
                </a:cxn>
                <a:cxn ang="10800000">
                  <a:pos x="wd2" y="hd2"/>
                </a:cxn>
                <a:cxn ang="16200000">
                  <a:pos x="wd2" y="hd2"/>
                </a:cxn>
              </a:cxnLst>
              <a:rect l="0" t="0" r="r" b="b"/>
              <a:pathLst>
                <a:path w="21039" h="21207" extrusionOk="0">
                  <a:moveTo>
                    <a:pt x="20723" y="11590"/>
                  </a:moveTo>
                  <a:cubicBezTo>
                    <a:pt x="19845" y="11154"/>
                    <a:pt x="18968" y="12025"/>
                    <a:pt x="18673" y="12025"/>
                  </a:cubicBezTo>
                  <a:cubicBezTo>
                    <a:pt x="18381" y="12025"/>
                    <a:pt x="17723" y="10139"/>
                    <a:pt x="17503" y="9342"/>
                  </a:cubicBezTo>
                  <a:cubicBezTo>
                    <a:pt x="17283" y="8543"/>
                    <a:pt x="16406" y="6946"/>
                    <a:pt x="15821" y="7307"/>
                  </a:cubicBezTo>
                  <a:cubicBezTo>
                    <a:pt x="15236" y="7672"/>
                    <a:pt x="15382" y="7165"/>
                    <a:pt x="13700" y="7091"/>
                  </a:cubicBezTo>
                  <a:cubicBezTo>
                    <a:pt x="12017" y="7018"/>
                    <a:pt x="12090" y="6729"/>
                    <a:pt x="12455" y="5131"/>
                  </a:cubicBezTo>
                  <a:cubicBezTo>
                    <a:pt x="12821" y="3535"/>
                    <a:pt x="11358" y="2518"/>
                    <a:pt x="12016" y="2157"/>
                  </a:cubicBezTo>
                  <a:cubicBezTo>
                    <a:pt x="12513" y="1884"/>
                    <a:pt x="12467" y="1566"/>
                    <a:pt x="11912" y="866"/>
                  </a:cubicBezTo>
                  <a:cubicBezTo>
                    <a:pt x="11775" y="952"/>
                    <a:pt x="11634" y="1008"/>
                    <a:pt x="11501" y="1008"/>
                  </a:cubicBezTo>
                  <a:cubicBezTo>
                    <a:pt x="10925" y="1008"/>
                    <a:pt x="10204" y="6"/>
                    <a:pt x="9196" y="6"/>
                  </a:cubicBezTo>
                  <a:cubicBezTo>
                    <a:pt x="8186" y="6"/>
                    <a:pt x="7106" y="-66"/>
                    <a:pt x="6385" y="293"/>
                  </a:cubicBezTo>
                  <a:cubicBezTo>
                    <a:pt x="5664" y="651"/>
                    <a:pt x="4294" y="221"/>
                    <a:pt x="3430" y="794"/>
                  </a:cubicBezTo>
                  <a:cubicBezTo>
                    <a:pt x="2565" y="1365"/>
                    <a:pt x="1484" y="2579"/>
                    <a:pt x="1557" y="3080"/>
                  </a:cubicBezTo>
                  <a:cubicBezTo>
                    <a:pt x="1629" y="3582"/>
                    <a:pt x="1268" y="6654"/>
                    <a:pt x="835" y="6798"/>
                  </a:cubicBezTo>
                  <a:cubicBezTo>
                    <a:pt x="705" y="6840"/>
                    <a:pt x="384" y="6817"/>
                    <a:pt x="0" y="6777"/>
                  </a:cubicBezTo>
                  <a:cubicBezTo>
                    <a:pt x="577" y="7769"/>
                    <a:pt x="2285" y="9546"/>
                    <a:pt x="3384" y="10212"/>
                  </a:cubicBezTo>
                  <a:cubicBezTo>
                    <a:pt x="4701" y="11012"/>
                    <a:pt x="4627" y="11736"/>
                    <a:pt x="6090" y="11882"/>
                  </a:cubicBezTo>
                  <a:cubicBezTo>
                    <a:pt x="7554" y="12025"/>
                    <a:pt x="8285" y="12607"/>
                    <a:pt x="8797" y="13260"/>
                  </a:cubicBezTo>
                  <a:cubicBezTo>
                    <a:pt x="9309" y="13913"/>
                    <a:pt x="13041" y="15002"/>
                    <a:pt x="13333" y="15511"/>
                  </a:cubicBezTo>
                  <a:cubicBezTo>
                    <a:pt x="13625" y="16019"/>
                    <a:pt x="11431" y="17470"/>
                    <a:pt x="11431" y="18776"/>
                  </a:cubicBezTo>
                  <a:cubicBezTo>
                    <a:pt x="11431" y="20084"/>
                    <a:pt x="10626" y="19938"/>
                    <a:pt x="10626" y="20374"/>
                  </a:cubicBezTo>
                  <a:cubicBezTo>
                    <a:pt x="10626" y="20808"/>
                    <a:pt x="12309" y="20519"/>
                    <a:pt x="12895" y="20880"/>
                  </a:cubicBezTo>
                  <a:cubicBezTo>
                    <a:pt x="13480" y="21244"/>
                    <a:pt x="14503" y="20663"/>
                    <a:pt x="15235" y="21097"/>
                  </a:cubicBezTo>
                  <a:cubicBezTo>
                    <a:pt x="15966" y="21534"/>
                    <a:pt x="16772" y="20519"/>
                    <a:pt x="17357" y="20663"/>
                  </a:cubicBezTo>
                  <a:cubicBezTo>
                    <a:pt x="17943" y="20808"/>
                    <a:pt x="18528" y="19649"/>
                    <a:pt x="19260" y="19719"/>
                  </a:cubicBezTo>
                  <a:cubicBezTo>
                    <a:pt x="19991" y="19791"/>
                    <a:pt x="20650" y="17180"/>
                    <a:pt x="20502" y="16164"/>
                  </a:cubicBezTo>
                  <a:cubicBezTo>
                    <a:pt x="20356" y="15147"/>
                    <a:pt x="21600" y="12025"/>
                    <a:pt x="20723" y="1159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5" name="Shape 2862"/>
            <p:cNvSpPr/>
            <p:nvPr/>
          </p:nvSpPr>
          <p:spPr>
            <a:xfrm>
              <a:off x="3932295" y="4457607"/>
              <a:ext cx="75044" cy="62312"/>
            </a:xfrm>
            <a:custGeom>
              <a:avLst/>
              <a:gdLst/>
              <a:ahLst/>
              <a:cxnLst>
                <a:cxn ang="0">
                  <a:pos x="wd2" y="hd2"/>
                </a:cxn>
                <a:cxn ang="5400000">
                  <a:pos x="wd2" y="hd2"/>
                </a:cxn>
                <a:cxn ang="10800000">
                  <a:pos x="wd2" y="hd2"/>
                </a:cxn>
                <a:cxn ang="16200000">
                  <a:pos x="wd2" y="hd2"/>
                </a:cxn>
              </a:cxnLst>
              <a:rect l="0" t="0" r="r" b="b"/>
              <a:pathLst>
                <a:path w="21024" h="21505" extrusionOk="0">
                  <a:moveTo>
                    <a:pt x="20034" y="17087"/>
                  </a:moveTo>
                  <a:cubicBezTo>
                    <a:pt x="19820" y="16166"/>
                    <a:pt x="19945" y="13804"/>
                    <a:pt x="21024" y="11997"/>
                  </a:cubicBezTo>
                  <a:cubicBezTo>
                    <a:pt x="18665" y="8866"/>
                    <a:pt x="16011" y="4638"/>
                    <a:pt x="14595" y="2118"/>
                  </a:cubicBezTo>
                  <a:cubicBezTo>
                    <a:pt x="13244" y="2335"/>
                    <a:pt x="12070" y="2321"/>
                    <a:pt x="11376" y="1679"/>
                  </a:cubicBezTo>
                  <a:cubicBezTo>
                    <a:pt x="9946" y="360"/>
                    <a:pt x="6373" y="1242"/>
                    <a:pt x="4942" y="360"/>
                  </a:cubicBezTo>
                  <a:cubicBezTo>
                    <a:pt x="4206" y="-95"/>
                    <a:pt x="2772" y="-39"/>
                    <a:pt x="1358" y="98"/>
                  </a:cubicBezTo>
                  <a:cubicBezTo>
                    <a:pt x="1696" y="1414"/>
                    <a:pt x="1538" y="2686"/>
                    <a:pt x="865" y="3248"/>
                  </a:cubicBezTo>
                  <a:cubicBezTo>
                    <a:pt x="-434" y="4311"/>
                    <a:pt x="-576" y="8575"/>
                    <a:pt x="2597" y="10173"/>
                  </a:cubicBezTo>
                  <a:cubicBezTo>
                    <a:pt x="5766" y="11769"/>
                    <a:pt x="4758" y="9285"/>
                    <a:pt x="6343" y="9285"/>
                  </a:cubicBezTo>
                  <a:cubicBezTo>
                    <a:pt x="7930" y="9285"/>
                    <a:pt x="7785" y="12303"/>
                    <a:pt x="9226" y="12303"/>
                  </a:cubicBezTo>
                  <a:cubicBezTo>
                    <a:pt x="10670" y="12303"/>
                    <a:pt x="13985" y="14434"/>
                    <a:pt x="13840" y="17277"/>
                  </a:cubicBezTo>
                  <a:cubicBezTo>
                    <a:pt x="13698" y="20117"/>
                    <a:pt x="14994" y="21362"/>
                    <a:pt x="17589" y="21362"/>
                  </a:cubicBezTo>
                  <a:cubicBezTo>
                    <a:pt x="18063" y="21362"/>
                    <a:pt x="18602" y="21416"/>
                    <a:pt x="19164" y="21505"/>
                  </a:cubicBezTo>
                  <a:cubicBezTo>
                    <a:pt x="19605" y="19606"/>
                    <a:pt x="20262" y="18070"/>
                    <a:pt x="20034" y="1708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6" name="Shape 2863"/>
            <p:cNvSpPr/>
            <p:nvPr/>
          </p:nvSpPr>
          <p:spPr>
            <a:xfrm>
              <a:off x="4002820" y="4492869"/>
              <a:ext cx="135481" cy="57973"/>
            </a:xfrm>
            <a:custGeom>
              <a:avLst/>
              <a:gdLst/>
              <a:ahLst/>
              <a:cxnLst>
                <a:cxn ang="0">
                  <a:pos x="wd2" y="hd2"/>
                </a:cxn>
                <a:cxn ang="5400000">
                  <a:pos x="wd2" y="hd2"/>
                </a:cxn>
                <a:cxn ang="10800000">
                  <a:pos x="wd2" y="hd2"/>
                </a:cxn>
                <a:cxn ang="16200000">
                  <a:pos x="wd2" y="hd2"/>
                </a:cxn>
              </a:cxnLst>
              <a:rect l="0" t="0" r="r" b="b"/>
              <a:pathLst>
                <a:path w="21600" h="19156" extrusionOk="0">
                  <a:moveTo>
                    <a:pt x="19288" y="5548"/>
                  </a:moveTo>
                  <a:cubicBezTo>
                    <a:pt x="17975" y="1466"/>
                    <a:pt x="15596" y="1807"/>
                    <a:pt x="14119" y="445"/>
                  </a:cubicBezTo>
                  <a:cubicBezTo>
                    <a:pt x="12641" y="-915"/>
                    <a:pt x="10755" y="957"/>
                    <a:pt x="8867" y="4530"/>
                  </a:cubicBezTo>
                  <a:cubicBezTo>
                    <a:pt x="6981" y="8100"/>
                    <a:pt x="4602" y="6057"/>
                    <a:pt x="2961" y="4188"/>
                  </a:cubicBezTo>
                  <a:cubicBezTo>
                    <a:pt x="2473" y="3634"/>
                    <a:pt x="1790" y="2297"/>
                    <a:pt x="1058" y="664"/>
                  </a:cubicBezTo>
                  <a:cubicBezTo>
                    <a:pt x="444" y="2393"/>
                    <a:pt x="373" y="4655"/>
                    <a:pt x="495" y="5537"/>
                  </a:cubicBezTo>
                  <a:cubicBezTo>
                    <a:pt x="625" y="6478"/>
                    <a:pt x="250" y="7949"/>
                    <a:pt x="0" y="9767"/>
                  </a:cubicBezTo>
                  <a:cubicBezTo>
                    <a:pt x="1625" y="10188"/>
                    <a:pt x="3737" y="11659"/>
                    <a:pt x="4766" y="14222"/>
                  </a:cubicBezTo>
                  <a:cubicBezTo>
                    <a:pt x="5996" y="17283"/>
                    <a:pt x="6734" y="15240"/>
                    <a:pt x="7473" y="17963"/>
                  </a:cubicBezTo>
                  <a:cubicBezTo>
                    <a:pt x="8211" y="20685"/>
                    <a:pt x="9934" y="18130"/>
                    <a:pt x="10344" y="16432"/>
                  </a:cubicBezTo>
                  <a:cubicBezTo>
                    <a:pt x="10755" y="14728"/>
                    <a:pt x="9442" y="14051"/>
                    <a:pt x="9278" y="12182"/>
                  </a:cubicBezTo>
                  <a:cubicBezTo>
                    <a:pt x="9114" y="10310"/>
                    <a:pt x="10919" y="10990"/>
                    <a:pt x="11247" y="8438"/>
                  </a:cubicBezTo>
                  <a:cubicBezTo>
                    <a:pt x="11575" y="5887"/>
                    <a:pt x="14201" y="4698"/>
                    <a:pt x="15349" y="5719"/>
                  </a:cubicBezTo>
                  <a:cubicBezTo>
                    <a:pt x="16498" y="6737"/>
                    <a:pt x="17483" y="8438"/>
                    <a:pt x="16416" y="10990"/>
                  </a:cubicBezTo>
                  <a:cubicBezTo>
                    <a:pt x="15622" y="12888"/>
                    <a:pt x="17241" y="16304"/>
                    <a:pt x="18595" y="18972"/>
                  </a:cubicBezTo>
                  <a:cubicBezTo>
                    <a:pt x="19544" y="16944"/>
                    <a:pt x="20636" y="14640"/>
                    <a:pt x="21089" y="13954"/>
                  </a:cubicBezTo>
                  <a:cubicBezTo>
                    <a:pt x="21336" y="13570"/>
                    <a:pt x="21493" y="12669"/>
                    <a:pt x="21600" y="11551"/>
                  </a:cubicBezTo>
                  <a:cubicBezTo>
                    <a:pt x="20949" y="10916"/>
                    <a:pt x="20198" y="8382"/>
                    <a:pt x="19288" y="554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7" name="Shape 2864"/>
            <p:cNvSpPr/>
            <p:nvPr/>
          </p:nvSpPr>
          <p:spPr>
            <a:xfrm>
              <a:off x="4090976" y="4422344"/>
              <a:ext cx="276555" cy="390997"/>
            </a:xfrm>
            <a:custGeom>
              <a:avLst/>
              <a:gdLst/>
              <a:ahLst/>
              <a:cxnLst>
                <a:cxn ang="0">
                  <a:pos x="wd2" y="hd2"/>
                </a:cxn>
                <a:cxn ang="5400000">
                  <a:pos x="wd2" y="hd2"/>
                </a:cxn>
                <a:cxn ang="10800000">
                  <a:pos x="wd2" y="hd2"/>
                </a:cxn>
                <a:cxn ang="16200000">
                  <a:pos x="wd2" y="hd2"/>
                </a:cxn>
              </a:cxnLst>
              <a:rect l="0" t="0" r="r" b="b"/>
              <a:pathLst>
                <a:path w="21472" h="21355" extrusionOk="0">
                  <a:moveTo>
                    <a:pt x="3349" y="15519"/>
                  </a:moveTo>
                  <a:cubicBezTo>
                    <a:pt x="3848" y="15726"/>
                    <a:pt x="4557" y="15667"/>
                    <a:pt x="4724" y="15519"/>
                  </a:cubicBezTo>
                  <a:cubicBezTo>
                    <a:pt x="4890" y="15373"/>
                    <a:pt x="5348" y="15696"/>
                    <a:pt x="6015" y="16224"/>
                  </a:cubicBezTo>
                  <a:cubicBezTo>
                    <a:pt x="6044" y="16247"/>
                    <a:pt x="6068" y="16266"/>
                    <a:pt x="6096" y="16289"/>
                  </a:cubicBezTo>
                  <a:cubicBezTo>
                    <a:pt x="6655" y="16202"/>
                    <a:pt x="7362" y="16128"/>
                    <a:pt x="7647" y="16253"/>
                  </a:cubicBezTo>
                  <a:cubicBezTo>
                    <a:pt x="8148" y="16474"/>
                    <a:pt x="8023" y="17269"/>
                    <a:pt x="8712" y="17312"/>
                  </a:cubicBezTo>
                  <a:cubicBezTo>
                    <a:pt x="9402" y="17356"/>
                    <a:pt x="9904" y="17842"/>
                    <a:pt x="9841" y="18106"/>
                  </a:cubicBezTo>
                  <a:cubicBezTo>
                    <a:pt x="9778" y="18371"/>
                    <a:pt x="10593" y="18503"/>
                    <a:pt x="10531" y="18900"/>
                  </a:cubicBezTo>
                  <a:cubicBezTo>
                    <a:pt x="10468" y="19297"/>
                    <a:pt x="12350" y="19209"/>
                    <a:pt x="12601" y="19076"/>
                  </a:cubicBezTo>
                  <a:cubicBezTo>
                    <a:pt x="12851" y="18944"/>
                    <a:pt x="13352" y="18856"/>
                    <a:pt x="13666" y="18988"/>
                  </a:cubicBezTo>
                  <a:cubicBezTo>
                    <a:pt x="13980" y="19120"/>
                    <a:pt x="14544" y="18856"/>
                    <a:pt x="14858" y="18944"/>
                  </a:cubicBezTo>
                  <a:cubicBezTo>
                    <a:pt x="15172" y="19033"/>
                    <a:pt x="16426" y="19386"/>
                    <a:pt x="16175" y="19694"/>
                  </a:cubicBezTo>
                  <a:cubicBezTo>
                    <a:pt x="15924" y="20003"/>
                    <a:pt x="15047" y="20488"/>
                    <a:pt x="15234" y="20754"/>
                  </a:cubicBezTo>
                  <a:cubicBezTo>
                    <a:pt x="15384" y="20962"/>
                    <a:pt x="16039" y="21092"/>
                    <a:pt x="16306" y="21355"/>
                  </a:cubicBezTo>
                  <a:cubicBezTo>
                    <a:pt x="16336" y="21354"/>
                    <a:pt x="16364" y="21355"/>
                    <a:pt x="16394" y="21350"/>
                  </a:cubicBezTo>
                  <a:cubicBezTo>
                    <a:pt x="16874" y="21276"/>
                    <a:pt x="17086" y="20001"/>
                    <a:pt x="17086" y="19627"/>
                  </a:cubicBezTo>
                  <a:cubicBezTo>
                    <a:pt x="17086" y="19253"/>
                    <a:pt x="17300" y="18278"/>
                    <a:pt x="17456" y="17898"/>
                  </a:cubicBezTo>
                  <a:cubicBezTo>
                    <a:pt x="17758" y="17161"/>
                    <a:pt x="16302" y="16642"/>
                    <a:pt x="16302" y="15844"/>
                  </a:cubicBezTo>
                  <a:cubicBezTo>
                    <a:pt x="16302" y="15045"/>
                    <a:pt x="16878" y="15489"/>
                    <a:pt x="17528" y="15160"/>
                  </a:cubicBezTo>
                  <a:cubicBezTo>
                    <a:pt x="18176" y="14831"/>
                    <a:pt x="17492" y="14691"/>
                    <a:pt x="17167" y="14640"/>
                  </a:cubicBezTo>
                  <a:cubicBezTo>
                    <a:pt x="16843" y="14590"/>
                    <a:pt x="16591" y="14184"/>
                    <a:pt x="16699" y="13944"/>
                  </a:cubicBezTo>
                  <a:cubicBezTo>
                    <a:pt x="16807" y="13702"/>
                    <a:pt x="18789" y="13803"/>
                    <a:pt x="19420" y="13803"/>
                  </a:cubicBezTo>
                  <a:cubicBezTo>
                    <a:pt x="20050" y="13803"/>
                    <a:pt x="21420" y="13398"/>
                    <a:pt x="21438" y="13335"/>
                  </a:cubicBezTo>
                  <a:cubicBezTo>
                    <a:pt x="21456" y="13272"/>
                    <a:pt x="21600" y="12954"/>
                    <a:pt x="21112" y="12688"/>
                  </a:cubicBezTo>
                  <a:cubicBezTo>
                    <a:pt x="20626" y="12422"/>
                    <a:pt x="20807" y="12042"/>
                    <a:pt x="21185" y="11738"/>
                  </a:cubicBezTo>
                  <a:cubicBezTo>
                    <a:pt x="21564" y="11433"/>
                    <a:pt x="20951" y="11129"/>
                    <a:pt x="20482" y="10762"/>
                  </a:cubicBezTo>
                  <a:cubicBezTo>
                    <a:pt x="20014" y="10394"/>
                    <a:pt x="20375" y="9063"/>
                    <a:pt x="20915" y="8442"/>
                  </a:cubicBezTo>
                  <a:cubicBezTo>
                    <a:pt x="21455" y="7822"/>
                    <a:pt x="19815" y="7961"/>
                    <a:pt x="18806" y="8049"/>
                  </a:cubicBezTo>
                  <a:cubicBezTo>
                    <a:pt x="17798" y="8138"/>
                    <a:pt x="16933" y="7859"/>
                    <a:pt x="16284" y="7276"/>
                  </a:cubicBezTo>
                  <a:cubicBezTo>
                    <a:pt x="15636" y="6693"/>
                    <a:pt x="14753" y="7061"/>
                    <a:pt x="13204" y="7086"/>
                  </a:cubicBezTo>
                  <a:cubicBezTo>
                    <a:pt x="11654" y="7112"/>
                    <a:pt x="11960" y="5882"/>
                    <a:pt x="12032" y="5413"/>
                  </a:cubicBezTo>
                  <a:cubicBezTo>
                    <a:pt x="12104" y="4944"/>
                    <a:pt x="11240" y="4881"/>
                    <a:pt x="11240" y="4577"/>
                  </a:cubicBezTo>
                  <a:cubicBezTo>
                    <a:pt x="11240" y="4273"/>
                    <a:pt x="10789" y="4273"/>
                    <a:pt x="10392" y="4297"/>
                  </a:cubicBezTo>
                  <a:cubicBezTo>
                    <a:pt x="9996" y="4323"/>
                    <a:pt x="10392" y="3956"/>
                    <a:pt x="10663" y="3715"/>
                  </a:cubicBezTo>
                  <a:cubicBezTo>
                    <a:pt x="10933" y="3474"/>
                    <a:pt x="10915" y="3283"/>
                    <a:pt x="10933" y="2776"/>
                  </a:cubicBezTo>
                  <a:cubicBezTo>
                    <a:pt x="10952" y="2270"/>
                    <a:pt x="11996" y="1839"/>
                    <a:pt x="12518" y="1343"/>
                  </a:cubicBezTo>
                  <a:cubicBezTo>
                    <a:pt x="12646" y="1224"/>
                    <a:pt x="12843" y="1146"/>
                    <a:pt x="13066" y="1098"/>
                  </a:cubicBezTo>
                  <a:cubicBezTo>
                    <a:pt x="13130" y="980"/>
                    <a:pt x="13257" y="886"/>
                    <a:pt x="13504" y="852"/>
                  </a:cubicBezTo>
                  <a:cubicBezTo>
                    <a:pt x="14303" y="739"/>
                    <a:pt x="14702" y="374"/>
                    <a:pt x="13943" y="64"/>
                  </a:cubicBezTo>
                  <a:cubicBezTo>
                    <a:pt x="13184" y="-245"/>
                    <a:pt x="12744" y="655"/>
                    <a:pt x="11906" y="739"/>
                  </a:cubicBezTo>
                  <a:cubicBezTo>
                    <a:pt x="11066" y="823"/>
                    <a:pt x="10907" y="1188"/>
                    <a:pt x="10347" y="1385"/>
                  </a:cubicBezTo>
                  <a:cubicBezTo>
                    <a:pt x="9788" y="1582"/>
                    <a:pt x="8749" y="1414"/>
                    <a:pt x="8709" y="1751"/>
                  </a:cubicBezTo>
                  <a:cubicBezTo>
                    <a:pt x="8665" y="2119"/>
                    <a:pt x="8350" y="1751"/>
                    <a:pt x="7870" y="1667"/>
                  </a:cubicBezTo>
                  <a:cubicBezTo>
                    <a:pt x="7390" y="1582"/>
                    <a:pt x="6152" y="2341"/>
                    <a:pt x="6192" y="2763"/>
                  </a:cubicBezTo>
                  <a:cubicBezTo>
                    <a:pt x="6232" y="3184"/>
                    <a:pt x="6432" y="3578"/>
                    <a:pt x="5553" y="3972"/>
                  </a:cubicBezTo>
                  <a:cubicBezTo>
                    <a:pt x="4674" y="4365"/>
                    <a:pt x="4154" y="5096"/>
                    <a:pt x="3755" y="5433"/>
                  </a:cubicBezTo>
                  <a:cubicBezTo>
                    <a:pt x="3632" y="5536"/>
                    <a:pt x="3501" y="5545"/>
                    <a:pt x="3362" y="5498"/>
                  </a:cubicBezTo>
                  <a:cubicBezTo>
                    <a:pt x="3310" y="5682"/>
                    <a:pt x="3234" y="5831"/>
                    <a:pt x="3114" y="5895"/>
                  </a:cubicBezTo>
                  <a:cubicBezTo>
                    <a:pt x="2893" y="6008"/>
                    <a:pt x="2361" y="6389"/>
                    <a:pt x="1899" y="6724"/>
                  </a:cubicBezTo>
                  <a:cubicBezTo>
                    <a:pt x="2124" y="6876"/>
                    <a:pt x="2334" y="7012"/>
                    <a:pt x="2476" y="7119"/>
                  </a:cubicBezTo>
                  <a:cubicBezTo>
                    <a:pt x="3036" y="7541"/>
                    <a:pt x="2676" y="7878"/>
                    <a:pt x="2836" y="8104"/>
                  </a:cubicBezTo>
                  <a:cubicBezTo>
                    <a:pt x="2995" y="8328"/>
                    <a:pt x="3155" y="8665"/>
                    <a:pt x="2836" y="8806"/>
                  </a:cubicBezTo>
                  <a:cubicBezTo>
                    <a:pt x="2517" y="8946"/>
                    <a:pt x="2796" y="10492"/>
                    <a:pt x="3155" y="10774"/>
                  </a:cubicBezTo>
                  <a:cubicBezTo>
                    <a:pt x="3515" y="11054"/>
                    <a:pt x="3155" y="11307"/>
                    <a:pt x="2756" y="11870"/>
                  </a:cubicBezTo>
                  <a:cubicBezTo>
                    <a:pt x="2356" y="12432"/>
                    <a:pt x="1997" y="12685"/>
                    <a:pt x="1277" y="12712"/>
                  </a:cubicBezTo>
                  <a:cubicBezTo>
                    <a:pt x="558" y="12741"/>
                    <a:pt x="598" y="13528"/>
                    <a:pt x="358" y="13528"/>
                  </a:cubicBezTo>
                  <a:cubicBezTo>
                    <a:pt x="168" y="13528"/>
                    <a:pt x="29" y="13813"/>
                    <a:pt x="0" y="14057"/>
                  </a:cubicBezTo>
                  <a:cubicBezTo>
                    <a:pt x="671" y="14454"/>
                    <a:pt x="1876" y="14934"/>
                    <a:pt x="2224" y="14934"/>
                  </a:cubicBezTo>
                  <a:cubicBezTo>
                    <a:pt x="2600" y="14934"/>
                    <a:pt x="2849" y="15316"/>
                    <a:pt x="3349" y="1551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8" name="Shape 2865"/>
            <p:cNvSpPr/>
            <p:nvPr/>
          </p:nvSpPr>
          <p:spPr>
            <a:xfrm>
              <a:off x="4311367" y="4942467"/>
              <a:ext cx="281770" cy="316075"/>
            </a:xfrm>
            <a:custGeom>
              <a:avLst/>
              <a:gdLst/>
              <a:ahLst/>
              <a:cxnLst>
                <a:cxn ang="0">
                  <a:pos x="wd2" y="hd2"/>
                </a:cxn>
                <a:cxn ang="5400000">
                  <a:pos x="wd2" y="hd2"/>
                </a:cxn>
                <a:cxn ang="10800000">
                  <a:pos x="wd2" y="hd2"/>
                </a:cxn>
                <a:cxn ang="16200000">
                  <a:pos x="wd2" y="hd2"/>
                </a:cxn>
              </a:cxnLst>
              <a:rect l="0" t="0" r="r" b="b"/>
              <a:pathLst>
                <a:path w="21386" h="21126" extrusionOk="0">
                  <a:moveTo>
                    <a:pt x="21317" y="12705"/>
                  </a:moveTo>
                  <a:cubicBezTo>
                    <a:pt x="21057" y="12017"/>
                    <a:pt x="20276" y="11925"/>
                    <a:pt x="20276" y="11192"/>
                  </a:cubicBezTo>
                  <a:cubicBezTo>
                    <a:pt x="20276" y="10457"/>
                    <a:pt x="19963" y="10367"/>
                    <a:pt x="18817" y="10411"/>
                  </a:cubicBezTo>
                  <a:cubicBezTo>
                    <a:pt x="17671" y="10457"/>
                    <a:pt x="16942" y="10228"/>
                    <a:pt x="16891" y="9632"/>
                  </a:cubicBezTo>
                  <a:cubicBezTo>
                    <a:pt x="16838" y="9036"/>
                    <a:pt x="16161" y="8577"/>
                    <a:pt x="16683" y="8347"/>
                  </a:cubicBezTo>
                  <a:cubicBezTo>
                    <a:pt x="17203" y="8118"/>
                    <a:pt x="16317" y="7706"/>
                    <a:pt x="16422" y="7155"/>
                  </a:cubicBezTo>
                  <a:cubicBezTo>
                    <a:pt x="16526" y="6605"/>
                    <a:pt x="16110" y="6376"/>
                    <a:pt x="15745" y="6101"/>
                  </a:cubicBezTo>
                  <a:cubicBezTo>
                    <a:pt x="15380" y="5826"/>
                    <a:pt x="13817" y="6239"/>
                    <a:pt x="13817" y="5733"/>
                  </a:cubicBezTo>
                  <a:cubicBezTo>
                    <a:pt x="13817" y="5229"/>
                    <a:pt x="12880" y="5137"/>
                    <a:pt x="12360" y="5137"/>
                  </a:cubicBezTo>
                  <a:cubicBezTo>
                    <a:pt x="11839" y="5137"/>
                    <a:pt x="12204" y="4542"/>
                    <a:pt x="11630" y="4588"/>
                  </a:cubicBezTo>
                  <a:cubicBezTo>
                    <a:pt x="11058" y="4633"/>
                    <a:pt x="11161" y="4265"/>
                    <a:pt x="10380" y="4357"/>
                  </a:cubicBezTo>
                  <a:cubicBezTo>
                    <a:pt x="9599" y="4450"/>
                    <a:pt x="9130" y="4128"/>
                    <a:pt x="8297" y="3256"/>
                  </a:cubicBezTo>
                  <a:cubicBezTo>
                    <a:pt x="7464" y="2386"/>
                    <a:pt x="7568" y="689"/>
                    <a:pt x="7724" y="230"/>
                  </a:cubicBezTo>
                  <a:cubicBezTo>
                    <a:pt x="7881" y="-228"/>
                    <a:pt x="6735" y="139"/>
                    <a:pt x="6058" y="139"/>
                  </a:cubicBezTo>
                  <a:cubicBezTo>
                    <a:pt x="5381" y="139"/>
                    <a:pt x="4704" y="598"/>
                    <a:pt x="3974" y="964"/>
                  </a:cubicBezTo>
                  <a:cubicBezTo>
                    <a:pt x="3245" y="1332"/>
                    <a:pt x="2830" y="1330"/>
                    <a:pt x="2465" y="1652"/>
                  </a:cubicBezTo>
                  <a:cubicBezTo>
                    <a:pt x="2099" y="1973"/>
                    <a:pt x="1527" y="2156"/>
                    <a:pt x="955" y="1973"/>
                  </a:cubicBezTo>
                  <a:cubicBezTo>
                    <a:pt x="794" y="1921"/>
                    <a:pt x="588" y="1883"/>
                    <a:pt x="365" y="1856"/>
                  </a:cubicBezTo>
                  <a:cubicBezTo>
                    <a:pt x="673" y="2530"/>
                    <a:pt x="1414" y="3638"/>
                    <a:pt x="1580" y="4038"/>
                  </a:cubicBezTo>
                  <a:cubicBezTo>
                    <a:pt x="1788" y="4542"/>
                    <a:pt x="1319" y="4679"/>
                    <a:pt x="1111" y="4863"/>
                  </a:cubicBezTo>
                  <a:cubicBezTo>
                    <a:pt x="902" y="5046"/>
                    <a:pt x="1214" y="6696"/>
                    <a:pt x="1267" y="7064"/>
                  </a:cubicBezTo>
                  <a:cubicBezTo>
                    <a:pt x="1319" y="7431"/>
                    <a:pt x="537" y="8118"/>
                    <a:pt x="849" y="8347"/>
                  </a:cubicBezTo>
                  <a:cubicBezTo>
                    <a:pt x="1162" y="8577"/>
                    <a:pt x="433" y="9265"/>
                    <a:pt x="433" y="9679"/>
                  </a:cubicBezTo>
                  <a:cubicBezTo>
                    <a:pt x="433" y="10091"/>
                    <a:pt x="1111" y="10091"/>
                    <a:pt x="1111" y="10411"/>
                  </a:cubicBezTo>
                  <a:cubicBezTo>
                    <a:pt x="1111" y="10733"/>
                    <a:pt x="537" y="11467"/>
                    <a:pt x="173" y="11650"/>
                  </a:cubicBezTo>
                  <a:cubicBezTo>
                    <a:pt x="-19" y="11746"/>
                    <a:pt x="-22" y="12006"/>
                    <a:pt x="24" y="12286"/>
                  </a:cubicBezTo>
                  <a:cubicBezTo>
                    <a:pt x="133" y="12255"/>
                    <a:pt x="210" y="12672"/>
                    <a:pt x="745" y="13025"/>
                  </a:cubicBezTo>
                  <a:cubicBezTo>
                    <a:pt x="1371" y="13439"/>
                    <a:pt x="642" y="14126"/>
                    <a:pt x="1162" y="14676"/>
                  </a:cubicBezTo>
                  <a:cubicBezTo>
                    <a:pt x="1683" y="15227"/>
                    <a:pt x="2256" y="15273"/>
                    <a:pt x="1892" y="15548"/>
                  </a:cubicBezTo>
                  <a:cubicBezTo>
                    <a:pt x="1527" y="15824"/>
                    <a:pt x="1943" y="16373"/>
                    <a:pt x="1527" y="16649"/>
                  </a:cubicBezTo>
                  <a:cubicBezTo>
                    <a:pt x="1111" y="16924"/>
                    <a:pt x="1683" y="17750"/>
                    <a:pt x="2152" y="17933"/>
                  </a:cubicBezTo>
                  <a:cubicBezTo>
                    <a:pt x="2621" y="18116"/>
                    <a:pt x="2308" y="18941"/>
                    <a:pt x="2777" y="19355"/>
                  </a:cubicBezTo>
                  <a:cubicBezTo>
                    <a:pt x="3245" y="19767"/>
                    <a:pt x="3037" y="20730"/>
                    <a:pt x="3193" y="21052"/>
                  </a:cubicBezTo>
                  <a:cubicBezTo>
                    <a:pt x="3350" y="21372"/>
                    <a:pt x="4756" y="20593"/>
                    <a:pt x="5589" y="19813"/>
                  </a:cubicBezTo>
                  <a:cubicBezTo>
                    <a:pt x="6423" y="19034"/>
                    <a:pt x="6370" y="19676"/>
                    <a:pt x="7151" y="19767"/>
                  </a:cubicBezTo>
                  <a:cubicBezTo>
                    <a:pt x="7932" y="19860"/>
                    <a:pt x="8818" y="19860"/>
                    <a:pt x="9182" y="20501"/>
                  </a:cubicBezTo>
                  <a:cubicBezTo>
                    <a:pt x="9547" y="21143"/>
                    <a:pt x="9964" y="19860"/>
                    <a:pt x="10224" y="19584"/>
                  </a:cubicBezTo>
                  <a:cubicBezTo>
                    <a:pt x="10484" y="19309"/>
                    <a:pt x="12255" y="19676"/>
                    <a:pt x="12567" y="19584"/>
                  </a:cubicBezTo>
                  <a:cubicBezTo>
                    <a:pt x="12880" y="19492"/>
                    <a:pt x="13141" y="17521"/>
                    <a:pt x="13089" y="17199"/>
                  </a:cubicBezTo>
                  <a:cubicBezTo>
                    <a:pt x="13036" y="16877"/>
                    <a:pt x="13817" y="16099"/>
                    <a:pt x="14442" y="15732"/>
                  </a:cubicBezTo>
                  <a:cubicBezTo>
                    <a:pt x="15067" y="15365"/>
                    <a:pt x="16057" y="15640"/>
                    <a:pt x="16578" y="15411"/>
                  </a:cubicBezTo>
                  <a:cubicBezTo>
                    <a:pt x="17099" y="15181"/>
                    <a:pt x="17880" y="15227"/>
                    <a:pt x="18610" y="15227"/>
                  </a:cubicBezTo>
                  <a:cubicBezTo>
                    <a:pt x="19338" y="15227"/>
                    <a:pt x="19859" y="15869"/>
                    <a:pt x="20276" y="15869"/>
                  </a:cubicBezTo>
                  <a:cubicBezTo>
                    <a:pt x="20692" y="15869"/>
                    <a:pt x="21213" y="15273"/>
                    <a:pt x="21109" y="14722"/>
                  </a:cubicBezTo>
                  <a:cubicBezTo>
                    <a:pt x="21005" y="14172"/>
                    <a:pt x="21578" y="13393"/>
                    <a:pt x="21317" y="127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19" name="Shape 2866"/>
            <p:cNvSpPr/>
            <p:nvPr/>
          </p:nvSpPr>
          <p:spPr>
            <a:xfrm>
              <a:off x="4038082" y="4722076"/>
              <a:ext cx="295099" cy="433753"/>
            </a:xfrm>
            <a:custGeom>
              <a:avLst/>
              <a:gdLst/>
              <a:ahLst/>
              <a:cxnLst>
                <a:cxn ang="0">
                  <a:pos x="wd2" y="hd2"/>
                </a:cxn>
                <a:cxn ang="5400000">
                  <a:pos x="wd2" y="hd2"/>
                </a:cxn>
                <a:cxn ang="10800000">
                  <a:pos x="wd2" y="hd2"/>
                </a:cxn>
                <a:cxn ang="16200000">
                  <a:pos x="wd2" y="hd2"/>
                </a:cxn>
              </a:cxnLst>
              <a:rect l="0" t="0" r="r" b="b"/>
              <a:pathLst>
                <a:path w="21220" h="21547" extrusionOk="0">
                  <a:moveTo>
                    <a:pt x="19640" y="20445"/>
                  </a:moveTo>
                  <a:cubicBezTo>
                    <a:pt x="19662" y="20421"/>
                    <a:pt x="19680" y="20410"/>
                    <a:pt x="19697" y="20406"/>
                  </a:cubicBezTo>
                  <a:cubicBezTo>
                    <a:pt x="19653" y="20198"/>
                    <a:pt x="19657" y="20005"/>
                    <a:pt x="19838" y="19933"/>
                  </a:cubicBezTo>
                  <a:cubicBezTo>
                    <a:pt x="20183" y="19797"/>
                    <a:pt x="20727" y="19252"/>
                    <a:pt x="20727" y="19013"/>
                  </a:cubicBezTo>
                  <a:cubicBezTo>
                    <a:pt x="20727" y="18775"/>
                    <a:pt x="20085" y="18775"/>
                    <a:pt x="20085" y="18469"/>
                  </a:cubicBezTo>
                  <a:cubicBezTo>
                    <a:pt x="20085" y="18161"/>
                    <a:pt x="20775" y="17650"/>
                    <a:pt x="20479" y="17479"/>
                  </a:cubicBezTo>
                  <a:cubicBezTo>
                    <a:pt x="20183" y="17309"/>
                    <a:pt x="20924" y="16798"/>
                    <a:pt x="20875" y="16525"/>
                  </a:cubicBezTo>
                  <a:cubicBezTo>
                    <a:pt x="20825" y="16252"/>
                    <a:pt x="20529" y="15025"/>
                    <a:pt x="20727" y="14890"/>
                  </a:cubicBezTo>
                  <a:cubicBezTo>
                    <a:pt x="20924" y="14752"/>
                    <a:pt x="21368" y="14651"/>
                    <a:pt x="21171" y="14276"/>
                  </a:cubicBezTo>
                  <a:cubicBezTo>
                    <a:pt x="21014" y="13979"/>
                    <a:pt x="20312" y="13156"/>
                    <a:pt x="20020" y="12654"/>
                  </a:cubicBezTo>
                  <a:cubicBezTo>
                    <a:pt x="19471" y="12600"/>
                    <a:pt x="18799" y="12609"/>
                    <a:pt x="18407" y="12707"/>
                  </a:cubicBezTo>
                  <a:cubicBezTo>
                    <a:pt x="17865" y="12844"/>
                    <a:pt x="18012" y="11650"/>
                    <a:pt x="18012" y="11208"/>
                  </a:cubicBezTo>
                  <a:cubicBezTo>
                    <a:pt x="18012" y="10765"/>
                    <a:pt x="17470" y="11003"/>
                    <a:pt x="17272" y="11310"/>
                  </a:cubicBezTo>
                  <a:cubicBezTo>
                    <a:pt x="17074" y="11617"/>
                    <a:pt x="16286" y="11480"/>
                    <a:pt x="15496" y="11480"/>
                  </a:cubicBezTo>
                  <a:cubicBezTo>
                    <a:pt x="14706" y="11480"/>
                    <a:pt x="15101" y="10799"/>
                    <a:pt x="14608" y="10833"/>
                  </a:cubicBezTo>
                  <a:cubicBezTo>
                    <a:pt x="14114" y="10867"/>
                    <a:pt x="13719" y="10730"/>
                    <a:pt x="13770" y="10389"/>
                  </a:cubicBezTo>
                  <a:cubicBezTo>
                    <a:pt x="13818" y="10049"/>
                    <a:pt x="13423" y="9776"/>
                    <a:pt x="13078" y="9401"/>
                  </a:cubicBezTo>
                  <a:cubicBezTo>
                    <a:pt x="12733" y="9026"/>
                    <a:pt x="12338" y="8651"/>
                    <a:pt x="12634" y="8413"/>
                  </a:cubicBezTo>
                  <a:cubicBezTo>
                    <a:pt x="12930" y="8174"/>
                    <a:pt x="12437" y="7969"/>
                    <a:pt x="12881" y="7663"/>
                  </a:cubicBezTo>
                  <a:cubicBezTo>
                    <a:pt x="13325" y="7356"/>
                    <a:pt x="13770" y="7458"/>
                    <a:pt x="13621" y="7049"/>
                  </a:cubicBezTo>
                  <a:cubicBezTo>
                    <a:pt x="13473" y="6640"/>
                    <a:pt x="14114" y="6402"/>
                    <a:pt x="14164" y="5958"/>
                  </a:cubicBezTo>
                  <a:cubicBezTo>
                    <a:pt x="14213" y="5515"/>
                    <a:pt x="14953" y="5652"/>
                    <a:pt x="15644" y="5277"/>
                  </a:cubicBezTo>
                  <a:cubicBezTo>
                    <a:pt x="16335" y="4902"/>
                    <a:pt x="17074" y="5106"/>
                    <a:pt x="17666" y="4766"/>
                  </a:cubicBezTo>
                  <a:cubicBezTo>
                    <a:pt x="18223" y="4446"/>
                    <a:pt x="18604" y="4722"/>
                    <a:pt x="19017" y="4701"/>
                  </a:cubicBezTo>
                  <a:cubicBezTo>
                    <a:pt x="18769" y="4462"/>
                    <a:pt x="18162" y="4344"/>
                    <a:pt x="18024" y="4154"/>
                  </a:cubicBezTo>
                  <a:cubicBezTo>
                    <a:pt x="17850" y="3913"/>
                    <a:pt x="18663" y="3472"/>
                    <a:pt x="18895" y="3191"/>
                  </a:cubicBezTo>
                  <a:cubicBezTo>
                    <a:pt x="19127" y="2910"/>
                    <a:pt x="17966" y="2589"/>
                    <a:pt x="17675" y="2508"/>
                  </a:cubicBezTo>
                  <a:cubicBezTo>
                    <a:pt x="17384" y="2429"/>
                    <a:pt x="16862" y="2669"/>
                    <a:pt x="16571" y="2549"/>
                  </a:cubicBezTo>
                  <a:cubicBezTo>
                    <a:pt x="16281" y="2429"/>
                    <a:pt x="15816" y="2508"/>
                    <a:pt x="15585" y="2629"/>
                  </a:cubicBezTo>
                  <a:cubicBezTo>
                    <a:pt x="15353" y="2749"/>
                    <a:pt x="13609" y="2829"/>
                    <a:pt x="13668" y="2468"/>
                  </a:cubicBezTo>
                  <a:cubicBezTo>
                    <a:pt x="13725" y="2107"/>
                    <a:pt x="12970" y="1987"/>
                    <a:pt x="13029" y="1746"/>
                  </a:cubicBezTo>
                  <a:cubicBezTo>
                    <a:pt x="13087" y="1506"/>
                    <a:pt x="12622" y="1064"/>
                    <a:pt x="11983" y="1024"/>
                  </a:cubicBezTo>
                  <a:cubicBezTo>
                    <a:pt x="11345" y="984"/>
                    <a:pt x="11460" y="262"/>
                    <a:pt x="10996" y="61"/>
                  </a:cubicBezTo>
                  <a:cubicBezTo>
                    <a:pt x="10733" y="-53"/>
                    <a:pt x="10078" y="14"/>
                    <a:pt x="9560" y="93"/>
                  </a:cubicBezTo>
                  <a:cubicBezTo>
                    <a:pt x="10117" y="527"/>
                    <a:pt x="10316" y="709"/>
                    <a:pt x="9948" y="913"/>
                  </a:cubicBezTo>
                  <a:cubicBezTo>
                    <a:pt x="9458" y="1184"/>
                    <a:pt x="9948" y="1233"/>
                    <a:pt x="9022" y="2085"/>
                  </a:cubicBezTo>
                  <a:cubicBezTo>
                    <a:pt x="8095" y="2939"/>
                    <a:pt x="6515" y="3151"/>
                    <a:pt x="5743" y="3312"/>
                  </a:cubicBezTo>
                  <a:cubicBezTo>
                    <a:pt x="4971" y="3472"/>
                    <a:pt x="4662" y="4457"/>
                    <a:pt x="4238" y="5151"/>
                  </a:cubicBezTo>
                  <a:cubicBezTo>
                    <a:pt x="3813" y="5844"/>
                    <a:pt x="3467" y="5604"/>
                    <a:pt x="3042" y="5204"/>
                  </a:cubicBezTo>
                  <a:cubicBezTo>
                    <a:pt x="2618" y="4804"/>
                    <a:pt x="2271" y="5283"/>
                    <a:pt x="1769" y="4964"/>
                  </a:cubicBezTo>
                  <a:cubicBezTo>
                    <a:pt x="1268" y="4645"/>
                    <a:pt x="1499" y="4645"/>
                    <a:pt x="1769" y="4378"/>
                  </a:cubicBezTo>
                  <a:cubicBezTo>
                    <a:pt x="1915" y="4234"/>
                    <a:pt x="1753" y="4006"/>
                    <a:pt x="1445" y="3785"/>
                  </a:cubicBezTo>
                  <a:cubicBezTo>
                    <a:pt x="895" y="3863"/>
                    <a:pt x="338" y="4389"/>
                    <a:pt x="64" y="4791"/>
                  </a:cubicBezTo>
                  <a:cubicBezTo>
                    <a:pt x="-232" y="5226"/>
                    <a:pt x="582" y="6070"/>
                    <a:pt x="693" y="6376"/>
                  </a:cubicBezTo>
                  <a:cubicBezTo>
                    <a:pt x="804" y="6683"/>
                    <a:pt x="249" y="6402"/>
                    <a:pt x="175" y="6683"/>
                  </a:cubicBezTo>
                  <a:cubicBezTo>
                    <a:pt x="101" y="6964"/>
                    <a:pt x="1397" y="7373"/>
                    <a:pt x="1989" y="7680"/>
                  </a:cubicBezTo>
                  <a:cubicBezTo>
                    <a:pt x="2581" y="7987"/>
                    <a:pt x="3099" y="8856"/>
                    <a:pt x="3654" y="9265"/>
                  </a:cubicBezTo>
                  <a:cubicBezTo>
                    <a:pt x="4209" y="9674"/>
                    <a:pt x="4246" y="10032"/>
                    <a:pt x="4838" y="11029"/>
                  </a:cubicBezTo>
                  <a:cubicBezTo>
                    <a:pt x="5430" y="12026"/>
                    <a:pt x="6615" y="13713"/>
                    <a:pt x="7428" y="14429"/>
                  </a:cubicBezTo>
                  <a:cubicBezTo>
                    <a:pt x="8243" y="15145"/>
                    <a:pt x="8613" y="15707"/>
                    <a:pt x="8428" y="15912"/>
                  </a:cubicBezTo>
                  <a:cubicBezTo>
                    <a:pt x="8243" y="16116"/>
                    <a:pt x="8465" y="16679"/>
                    <a:pt x="9057" y="16960"/>
                  </a:cubicBezTo>
                  <a:cubicBezTo>
                    <a:pt x="9649" y="17241"/>
                    <a:pt x="10130" y="17702"/>
                    <a:pt x="11684" y="18239"/>
                  </a:cubicBezTo>
                  <a:cubicBezTo>
                    <a:pt x="13238" y="18775"/>
                    <a:pt x="16088" y="19797"/>
                    <a:pt x="16495" y="20283"/>
                  </a:cubicBezTo>
                  <a:cubicBezTo>
                    <a:pt x="16902" y="20769"/>
                    <a:pt x="18235" y="21229"/>
                    <a:pt x="18494" y="21331"/>
                  </a:cubicBezTo>
                  <a:cubicBezTo>
                    <a:pt x="18565" y="21359"/>
                    <a:pt x="18586" y="21440"/>
                    <a:pt x="18587" y="21547"/>
                  </a:cubicBezTo>
                  <a:cubicBezTo>
                    <a:pt x="18741" y="21460"/>
                    <a:pt x="18869" y="21393"/>
                    <a:pt x="18950" y="21365"/>
                  </a:cubicBezTo>
                  <a:cubicBezTo>
                    <a:pt x="19444" y="21195"/>
                    <a:pt x="19493" y="20616"/>
                    <a:pt x="19640" y="2044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0" name="Shape 2867"/>
            <p:cNvSpPr/>
            <p:nvPr/>
          </p:nvSpPr>
          <p:spPr>
            <a:xfrm>
              <a:off x="4223211" y="4431160"/>
              <a:ext cx="319313" cy="268290"/>
            </a:xfrm>
            <a:custGeom>
              <a:avLst/>
              <a:gdLst/>
              <a:ahLst/>
              <a:cxnLst>
                <a:cxn ang="0">
                  <a:pos x="wd2" y="hd2"/>
                </a:cxn>
                <a:cxn ang="5400000">
                  <a:pos x="wd2" y="hd2"/>
                </a:cxn>
                <a:cxn ang="10800000">
                  <a:pos x="wd2" y="hd2"/>
                </a:cxn>
                <a:cxn ang="16200000">
                  <a:pos x="wd2" y="hd2"/>
                </a:cxn>
              </a:cxnLst>
              <a:rect l="0" t="0" r="r" b="b"/>
              <a:pathLst>
                <a:path w="21403" h="21465" extrusionOk="0">
                  <a:moveTo>
                    <a:pt x="1980" y="1338"/>
                  </a:moveTo>
                  <a:cubicBezTo>
                    <a:pt x="1529" y="2064"/>
                    <a:pt x="628" y="2695"/>
                    <a:pt x="612" y="3438"/>
                  </a:cubicBezTo>
                  <a:cubicBezTo>
                    <a:pt x="596" y="4180"/>
                    <a:pt x="612" y="4459"/>
                    <a:pt x="379" y="4812"/>
                  </a:cubicBezTo>
                  <a:cubicBezTo>
                    <a:pt x="145" y="5165"/>
                    <a:pt x="-197" y="5702"/>
                    <a:pt x="145" y="5665"/>
                  </a:cubicBezTo>
                  <a:cubicBezTo>
                    <a:pt x="488" y="5629"/>
                    <a:pt x="877" y="5629"/>
                    <a:pt x="877" y="6075"/>
                  </a:cubicBezTo>
                  <a:cubicBezTo>
                    <a:pt x="877" y="6521"/>
                    <a:pt x="1623" y="6612"/>
                    <a:pt x="1561" y="7300"/>
                  </a:cubicBezTo>
                  <a:cubicBezTo>
                    <a:pt x="1499" y="7986"/>
                    <a:pt x="1234" y="9788"/>
                    <a:pt x="2572" y="9750"/>
                  </a:cubicBezTo>
                  <a:cubicBezTo>
                    <a:pt x="3909" y="9714"/>
                    <a:pt x="4672" y="9175"/>
                    <a:pt x="5231" y="10029"/>
                  </a:cubicBezTo>
                  <a:cubicBezTo>
                    <a:pt x="5792" y="10883"/>
                    <a:pt x="6538" y="11292"/>
                    <a:pt x="7409" y="11162"/>
                  </a:cubicBezTo>
                  <a:cubicBezTo>
                    <a:pt x="8280" y="11032"/>
                    <a:pt x="9695" y="10828"/>
                    <a:pt x="9229" y="11737"/>
                  </a:cubicBezTo>
                  <a:cubicBezTo>
                    <a:pt x="8763" y="12647"/>
                    <a:pt x="8452" y="14596"/>
                    <a:pt x="8856" y="15135"/>
                  </a:cubicBezTo>
                  <a:cubicBezTo>
                    <a:pt x="9260" y="15672"/>
                    <a:pt x="9789" y="16118"/>
                    <a:pt x="9462" y="16564"/>
                  </a:cubicBezTo>
                  <a:cubicBezTo>
                    <a:pt x="9136" y="17010"/>
                    <a:pt x="8980" y="17567"/>
                    <a:pt x="9400" y="17957"/>
                  </a:cubicBezTo>
                  <a:cubicBezTo>
                    <a:pt x="9821" y="18346"/>
                    <a:pt x="9696" y="18812"/>
                    <a:pt x="9680" y="18904"/>
                  </a:cubicBezTo>
                  <a:cubicBezTo>
                    <a:pt x="9677" y="18928"/>
                    <a:pt x="9592" y="18986"/>
                    <a:pt x="9461" y="19059"/>
                  </a:cubicBezTo>
                  <a:cubicBezTo>
                    <a:pt x="10081" y="19793"/>
                    <a:pt x="10300" y="20599"/>
                    <a:pt x="10650" y="20932"/>
                  </a:cubicBezTo>
                  <a:cubicBezTo>
                    <a:pt x="11117" y="21378"/>
                    <a:pt x="11257" y="21600"/>
                    <a:pt x="11584" y="21378"/>
                  </a:cubicBezTo>
                  <a:cubicBezTo>
                    <a:pt x="11911" y="21156"/>
                    <a:pt x="12144" y="20989"/>
                    <a:pt x="12424" y="21211"/>
                  </a:cubicBezTo>
                  <a:cubicBezTo>
                    <a:pt x="12704" y="21433"/>
                    <a:pt x="13078" y="20989"/>
                    <a:pt x="13498" y="20541"/>
                  </a:cubicBezTo>
                  <a:cubicBezTo>
                    <a:pt x="13919" y="20096"/>
                    <a:pt x="14385" y="20486"/>
                    <a:pt x="14526" y="19929"/>
                  </a:cubicBezTo>
                  <a:cubicBezTo>
                    <a:pt x="14666" y="19370"/>
                    <a:pt x="14899" y="19037"/>
                    <a:pt x="15413" y="18925"/>
                  </a:cubicBezTo>
                  <a:cubicBezTo>
                    <a:pt x="15926" y="18815"/>
                    <a:pt x="15926" y="18144"/>
                    <a:pt x="15599" y="18144"/>
                  </a:cubicBezTo>
                  <a:cubicBezTo>
                    <a:pt x="15273" y="18144"/>
                    <a:pt x="14806" y="18646"/>
                    <a:pt x="14806" y="17922"/>
                  </a:cubicBezTo>
                  <a:cubicBezTo>
                    <a:pt x="14806" y="17197"/>
                    <a:pt x="14385" y="17365"/>
                    <a:pt x="14385" y="16751"/>
                  </a:cubicBezTo>
                  <a:cubicBezTo>
                    <a:pt x="14385" y="16139"/>
                    <a:pt x="14339" y="15747"/>
                    <a:pt x="13778" y="15358"/>
                  </a:cubicBezTo>
                  <a:cubicBezTo>
                    <a:pt x="13218" y="14968"/>
                    <a:pt x="14526" y="14800"/>
                    <a:pt x="14806" y="15135"/>
                  </a:cubicBezTo>
                  <a:cubicBezTo>
                    <a:pt x="15086" y="15470"/>
                    <a:pt x="16067" y="15192"/>
                    <a:pt x="16160" y="15692"/>
                  </a:cubicBezTo>
                  <a:cubicBezTo>
                    <a:pt x="16253" y="16194"/>
                    <a:pt x="16766" y="16362"/>
                    <a:pt x="16766" y="15747"/>
                  </a:cubicBezTo>
                  <a:cubicBezTo>
                    <a:pt x="16766" y="15135"/>
                    <a:pt x="17374" y="14913"/>
                    <a:pt x="17841" y="15024"/>
                  </a:cubicBezTo>
                  <a:cubicBezTo>
                    <a:pt x="18308" y="15135"/>
                    <a:pt x="19335" y="14299"/>
                    <a:pt x="19756" y="14132"/>
                  </a:cubicBezTo>
                  <a:cubicBezTo>
                    <a:pt x="19975" y="14044"/>
                    <a:pt x="20055" y="13730"/>
                    <a:pt x="20175" y="13465"/>
                  </a:cubicBezTo>
                  <a:cubicBezTo>
                    <a:pt x="19868" y="12966"/>
                    <a:pt x="19377" y="12190"/>
                    <a:pt x="19155" y="11968"/>
                  </a:cubicBezTo>
                  <a:cubicBezTo>
                    <a:pt x="18820" y="11635"/>
                    <a:pt x="19379" y="11436"/>
                    <a:pt x="19323" y="10969"/>
                  </a:cubicBezTo>
                  <a:cubicBezTo>
                    <a:pt x="19267" y="10502"/>
                    <a:pt x="19323" y="10169"/>
                    <a:pt x="20050" y="10102"/>
                  </a:cubicBezTo>
                  <a:cubicBezTo>
                    <a:pt x="20776" y="10035"/>
                    <a:pt x="20664" y="9367"/>
                    <a:pt x="20273" y="9100"/>
                  </a:cubicBezTo>
                  <a:cubicBezTo>
                    <a:pt x="19882" y="8834"/>
                    <a:pt x="20441" y="8099"/>
                    <a:pt x="20831" y="7833"/>
                  </a:cubicBezTo>
                  <a:cubicBezTo>
                    <a:pt x="20992" y="7724"/>
                    <a:pt x="21207" y="7396"/>
                    <a:pt x="21403" y="6944"/>
                  </a:cubicBezTo>
                  <a:cubicBezTo>
                    <a:pt x="20660" y="6609"/>
                    <a:pt x="19594" y="6638"/>
                    <a:pt x="19147" y="6670"/>
                  </a:cubicBezTo>
                  <a:cubicBezTo>
                    <a:pt x="18560" y="6711"/>
                    <a:pt x="19526" y="5888"/>
                    <a:pt x="19561" y="5147"/>
                  </a:cubicBezTo>
                  <a:cubicBezTo>
                    <a:pt x="19595" y="4405"/>
                    <a:pt x="17905" y="4282"/>
                    <a:pt x="17249" y="4118"/>
                  </a:cubicBezTo>
                  <a:cubicBezTo>
                    <a:pt x="16594" y="3953"/>
                    <a:pt x="16766" y="3130"/>
                    <a:pt x="17456" y="3089"/>
                  </a:cubicBezTo>
                  <a:cubicBezTo>
                    <a:pt x="18146" y="3046"/>
                    <a:pt x="17077" y="2471"/>
                    <a:pt x="16146" y="2635"/>
                  </a:cubicBezTo>
                  <a:cubicBezTo>
                    <a:pt x="15215" y="2799"/>
                    <a:pt x="13904" y="3418"/>
                    <a:pt x="13145" y="3912"/>
                  </a:cubicBezTo>
                  <a:cubicBezTo>
                    <a:pt x="12386" y="4405"/>
                    <a:pt x="11075" y="2471"/>
                    <a:pt x="10213" y="2883"/>
                  </a:cubicBezTo>
                  <a:cubicBezTo>
                    <a:pt x="9350" y="3294"/>
                    <a:pt x="8143" y="3294"/>
                    <a:pt x="8178" y="2471"/>
                  </a:cubicBezTo>
                  <a:cubicBezTo>
                    <a:pt x="8212" y="1647"/>
                    <a:pt x="7833" y="947"/>
                    <a:pt x="6970" y="1030"/>
                  </a:cubicBezTo>
                  <a:cubicBezTo>
                    <a:pt x="6108" y="1111"/>
                    <a:pt x="6315" y="0"/>
                    <a:pt x="5660" y="0"/>
                  </a:cubicBezTo>
                  <a:cubicBezTo>
                    <a:pt x="5004" y="0"/>
                    <a:pt x="5660" y="947"/>
                    <a:pt x="5211" y="1194"/>
                  </a:cubicBezTo>
                  <a:cubicBezTo>
                    <a:pt x="4763" y="1442"/>
                    <a:pt x="3210" y="1894"/>
                    <a:pt x="3107" y="2635"/>
                  </a:cubicBezTo>
                  <a:cubicBezTo>
                    <a:pt x="3004" y="3376"/>
                    <a:pt x="3935" y="4612"/>
                    <a:pt x="3624" y="5352"/>
                  </a:cubicBezTo>
                  <a:cubicBezTo>
                    <a:pt x="3314" y="6094"/>
                    <a:pt x="2279" y="5476"/>
                    <a:pt x="1969" y="4694"/>
                  </a:cubicBezTo>
                  <a:cubicBezTo>
                    <a:pt x="1658" y="3912"/>
                    <a:pt x="2865" y="2717"/>
                    <a:pt x="2659" y="2265"/>
                  </a:cubicBezTo>
                  <a:cubicBezTo>
                    <a:pt x="2515" y="1951"/>
                    <a:pt x="2331" y="1367"/>
                    <a:pt x="2453" y="979"/>
                  </a:cubicBezTo>
                  <a:cubicBezTo>
                    <a:pt x="2260" y="1050"/>
                    <a:pt x="2091" y="1163"/>
                    <a:pt x="1980" y="133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1" name="Shape 2868"/>
            <p:cNvSpPr/>
            <p:nvPr/>
          </p:nvSpPr>
          <p:spPr>
            <a:xfrm>
              <a:off x="4584652" y="4572210"/>
              <a:ext cx="95984" cy="102241"/>
            </a:xfrm>
            <a:custGeom>
              <a:avLst/>
              <a:gdLst/>
              <a:ahLst/>
              <a:cxnLst>
                <a:cxn ang="0">
                  <a:pos x="wd2" y="hd2"/>
                </a:cxn>
                <a:cxn ang="5400000">
                  <a:pos x="wd2" y="hd2"/>
                </a:cxn>
                <a:cxn ang="10800000">
                  <a:pos x="wd2" y="hd2"/>
                </a:cxn>
                <a:cxn ang="16200000">
                  <a:pos x="wd2" y="hd2"/>
                </a:cxn>
              </a:cxnLst>
              <a:rect l="0" t="0" r="r" b="b"/>
              <a:pathLst>
                <a:path w="20818" h="21037" extrusionOk="0">
                  <a:moveTo>
                    <a:pt x="4462" y="4052"/>
                  </a:moveTo>
                  <a:cubicBezTo>
                    <a:pt x="5186" y="5423"/>
                    <a:pt x="3560" y="6112"/>
                    <a:pt x="2111" y="6280"/>
                  </a:cubicBezTo>
                  <a:cubicBezTo>
                    <a:pt x="664" y="6452"/>
                    <a:pt x="1027" y="9543"/>
                    <a:pt x="124" y="10399"/>
                  </a:cubicBezTo>
                  <a:cubicBezTo>
                    <a:pt x="-782" y="11258"/>
                    <a:pt x="3560" y="13488"/>
                    <a:pt x="4281" y="15371"/>
                  </a:cubicBezTo>
                  <a:cubicBezTo>
                    <a:pt x="4710" y="16491"/>
                    <a:pt x="6151" y="18930"/>
                    <a:pt x="7259" y="20735"/>
                  </a:cubicBezTo>
                  <a:cubicBezTo>
                    <a:pt x="8258" y="20977"/>
                    <a:pt x="9210" y="21190"/>
                    <a:pt x="9786" y="20887"/>
                  </a:cubicBezTo>
                  <a:cubicBezTo>
                    <a:pt x="11145" y="20168"/>
                    <a:pt x="9936" y="17731"/>
                    <a:pt x="11900" y="17874"/>
                  </a:cubicBezTo>
                  <a:cubicBezTo>
                    <a:pt x="13864" y="18021"/>
                    <a:pt x="16735" y="16868"/>
                    <a:pt x="17492" y="18021"/>
                  </a:cubicBezTo>
                  <a:cubicBezTo>
                    <a:pt x="17631" y="18227"/>
                    <a:pt x="17798" y="18434"/>
                    <a:pt x="17982" y="18632"/>
                  </a:cubicBezTo>
                  <a:cubicBezTo>
                    <a:pt x="18615" y="17731"/>
                    <a:pt x="19292" y="16746"/>
                    <a:pt x="19473" y="16402"/>
                  </a:cubicBezTo>
                  <a:cubicBezTo>
                    <a:pt x="19836" y="15718"/>
                    <a:pt x="19836" y="12114"/>
                    <a:pt x="18928" y="10057"/>
                  </a:cubicBezTo>
                  <a:cubicBezTo>
                    <a:pt x="18024" y="7997"/>
                    <a:pt x="18750" y="5251"/>
                    <a:pt x="19836" y="4396"/>
                  </a:cubicBezTo>
                  <a:cubicBezTo>
                    <a:pt x="20066" y="4211"/>
                    <a:pt x="20417" y="3280"/>
                    <a:pt x="20818" y="1946"/>
                  </a:cubicBezTo>
                  <a:cubicBezTo>
                    <a:pt x="19023" y="1278"/>
                    <a:pt x="17295" y="679"/>
                    <a:pt x="15785" y="860"/>
                  </a:cubicBezTo>
                  <a:cubicBezTo>
                    <a:pt x="13106" y="1179"/>
                    <a:pt x="10316" y="2343"/>
                    <a:pt x="9312" y="965"/>
                  </a:cubicBezTo>
                  <a:cubicBezTo>
                    <a:pt x="8307" y="-410"/>
                    <a:pt x="6855" y="-197"/>
                    <a:pt x="5515" y="860"/>
                  </a:cubicBezTo>
                  <a:cubicBezTo>
                    <a:pt x="5363" y="979"/>
                    <a:pt x="5195" y="1016"/>
                    <a:pt x="5019" y="995"/>
                  </a:cubicBezTo>
                  <a:cubicBezTo>
                    <a:pt x="4560" y="2231"/>
                    <a:pt x="4099" y="3358"/>
                    <a:pt x="4462" y="405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2" name="Shape 2869"/>
            <p:cNvSpPr/>
            <p:nvPr/>
          </p:nvSpPr>
          <p:spPr>
            <a:xfrm>
              <a:off x="4505312" y="4519316"/>
              <a:ext cx="110381" cy="167660"/>
            </a:xfrm>
            <a:custGeom>
              <a:avLst/>
              <a:gdLst/>
              <a:ahLst/>
              <a:cxnLst>
                <a:cxn ang="0">
                  <a:pos x="wd2" y="hd2"/>
                </a:cxn>
                <a:cxn ang="5400000">
                  <a:pos x="wd2" y="hd2"/>
                </a:cxn>
                <a:cxn ang="10800000">
                  <a:pos x="wd2" y="hd2"/>
                </a:cxn>
                <a:cxn ang="16200000">
                  <a:pos x="wd2" y="hd2"/>
                </a:cxn>
              </a:cxnLst>
              <a:rect l="0" t="0" r="r" b="b"/>
              <a:pathLst>
                <a:path w="20956" h="21221" extrusionOk="0">
                  <a:moveTo>
                    <a:pt x="5053" y="1408"/>
                  </a:moveTo>
                  <a:cubicBezTo>
                    <a:pt x="3946" y="1828"/>
                    <a:pt x="2363" y="2991"/>
                    <a:pt x="3471" y="3412"/>
                  </a:cubicBezTo>
                  <a:cubicBezTo>
                    <a:pt x="4580" y="3834"/>
                    <a:pt x="4896" y="4890"/>
                    <a:pt x="2839" y="4997"/>
                  </a:cubicBezTo>
                  <a:cubicBezTo>
                    <a:pt x="780" y="5103"/>
                    <a:pt x="622" y="5629"/>
                    <a:pt x="780" y="6368"/>
                  </a:cubicBezTo>
                  <a:cubicBezTo>
                    <a:pt x="940" y="7107"/>
                    <a:pt x="-644" y="7423"/>
                    <a:pt x="305" y="7949"/>
                  </a:cubicBezTo>
                  <a:cubicBezTo>
                    <a:pt x="934" y="8300"/>
                    <a:pt x="2323" y="9527"/>
                    <a:pt x="3194" y="10317"/>
                  </a:cubicBezTo>
                  <a:cubicBezTo>
                    <a:pt x="3501" y="9933"/>
                    <a:pt x="3898" y="9613"/>
                    <a:pt x="4783" y="9697"/>
                  </a:cubicBezTo>
                  <a:cubicBezTo>
                    <a:pt x="6634" y="9873"/>
                    <a:pt x="5178" y="11727"/>
                    <a:pt x="6634" y="12165"/>
                  </a:cubicBezTo>
                  <a:cubicBezTo>
                    <a:pt x="8088" y="12607"/>
                    <a:pt x="8088" y="14107"/>
                    <a:pt x="7031" y="14634"/>
                  </a:cubicBezTo>
                  <a:cubicBezTo>
                    <a:pt x="5971" y="15163"/>
                    <a:pt x="5575" y="18075"/>
                    <a:pt x="7956" y="19837"/>
                  </a:cubicBezTo>
                  <a:cubicBezTo>
                    <a:pt x="10339" y="21600"/>
                    <a:pt x="12188" y="21335"/>
                    <a:pt x="12718" y="20896"/>
                  </a:cubicBezTo>
                  <a:cubicBezTo>
                    <a:pt x="13247" y="20455"/>
                    <a:pt x="15097" y="20896"/>
                    <a:pt x="15629" y="20190"/>
                  </a:cubicBezTo>
                  <a:cubicBezTo>
                    <a:pt x="16158" y="19485"/>
                    <a:pt x="16818" y="20278"/>
                    <a:pt x="17876" y="19485"/>
                  </a:cubicBezTo>
                  <a:cubicBezTo>
                    <a:pt x="18487" y="19027"/>
                    <a:pt x="19760" y="19273"/>
                    <a:pt x="20956" y="19480"/>
                  </a:cubicBezTo>
                  <a:cubicBezTo>
                    <a:pt x="19986" y="18369"/>
                    <a:pt x="18725" y="16869"/>
                    <a:pt x="18349" y="16180"/>
                  </a:cubicBezTo>
                  <a:cubicBezTo>
                    <a:pt x="17718" y="15022"/>
                    <a:pt x="13917" y="13650"/>
                    <a:pt x="14710" y="13121"/>
                  </a:cubicBezTo>
                  <a:cubicBezTo>
                    <a:pt x="15501" y="12595"/>
                    <a:pt x="15183" y="10694"/>
                    <a:pt x="16450" y="10588"/>
                  </a:cubicBezTo>
                  <a:cubicBezTo>
                    <a:pt x="17718" y="10485"/>
                    <a:pt x="19141" y="10061"/>
                    <a:pt x="18508" y="9217"/>
                  </a:cubicBezTo>
                  <a:cubicBezTo>
                    <a:pt x="18190" y="8790"/>
                    <a:pt x="18593" y="8097"/>
                    <a:pt x="18995" y="7337"/>
                  </a:cubicBezTo>
                  <a:cubicBezTo>
                    <a:pt x="17779" y="7257"/>
                    <a:pt x="15975" y="4909"/>
                    <a:pt x="14936" y="4909"/>
                  </a:cubicBezTo>
                  <a:cubicBezTo>
                    <a:pt x="13764" y="4909"/>
                    <a:pt x="12396" y="4258"/>
                    <a:pt x="12689" y="3151"/>
                  </a:cubicBezTo>
                  <a:cubicBezTo>
                    <a:pt x="12982" y="2042"/>
                    <a:pt x="9954" y="1912"/>
                    <a:pt x="8292" y="676"/>
                  </a:cubicBezTo>
                  <a:cubicBezTo>
                    <a:pt x="7898" y="379"/>
                    <a:pt x="7326" y="163"/>
                    <a:pt x="6672" y="0"/>
                  </a:cubicBezTo>
                  <a:cubicBezTo>
                    <a:pt x="6115" y="716"/>
                    <a:pt x="5507" y="1235"/>
                    <a:pt x="5053" y="140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3" name="Shape 2870"/>
            <p:cNvSpPr/>
            <p:nvPr/>
          </p:nvSpPr>
          <p:spPr>
            <a:xfrm>
              <a:off x="4663993" y="4581026"/>
              <a:ext cx="72544" cy="86540"/>
            </a:xfrm>
            <a:custGeom>
              <a:avLst/>
              <a:gdLst/>
              <a:ahLst/>
              <a:cxnLst>
                <a:cxn ang="0">
                  <a:pos x="wd2" y="hd2"/>
                </a:cxn>
                <a:cxn ang="5400000">
                  <a:pos x="wd2" y="hd2"/>
                </a:cxn>
                <a:cxn ang="10800000">
                  <a:pos x="wd2" y="hd2"/>
                </a:cxn>
                <a:cxn ang="16200000">
                  <a:pos x="wd2" y="hd2"/>
                </a:cxn>
              </a:cxnLst>
              <a:rect l="0" t="0" r="r" b="b"/>
              <a:pathLst>
                <a:path w="21600" h="20938" extrusionOk="0">
                  <a:moveTo>
                    <a:pt x="1300" y="9538"/>
                  </a:moveTo>
                  <a:cubicBezTo>
                    <a:pt x="2545" y="11956"/>
                    <a:pt x="2545" y="16195"/>
                    <a:pt x="2047" y="16999"/>
                  </a:cubicBezTo>
                  <a:cubicBezTo>
                    <a:pt x="1798" y="17403"/>
                    <a:pt x="869" y="18561"/>
                    <a:pt x="0" y="19621"/>
                  </a:cubicBezTo>
                  <a:cubicBezTo>
                    <a:pt x="1129" y="20661"/>
                    <a:pt x="2952" y="21410"/>
                    <a:pt x="6171" y="20588"/>
                  </a:cubicBezTo>
                  <a:cubicBezTo>
                    <a:pt x="10114" y="19575"/>
                    <a:pt x="11980" y="21600"/>
                    <a:pt x="13434" y="18057"/>
                  </a:cubicBezTo>
                  <a:cubicBezTo>
                    <a:pt x="14569" y="15291"/>
                    <a:pt x="18600" y="11517"/>
                    <a:pt x="21600" y="9109"/>
                  </a:cubicBezTo>
                  <a:cubicBezTo>
                    <a:pt x="21565" y="9092"/>
                    <a:pt x="21537" y="9067"/>
                    <a:pt x="21503" y="9057"/>
                  </a:cubicBezTo>
                  <a:cubicBezTo>
                    <a:pt x="18589" y="8061"/>
                    <a:pt x="14146" y="2335"/>
                    <a:pt x="9704" y="1585"/>
                  </a:cubicBezTo>
                  <a:cubicBezTo>
                    <a:pt x="7764" y="1260"/>
                    <a:pt x="5802" y="606"/>
                    <a:pt x="3894" y="0"/>
                  </a:cubicBezTo>
                  <a:cubicBezTo>
                    <a:pt x="3343" y="1568"/>
                    <a:pt x="2861" y="2664"/>
                    <a:pt x="2545" y="2881"/>
                  </a:cubicBezTo>
                  <a:cubicBezTo>
                    <a:pt x="1055" y="3887"/>
                    <a:pt x="58" y="7115"/>
                    <a:pt x="1300" y="953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4" name="Shape 2871"/>
            <p:cNvSpPr/>
            <p:nvPr/>
          </p:nvSpPr>
          <p:spPr>
            <a:xfrm>
              <a:off x="3967557" y="4166690"/>
              <a:ext cx="238443" cy="77575"/>
            </a:xfrm>
            <a:custGeom>
              <a:avLst/>
              <a:gdLst/>
              <a:ahLst/>
              <a:cxnLst>
                <a:cxn ang="0">
                  <a:pos x="wd2" y="hd2"/>
                </a:cxn>
                <a:cxn ang="5400000">
                  <a:pos x="wd2" y="hd2"/>
                </a:cxn>
                <a:cxn ang="10800000">
                  <a:pos x="wd2" y="hd2"/>
                </a:cxn>
                <a:cxn ang="16200000">
                  <a:pos x="wd2" y="hd2"/>
                </a:cxn>
              </a:cxnLst>
              <a:rect l="0" t="0" r="r" b="b"/>
              <a:pathLst>
                <a:path w="20916" h="19155" extrusionOk="0">
                  <a:moveTo>
                    <a:pt x="17093" y="11668"/>
                  </a:moveTo>
                  <a:cubicBezTo>
                    <a:pt x="15738" y="11668"/>
                    <a:pt x="11315" y="3027"/>
                    <a:pt x="7251" y="484"/>
                  </a:cubicBezTo>
                  <a:cubicBezTo>
                    <a:pt x="3189" y="-2056"/>
                    <a:pt x="-354" y="6164"/>
                    <a:pt x="29" y="7599"/>
                  </a:cubicBezTo>
                  <a:cubicBezTo>
                    <a:pt x="570" y="9634"/>
                    <a:pt x="2557" y="5057"/>
                    <a:pt x="3550" y="3027"/>
                  </a:cubicBezTo>
                  <a:cubicBezTo>
                    <a:pt x="4543" y="994"/>
                    <a:pt x="5446" y="4043"/>
                    <a:pt x="5536" y="5314"/>
                  </a:cubicBezTo>
                  <a:cubicBezTo>
                    <a:pt x="5627" y="6583"/>
                    <a:pt x="6890" y="7346"/>
                    <a:pt x="8967" y="7599"/>
                  </a:cubicBezTo>
                  <a:cubicBezTo>
                    <a:pt x="11044" y="7854"/>
                    <a:pt x="11315" y="12684"/>
                    <a:pt x="13300" y="13953"/>
                  </a:cubicBezTo>
                  <a:cubicBezTo>
                    <a:pt x="15287" y="15224"/>
                    <a:pt x="13300" y="17512"/>
                    <a:pt x="14293" y="18528"/>
                  </a:cubicBezTo>
                  <a:cubicBezTo>
                    <a:pt x="15287" y="19544"/>
                    <a:pt x="20523" y="19291"/>
                    <a:pt x="20885" y="18022"/>
                  </a:cubicBezTo>
                  <a:cubicBezTo>
                    <a:pt x="21246" y="16751"/>
                    <a:pt x="18447" y="11668"/>
                    <a:pt x="17093" y="1166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5" name="Shape 2872"/>
            <p:cNvSpPr/>
            <p:nvPr/>
          </p:nvSpPr>
          <p:spPr>
            <a:xfrm>
              <a:off x="4108607" y="4281294"/>
              <a:ext cx="47886" cy="15833"/>
            </a:xfrm>
            <a:custGeom>
              <a:avLst/>
              <a:gdLst/>
              <a:ahLst/>
              <a:cxnLst>
                <a:cxn ang="0">
                  <a:pos x="wd2" y="hd2"/>
                </a:cxn>
                <a:cxn ang="5400000">
                  <a:pos x="wd2" y="hd2"/>
                </a:cxn>
                <a:cxn ang="10800000">
                  <a:pos x="wd2" y="hd2"/>
                </a:cxn>
                <a:cxn ang="16200000">
                  <a:pos x="wd2" y="hd2"/>
                </a:cxn>
              </a:cxnLst>
              <a:rect l="0" t="0" r="r" b="b"/>
              <a:pathLst>
                <a:path w="18286" h="12940" extrusionOk="0">
                  <a:moveTo>
                    <a:pt x="124" y="3201"/>
                  </a:moveTo>
                  <a:cubicBezTo>
                    <a:pt x="1696" y="9090"/>
                    <a:pt x="16631" y="17498"/>
                    <a:pt x="18204" y="9942"/>
                  </a:cubicBezTo>
                  <a:cubicBezTo>
                    <a:pt x="19775" y="2357"/>
                    <a:pt x="-1825" y="-4102"/>
                    <a:pt x="124" y="320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6" name="Shape 2873"/>
            <p:cNvSpPr/>
            <p:nvPr/>
          </p:nvSpPr>
          <p:spPr>
            <a:xfrm>
              <a:off x="4373077" y="4272478"/>
              <a:ext cx="39435" cy="17230"/>
            </a:xfrm>
            <a:custGeom>
              <a:avLst/>
              <a:gdLst/>
              <a:ahLst/>
              <a:cxnLst>
                <a:cxn ang="0">
                  <a:pos x="wd2" y="hd2"/>
                </a:cxn>
                <a:cxn ang="5400000">
                  <a:pos x="wd2" y="hd2"/>
                </a:cxn>
                <a:cxn ang="10800000">
                  <a:pos x="wd2" y="hd2"/>
                </a:cxn>
                <a:cxn ang="16200000">
                  <a:pos x="wd2" y="hd2"/>
                </a:cxn>
              </a:cxnLst>
              <a:rect l="0" t="0" r="r" b="b"/>
              <a:pathLst>
                <a:path w="16552" h="12912" extrusionOk="0">
                  <a:moveTo>
                    <a:pt x="469" y="6991"/>
                  </a:moveTo>
                  <a:cubicBezTo>
                    <a:pt x="4356" y="17797"/>
                    <a:pt x="15480" y="11339"/>
                    <a:pt x="16454" y="6991"/>
                  </a:cubicBezTo>
                  <a:cubicBezTo>
                    <a:pt x="18181" y="-732"/>
                    <a:pt x="-3419" y="-3803"/>
                    <a:pt x="469" y="699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7" name="Shape 2874"/>
            <p:cNvSpPr/>
            <p:nvPr/>
          </p:nvSpPr>
          <p:spPr>
            <a:xfrm>
              <a:off x="4514127" y="6035607"/>
              <a:ext cx="72161" cy="29683"/>
            </a:xfrm>
            <a:custGeom>
              <a:avLst/>
              <a:gdLst/>
              <a:ahLst/>
              <a:cxnLst>
                <a:cxn ang="0">
                  <a:pos x="wd2" y="hd2"/>
                </a:cxn>
                <a:cxn ang="5400000">
                  <a:pos x="wd2" y="hd2"/>
                </a:cxn>
                <a:cxn ang="10800000">
                  <a:pos x="wd2" y="hd2"/>
                </a:cxn>
                <a:cxn ang="16200000">
                  <a:pos x="wd2" y="hd2"/>
                </a:cxn>
              </a:cxnLst>
              <a:rect l="0" t="0" r="r" b="b"/>
              <a:pathLst>
                <a:path w="18411" h="17307" extrusionOk="0">
                  <a:moveTo>
                    <a:pt x="7561" y="76"/>
                  </a:moveTo>
                  <a:cubicBezTo>
                    <a:pt x="4673" y="-1128"/>
                    <a:pt x="-2255" y="12254"/>
                    <a:pt x="733" y="15678"/>
                  </a:cubicBezTo>
                  <a:cubicBezTo>
                    <a:pt x="3884" y="19277"/>
                    <a:pt x="10449" y="1271"/>
                    <a:pt x="7561" y="76"/>
                  </a:cubicBezTo>
                  <a:close/>
                  <a:moveTo>
                    <a:pt x="18328" y="6677"/>
                  </a:moveTo>
                  <a:cubicBezTo>
                    <a:pt x="16228" y="-2323"/>
                    <a:pt x="6511" y="14473"/>
                    <a:pt x="8612" y="16878"/>
                  </a:cubicBezTo>
                  <a:cubicBezTo>
                    <a:pt x="10713" y="19277"/>
                    <a:pt x="19345" y="11035"/>
                    <a:pt x="18328" y="667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8" name="Shape 2875"/>
            <p:cNvSpPr/>
            <p:nvPr/>
          </p:nvSpPr>
          <p:spPr>
            <a:xfrm>
              <a:off x="3800060" y="4677998"/>
              <a:ext cx="378116" cy="151523"/>
            </a:xfrm>
            <a:custGeom>
              <a:avLst/>
              <a:gdLst/>
              <a:ahLst/>
              <a:cxnLst>
                <a:cxn ang="0">
                  <a:pos x="wd2" y="hd2"/>
                </a:cxn>
                <a:cxn ang="5400000">
                  <a:pos x="wd2" y="hd2"/>
                </a:cxn>
                <a:cxn ang="10800000">
                  <a:pos x="wd2" y="hd2"/>
                </a:cxn>
                <a:cxn ang="16200000">
                  <a:pos x="wd2" y="hd2"/>
                </a:cxn>
              </a:cxnLst>
              <a:rect l="0" t="0" r="r" b="b"/>
              <a:pathLst>
                <a:path w="21034" h="20896" extrusionOk="0">
                  <a:moveTo>
                    <a:pt x="160" y="4557"/>
                  </a:moveTo>
                  <a:cubicBezTo>
                    <a:pt x="-413" y="6684"/>
                    <a:pt x="724" y="8762"/>
                    <a:pt x="961" y="7819"/>
                  </a:cubicBezTo>
                  <a:cubicBezTo>
                    <a:pt x="1247" y="6684"/>
                    <a:pt x="732" y="2427"/>
                    <a:pt x="160" y="4557"/>
                  </a:cubicBezTo>
                  <a:close/>
                  <a:moveTo>
                    <a:pt x="20530" y="5472"/>
                  </a:moveTo>
                  <a:cubicBezTo>
                    <a:pt x="20052" y="4139"/>
                    <a:pt x="19724" y="3324"/>
                    <a:pt x="19605" y="3694"/>
                  </a:cubicBezTo>
                  <a:cubicBezTo>
                    <a:pt x="19485" y="4066"/>
                    <a:pt x="18978" y="4215"/>
                    <a:pt x="18620" y="3694"/>
                  </a:cubicBezTo>
                  <a:cubicBezTo>
                    <a:pt x="18262" y="3180"/>
                    <a:pt x="18083" y="2215"/>
                    <a:pt x="17814" y="2215"/>
                  </a:cubicBezTo>
                  <a:cubicBezTo>
                    <a:pt x="17565" y="2215"/>
                    <a:pt x="16702" y="1003"/>
                    <a:pt x="16220" y="0"/>
                  </a:cubicBezTo>
                  <a:cubicBezTo>
                    <a:pt x="16215" y="158"/>
                    <a:pt x="16214" y="309"/>
                    <a:pt x="16220" y="439"/>
                  </a:cubicBezTo>
                  <a:cubicBezTo>
                    <a:pt x="16248" y="1078"/>
                    <a:pt x="15819" y="1503"/>
                    <a:pt x="15332" y="1576"/>
                  </a:cubicBezTo>
                  <a:cubicBezTo>
                    <a:pt x="14846" y="1647"/>
                    <a:pt x="14903" y="2994"/>
                    <a:pt x="14903" y="3916"/>
                  </a:cubicBezTo>
                  <a:cubicBezTo>
                    <a:pt x="14903" y="4839"/>
                    <a:pt x="14502" y="4839"/>
                    <a:pt x="14330" y="5833"/>
                  </a:cubicBezTo>
                  <a:cubicBezTo>
                    <a:pt x="14159" y="6826"/>
                    <a:pt x="14387" y="7039"/>
                    <a:pt x="13987" y="7537"/>
                  </a:cubicBezTo>
                  <a:cubicBezTo>
                    <a:pt x="13586" y="8032"/>
                    <a:pt x="13472" y="8886"/>
                    <a:pt x="13700" y="9738"/>
                  </a:cubicBezTo>
                  <a:cubicBezTo>
                    <a:pt x="13929" y="10588"/>
                    <a:pt x="13672" y="11368"/>
                    <a:pt x="13614" y="11864"/>
                  </a:cubicBezTo>
                  <a:cubicBezTo>
                    <a:pt x="13557" y="12363"/>
                    <a:pt x="13958" y="12577"/>
                    <a:pt x="14359" y="13498"/>
                  </a:cubicBezTo>
                  <a:cubicBezTo>
                    <a:pt x="14760" y="14419"/>
                    <a:pt x="14817" y="13143"/>
                    <a:pt x="14989" y="13852"/>
                  </a:cubicBezTo>
                  <a:cubicBezTo>
                    <a:pt x="15160" y="14563"/>
                    <a:pt x="14874" y="15841"/>
                    <a:pt x="14416" y="15841"/>
                  </a:cubicBezTo>
                  <a:cubicBezTo>
                    <a:pt x="14381" y="15841"/>
                    <a:pt x="14346" y="15865"/>
                    <a:pt x="14311" y="15884"/>
                  </a:cubicBezTo>
                  <a:cubicBezTo>
                    <a:pt x="14549" y="16498"/>
                    <a:pt x="14674" y="17132"/>
                    <a:pt x="14561" y="17530"/>
                  </a:cubicBezTo>
                  <a:cubicBezTo>
                    <a:pt x="14352" y="18272"/>
                    <a:pt x="14173" y="18272"/>
                    <a:pt x="14561" y="19159"/>
                  </a:cubicBezTo>
                  <a:cubicBezTo>
                    <a:pt x="14949" y="20043"/>
                    <a:pt x="15218" y="18715"/>
                    <a:pt x="15546" y="19825"/>
                  </a:cubicBezTo>
                  <a:cubicBezTo>
                    <a:pt x="15874" y="20935"/>
                    <a:pt x="16143" y="21600"/>
                    <a:pt x="16471" y="19677"/>
                  </a:cubicBezTo>
                  <a:cubicBezTo>
                    <a:pt x="16799" y="17751"/>
                    <a:pt x="17038" y="15015"/>
                    <a:pt x="17635" y="14573"/>
                  </a:cubicBezTo>
                  <a:cubicBezTo>
                    <a:pt x="18232" y="14126"/>
                    <a:pt x="19455" y="13537"/>
                    <a:pt x="20172" y="11166"/>
                  </a:cubicBezTo>
                  <a:cubicBezTo>
                    <a:pt x="20888" y="8800"/>
                    <a:pt x="20509" y="8665"/>
                    <a:pt x="20888" y="7913"/>
                  </a:cubicBezTo>
                  <a:cubicBezTo>
                    <a:pt x="21187" y="7322"/>
                    <a:pt x="21008" y="6803"/>
                    <a:pt x="20530" y="547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29" name="Shape 2876"/>
            <p:cNvSpPr/>
            <p:nvPr/>
          </p:nvSpPr>
          <p:spPr>
            <a:xfrm>
              <a:off x="4240842" y="2050935"/>
              <a:ext cx="1421058" cy="1059436"/>
            </a:xfrm>
            <a:custGeom>
              <a:avLst/>
              <a:gdLst/>
              <a:ahLst/>
              <a:cxnLst>
                <a:cxn ang="0">
                  <a:pos x="wd2" y="hd2"/>
                </a:cxn>
                <a:cxn ang="5400000">
                  <a:pos x="wd2" y="hd2"/>
                </a:cxn>
                <a:cxn ang="10800000">
                  <a:pos x="wd2" y="hd2"/>
                </a:cxn>
                <a:cxn ang="16200000">
                  <a:pos x="wd2" y="hd2"/>
                </a:cxn>
              </a:cxnLst>
              <a:rect l="0" t="0" r="r" b="b"/>
              <a:pathLst>
                <a:path w="21600" h="21544" extrusionOk="0">
                  <a:moveTo>
                    <a:pt x="7395" y="14119"/>
                  </a:moveTo>
                  <a:cubicBezTo>
                    <a:pt x="7405" y="13896"/>
                    <a:pt x="7217" y="14035"/>
                    <a:pt x="7113" y="13770"/>
                  </a:cubicBezTo>
                  <a:cubicBezTo>
                    <a:pt x="7009" y="13505"/>
                    <a:pt x="6476" y="13395"/>
                    <a:pt x="6425" y="13603"/>
                  </a:cubicBezTo>
                  <a:cubicBezTo>
                    <a:pt x="6404" y="13686"/>
                    <a:pt x="6237" y="13812"/>
                    <a:pt x="6373" y="14007"/>
                  </a:cubicBezTo>
                  <a:cubicBezTo>
                    <a:pt x="6508" y="14203"/>
                    <a:pt x="6602" y="14119"/>
                    <a:pt x="6758" y="14314"/>
                  </a:cubicBezTo>
                  <a:cubicBezTo>
                    <a:pt x="6915" y="14510"/>
                    <a:pt x="7384" y="14342"/>
                    <a:pt x="7395" y="14119"/>
                  </a:cubicBezTo>
                  <a:close/>
                  <a:moveTo>
                    <a:pt x="20390" y="1966"/>
                  </a:moveTo>
                  <a:cubicBezTo>
                    <a:pt x="20004" y="1966"/>
                    <a:pt x="19691" y="2049"/>
                    <a:pt x="19671" y="2412"/>
                  </a:cubicBezTo>
                  <a:cubicBezTo>
                    <a:pt x="19650" y="2775"/>
                    <a:pt x="19159" y="2342"/>
                    <a:pt x="18951" y="2468"/>
                  </a:cubicBezTo>
                  <a:cubicBezTo>
                    <a:pt x="18742" y="2593"/>
                    <a:pt x="18847" y="2175"/>
                    <a:pt x="18638" y="2314"/>
                  </a:cubicBezTo>
                  <a:cubicBezTo>
                    <a:pt x="18429" y="2454"/>
                    <a:pt x="18200" y="2789"/>
                    <a:pt x="17950" y="2928"/>
                  </a:cubicBezTo>
                  <a:cubicBezTo>
                    <a:pt x="17699" y="3068"/>
                    <a:pt x="17512" y="3417"/>
                    <a:pt x="17355" y="3444"/>
                  </a:cubicBezTo>
                  <a:cubicBezTo>
                    <a:pt x="17199" y="3472"/>
                    <a:pt x="17689" y="2803"/>
                    <a:pt x="17939" y="2468"/>
                  </a:cubicBezTo>
                  <a:cubicBezTo>
                    <a:pt x="18189" y="2133"/>
                    <a:pt x="18054" y="1742"/>
                    <a:pt x="17720" y="1784"/>
                  </a:cubicBezTo>
                  <a:cubicBezTo>
                    <a:pt x="17386" y="1826"/>
                    <a:pt x="17459" y="2105"/>
                    <a:pt x="17272" y="2161"/>
                  </a:cubicBezTo>
                  <a:cubicBezTo>
                    <a:pt x="17084" y="2217"/>
                    <a:pt x="16187" y="2816"/>
                    <a:pt x="16145" y="2635"/>
                  </a:cubicBezTo>
                  <a:cubicBezTo>
                    <a:pt x="16103" y="2454"/>
                    <a:pt x="16886" y="2147"/>
                    <a:pt x="16875" y="2021"/>
                  </a:cubicBezTo>
                  <a:cubicBezTo>
                    <a:pt x="16865" y="1895"/>
                    <a:pt x="15884" y="1882"/>
                    <a:pt x="15446" y="1966"/>
                  </a:cubicBezTo>
                  <a:cubicBezTo>
                    <a:pt x="15008" y="2049"/>
                    <a:pt x="14236" y="2384"/>
                    <a:pt x="14226" y="2217"/>
                  </a:cubicBezTo>
                  <a:cubicBezTo>
                    <a:pt x="14216" y="2049"/>
                    <a:pt x="15123" y="1812"/>
                    <a:pt x="15582" y="1742"/>
                  </a:cubicBezTo>
                  <a:cubicBezTo>
                    <a:pt x="16051" y="1671"/>
                    <a:pt x="16886" y="1784"/>
                    <a:pt x="17240" y="1589"/>
                  </a:cubicBezTo>
                  <a:cubicBezTo>
                    <a:pt x="17595" y="1393"/>
                    <a:pt x="18127" y="1379"/>
                    <a:pt x="18221" y="1226"/>
                  </a:cubicBezTo>
                  <a:cubicBezTo>
                    <a:pt x="18315" y="1072"/>
                    <a:pt x="17814" y="863"/>
                    <a:pt x="17564" y="877"/>
                  </a:cubicBezTo>
                  <a:cubicBezTo>
                    <a:pt x="17313" y="891"/>
                    <a:pt x="17063" y="849"/>
                    <a:pt x="17084" y="682"/>
                  </a:cubicBezTo>
                  <a:cubicBezTo>
                    <a:pt x="17105" y="514"/>
                    <a:pt x="16698" y="472"/>
                    <a:pt x="16656" y="347"/>
                  </a:cubicBezTo>
                  <a:cubicBezTo>
                    <a:pt x="16614" y="221"/>
                    <a:pt x="15832" y="319"/>
                    <a:pt x="15665" y="179"/>
                  </a:cubicBezTo>
                  <a:cubicBezTo>
                    <a:pt x="15498" y="40"/>
                    <a:pt x="15008" y="-30"/>
                    <a:pt x="14591" y="12"/>
                  </a:cubicBezTo>
                  <a:cubicBezTo>
                    <a:pt x="14174" y="54"/>
                    <a:pt x="13319" y="40"/>
                    <a:pt x="13121" y="68"/>
                  </a:cubicBezTo>
                  <a:cubicBezTo>
                    <a:pt x="12922" y="95"/>
                    <a:pt x="12797" y="193"/>
                    <a:pt x="12620" y="179"/>
                  </a:cubicBezTo>
                  <a:cubicBezTo>
                    <a:pt x="12443" y="166"/>
                    <a:pt x="12171" y="249"/>
                    <a:pt x="12276" y="403"/>
                  </a:cubicBezTo>
                  <a:cubicBezTo>
                    <a:pt x="12465" y="681"/>
                    <a:pt x="11994" y="793"/>
                    <a:pt x="12026" y="584"/>
                  </a:cubicBezTo>
                  <a:cubicBezTo>
                    <a:pt x="12057" y="375"/>
                    <a:pt x="11619" y="277"/>
                    <a:pt x="11483" y="430"/>
                  </a:cubicBezTo>
                  <a:cubicBezTo>
                    <a:pt x="11329" y="605"/>
                    <a:pt x="10628" y="249"/>
                    <a:pt x="10524" y="430"/>
                  </a:cubicBezTo>
                  <a:cubicBezTo>
                    <a:pt x="10419" y="612"/>
                    <a:pt x="9595" y="556"/>
                    <a:pt x="9355" y="612"/>
                  </a:cubicBezTo>
                  <a:cubicBezTo>
                    <a:pt x="9116" y="668"/>
                    <a:pt x="9731" y="905"/>
                    <a:pt x="9710" y="1045"/>
                  </a:cubicBezTo>
                  <a:cubicBezTo>
                    <a:pt x="9689" y="1184"/>
                    <a:pt x="8928" y="1045"/>
                    <a:pt x="9084" y="1296"/>
                  </a:cubicBezTo>
                  <a:cubicBezTo>
                    <a:pt x="9241" y="1547"/>
                    <a:pt x="9741" y="1728"/>
                    <a:pt x="9981" y="2049"/>
                  </a:cubicBezTo>
                  <a:cubicBezTo>
                    <a:pt x="10221" y="2370"/>
                    <a:pt x="9794" y="2175"/>
                    <a:pt x="9522" y="1937"/>
                  </a:cubicBezTo>
                  <a:cubicBezTo>
                    <a:pt x="9251" y="1700"/>
                    <a:pt x="8907" y="1784"/>
                    <a:pt x="8740" y="1547"/>
                  </a:cubicBezTo>
                  <a:cubicBezTo>
                    <a:pt x="8573" y="1309"/>
                    <a:pt x="7947" y="1128"/>
                    <a:pt x="7791" y="1268"/>
                  </a:cubicBezTo>
                  <a:cubicBezTo>
                    <a:pt x="7605" y="1434"/>
                    <a:pt x="8218" y="1742"/>
                    <a:pt x="8218" y="1924"/>
                  </a:cubicBezTo>
                  <a:cubicBezTo>
                    <a:pt x="8218" y="2105"/>
                    <a:pt x="7801" y="1882"/>
                    <a:pt x="7728" y="1952"/>
                  </a:cubicBezTo>
                  <a:cubicBezTo>
                    <a:pt x="7655" y="2021"/>
                    <a:pt x="7290" y="1477"/>
                    <a:pt x="7082" y="1477"/>
                  </a:cubicBezTo>
                  <a:cubicBezTo>
                    <a:pt x="6873" y="1477"/>
                    <a:pt x="7050" y="1728"/>
                    <a:pt x="7050" y="2077"/>
                  </a:cubicBezTo>
                  <a:cubicBezTo>
                    <a:pt x="7050" y="2426"/>
                    <a:pt x="6644" y="2635"/>
                    <a:pt x="6758" y="2398"/>
                  </a:cubicBezTo>
                  <a:cubicBezTo>
                    <a:pt x="6873" y="2161"/>
                    <a:pt x="6790" y="1547"/>
                    <a:pt x="6571" y="1435"/>
                  </a:cubicBezTo>
                  <a:cubicBezTo>
                    <a:pt x="6352" y="1323"/>
                    <a:pt x="5789" y="1673"/>
                    <a:pt x="5497" y="1658"/>
                  </a:cubicBezTo>
                  <a:cubicBezTo>
                    <a:pt x="5205" y="1645"/>
                    <a:pt x="4819" y="1770"/>
                    <a:pt x="5069" y="1966"/>
                  </a:cubicBezTo>
                  <a:cubicBezTo>
                    <a:pt x="5319" y="2161"/>
                    <a:pt x="5058" y="2272"/>
                    <a:pt x="4839" y="2063"/>
                  </a:cubicBezTo>
                  <a:cubicBezTo>
                    <a:pt x="4620" y="1854"/>
                    <a:pt x="3901" y="2063"/>
                    <a:pt x="4047" y="2203"/>
                  </a:cubicBezTo>
                  <a:cubicBezTo>
                    <a:pt x="4193" y="2342"/>
                    <a:pt x="4245" y="2747"/>
                    <a:pt x="4151" y="2914"/>
                  </a:cubicBezTo>
                  <a:cubicBezTo>
                    <a:pt x="4057" y="3082"/>
                    <a:pt x="3755" y="2747"/>
                    <a:pt x="3473" y="2775"/>
                  </a:cubicBezTo>
                  <a:cubicBezTo>
                    <a:pt x="3192" y="2803"/>
                    <a:pt x="1794" y="3696"/>
                    <a:pt x="1877" y="3933"/>
                  </a:cubicBezTo>
                  <a:cubicBezTo>
                    <a:pt x="1961" y="4170"/>
                    <a:pt x="2555" y="3975"/>
                    <a:pt x="2743" y="4114"/>
                  </a:cubicBezTo>
                  <a:cubicBezTo>
                    <a:pt x="2931" y="4254"/>
                    <a:pt x="2680" y="4770"/>
                    <a:pt x="2451" y="4979"/>
                  </a:cubicBezTo>
                  <a:cubicBezTo>
                    <a:pt x="2222" y="5189"/>
                    <a:pt x="1366" y="4993"/>
                    <a:pt x="1345" y="5244"/>
                  </a:cubicBezTo>
                  <a:cubicBezTo>
                    <a:pt x="1325" y="5495"/>
                    <a:pt x="0" y="5537"/>
                    <a:pt x="0" y="5942"/>
                  </a:cubicBezTo>
                  <a:cubicBezTo>
                    <a:pt x="0" y="6096"/>
                    <a:pt x="63" y="6249"/>
                    <a:pt x="209" y="6291"/>
                  </a:cubicBezTo>
                  <a:cubicBezTo>
                    <a:pt x="396" y="6345"/>
                    <a:pt x="626" y="6263"/>
                    <a:pt x="793" y="6514"/>
                  </a:cubicBezTo>
                  <a:cubicBezTo>
                    <a:pt x="960" y="6765"/>
                    <a:pt x="1429" y="6780"/>
                    <a:pt x="1752" y="6612"/>
                  </a:cubicBezTo>
                  <a:cubicBezTo>
                    <a:pt x="2076" y="6445"/>
                    <a:pt x="2315" y="6640"/>
                    <a:pt x="2305" y="6891"/>
                  </a:cubicBezTo>
                  <a:cubicBezTo>
                    <a:pt x="2295" y="7142"/>
                    <a:pt x="1575" y="6793"/>
                    <a:pt x="1356" y="6975"/>
                  </a:cubicBezTo>
                  <a:cubicBezTo>
                    <a:pt x="1137" y="7156"/>
                    <a:pt x="459" y="7002"/>
                    <a:pt x="490" y="7198"/>
                  </a:cubicBezTo>
                  <a:cubicBezTo>
                    <a:pt x="521" y="7393"/>
                    <a:pt x="855" y="7351"/>
                    <a:pt x="1126" y="7421"/>
                  </a:cubicBezTo>
                  <a:cubicBezTo>
                    <a:pt x="1397" y="7491"/>
                    <a:pt x="1147" y="7644"/>
                    <a:pt x="1137" y="7798"/>
                  </a:cubicBezTo>
                  <a:cubicBezTo>
                    <a:pt x="1126" y="7952"/>
                    <a:pt x="1283" y="7923"/>
                    <a:pt x="1554" y="8105"/>
                  </a:cubicBezTo>
                  <a:cubicBezTo>
                    <a:pt x="1825" y="8286"/>
                    <a:pt x="2274" y="8398"/>
                    <a:pt x="2128" y="8189"/>
                  </a:cubicBezTo>
                  <a:cubicBezTo>
                    <a:pt x="1982" y="7979"/>
                    <a:pt x="2409" y="8007"/>
                    <a:pt x="2482" y="8133"/>
                  </a:cubicBezTo>
                  <a:cubicBezTo>
                    <a:pt x="2555" y="8258"/>
                    <a:pt x="2753" y="7952"/>
                    <a:pt x="2952" y="8021"/>
                  </a:cubicBezTo>
                  <a:cubicBezTo>
                    <a:pt x="3150" y="8091"/>
                    <a:pt x="3223" y="7770"/>
                    <a:pt x="3379" y="7910"/>
                  </a:cubicBezTo>
                  <a:cubicBezTo>
                    <a:pt x="3536" y="8049"/>
                    <a:pt x="4266" y="8133"/>
                    <a:pt x="4516" y="8314"/>
                  </a:cubicBezTo>
                  <a:cubicBezTo>
                    <a:pt x="4766" y="8496"/>
                    <a:pt x="5111" y="8538"/>
                    <a:pt x="5079" y="8803"/>
                  </a:cubicBezTo>
                  <a:cubicBezTo>
                    <a:pt x="5048" y="9068"/>
                    <a:pt x="5288" y="9263"/>
                    <a:pt x="5569" y="9430"/>
                  </a:cubicBezTo>
                  <a:cubicBezTo>
                    <a:pt x="5851" y="9598"/>
                    <a:pt x="5903" y="9961"/>
                    <a:pt x="5893" y="10198"/>
                  </a:cubicBezTo>
                  <a:cubicBezTo>
                    <a:pt x="5882" y="10435"/>
                    <a:pt x="6195" y="10602"/>
                    <a:pt x="6143" y="10714"/>
                  </a:cubicBezTo>
                  <a:cubicBezTo>
                    <a:pt x="6091" y="10826"/>
                    <a:pt x="6133" y="10979"/>
                    <a:pt x="6320" y="11203"/>
                  </a:cubicBezTo>
                  <a:cubicBezTo>
                    <a:pt x="6508" y="11426"/>
                    <a:pt x="6028" y="11593"/>
                    <a:pt x="6143" y="11789"/>
                  </a:cubicBezTo>
                  <a:cubicBezTo>
                    <a:pt x="6258" y="11984"/>
                    <a:pt x="5976" y="12361"/>
                    <a:pt x="6310" y="12431"/>
                  </a:cubicBezTo>
                  <a:cubicBezTo>
                    <a:pt x="6644" y="12500"/>
                    <a:pt x="6592" y="12123"/>
                    <a:pt x="6842" y="12123"/>
                  </a:cubicBezTo>
                  <a:cubicBezTo>
                    <a:pt x="7092" y="12123"/>
                    <a:pt x="6832" y="12416"/>
                    <a:pt x="6967" y="12598"/>
                  </a:cubicBezTo>
                  <a:cubicBezTo>
                    <a:pt x="7103" y="12779"/>
                    <a:pt x="7384" y="12737"/>
                    <a:pt x="7645" y="13030"/>
                  </a:cubicBezTo>
                  <a:cubicBezTo>
                    <a:pt x="7906" y="13323"/>
                    <a:pt x="7739" y="13463"/>
                    <a:pt x="7499" y="13226"/>
                  </a:cubicBezTo>
                  <a:cubicBezTo>
                    <a:pt x="7259" y="12988"/>
                    <a:pt x="6560" y="13044"/>
                    <a:pt x="6560" y="13128"/>
                  </a:cubicBezTo>
                  <a:cubicBezTo>
                    <a:pt x="6560" y="13212"/>
                    <a:pt x="7332" y="13798"/>
                    <a:pt x="7509" y="13714"/>
                  </a:cubicBezTo>
                  <a:cubicBezTo>
                    <a:pt x="7687" y="13631"/>
                    <a:pt x="7927" y="14063"/>
                    <a:pt x="7822" y="14202"/>
                  </a:cubicBezTo>
                  <a:cubicBezTo>
                    <a:pt x="7718" y="14342"/>
                    <a:pt x="7770" y="14691"/>
                    <a:pt x="7749" y="14858"/>
                  </a:cubicBezTo>
                  <a:cubicBezTo>
                    <a:pt x="7728" y="15026"/>
                    <a:pt x="7468" y="14858"/>
                    <a:pt x="7301" y="14886"/>
                  </a:cubicBezTo>
                  <a:cubicBezTo>
                    <a:pt x="7134" y="14914"/>
                    <a:pt x="7019" y="14984"/>
                    <a:pt x="7019" y="15221"/>
                  </a:cubicBezTo>
                  <a:cubicBezTo>
                    <a:pt x="7019" y="15459"/>
                    <a:pt x="6758" y="15626"/>
                    <a:pt x="6727" y="15919"/>
                  </a:cubicBezTo>
                  <a:cubicBezTo>
                    <a:pt x="6696" y="16212"/>
                    <a:pt x="6936" y="16198"/>
                    <a:pt x="7071" y="16323"/>
                  </a:cubicBezTo>
                  <a:cubicBezTo>
                    <a:pt x="7207" y="16449"/>
                    <a:pt x="6821" y="16533"/>
                    <a:pt x="6800" y="16742"/>
                  </a:cubicBezTo>
                  <a:cubicBezTo>
                    <a:pt x="6779" y="16952"/>
                    <a:pt x="7155" y="17328"/>
                    <a:pt x="7290" y="17426"/>
                  </a:cubicBezTo>
                  <a:cubicBezTo>
                    <a:pt x="7426" y="17523"/>
                    <a:pt x="7301" y="17998"/>
                    <a:pt x="7353" y="18235"/>
                  </a:cubicBezTo>
                  <a:cubicBezTo>
                    <a:pt x="7405" y="18473"/>
                    <a:pt x="7582" y="18179"/>
                    <a:pt x="7561" y="18486"/>
                  </a:cubicBezTo>
                  <a:cubicBezTo>
                    <a:pt x="7541" y="18793"/>
                    <a:pt x="7728" y="18779"/>
                    <a:pt x="7739" y="18961"/>
                  </a:cubicBezTo>
                  <a:cubicBezTo>
                    <a:pt x="7749" y="19142"/>
                    <a:pt x="8073" y="19114"/>
                    <a:pt x="8010" y="19365"/>
                  </a:cubicBezTo>
                  <a:cubicBezTo>
                    <a:pt x="7947" y="19617"/>
                    <a:pt x="8104" y="19798"/>
                    <a:pt x="8177" y="19937"/>
                  </a:cubicBezTo>
                  <a:cubicBezTo>
                    <a:pt x="8250" y="20077"/>
                    <a:pt x="8521" y="20314"/>
                    <a:pt x="8573" y="20496"/>
                  </a:cubicBezTo>
                  <a:cubicBezTo>
                    <a:pt x="8625" y="20677"/>
                    <a:pt x="8782" y="20914"/>
                    <a:pt x="8969" y="20845"/>
                  </a:cubicBezTo>
                  <a:cubicBezTo>
                    <a:pt x="9157" y="20774"/>
                    <a:pt x="9168" y="21012"/>
                    <a:pt x="9314" y="20984"/>
                  </a:cubicBezTo>
                  <a:cubicBezTo>
                    <a:pt x="9460" y="20956"/>
                    <a:pt x="9689" y="21068"/>
                    <a:pt x="9731" y="21221"/>
                  </a:cubicBezTo>
                  <a:cubicBezTo>
                    <a:pt x="9773" y="21375"/>
                    <a:pt x="10221" y="21514"/>
                    <a:pt x="10346" y="21542"/>
                  </a:cubicBezTo>
                  <a:cubicBezTo>
                    <a:pt x="10471" y="21570"/>
                    <a:pt x="10492" y="21263"/>
                    <a:pt x="10607" y="21179"/>
                  </a:cubicBezTo>
                  <a:cubicBezTo>
                    <a:pt x="10722" y="21096"/>
                    <a:pt x="10680" y="20481"/>
                    <a:pt x="10784" y="20440"/>
                  </a:cubicBezTo>
                  <a:cubicBezTo>
                    <a:pt x="10889" y="20398"/>
                    <a:pt x="10857" y="19756"/>
                    <a:pt x="10753" y="19700"/>
                  </a:cubicBezTo>
                  <a:cubicBezTo>
                    <a:pt x="10649" y="19644"/>
                    <a:pt x="10690" y="19421"/>
                    <a:pt x="10930" y="19463"/>
                  </a:cubicBezTo>
                  <a:cubicBezTo>
                    <a:pt x="11170" y="19505"/>
                    <a:pt x="11087" y="19184"/>
                    <a:pt x="11201" y="19142"/>
                  </a:cubicBezTo>
                  <a:cubicBezTo>
                    <a:pt x="11316" y="19100"/>
                    <a:pt x="11264" y="18807"/>
                    <a:pt x="11347" y="18779"/>
                  </a:cubicBezTo>
                  <a:cubicBezTo>
                    <a:pt x="11431" y="18751"/>
                    <a:pt x="11421" y="18556"/>
                    <a:pt x="11358" y="18444"/>
                  </a:cubicBezTo>
                  <a:cubicBezTo>
                    <a:pt x="11295" y="18333"/>
                    <a:pt x="11368" y="18249"/>
                    <a:pt x="11494" y="18221"/>
                  </a:cubicBezTo>
                  <a:cubicBezTo>
                    <a:pt x="11619" y="18193"/>
                    <a:pt x="11587" y="17956"/>
                    <a:pt x="11421" y="17872"/>
                  </a:cubicBezTo>
                  <a:cubicBezTo>
                    <a:pt x="11254" y="17789"/>
                    <a:pt x="11306" y="17538"/>
                    <a:pt x="11473" y="17691"/>
                  </a:cubicBezTo>
                  <a:cubicBezTo>
                    <a:pt x="11640" y="17844"/>
                    <a:pt x="11765" y="17733"/>
                    <a:pt x="11671" y="17565"/>
                  </a:cubicBezTo>
                  <a:cubicBezTo>
                    <a:pt x="11577" y="17398"/>
                    <a:pt x="11785" y="17314"/>
                    <a:pt x="12004" y="17286"/>
                  </a:cubicBezTo>
                  <a:cubicBezTo>
                    <a:pt x="12224" y="17258"/>
                    <a:pt x="12338" y="17105"/>
                    <a:pt x="12297" y="16881"/>
                  </a:cubicBezTo>
                  <a:cubicBezTo>
                    <a:pt x="12255" y="16659"/>
                    <a:pt x="12547" y="16672"/>
                    <a:pt x="12474" y="16868"/>
                  </a:cubicBezTo>
                  <a:cubicBezTo>
                    <a:pt x="12401" y="17063"/>
                    <a:pt x="12443" y="17258"/>
                    <a:pt x="12547" y="17119"/>
                  </a:cubicBezTo>
                  <a:cubicBezTo>
                    <a:pt x="12651" y="16979"/>
                    <a:pt x="12849" y="17077"/>
                    <a:pt x="13204" y="16937"/>
                  </a:cubicBezTo>
                  <a:cubicBezTo>
                    <a:pt x="13559" y="16798"/>
                    <a:pt x="13903" y="16407"/>
                    <a:pt x="13986" y="16031"/>
                  </a:cubicBezTo>
                  <a:cubicBezTo>
                    <a:pt x="14070" y="15654"/>
                    <a:pt x="14476" y="15696"/>
                    <a:pt x="14424" y="15444"/>
                  </a:cubicBezTo>
                  <a:cubicBezTo>
                    <a:pt x="14372" y="15193"/>
                    <a:pt x="14497" y="15096"/>
                    <a:pt x="14758" y="15263"/>
                  </a:cubicBezTo>
                  <a:cubicBezTo>
                    <a:pt x="15019" y="15430"/>
                    <a:pt x="14810" y="15152"/>
                    <a:pt x="15102" y="15152"/>
                  </a:cubicBezTo>
                  <a:cubicBezTo>
                    <a:pt x="15394" y="15152"/>
                    <a:pt x="15342" y="15012"/>
                    <a:pt x="15624" y="14998"/>
                  </a:cubicBezTo>
                  <a:cubicBezTo>
                    <a:pt x="15905" y="14984"/>
                    <a:pt x="16635" y="14817"/>
                    <a:pt x="16886" y="14537"/>
                  </a:cubicBezTo>
                  <a:cubicBezTo>
                    <a:pt x="17136" y="14258"/>
                    <a:pt x="17668" y="14021"/>
                    <a:pt x="17887" y="13840"/>
                  </a:cubicBezTo>
                  <a:cubicBezTo>
                    <a:pt x="18106" y="13658"/>
                    <a:pt x="18158" y="13505"/>
                    <a:pt x="18023" y="13603"/>
                  </a:cubicBezTo>
                  <a:cubicBezTo>
                    <a:pt x="17887" y="13700"/>
                    <a:pt x="17605" y="13714"/>
                    <a:pt x="17397" y="13644"/>
                  </a:cubicBezTo>
                  <a:cubicBezTo>
                    <a:pt x="17188" y="13575"/>
                    <a:pt x="16854" y="13337"/>
                    <a:pt x="16614" y="13519"/>
                  </a:cubicBezTo>
                  <a:cubicBezTo>
                    <a:pt x="16375" y="13700"/>
                    <a:pt x="16521" y="13254"/>
                    <a:pt x="16719" y="13212"/>
                  </a:cubicBezTo>
                  <a:cubicBezTo>
                    <a:pt x="16917" y="13170"/>
                    <a:pt x="16833" y="13044"/>
                    <a:pt x="16781" y="12765"/>
                  </a:cubicBezTo>
                  <a:cubicBezTo>
                    <a:pt x="16729" y="12486"/>
                    <a:pt x="17115" y="12668"/>
                    <a:pt x="17282" y="12988"/>
                  </a:cubicBezTo>
                  <a:cubicBezTo>
                    <a:pt x="17449" y="13310"/>
                    <a:pt x="17772" y="13449"/>
                    <a:pt x="18054" y="13337"/>
                  </a:cubicBezTo>
                  <a:cubicBezTo>
                    <a:pt x="18335" y="13226"/>
                    <a:pt x="18064" y="12919"/>
                    <a:pt x="18179" y="12710"/>
                  </a:cubicBezTo>
                  <a:cubicBezTo>
                    <a:pt x="18294" y="12500"/>
                    <a:pt x="17313" y="11845"/>
                    <a:pt x="17261" y="11621"/>
                  </a:cubicBezTo>
                  <a:cubicBezTo>
                    <a:pt x="17209" y="11398"/>
                    <a:pt x="17511" y="11552"/>
                    <a:pt x="17783" y="11705"/>
                  </a:cubicBezTo>
                  <a:cubicBezTo>
                    <a:pt x="18054" y="11858"/>
                    <a:pt x="18116" y="11412"/>
                    <a:pt x="18116" y="11217"/>
                  </a:cubicBezTo>
                  <a:cubicBezTo>
                    <a:pt x="18116" y="11021"/>
                    <a:pt x="17532" y="11007"/>
                    <a:pt x="17272" y="11203"/>
                  </a:cubicBezTo>
                  <a:cubicBezTo>
                    <a:pt x="17011" y="11398"/>
                    <a:pt x="16760" y="10951"/>
                    <a:pt x="17115" y="10896"/>
                  </a:cubicBezTo>
                  <a:cubicBezTo>
                    <a:pt x="17470" y="10840"/>
                    <a:pt x="17146" y="10644"/>
                    <a:pt x="17251" y="10505"/>
                  </a:cubicBezTo>
                  <a:cubicBezTo>
                    <a:pt x="17355" y="10365"/>
                    <a:pt x="17803" y="10910"/>
                    <a:pt x="18033" y="10812"/>
                  </a:cubicBezTo>
                  <a:cubicBezTo>
                    <a:pt x="18263" y="10714"/>
                    <a:pt x="18429" y="10826"/>
                    <a:pt x="18628" y="10617"/>
                  </a:cubicBezTo>
                  <a:cubicBezTo>
                    <a:pt x="18826" y="10407"/>
                    <a:pt x="18273" y="10212"/>
                    <a:pt x="18158" y="10030"/>
                  </a:cubicBezTo>
                  <a:cubicBezTo>
                    <a:pt x="18043" y="9849"/>
                    <a:pt x="18732" y="9919"/>
                    <a:pt x="18940" y="9933"/>
                  </a:cubicBezTo>
                  <a:cubicBezTo>
                    <a:pt x="19149" y="9947"/>
                    <a:pt x="19201" y="9528"/>
                    <a:pt x="19034" y="9612"/>
                  </a:cubicBezTo>
                  <a:cubicBezTo>
                    <a:pt x="18867" y="9696"/>
                    <a:pt x="18273" y="9333"/>
                    <a:pt x="18398" y="9082"/>
                  </a:cubicBezTo>
                  <a:cubicBezTo>
                    <a:pt x="18523" y="8831"/>
                    <a:pt x="18753" y="9124"/>
                    <a:pt x="19013" y="8942"/>
                  </a:cubicBezTo>
                  <a:cubicBezTo>
                    <a:pt x="19274" y="8761"/>
                    <a:pt x="19034" y="8077"/>
                    <a:pt x="18847" y="8077"/>
                  </a:cubicBezTo>
                  <a:cubicBezTo>
                    <a:pt x="18659" y="8077"/>
                    <a:pt x="18221" y="7993"/>
                    <a:pt x="18221" y="7868"/>
                  </a:cubicBezTo>
                  <a:cubicBezTo>
                    <a:pt x="18221" y="7742"/>
                    <a:pt x="17856" y="7630"/>
                    <a:pt x="17960" y="7505"/>
                  </a:cubicBezTo>
                  <a:cubicBezTo>
                    <a:pt x="18064" y="7379"/>
                    <a:pt x="18200" y="7659"/>
                    <a:pt x="18440" y="7421"/>
                  </a:cubicBezTo>
                  <a:cubicBezTo>
                    <a:pt x="18680" y="7184"/>
                    <a:pt x="19180" y="7477"/>
                    <a:pt x="19399" y="7421"/>
                  </a:cubicBezTo>
                  <a:cubicBezTo>
                    <a:pt x="19618" y="7366"/>
                    <a:pt x="19305" y="6821"/>
                    <a:pt x="19180" y="6919"/>
                  </a:cubicBezTo>
                  <a:cubicBezTo>
                    <a:pt x="19055" y="7017"/>
                    <a:pt x="18628" y="7044"/>
                    <a:pt x="18596" y="6751"/>
                  </a:cubicBezTo>
                  <a:cubicBezTo>
                    <a:pt x="18565" y="6458"/>
                    <a:pt x="19003" y="6751"/>
                    <a:pt x="19076" y="6612"/>
                  </a:cubicBezTo>
                  <a:cubicBezTo>
                    <a:pt x="19149" y="6472"/>
                    <a:pt x="18471" y="6110"/>
                    <a:pt x="18367" y="6403"/>
                  </a:cubicBezTo>
                  <a:cubicBezTo>
                    <a:pt x="18262" y="6696"/>
                    <a:pt x="17887" y="6598"/>
                    <a:pt x="18085" y="6430"/>
                  </a:cubicBezTo>
                  <a:cubicBezTo>
                    <a:pt x="18283" y="6263"/>
                    <a:pt x="18325" y="5789"/>
                    <a:pt x="18304" y="5551"/>
                  </a:cubicBezTo>
                  <a:cubicBezTo>
                    <a:pt x="18283" y="5314"/>
                    <a:pt x="19014" y="5300"/>
                    <a:pt x="18930" y="4910"/>
                  </a:cubicBezTo>
                  <a:cubicBezTo>
                    <a:pt x="18847" y="4519"/>
                    <a:pt x="19274" y="4435"/>
                    <a:pt x="19514" y="4435"/>
                  </a:cubicBezTo>
                  <a:cubicBezTo>
                    <a:pt x="19754" y="4435"/>
                    <a:pt x="19504" y="4017"/>
                    <a:pt x="19274" y="4059"/>
                  </a:cubicBezTo>
                  <a:cubicBezTo>
                    <a:pt x="19045" y="4100"/>
                    <a:pt x="18805" y="4449"/>
                    <a:pt x="18690" y="4310"/>
                  </a:cubicBezTo>
                  <a:cubicBezTo>
                    <a:pt x="18575" y="4170"/>
                    <a:pt x="18961" y="3919"/>
                    <a:pt x="19170" y="3919"/>
                  </a:cubicBezTo>
                  <a:cubicBezTo>
                    <a:pt x="19379" y="3919"/>
                    <a:pt x="19879" y="3891"/>
                    <a:pt x="20056" y="3751"/>
                  </a:cubicBezTo>
                  <a:cubicBezTo>
                    <a:pt x="20234" y="3612"/>
                    <a:pt x="19743" y="3486"/>
                    <a:pt x="19410" y="3542"/>
                  </a:cubicBezTo>
                  <a:cubicBezTo>
                    <a:pt x="19076" y="3598"/>
                    <a:pt x="19076" y="3403"/>
                    <a:pt x="19577" y="3389"/>
                  </a:cubicBezTo>
                  <a:cubicBezTo>
                    <a:pt x="20077" y="3375"/>
                    <a:pt x="19994" y="3235"/>
                    <a:pt x="20348" y="3180"/>
                  </a:cubicBezTo>
                  <a:cubicBezTo>
                    <a:pt x="20703" y="3124"/>
                    <a:pt x="20588" y="2928"/>
                    <a:pt x="20807" y="2914"/>
                  </a:cubicBezTo>
                  <a:cubicBezTo>
                    <a:pt x="21026" y="2900"/>
                    <a:pt x="21600" y="2579"/>
                    <a:pt x="21600" y="2426"/>
                  </a:cubicBezTo>
                  <a:cubicBezTo>
                    <a:pt x="21600" y="2272"/>
                    <a:pt x="20776" y="1966"/>
                    <a:pt x="20390" y="196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0" name="Shape 2877"/>
            <p:cNvSpPr/>
            <p:nvPr/>
          </p:nvSpPr>
          <p:spPr>
            <a:xfrm>
              <a:off x="5051882" y="6123764"/>
              <a:ext cx="47195" cy="28953"/>
            </a:xfrm>
            <a:custGeom>
              <a:avLst/>
              <a:gdLst/>
              <a:ahLst/>
              <a:cxnLst>
                <a:cxn ang="0">
                  <a:pos x="wd2" y="hd2"/>
                </a:cxn>
                <a:cxn ang="5400000">
                  <a:pos x="wd2" y="hd2"/>
                </a:cxn>
                <a:cxn ang="10800000">
                  <a:pos x="wd2" y="hd2"/>
                </a:cxn>
                <a:cxn ang="16200000">
                  <a:pos x="wd2" y="hd2"/>
                </a:cxn>
              </a:cxnLst>
              <a:rect l="0" t="0" r="r" b="b"/>
              <a:pathLst>
                <a:path w="18089" h="15201" extrusionOk="0">
                  <a:moveTo>
                    <a:pt x="6" y="572"/>
                  </a:moveTo>
                  <a:cubicBezTo>
                    <a:pt x="773" y="5318"/>
                    <a:pt x="4240" y="3207"/>
                    <a:pt x="7703" y="7428"/>
                  </a:cubicBezTo>
                  <a:cubicBezTo>
                    <a:pt x="11167" y="11650"/>
                    <a:pt x="14249" y="19546"/>
                    <a:pt x="17712" y="12179"/>
                  </a:cubicBezTo>
                  <a:cubicBezTo>
                    <a:pt x="21177" y="4793"/>
                    <a:pt x="-423" y="-2054"/>
                    <a:pt x="6" y="57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1" name="Shape 2878"/>
            <p:cNvSpPr/>
            <p:nvPr/>
          </p:nvSpPr>
          <p:spPr>
            <a:xfrm>
              <a:off x="2830339" y="2077382"/>
              <a:ext cx="1876829" cy="1452057"/>
            </a:xfrm>
            <a:custGeom>
              <a:avLst/>
              <a:gdLst/>
              <a:ahLst/>
              <a:cxnLst>
                <a:cxn ang="0">
                  <a:pos x="wd2" y="hd2"/>
                </a:cxn>
                <a:cxn ang="5400000">
                  <a:pos x="wd2" y="hd2"/>
                </a:cxn>
                <a:cxn ang="10800000">
                  <a:pos x="wd2" y="hd2"/>
                </a:cxn>
                <a:cxn ang="16200000">
                  <a:pos x="wd2" y="hd2"/>
                </a:cxn>
              </a:cxnLst>
              <a:rect l="0" t="0" r="r" b="b"/>
              <a:pathLst>
                <a:path w="21389" h="21425" extrusionOk="0">
                  <a:moveTo>
                    <a:pt x="51" y="18246"/>
                  </a:moveTo>
                  <a:cubicBezTo>
                    <a:pt x="-160" y="18391"/>
                    <a:pt x="348" y="19084"/>
                    <a:pt x="453" y="18997"/>
                  </a:cubicBezTo>
                  <a:cubicBezTo>
                    <a:pt x="526" y="18938"/>
                    <a:pt x="328" y="18647"/>
                    <a:pt x="328" y="18468"/>
                  </a:cubicBezTo>
                  <a:cubicBezTo>
                    <a:pt x="328" y="18289"/>
                    <a:pt x="262" y="18101"/>
                    <a:pt x="51" y="18246"/>
                  </a:cubicBezTo>
                  <a:close/>
                  <a:moveTo>
                    <a:pt x="21252" y="21036"/>
                  </a:moveTo>
                  <a:cubicBezTo>
                    <a:pt x="21205" y="21148"/>
                    <a:pt x="21135" y="20955"/>
                    <a:pt x="21237" y="20854"/>
                  </a:cubicBezTo>
                  <a:cubicBezTo>
                    <a:pt x="21338" y="20753"/>
                    <a:pt x="21221" y="20712"/>
                    <a:pt x="21127" y="20773"/>
                  </a:cubicBezTo>
                  <a:cubicBezTo>
                    <a:pt x="21033" y="20834"/>
                    <a:pt x="21057" y="20500"/>
                    <a:pt x="21143" y="20439"/>
                  </a:cubicBezTo>
                  <a:cubicBezTo>
                    <a:pt x="21229" y="20378"/>
                    <a:pt x="20932" y="20257"/>
                    <a:pt x="20932" y="20368"/>
                  </a:cubicBezTo>
                  <a:cubicBezTo>
                    <a:pt x="20932" y="20480"/>
                    <a:pt x="20720" y="20409"/>
                    <a:pt x="20697" y="20307"/>
                  </a:cubicBezTo>
                  <a:cubicBezTo>
                    <a:pt x="20674" y="20206"/>
                    <a:pt x="20525" y="20176"/>
                    <a:pt x="20580" y="20105"/>
                  </a:cubicBezTo>
                  <a:cubicBezTo>
                    <a:pt x="20634" y="20034"/>
                    <a:pt x="20400" y="19994"/>
                    <a:pt x="20376" y="20115"/>
                  </a:cubicBezTo>
                  <a:cubicBezTo>
                    <a:pt x="20353" y="20236"/>
                    <a:pt x="20283" y="20034"/>
                    <a:pt x="20400" y="19872"/>
                  </a:cubicBezTo>
                  <a:cubicBezTo>
                    <a:pt x="20517" y="19710"/>
                    <a:pt x="20478" y="19568"/>
                    <a:pt x="20588" y="19487"/>
                  </a:cubicBezTo>
                  <a:cubicBezTo>
                    <a:pt x="20697" y="19406"/>
                    <a:pt x="20580" y="19315"/>
                    <a:pt x="20462" y="19376"/>
                  </a:cubicBezTo>
                  <a:cubicBezTo>
                    <a:pt x="20345" y="19437"/>
                    <a:pt x="20032" y="19994"/>
                    <a:pt x="20032" y="20145"/>
                  </a:cubicBezTo>
                  <a:cubicBezTo>
                    <a:pt x="20032" y="20297"/>
                    <a:pt x="20024" y="20480"/>
                    <a:pt x="19915" y="20469"/>
                  </a:cubicBezTo>
                  <a:cubicBezTo>
                    <a:pt x="19806" y="20459"/>
                    <a:pt x="19680" y="20591"/>
                    <a:pt x="19766" y="20672"/>
                  </a:cubicBezTo>
                  <a:cubicBezTo>
                    <a:pt x="19852" y="20753"/>
                    <a:pt x="19539" y="20983"/>
                    <a:pt x="19688" y="21087"/>
                  </a:cubicBezTo>
                  <a:cubicBezTo>
                    <a:pt x="19790" y="21158"/>
                    <a:pt x="19954" y="21056"/>
                    <a:pt x="20095" y="21077"/>
                  </a:cubicBezTo>
                  <a:cubicBezTo>
                    <a:pt x="20236" y="21097"/>
                    <a:pt x="20353" y="21107"/>
                    <a:pt x="20470" y="20996"/>
                  </a:cubicBezTo>
                  <a:cubicBezTo>
                    <a:pt x="20588" y="20884"/>
                    <a:pt x="20588" y="21097"/>
                    <a:pt x="20713" y="21077"/>
                  </a:cubicBezTo>
                  <a:cubicBezTo>
                    <a:pt x="20838" y="21056"/>
                    <a:pt x="20642" y="21208"/>
                    <a:pt x="20650" y="21320"/>
                  </a:cubicBezTo>
                  <a:cubicBezTo>
                    <a:pt x="20658" y="21431"/>
                    <a:pt x="20783" y="21259"/>
                    <a:pt x="20877" y="21198"/>
                  </a:cubicBezTo>
                  <a:cubicBezTo>
                    <a:pt x="20971" y="21137"/>
                    <a:pt x="21088" y="21198"/>
                    <a:pt x="21041" y="21300"/>
                  </a:cubicBezTo>
                  <a:cubicBezTo>
                    <a:pt x="20994" y="21401"/>
                    <a:pt x="21299" y="21502"/>
                    <a:pt x="21370" y="21340"/>
                  </a:cubicBezTo>
                  <a:cubicBezTo>
                    <a:pt x="21440" y="21178"/>
                    <a:pt x="21299" y="20925"/>
                    <a:pt x="21252" y="21036"/>
                  </a:cubicBezTo>
                  <a:close/>
                  <a:moveTo>
                    <a:pt x="18277" y="20130"/>
                  </a:moveTo>
                  <a:cubicBezTo>
                    <a:pt x="18300" y="20252"/>
                    <a:pt x="18981" y="20616"/>
                    <a:pt x="19004" y="20449"/>
                  </a:cubicBezTo>
                  <a:cubicBezTo>
                    <a:pt x="19027" y="20282"/>
                    <a:pt x="18257" y="20026"/>
                    <a:pt x="18277" y="20130"/>
                  </a:cubicBezTo>
                  <a:close/>
                  <a:moveTo>
                    <a:pt x="13878" y="7207"/>
                  </a:moveTo>
                  <a:cubicBezTo>
                    <a:pt x="13808" y="7404"/>
                    <a:pt x="14031" y="7404"/>
                    <a:pt x="14042" y="7632"/>
                  </a:cubicBezTo>
                  <a:cubicBezTo>
                    <a:pt x="14054" y="7860"/>
                    <a:pt x="14277" y="7935"/>
                    <a:pt x="14441" y="7799"/>
                  </a:cubicBezTo>
                  <a:cubicBezTo>
                    <a:pt x="14605" y="7662"/>
                    <a:pt x="15075" y="7839"/>
                    <a:pt x="15075" y="7662"/>
                  </a:cubicBezTo>
                  <a:cubicBezTo>
                    <a:pt x="15075" y="7495"/>
                    <a:pt x="14582" y="7191"/>
                    <a:pt x="14406" y="7237"/>
                  </a:cubicBezTo>
                  <a:cubicBezTo>
                    <a:pt x="14230" y="7283"/>
                    <a:pt x="13949" y="7009"/>
                    <a:pt x="13878" y="7207"/>
                  </a:cubicBezTo>
                  <a:close/>
                  <a:moveTo>
                    <a:pt x="15344" y="11155"/>
                  </a:moveTo>
                  <a:cubicBezTo>
                    <a:pt x="15485" y="11125"/>
                    <a:pt x="15459" y="10844"/>
                    <a:pt x="15380" y="10699"/>
                  </a:cubicBezTo>
                  <a:cubicBezTo>
                    <a:pt x="15321" y="10593"/>
                    <a:pt x="15168" y="10578"/>
                    <a:pt x="15039" y="10593"/>
                  </a:cubicBezTo>
                  <a:cubicBezTo>
                    <a:pt x="14910" y="10608"/>
                    <a:pt x="14688" y="10866"/>
                    <a:pt x="14805" y="11125"/>
                  </a:cubicBezTo>
                  <a:cubicBezTo>
                    <a:pt x="14922" y="11383"/>
                    <a:pt x="15204" y="11185"/>
                    <a:pt x="15344" y="11155"/>
                  </a:cubicBezTo>
                  <a:close/>
                  <a:moveTo>
                    <a:pt x="17819" y="11884"/>
                  </a:moveTo>
                  <a:cubicBezTo>
                    <a:pt x="17960" y="11899"/>
                    <a:pt x="17984" y="12127"/>
                    <a:pt x="18206" y="12370"/>
                  </a:cubicBezTo>
                  <a:cubicBezTo>
                    <a:pt x="18429" y="12613"/>
                    <a:pt x="18453" y="12446"/>
                    <a:pt x="18488" y="12279"/>
                  </a:cubicBezTo>
                  <a:cubicBezTo>
                    <a:pt x="18523" y="12112"/>
                    <a:pt x="18769" y="12248"/>
                    <a:pt x="18758" y="12081"/>
                  </a:cubicBezTo>
                  <a:cubicBezTo>
                    <a:pt x="18746" y="11914"/>
                    <a:pt x="18957" y="11717"/>
                    <a:pt x="19098" y="11641"/>
                  </a:cubicBezTo>
                  <a:cubicBezTo>
                    <a:pt x="19239" y="11565"/>
                    <a:pt x="18981" y="11383"/>
                    <a:pt x="18793" y="11398"/>
                  </a:cubicBezTo>
                  <a:cubicBezTo>
                    <a:pt x="18605" y="11413"/>
                    <a:pt x="18570" y="11246"/>
                    <a:pt x="18570" y="11140"/>
                  </a:cubicBezTo>
                  <a:cubicBezTo>
                    <a:pt x="18570" y="11033"/>
                    <a:pt x="18218" y="10775"/>
                    <a:pt x="18101" y="10821"/>
                  </a:cubicBezTo>
                  <a:cubicBezTo>
                    <a:pt x="17984" y="10866"/>
                    <a:pt x="17784" y="10624"/>
                    <a:pt x="17632" y="10608"/>
                  </a:cubicBezTo>
                  <a:cubicBezTo>
                    <a:pt x="17479" y="10593"/>
                    <a:pt x="17256" y="10441"/>
                    <a:pt x="17280" y="10229"/>
                  </a:cubicBezTo>
                  <a:cubicBezTo>
                    <a:pt x="17303" y="10016"/>
                    <a:pt x="17585" y="10289"/>
                    <a:pt x="17643" y="10122"/>
                  </a:cubicBezTo>
                  <a:cubicBezTo>
                    <a:pt x="17702" y="9955"/>
                    <a:pt x="17350" y="10046"/>
                    <a:pt x="17338" y="9925"/>
                  </a:cubicBezTo>
                  <a:cubicBezTo>
                    <a:pt x="17327" y="9803"/>
                    <a:pt x="17421" y="9849"/>
                    <a:pt x="17491" y="9773"/>
                  </a:cubicBezTo>
                  <a:cubicBezTo>
                    <a:pt x="17561" y="9697"/>
                    <a:pt x="17432" y="9545"/>
                    <a:pt x="17350" y="9485"/>
                  </a:cubicBezTo>
                  <a:cubicBezTo>
                    <a:pt x="17268" y="9424"/>
                    <a:pt x="17245" y="9606"/>
                    <a:pt x="17162" y="9606"/>
                  </a:cubicBezTo>
                  <a:cubicBezTo>
                    <a:pt x="17080" y="9606"/>
                    <a:pt x="17151" y="9439"/>
                    <a:pt x="17209" y="9333"/>
                  </a:cubicBezTo>
                  <a:cubicBezTo>
                    <a:pt x="17268" y="9226"/>
                    <a:pt x="16940" y="9105"/>
                    <a:pt x="16799" y="9165"/>
                  </a:cubicBezTo>
                  <a:cubicBezTo>
                    <a:pt x="16658" y="9226"/>
                    <a:pt x="16611" y="9120"/>
                    <a:pt x="16611" y="8999"/>
                  </a:cubicBezTo>
                  <a:cubicBezTo>
                    <a:pt x="16611" y="8877"/>
                    <a:pt x="16365" y="8999"/>
                    <a:pt x="16271" y="9090"/>
                  </a:cubicBezTo>
                  <a:cubicBezTo>
                    <a:pt x="16177" y="9181"/>
                    <a:pt x="16060" y="8999"/>
                    <a:pt x="16177" y="8983"/>
                  </a:cubicBezTo>
                  <a:cubicBezTo>
                    <a:pt x="16295" y="8968"/>
                    <a:pt x="16435" y="8847"/>
                    <a:pt x="16400" y="8710"/>
                  </a:cubicBezTo>
                  <a:cubicBezTo>
                    <a:pt x="16365" y="8573"/>
                    <a:pt x="16060" y="8558"/>
                    <a:pt x="16001" y="8725"/>
                  </a:cubicBezTo>
                  <a:cubicBezTo>
                    <a:pt x="15943" y="8892"/>
                    <a:pt x="15696" y="8543"/>
                    <a:pt x="15696" y="8406"/>
                  </a:cubicBezTo>
                  <a:cubicBezTo>
                    <a:pt x="15696" y="8270"/>
                    <a:pt x="15321" y="8391"/>
                    <a:pt x="15368" y="8163"/>
                  </a:cubicBezTo>
                  <a:cubicBezTo>
                    <a:pt x="15415" y="7935"/>
                    <a:pt x="14934" y="7875"/>
                    <a:pt x="14805" y="7875"/>
                  </a:cubicBezTo>
                  <a:cubicBezTo>
                    <a:pt x="14676" y="7875"/>
                    <a:pt x="14488" y="8011"/>
                    <a:pt x="14512" y="8163"/>
                  </a:cubicBezTo>
                  <a:cubicBezTo>
                    <a:pt x="14535" y="8315"/>
                    <a:pt x="14371" y="8254"/>
                    <a:pt x="14347" y="8087"/>
                  </a:cubicBezTo>
                  <a:cubicBezTo>
                    <a:pt x="14324" y="7920"/>
                    <a:pt x="14007" y="8270"/>
                    <a:pt x="13913" y="8270"/>
                  </a:cubicBezTo>
                  <a:cubicBezTo>
                    <a:pt x="13820" y="8270"/>
                    <a:pt x="13972" y="7829"/>
                    <a:pt x="13925" y="7693"/>
                  </a:cubicBezTo>
                  <a:cubicBezTo>
                    <a:pt x="13878" y="7556"/>
                    <a:pt x="13808" y="7510"/>
                    <a:pt x="13738" y="7283"/>
                  </a:cubicBezTo>
                  <a:cubicBezTo>
                    <a:pt x="13667" y="7055"/>
                    <a:pt x="13315" y="7146"/>
                    <a:pt x="13221" y="7283"/>
                  </a:cubicBezTo>
                  <a:cubicBezTo>
                    <a:pt x="13128" y="7419"/>
                    <a:pt x="12823" y="7358"/>
                    <a:pt x="12658" y="7571"/>
                  </a:cubicBezTo>
                  <a:cubicBezTo>
                    <a:pt x="12494" y="7784"/>
                    <a:pt x="12670" y="7996"/>
                    <a:pt x="12741" y="8072"/>
                  </a:cubicBezTo>
                  <a:cubicBezTo>
                    <a:pt x="12811" y="8148"/>
                    <a:pt x="12494" y="8270"/>
                    <a:pt x="12600" y="8391"/>
                  </a:cubicBezTo>
                  <a:cubicBezTo>
                    <a:pt x="12705" y="8513"/>
                    <a:pt x="12870" y="8452"/>
                    <a:pt x="12881" y="8649"/>
                  </a:cubicBezTo>
                  <a:cubicBezTo>
                    <a:pt x="12893" y="8847"/>
                    <a:pt x="12494" y="8588"/>
                    <a:pt x="12436" y="8421"/>
                  </a:cubicBezTo>
                  <a:cubicBezTo>
                    <a:pt x="12377" y="8254"/>
                    <a:pt x="12459" y="8103"/>
                    <a:pt x="12377" y="7981"/>
                  </a:cubicBezTo>
                  <a:cubicBezTo>
                    <a:pt x="12295" y="7860"/>
                    <a:pt x="12365" y="7708"/>
                    <a:pt x="12518" y="7495"/>
                  </a:cubicBezTo>
                  <a:cubicBezTo>
                    <a:pt x="12670" y="7283"/>
                    <a:pt x="12787" y="7313"/>
                    <a:pt x="12787" y="7191"/>
                  </a:cubicBezTo>
                  <a:cubicBezTo>
                    <a:pt x="12787" y="7070"/>
                    <a:pt x="12131" y="7070"/>
                    <a:pt x="11744" y="7525"/>
                  </a:cubicBezTo>
                  <a:cubicBezTo>
                    <a:pt x="11356" y="7981"/>
                    <a:pt x="11474" y="8588"/>
                    <a:pt x="11497" y="8710"/>
                  </a:cubicBezTo>
                  <a:cubicBezTo>
                    <a:pt x="11521" y="8831"/>
                    <a:pt x="11861" y="8771"/>
                    <a:pt x="12060" y="8847"/>
                  </a:cubicBezTo>
                  <a:cubicBezTo>
                    <a:pt x="12260" y="8923"/>
                    <a:pt x="12154" y="9029"/>
                    <a:pt x="12002" y="8999"/>
                  </a:cubicBezTo>
                  <a:cubicBezTo>
                    <a:pt x="11849" y="8968"/>
                    <a:pt x="11591" y="8907"/>
                    <a:pt x="11603" y="9044"/>
                  </a:cubicBezTo>
                  <a:cubicBezTo>
                    <a:pt x="11614" y="9181"/>
                    <a:pt x="11931" y="9439"/>
                    <a:pt x="12119" y="9378"/>
                  </a:cubicBezTo>
                  <a:cubicBezTo>
                    <a:pt x="12307" y="9317"/>
                    <a:pt x="12307" y="9317"/>
                    <a:pt x="12389" y="9454"/>
                  </a:cubicBezTo>
                  <a:cubicBezTo>
                    <a:pt x="12471" y="9591"/>
                    <a:pt x="12694" y="9545"/>
                    <a:pt x="12916" y="9560"/>
                  </a:cubicBezTo>
                  <a:cubicBezTo>
                    <a:pt x="13139" y="9576"/>
                    <a:pt x="13397" y="9682"/>
                    <a:pt x="13503" y="9697"/>
                  </a:cubicBezTo>
                  <a:cubicBezTo>
                    <a:pt x="13608" y="9712"/>
                    <a:pt x="13738" y="9621"/>
                    <a:pt x="13773" y="9545"/>
                  </a:cubicBezTo>
                  <a:cubicBezTo>
                    <a:pt x="13808" y="9469"/>
                    <a:pt x="14242" y="9667"/>
                    <a:pt x="14371" y="9651"/>
                  </a:cubicBezTo>
                  <a:cubicBezTo>
                    <a:pt x="14500" y="9636"/>
                    <a:pt x="14418" y="9485"/>
                    <a:pt x="14336" y="9439"/>
                  </a:cubicBezTo>
                  <a:cubicBezTo>
                    <a:pt x="14254" y="9393"/>
                    <a:pt x="14289" y="9196"/>
                    <a:pt x="14394" y="9272"/>
                  </a:cubicBezTo>
                  <a:cubicBezTo>
                    <a:pt x="14500" y="9348"/>
                    <a:pt x="14676" y="9393"/>
                    <a:pt x="14711" y="9530"/>
                  </a:cubicBezTo>
                  <a:cubicBezTo>
                    <a:pt x="14741" y="9646"/>
                    <a:pt x="14840" y="9591"/>
                    <a:pt x="14852" y="9697"/>
                  </a:cubicBezTo>
                  <a:cubicBezTo>
                    <a:pt x="14864" y="9803"/>
                    <a:pt x="15239" y="9925"/>
                    <a:pt x="15251" y="10046"/>
                  </a:cubicBezTo>
                  <a:cubicBezTo>
                    <a:pt x="15262" y="10168"/>
                    <a:pt x="14887" y="10229"/>
                    <a:pt x="14993" y="10335"/>
                  </a:cubicBezTo>
                  <a:cubicBezTo>
                    <a:pt x="15098" y="10441"/>
                    <a:pt x="15262" y="10198"/>
                    <a:pt x="15403" y="10183"/>
                  </a:cubicBezTo>
                  <a:cubicBezTo>
                    <a:pt x="15544" y="10168"/>
                    <a:pt x="15544" y="10578"/>
                    <a:pt x="15649" y="10517"/>
                  </a:cubicBezTo>
                  <a:cubicBezTo>
                    <a:pt x="15793" y="10434"/>
                    <a:pt x="15907" y="10593"/>
                    <a:pt x="16048" y="10851"/>
                  </a:cubicBezTo>
                  <a:cubicBezTo>
                    <a:pt x="16189" y="11110"/>
                    <a:pt x="16036" y="11352"/>
                    <a:pt x="16048" y="11443"/>
                  </a:cubicBezTo>
                  <a:cubicBezTo>
                    <a:pt x="16060" y="11535"/>
                    <a:pt x="16330" y="11504"/>
                    <a:pt x="16482" y="11398"/>
                  </a:cubicBezTo>
                  <a:cubicBezTo>
                    <a:pt x="16635" y="11292"/>
                    <a:pt x="16775" y="11519"/>
                    <a:pt x="16893" y="11656"/>
                  </a:cubicBezTo>
                  <a:cubicBezTo>
                    <a:pt x="17010" y="11793"/>
                    <a:pt x="16459" y="12021"/>
                    <a:pt x="16506" y="11899"/>
                  </a:cubicBezTo>
                  <a:cubicBezTo>
                    <a:pt x="16553" y="11778"/>
                    <a:pt x="16177" y="11413"/>
                    <a:pt x="15837" y="11580"/>
                  </a:cubicBezTo>
                  <a:cubicBezTo>
                    <a:pt x="15497" y="11747"/>
                    <a:pt x="15732" y="12005"/>
                    <a:pt x="15767" y="12157"/>
                  </a:cubicBezTo>
                  <a:cubicBezTo>
                    <a:pt x="15802" y="12309"/>
                    <a:pt x="15462" y="12461"/>
                    <a:pt x="15145" y="12324"/>
                  </a:cubicBezTo>
                  <a:cubicBezTo>
                    <a:pt x="14828" y="12188"/>
                    <a:pt x="14922" y="12415"/>
                    <a:pt x="14793" y="12415"/>
                  </a:cubicBezTo>
                  <a:cubicBezTo>
                    <a:pt x="14664" y="12415"/>
                    <a:pt x="14523" y="12673"/>
                    <a:pt x="14641" y="12841"/>
                  </a:cubicBezTo>
                  <a:cubicBezTo>
                    <a:pt x="14758" y="13008"/>
                    <a:pt x="15016" y="12856"/>
                    <a:pt x="15227" y="12871"/>
                  </a:cubicBezTo>
                  <a:cubicBezTo>
                    <a:pt x="15438" y="12886"/>
                    <a:pt x="15462" y="12962"/>
                    <a:pt x="15485" y="12810"/>
                  </a:cubicBezTo>
                  <a:cubicBezTo>
                    <a:pt x="15509" y="12659"/>
                    <a:pt x="15732" y="12734"/>
                    <a:pt x="15884" y="12780"/>
                  </a:cubicBezTo>
                  <a:cubicBezTo>
                    <a:pt x="16036" y="12825"/>
                    <a:pt x="16001" y="13099"/>
                    <a:pt x="16189" y="13129"/>
                  </a:cubicBezTo>
                  <a:cubicBezTo>
                    <a:pt x="16377" y="13159"/>
                    <a:pt x="16224" y="13403"/>
                    <a:pt x="16341" y="13570"/>
                  </a:cubicBezTo>
                  <a:cubicBezTo>
                    <a:pt x="16459" y="13737"/>
                    <a:pt x="16834" y="13646"/>
                    <a:pt x="16975" y="13828"/>
                  </a:cubicBezTo>
                  <a:cubicBezTo>
                    <a:pt x="17116" y="14010"/>
                    <a:pt x="17712" y="14373"/>
                    <a:pt x="17796" y="14238"/>
                  </a:cubicBezTo>
                  <a:cubicBezTo>
                    <a:pt x="17890" y="14086"/>
                    <a:pt x="17280" y="13387"/>
                    <a:pt x="17104" y="13327"/>
                  </a:cubicBezTo>
                  <a:cubicBezTo>
                    <a:pt x="16928" y="13266"/>
                    <a:pt x="17280" y="13190"/>
                    <a:pt x="17503" y="13418"/>
                  </a:cubicBezTo>
                  <a:cubicBezTo>
                    <a:pt x="17726" y="13646"/>
                    <a:pt x="18054" y="13752"/>
                    <a:pt x="18218" y="13478"/>
                  </a:cubicBezTo>
                  <a:cubicBezTo>
                    <a:pt x="18382" y="13205"/>
                    <a:pt x="18077" y="13281"/>
                    <a:pt x="18077" y="13084"/>
                  </a:cubicBezTo>
                  <a:cubicBezTo>
                    <a:pt x="18077" y="12886"/>
                    <a:pt x="17972" y="12613"/>
                    <a:pt x="17808" y="12613"/>
                  </a:cubicBezTo>
                  <a:cubicBezTo>
                    <a:pt x="17643" y="12613"/>
                    <a:pt x="17221" y="12188"/>
                    <a:pt x="17374" y="12097"/>
                  </a:cubicBezTo>
                  <a:cubicBezTo>
                    <a:pt x="17526" y="12005"/>
                    <a:pt x="17327" y="11884"/>
                    <a:pt x="17444" y="11717"/>
                  </a:cubicBezTo>
                  <a:cubicBezTo>
                    <a:pt x="17561" y="11550"/>
                    <a:pt x="17679" y="11869"/>
                    <a:pt x="17819" y="11884"/>
                  </a:cubicBezTo>
                  <a:close/>
                  <a:moveTo>
                    <a:pt x="13984" y="13220"/>
                  </a:moveTo>
                  <a:cubicBezTo>
                    <a:pt x="14007" y="13068"/>
                    <a:pt x="13597" y="13008"/>
                    <a:pt x="13620" y="12841"/>
                  </a:cubicBezTo>
                  <a:cubicBezTo>
                    <a:pt x="13644" y="12673"/>
                    <a:pt x="13233" y="12537"/>
                    <a:pt x="13104" y="12446"/>
                  </a:cubicBezTo>
                  <a:cubicBezTo>
                    <a:pt x="12975" y="12355"/>
                    <a:pt x="12776" y="12309"/>
                    <a:pt x="12776" y="12127"/>
                  </a:cubicBezTo>
                  <a:cubicBezTo>
                    <a:pt x="12776" y="11945"/>
                    <a:pt x="12494" y="12081"/>
                    <a:pt x="12482" y="12355"/>
                  </a:cubicBezTo>
                  <a:cubicBezTo>
                    <a:pt x="12471" y="12628"/>
                    <a:pt x="12353" y="12567"/>
                    <a:pt x="12412" y="12825"/>
                  </a:cubicBezTo>
                  <a:cubicBezTo>
                    <a:pt x="12471" y="13084"/>
                    <a:pt x="12154" y="13145"/>
                    <a:pt x="12189" y="13281"/>
                  </a:cubicBezTo>
                  <a:cubicBezTo>
                    <a:pt x="12224" y="13418"/>
                    <a:pt x="12377" y="13266"/>
                    <a:pt x="12518" y="13266"/>
                  </a:cubicBezTo>
                  <a:cubicBezTo>
                    <a:pt x="12658" y="13266"/>
                    <a:pt x="12480" y="13520"/>
                    <a:pt x="12658" y="13539"/>
                  </a:cubicBezTo>
                  <a:cubicBezTo>
                    <a:pt x="12799" y="13554"/>
                    <a:pt x="13045" y="13342"/>
                    <a:pt x="13104" y="13220"/>
                  </a:cubicBezTo>
                  <a:cubicBezTo>
                    <a:pt x="13163" y="13099"/>
                    <a:pt x="13280" y="13053"/>
                    <a:pt x="13444" y="13205"/>
                  </a:cubicBezTo>
                  <a:cubicBezTo>
                    <a:pt x="13608" y="13357"/>
                    <a:pt x="13960" y="13372"/>
                    <a:pt x="13984" y="13220"/>
                  </a:cubicBezTo>
                  <a:close/>
                  <a:moveTo>
                    <a:pt x="13139" y="14056"/>
                  </a:moveTo>
                  <a:cubicBezTo>
                    <a:pt x="13327" y="14207"/>
                    <a:pt x="13608" y="13797"/>
                    <a:pt x="13585" y="13676"/>
                  </a:cubicBezTo>
                  <a:cubicBezTo>
                    <a:pt x="13562" y="13554"/>
                    <a:pt x="12913" y="13872"/>
                    <a:pt x="13139" y="14056"/>
                  </a:cubicBezTo>
                  <a:close/>
                  <a:moveTo>
                    <a:pt x="14171" y="14390"/>
                  </a:moveTo>
                  <a:cubicBezTo>
                    <a:pt x="14254" y="14374"/>
                    <a:pt x="14418" y="13995"/>
                    <a:pt x="14207" y="14010"/>
                  </a:cubicBezTo>
                  <a:cubicBezTo>
                    <a:pt x="13996" y="14025"/>
                    <a:pt x="14044" y="14413"/>
                    <a:pt x="14171" y="14390"/>
                  </a:cubicBezTo>
                  <a:close/>
                  <a:moveTo>
                    <a:pt x="11216" y="1284"/>
                  </a:moveTo>
                  <a:cubicBezTo>
                    <a:pt x="11380" y="1147"/>
                    <a:pt x="11509" y="1238"/>
                    <a:pt x="11368" y="1329"/>
                  </a:cubicBezTo>
                  <a:cubicBezTo>
                    <a:pt x="11227" y="1421"/>
                    <a:pt x="11274" y="1481"/>
                    <a:pt x="11474" y="1466"/>
                  </a:cubicBezTo>
                  <a:cubicBezTo>
                    <a:pt x="11673" y="1451"/>
                    <a:pt x="11392" y="1542"/>
                    <a:pt x="11392" y="1694"/>
                  </a:cubicBezTo>
                  <a:cubicBezTo>
                    <a:pt x="11392" y="1846"/>
                    <a:pt x="11626" y="1755"/>
                    <a:pt x="11638" y="1906"/>
                  </a:cubicBezTo>
                  <a:cubicBezTo>
                    <a:pt x="11650" y="2058"/>
                    <a:pt x="12154" y="2119"/>
                    <a:pt x="12307" y="1937"/>
                  </a:cubicBezTo>
                  <a:cubicBezTo>
                    <a:pt x="12459" y="1755"/>
                    <a:pt x="12400" y="1982"/>
                    <a:pt x="12389" y="2104"/>
                  </a:cubicBezTo>
                  <a:cubicBezTo>
                    <a:pt x="12377" y="2225"/>
                    <a:pt x="13104" y="2332"/>
                    <a:pt x="13139" y="2180"/>
                  </a:cubicBezTo>
                  <a:cubicBezTo>
                    <a:pt x="13174" y="2028"/>
                    <a:pt x="13280" y="2089"/>
                    <a:pt x="13421" y="2134"/>
                  </a:cubicBezTo>
                  <a:cubicBezTo>
                    <a:pt x="13562" y="2180"/>
                    <a:pt x="14254" y="1967"/>
                    <a:pt x="14265" y="1785"/>
                  </a:cubicBezTo>
                  <a:cubicBezTo>
                    <a:pt x="14277" y="1603"/>
                    <a:pt x="14488" y="1876"/>
                    <a:pt x="14265" y="2074"/>
                  </a:cubicBezTo>
                  <a:cubicBezTo>
                    <a:pt x="14042" y="2271"/>
                    <a:pt x="13597" y="2241"/>
                    <a:pt x="13397" y="2317"/>
                  </a:cubicBezTo>
                  <a:cubicBezTo>
                    <a:pt x="13198" y="2393"/>
                    <a:pt x="13526" y="2575"/>
                    <a:pt x="13726" y="2772"/>
                  </a:cubicBezTo>
                  <a:cubicBezTo>
                    <a:pt x="13925" y="2970"/>
                    <a:pt x="13468" y="2863"/>
                    <a:pt x="13280" y="2605"/>
                  </a:cubicBezTo>
                  <a:cubicBezTo>
                    <a:pt x="13092" y="2347"/>
                    <a:pt x="12670" y="2347"/>
                    <a:pt x="12447" y="2362"/>
                  </a:cubicBezTo>
                  <a:cubicBezTo>
                    <a:pt x="12224" y="2377"/>
                    <a:pt x="12295" y="2909"/>
                    <a:pt x="12459" y="2909"/>
                  </a:cubicBezTo>
                  <a:cubicBezTo>
                    <a:pt x="12623" y="2909"/>
                    <a:pt x="12787" y="2985"/>
                    <a:pt x="12952" y="3319"/>
                  </a:cubicBezTo>
                  <a:cubicBezTo>
                    <a:pt x="13116" y="3653"/>
                    <a:pt x="13468" y="3577"/>
                    <a:pt x="13468" y="3729"/>
                  </a:cubicBezTo>
                  <a:cubicBezTo>
                    <a:pt x="13468" y="3881"/>
                    <a:pt x="13010" y="3607"/>
                    <a:pt x="12752" y="3547"/>
                  </a:cubicBezTo>
                  <a:cubicBezTo>
                    <a:pt x="12494" y="3486"/>
                    <a:pt x="12084" y="3698"/>
                    <a:pt x="12072" y="3941"/>
                  </a:cubicBezTo>
                  <a:cubicBezTo>
                    <a:pt x="12060" y="4184"/>
                    <a:pt x="12447" y="4154"/>
                    <a:pt x="12705" y="3957"/>
                  </a:cubicBezTo>
                  <a:cubicBezTo>
                    <a:pt x="12963" y="3759"/>
                    <a:pt x="12776" y="4017"/>
                    <a:pt x="12647" y="4169"/>
                  </a:cubicBezTo>
                  <a:cubicBezTo>
                    <a:pt x="12518" y="4321"/>
                    <a:pt x="12952" y="4443"/>
                    <a:pt x="12952" y="4625"/>
                  </a:cubicBezTo>
                  <a:cubicBezTo>
                    <a:pt x="12952" y="4807"/>
                    <a:pt x="12635" y="4746"/>
                    <a:pt x="12600" y="4579"/>
                  </a:cubicBezTo>
                  <a:cubicBezTo>
                    <a:pt x="12565" y="4412"/>
                    <a:pt x="12447" y="4245"/>
                    <a:pt x="12142" y="4276"/>
                  </a:cubicBezTo>
                  <a:cubicBezTo>
                    <a:pt x="11837" y="4306"/>
                    <a:pt x="11919" y="4579"/>
                    <a:pt x="12107" y="4610"/>
                  </a:cubicBezTo>
                  <a:cubicBezTo>
                    <a:pt x="12295" y="4640"/>
                    <a:pt x="12307" y="4822"/>
                    <a:pt x="12095" y="4822"/>
                  </a:cubicBezTo>
                  <a:cubicBezTo>
                    <a:pt x="11884" y="4822"/>
                    <a:pt x="11408" y="4994"/>
                    <a:pt x="11556" y="5172"/>
                  </a:cubicBezTo>
                  <a:cubicBezTo>
                    <a:pt x="11720" y="5369"/>
                    <a:pt x="12318" y="5172"/>
                    <a:pt x="12424" y="5293"/>
                  </a:cubicBezTo>
                  <a:cubicBezTo>
                    <a:pt x="12529" y="5415"/>
                    <a:pt x="12823" y="5460"/>
                    <a:pt x="12893" y="5324"/>
                  </a:cubicBezTo>
                  <a:cubicBezTo>
                    <a:pt x="12963" y="5187"/>
                    <a:pt x="13198" y="5248"/>
                    <a:pt x="13433" y="5248"/>
                  </a:cubicBezTo>
                  <a:cubicBezTo>
                    <a:pt x="13667" y="5248"/>
                    <a:pt x="13726" y="5293"/>
                    <a:pt x="13831" y="5415"/>
                  </a:cubicBezTo>
                  <a:cubicBezTo>
                    <a:pt x="13937" y="5536"/>
                    <a:pt x="14125" y="5490"/>
                    <a:pt x="14254" y="5369"/>
                  </a:cubicBezTo>
                  <a:cubicBezTo>
                    <a:pt x="14383" y="5248"/>
                    <a:pt x="14383" y="5248"/>
                    <a:pt x="14547" y="5248"/>
                  </a:cubicBezTo>
                  <a:cubicBezTo>
                    <a:pt x="14711" y="5248"/>
                    <a:pt x="14746" y="5111"/>
                    <a:pt x="14664" y="4944"/>
                  </a:cubicBezTo>
                  <a:cubicBezTo>
                    <a:pt x="14582" y="4777"/>
                    <a:pt x="14371" y="5065"/>
                    <a:pt x="14347" y="4944"/>
                  </a:cubicBezTo>
                  <a:cubicBezTo>
                    <a:pt x="14318" y="4794"/>
                    <a:pt x="14125" y="4746"/>
                    <a:pt x="13796" y="4807"/>
                  </a:cubicBezTo>
                  <a:cubicBezTo>
                    <a:pt x="13468" y="4868"/>
                    <a:pt x="13608" y="4534"/>
                    <a:pt x="13808" y="4610"/>
                  </a:cubicBezTo>
                  <a:cubicBezTo>
                    <a:pt x="14007" y="4686"/>
                    <a:pt x="14277" y="4655"/>
                    <a:pt x="14500" y="4579"/>
                  </a:cubicBezTo>
                  <a:cubicBezTo>
                    <a:pt x="14723" y="4503"/>
                    <a:pt x="14547" y="4367"/>
                    <a:pt x="14547" y="4245"/>
                  </a:cubicBezTo>
                  <a:cubicBezTo>
                    <a:pt x="14547" y="4124"/>
                    <a:pt x="14828" y="4200"/>
                    <a:pt x="15039" y="4200"/>
                  </a:cubicBezTo>
                  <a:cubicBezTo>
                    <a:pt x="15251" y="4200"/>
                    <a:pt x="15556" y="3759"/>
                    <a:pt x="15567" y="3501"/>
                  </a:cubicBezTo>
                  <a:cubicBezTo>
                    <a:pt x="15579" y="3243"/>
                    <a:pt x="15098" y="3304"/>
                    <a:pt x="14864" y="3304"/>
                  </a:cubicBezTo>
                  <a:cubicBezTo>
                    <a:pt x="14629" y="3304"/>
                    <a:pt x="15016" y="3076"/>
                    <a:pt x="15462" y="3106"/>
                  </a:cubicBezTo>
                  <a:cubicBezTo>
                    <a:pt x="15907" y="3137"/>
                    <a:pt x="15708" y="2879"/>
                    <a:pt x="15790" y="2787"/>
                  </a:cubicBezTo>
                  <a:cubicBezTo>
                    <a:pt x="15872" y="2696"/>
                    <a:pt x="16083" y="2894"/>
                    <a:pt x="16306" y="2833"/>
                  </a:cubicBezTo>
                  <a:cubicBezTo>
                    <a:pt x="16529" y="2772"/>
                    <a:pt x="16377" y="2529"/>
                    <a:pt x="16529" y="2529"/>
                  </a:cubicBezTo>
                  <a:cubicBezTo>
                    <a:pt x="16637" y="2529"/>
                    <a:pt x="16881" y="2317"/>
                    <a:pt x="17362" y="1967"/>
                  </a:cubicBezTo>
                  <a:cubicBezTo>
                    <a:pt x="17843" y="1618"/>
                    <a:pt x="18218" y="1679"/>
                    <a:pt x="18242" y="1481"/>
                  </a:cubicBezTo>
                  <a:cubicBezTo>
                    <a:pt x="18265" y="1284"/>
                    <a:pt x="17573" y="1481"/>
                    <a:pt x="17456" y="1421"/>
                  </a:cubicBezTo>
                  <a:cubicBezTo>
                    <a:pt x="17338" y="1360"/>
                    <a:pt x="17937" y="1193"/>
                    <a:pt x="18077" y="1238"/>
                  </a:cubicBezTo>
                  <a:cubicBezTo>
                    <a:pt x="18218" y="1284"/>
                    <a:pt x="18406" y="1238"/>
                    <a:pt x="18887" y="935"/>
                  </a:cubicBezTo>
                  <a:cubicBezTo>
                    <a:pt x="19368" y="631"/>
                    <a:pt x="19157" y="555"/>
                    <a:pt x="18957" y="601"/>
                  </a:cubicBezTo>
                  <a:cubicBezTo>
                    <a:pt x="18758" y="646"/>
                    <a:pt x="18535" y="555"/>
                    <a:pt x="18547" y="388"/>
                  </a:cubicBezTo>
                  <a:cubicBezTo>
                    <a:pt x="18558" y="221"/>
                    <a:pt x="18253" y="373"/>
                    <a:pt x="18242" y="282"/>
                  </a:cubicBezTo>
                  <a:cubicBezTo>
                    <a:pt x="18230" y="191"/>
                    <a:pt x="17948" y="236"/>
                    <a:pt x="17643" y="388"/>
                  </a:cubicBezTo>
                  <a:cubicBezTo>
                    <a:pt x="17338" y="540"/>
                    <a:pt x="17620" y="236"/>
                    <a:pt x="17749" y="175"/>
                  </a:cubicBezTo>
                  <a:cubicBezTo>
                    <a:pt x="17878" y="115"/>
                    <a:pt x="16975" y="175"/>
                    <a:pt x="16822" y="39"/>
                  </a:cubicBezTo>
                  <a:cubicBezTo>
                    <a:pt x="16670" y="-98"/>
                    <a:pt x="16494" y="266"/>
                    <a:pt x="16353" y="84"/>
                  </a:cubicBezTo>
                  <a:cubicBezTo>
                    <a:pt x="16212" y="-98"/>
                    <a:pt x="15849" y="54"/>
                    <a:pt x="15896" y="191"/>
                  </a:cubicBezTo>
                  <a:cubicBezTo>
                    <a:pt x="15943" y="327"/>
                    <a:pt x="15837" y="327"/>
                    <a:pt x="15696" y="175"/>
                  </a:cubicBezTo>
                  <a:cubicBezTo>
                    <a:pt x="15556" y="23"/>
                    <a:pt x="15286" y="191"/>
                    <a:pt x="15039" y="145"/>
                  </a:cubicBezTo>
                  <a:cubicBezTo>
                    <a:pt x="14793" y="99"/>
                    <a:pt x="14899" y="403"/>
                    <a:pt x="14629" y="251"/>
                  </a:cubicBezTo>
                  <a:cubicBezTo>
                    <a:pt x="14359" y="99"/>
                    <a:pt x="14066" y="175"/>
                    <a:pt x="14148" y="221"/>
                  </a:cubicBezTo>
                  <a:cubicBezTo>
                    <a:pt x="14230" y="266"/>
                    <a:pt x="14125" y="358"/>
                    <a:pt x="14007" y="312"/>
                  </a:cubicBezTo>
                  <a:cubicBezTo>
                    <a:pt x="13890" y="266"/>
                    <a:pt x="13784" y="327"/>
                    <a:pt x="13843" y="479"/>
                  </a:cubicBezTo>
                  <a:cubicBezTo>
                    <a:pt x="13902" y="631"/>
                    <a:pt x="13409" y="434"/>
                    <a:pt x="13409" y="601"/>
                  </a:cubicBezTo>
                  <a:cubicBezTo>
                    <a:pt x="13409" y="768"/>
                    <a:pt x="13233" y="859"/>
                    <a:pt x="13092" y="707"/>
                  </a:cubicBezTo>
                  <a:cubicBezTo>
                    <a:pt x="12952" y="555"/>
                    <a:pt x="12506" y="509"/>
                    <a:pt x="12635" y="646"/>
                  </a:cubicBezTo>
                  <a:cubicBezTo>
                    <a:pt x="12764" y="783"/>
                    <a:pt x="12236" y="707"/>
                    <a:pt x="12377" y="844"/>
                  </a:cubicBezTo>
                  <a:cubicBezTo>
                    <a:pt x="12518" y="980"/>
                    <a:pt x="12201" y="1087"/>
                    <a:pt x="12201" y="1011"/>
                  </a:cubicBezTo>
                  <a:cubicBezTo>
                    <a:pt x="12201" y="935"/>
                    <a:pt x="11908" y="798"/>
                    <a:pt x="11790" y="935"/>
                  </a:cubicBezTo>
                  <a:cubicBezTo>
                    <a:pt x="11673" y="1071"/>
                    <a:pt x="11638" y="1238"/>
                    <a:pt x="11579" y="1147"/>
                  </a:cubicBezTo>
                  <a:cubicBezTo>
                    <a:pt x="11521" y="1056"/>
                    <a:pt x="11263" y="1087"/>
                    <a:pt x="11016" y="1208"/>
                  </a:cubicBezTo>
                  <a:cubicBezTo>
                    <a:pt x="10770" y="1329"/>
                    <a:pt x="11051" y="1421"/>
                    <a:pt x="11216" y="1284"/>
                  </a:cubicBezTo>
                  <a:close/>
                  <a:moveTo>
                    <a:pt x="9796" y="2787"/>
                  </a:moveTo>
                  <a:cubicBezTo>
                    <a:pt x="9969" y="2900"/>
                    <a:pt x="9867" y="3046"/>
                    <a:pt x="10054" y="3152"/>
                  </a:cubicBezTo>
                  <a:cubicBezTo>
                    <a:pt x="10242" y="3258"/>
                    <a:pt x="10782" y="3015"/>
                    <a:pt x="10829" y="3182"/>
                  </a:cubicBezTo>
                  <a:cubicBezTo>
                    <a:pt x="10875" y="3349"/>
                    <a:pt x="10277" y="3364"/>
                    <a:pt x="10359" y="3471"/>
                  </a:cubicBezTo>
                  <a:cubicBezTo>
                    <a:pt x="10442" y="3577"/>
                    <a:pt x="10782" y="3744"/>
                    <a:pt x="10735" y="3835"/>
                  </a:cubicBezTo>
                  <a:cubicBezTo>
                    <a:pt x="10688" y="3926"/>
                    <a:pt x="11298" y="4184"/>
                    <a:pt x="11356" y="4063"/>
                  </a:cubicBezTo>
                  <a:cubicBezTo>
                    <a:pt x="11415" y="3941"/>
                    <a:pt x="11579" y="3972"/>
                    <a:pt x="11732" y="4048"/>
                  </a:cubicBezTo>
                  <a:cubicBezTo>
                    <a:pt x="11884" y="4124"/>
                    <a:pt x="11896" y="3577"/>
                    <a:pt x="12002" y="3668"/>
                  </a:cubicBezTo>
                  <a:cubicBezTo>
                    <a:pt x="12107" y="3759"/>
                    <a:pt x="12095" y="3471"/>
                    <a:pt x="12271" y="3380"/>
                  </a:cubicBezTo>
                  <a:cubicBezTo>
                    <a:pt x="12447" y="3288"/>
                    <a:pt x="12701" y="3288"/>
                    <a:pt x="12717" y="3182"/>
                  </a:cubicBezTo>
                  <a:cubicBezTo>
                    <a:pt x="12729" y="3106"/>
                    <a:pt x="12670" y="3000"/>
                    <a:pt x="12459" y="3030"/>
                  </a:cubicBezTo>
                  <a:cubicBezTo>
                    <a:pt x="12248" y="3061"/>
                    <a:pt x="12107" y="2954"/>
                    <a:pt x="12201" y="2803"/>
                  </a:cubicBezTo>
                  <a:cubicBezTo>
                    <a:pt x="12295" y="2651"/>
                    <a:pt x="11966" y="2605"/>
                    <a:pt x="12084" y="2484"/>
                  </a:cubicBezTo>
                  <a:cubicBezTo>
                    <a:pt x="12201" y="2362"/>
                    <a:pt x="11861" y="2241"/>
                    <a:pt x="11896" y="2423"/>
                  </a:cubicBezTo>
                  <a:cubicBezTo>
                    <a:pt x="11931" y="2605"/>
                    <a:pt x="11685" y="2438"/>
                    <a:pt x="11650" y="2271"/>
                  </a:cubicBezTo>
                  <a:cubicBezTo>
                    <a:pt x="11614" y="2104"/>
                    <a:pt x="11134" y="2043"/>
                    <a:pt x="10817" y="1679"/>
                  </a:cubicBezTo>
                  <a:cubicBezTo>
                    <a:pt x="10500" y="1314"/>
                    <a:pt x="10172" y="1557"/>
                    <a:pt x="10359" y="1603"/>
                  </a:cubicBezTo>
                  <a:cubicBezTo>
                    <a:pt x="10547" y="1648"/>
                    <a:pt x="10535" y="1770"/>
                    <a:pt x="10383" y="1755"/>
                  </a:cubicBezTo>
                  <a:cubicBezTo>
                    <a:pt x="10230" y="1739"/>
                    <a:pt x="9961" y="1770"/>
                    <a:pt x="10207" y="1891"/>
                  </a:cubicBezTo>
                  <a:cubicBezTo>
                    <a:pt x="10453" y="2013"/>
                    <a:pt x="10183" y="2058"/>
                    <a:pt x="9984" y="2058"/>
                  </a:cubicBezTo>
                  <a:cubicBezTo>
                    <a:pt x="9785" y="2058"/>
                    <a:pt x="9773" y="2393"/>
                    <a:pt x="10031" y="2438"/>
                  </a:cubicBezTo>
                  <a:cubicBezTo>
                    <a:pt x="10289" y="2484"/>
                    <a:pt x="10101" y="2681"/>
                    <a:pt x="9890" y="2605"/>
                  </a:cubicBezTo>
                  <a:cubicBezTo>
                    <a:pt x="9679" y="2529"/>
                    <a:pt x="9609" y="2666"/>
                    <a:pt x="9796" y="2787"/>
                  </a:cubicBezTo>
                  <a:close/>
                  <a:moveTo>
                    <a:pt x="11485" y="4488"/>
                  </a:moveTo>
                  <a:cubicBezTo>
                    <a:pt x="11274" y="4351"/>
                    <a:pt x="11009" y="4641"/>
                    <a:pt x="11227" y="4746"/>
                  </a:cubicBezTo>
                  <a:cubicBezTo>
                    <a:pt x="11415" y="4837"/>
                    <a:pt x="11697" y="4625"/>
                    <a:pt x="11485" y="4488"/>
                  </a:cubicBezTo>
                  <a:close/>
                  <a:moveTo>
                    <a:pt x="10887" y="6280"/>
                  </a:moveTo>
                  <a:cubicBezTo>
                    <a:pt x="10969" y="6584"/>
                    <a:pt x="11063" y="6371"/>
                    <a:pt x="11192" y="6493"/>
                  </a:cubicBezTo>
                  <a:cubicBezTo>
                    <a:pt x="11321" y="6614"/>
                    <a:pt x="11521" y="6690"/>
                    <a:pt x="11626" y="6569"/>
                  </a:cubicBezTo>
                  <a:cubicBezTo>
                    <a:pt x="11732" y="6447"/>
                    <a:pt x="11779" y="6356"/>
                    <a:pt x="11814" y="6462"/>
                  </a:cubicBezTo>
                  <a:cubicBezTo>
                    <a:pt x="11871" y="6635"/>
                    <a:pt x="12131" y="6660"/>
                    <a:pt x="12694" y="6675"/>
                  </a:cubicBezTo>
                  <a:cubicBezTo>
                    <a:pt x="13257" y="6690"/>
                    <a:pt x="13116" y="6371"/>
                    <a:pt x="13280" y="6493"/>
                  </a:cubicBezTo>
                  <a:cubicBezTo>
                    <a:pt x="13444" y="6614"/>
                    <a:pt x="13820" y="6614"/>
                    <a:pt x="13984" y="6569"/>
                  </a:cubicBezTo>
                  <a:cubicBezTo>
                    <a:pt x="14148" y="6523"/>
                    <a:pt x="14230" y="6189"/>
                    <a:pt x="14218" y="6022"/>
                  </a:cubicBezTo>
                  <a:cubicBezTo>
                    <a:pt x="14207" y="5855"/>
                    <a:pt x="12952" y="5718"/>
                    <a:pt x="12729" y="5885"/>
                  </a:cubicBezTo>
                  <a:cubicBezTo>
                    <a:pt x="12506" y="6052"/>
                    <a:pt x="12154" y="5809"/>
                    <a:pt x="11978" y="5931"/>
                  </a:cubicBezTo>
                  <a:cubicBezTo>
                    <a:pt x="11802" y="6052"/>
                    <a:pt x="11861" y="5779"/>
                    <a:pt x="11544" y="5764"/>
                  </a:cubicBezTo>
                  <a:cubicBezTo>
                    <a:pt x="11227" y="5749"/>
                    <a:pt x="11568" y="5536"/>
                    <a:pt x="11626" y="5445"/>
                  </a:cubicBezTo>
                  <a:cubicBezTo>
                    <a:pt x="11685" y="5354"/>
                    <a:pt x="11145" y="5111"/>
                    <a:pt x="10922" y="5172"/>
                  </a:cubicBezTo>
                  <a:cubicBezTo>
                    <a:pt x="10700" y="5232"/>
                    <a:pt x="10570" y="5081"/>
                    <a:pt x="10359" y="4959"/>
                  </a:cubicBezTo>
                  <a:cubicBezTo>
                    <a:pt x="10148" y="4837"/>
                    <a:pt x="9575" y="4866"/>
                    <a:pt x="9691" y="5081"/>
                  </a:cubicBezTo>
                  <a:cubicBezTo>
                    <a:pt x="9773" y="5232"/>
                    <a:pt x="10453" y="5551"/>
                    <a:pt x="10524" y="5399"/>
                  </a:cubicBezTo>
                  <a:cubicBezTo>
                    <a:pt x="10594" y="5248"/>
                    <a:pt x="10770" y="5582"/>
                    <a:pt x="10875" y="5749"/>
                  </a:cubicBezTo>
                  <a:cubicBezTo>
                    <a:pt x="10981" y="5916"/>
                    <a:pt x="10805" y="5976"/>
                    <a:pt x="10887" y="6280"/>
                  </a:cubicBezTo>
                  <a:close/>
                  <a:moveTo>
                    <a:pt x="8975" y="8710"/>
                  </a:moveTo>
                  <a:cubicBezTo>
                    <a:pt x="9233" y="8938"/>
                    <a:pt x="9151" y="8528"/>
                    <a:pt x="9445" y="8543"/>
                  </a:cubicBezTo>
                  <a:cubicBezTo>
                    <a:pt x="9738" y="8558"/>
                    <a:pt x="9749" y="7935"/>
                    <a:pt x="9796" y="7708"/>
                  </a:cubicBezTo>
                  <a:cubicBezTo>
                    <a:pt x="9843" y="7480"/>
                    <a:pt x="9562" y="7495"/>
                    <a:pt x="9632" y="7662"/>
                  </a:cubicBezTo>
                  <a:cubicBezTo>
                    <a:pt x="9703" y="7829"/>
                    <a:pt x="9620" y="7996"/>
                    <a:pt x="9597" y="7799"/>
                  </a:cubicBezTo>
                  <a:cubicBezTo>
                    <a:pt x="9573" y="7601"/>
                    <a:pt x="9351" y="7784"/>
                    <a:pt x="9269" y="7632"/>
                  </a:cubicBezTo>
                  <a:cubicBezTo>
                    <a:pt x="9186" y="7480"/>
                    <a:pt x="9527" y="7465"/>
                    <a:pt x="9609" y="7267"/>
                  </a:cubicBezTo>
                  <a:cubicBezTo>
                    <a:pt x="9691" y="7070"/>
                    <a:pt x="9339" y="7100"/>
                    <a:pt x="9421" y="6948"/>
                  </a:cubicBezTo>
                  <a:cubicBezTo>
                    <a:pt x="9503" y="6797"/>
                    <a:pt x="8905" y="6964"/>
                    <a:pt x="9081" y="7055"/>
                  </a:cubicBezTo>
                  <a:cubicBezTo>
                    <a:pt x="9257" y="7146"/>
                    <a:pt x="9093" y="7267"/>
                    <a:pt x="8928" y="7115"/>
                  </a:cubicBezTo>
                  <a:cubicBezTo>
                    <a:pt x="8764" y="6964"/>
                    <a:pt x="8309" y="7218"/>
                    <a:pt x="8471" y="7389"/>
                  </a:cubicBezTo>
                  <a:cubicBezTo>
                    <a:pt x="8600" y="7525"/>
                    <a:pt x="8987" y="7298"/>
                    <a:pt x="8764" y="7693"/>
                  </a:cubicBezTo>
                  <a:cubicBezTo>
                    <a:pt x="8541" y="8087"/>
                    <a:pt x="8448" y="7586"/>
                    <a:pt x="8236" y="7632"/>
                  </a:cubicBezTo>
                  <a:cubicBezTo>
                    <a:pt x="8025" y="7677"/>
                    <a:pt x="8119" y="8011"/>
                    <a:pt x="8436" y="8133"/>
                  </a:cubicBezTo>
                  <a:cubicBezTo>
                    <a:pt x="8752" y="8254"/>
                    <a:pt x="8717" y="8482"/>
                    <a:pt x="8975" y="8710"/>
                  </a:cubicBezTo>
                  <a:close/>
                  <a:moveTo>
                    <a:pt x="10477" y="6584"/>
                  </a:moveTo>
                  <a:cubicBezTo>
                    <a:pt x="10688" y="6569"/>
                    <a:pt x="10582" y="6235"/>
                    <a:pt x="10348" y="6007"/>
                  </a:cubicBezTo>
                  <a:cubicBezTo>
                    <a:pt x="10113" y="5779"/>
                    <a:pt x="9586" y="6247"/>
                    <a:pt x="9679" y="6341"/>
                  </a:cubicBezTo>
                  <a:cubicBezTo>
                    <a:pt x="9785" y="6447"/>
                    <a:pt x="10266" y="6599"/>
                    <a:pt x="10477" y="6584"/>
                  </a:cubicBezTo>
                  <a:close/>
                  <a:moveTo>
                    <a:pt x="10606" y="4367"/>
                  </a:moveTo>
                  <a:cubicBezTo>
                    <a:pt x="10582" y="4276"/>
                    <a:pt x="9693" y="4414"/>
                    <a:pt x="9832" y="4549"/>
                  </a:cubicBezTo>
                  <a:cubicBezTo>
                    <a:pt x="10066" y="4777"/>
                    <a:pt x="10629" y="4458"/>
                    <a:pt x="10606" y="4367"/>
                  </a:cubicBezTo>
                  <a:close/>
                  <a:moveTo>
                    <a:pt x="9656" y="4291"/>
                  </a:moveTo>
                  <a:cubicBezTo>
                    <a:pt x="9832" y="4291"/>
                    <a:pt x="9972" y="4260"/>
                    <a:pt x="10125" y="4184"/>
                  </a:cubicBezTo>
                  <a:cubicBezTo>
                    <a:pt x="10277" y="4109"/>
                    <a:pt x="10043" y="4109"/>
                    <a:pt x="10148" y="3926"/>
                  </a:cubicBezTo>
                  <a:cubicBezTo>
                    <a:pt x="10254" y="3744"/>
                    <a:pt x="9890" y="3729"/>
                    <a:pt x="9867" y="3790"/>
                  </a:cubicBezTo>
                  <a:cubicBezTo>
                    <a:pt x="9843" y="3850"/>
                    <a:pt x="9386" y="3425"/>
                    <a:pt x="9315" y="3562"/>
                  </a:cubicBezTo>
                  <a:cubicBezTo>
                    <a:pt x="9245" y="3698"/>
                    <a:pt x="9480" y="4291"/>
                    <a:pt x="9656" y="4291"/>
                  </a:cubicBezTo>
                  <a:close/>
                  <a:moveTo>
                    <a:pt x="9163" y="5187"/>
                  </a:moveTo>
                  <a:cubicBezTo>
                    <a:pt x="9151" y="5339"/>
                    <a:pt x="8881" y="5156"/>
                    <a:pt x="8670" y="5050"/>
                  </a:cubicBezTo>
                  <a:cubicBezTo>
                    <a:pt x="8459" y="4944"/>
                    <a:pt x="8588" y="5263"/>
                    <a:pt x="8752" y="5445"/>
                  </a:cubicBezTo>
                  <a:cubicBezTo>
                    <a:pt x="8917" y="5627"/>
                    <a:pt x="8670" y="5536"/>
                    <a:pt x="8448" y="5339"/>
                  </a:cubicBezTo>
                  <a:cubicBezTo>
                    <a:pt x="8225" y="5141"/>
                    <a:pt x="8248" y="5475"/>
                    <a:pt x="8354" y="5582"/>
                  </a:cubicBezTo>
                  <a:cubicBezTo>
                    <a:pt x="8459" y="5688"/>
                    <a:pt x="8330" y="5840"/>
                    <a:pt x="8189" y="5597"/>
                  </a:cubicBezTo>
                  <a:cubicBezTo>
                    <a:pt x="8049" y="5354"/>
                    <a:pt x="7978" y="5096"/>
                    <a:pt x="7755" y="5081"/>
                  </a:cubicBezTo>
                  <a:cubicBezTo>
                    <a:pt x="7533" y="5065"/>
                    <a:pt x="7634" y="5361"/>
                    <a:pt x="7720" y="5506"/>
                  </a:cubicBezTo>
                  <a:cubicBezTo>
                    <a:pt x="7838" y="5703"/>
                    <a:pt x="7955" y="5749"/>
                    <a:pt x="8143" y="5885"/>
                  </a:cubicBezTo>
                  <a:cubicBezTo>
                    <a:pt x="8330" y="6022"/>
                    <a:pt x="8635" y="5825"/>
                    <a:pt x="8776" y="5870"/>
                  </a:cubicBezTo>
                  <a:cubicBezTo>
                    <a:pt x="8917" y="5916"/>
                    <a:pt x="8623" y="6143"/>
                    <a:pt x="8717" y="6295"/>
                  </a:cubicBezTo>
                  <a:cubicBezTo>
                    <a:pt x="8811" y="6447"/>
                    <a:pt x="9069" y="6341"/>
                    <a:pt x="9269" y="6326"/>
                  </a:cubicBezTo>
                  <a:cubicBezTo>
                    <a:pt x="9468" y="6311"/>
                    <a:pt x="9374" y="6159"/>
                    <a:pt x="9491" y="6052"/>
                  </a:cubicBezTo>
                  <a:cubicBezTo>
                    <a:pt x="9609" y="5946"/>
                    <a:pt x="9374" y="5961"/>
                    <a:pt x="9468" y="5703"/>
                  </a:cubicBezTo>
                  <a:cubicBezTo>
                    <a:pt x="9562" y="5445"/>
                    <a:pt x="9175" y="5035"/>
                    <a:pt x="9163" y="5187"/>
                  </a:cubicBezTo>
                  <a:close/>
                  <a:moveTo>
                    <a:pt x="7838" y="6250"/>
                  </a:moveTo>
                  <a:cubicBezTo>
                    <a:pt x="7920" y="6128"/>
                    <a:pt x="7662" y="5870"/>
                    <a:pt x="7591" y="6083"/>
                  </a:cubicBezTo>
                  <a:cubicBezTo>
                    <a:pt x="7521" y="6295"/>
                    <a:pt x="7754" y="6373"/>
                    <a:pt x="7838" y="6250"/>
                  </a:cubicBezTo>
                  <a:close/>
                  <a:moveTo>
                    <a:pt x="9163" y="2803"/>
                  </a:moveTo>
                  <a:cubicBezTo>
                    <a:pt x="9245" y="2620"/>
                    <a:pt x="8668" y="2477"/>
                    <a:pt x="8811" y="2636"/>
                  </a:cubicBezTo>
                  <a:cubicBezTo>
                    <a:pt x="8893" y="2727"/>
                    <a:pt x="9081" y="2985"/>
                    <a:pt x="9163" y="2803"/>
                  </a:cubicBezTo>
                  <a:close/>
                  <a:moveTo>
                    <a:pt x="7638" y="4792"/>
                  </a:moveTo>
                  <a:cubicBezTo>
                    <a:pt x="7732" y="4640"/>
                    <a:pt x="7263" y="4154"/>
                    <a:pt x="7239" y="4382"/>
                  </a:cubicBezTo>
                  <a:cubicBezTo>
                    <a:pt x="7216" y="4610"/>
                    <a:pt x="7538" y="4953"/>
                    <a:pt x="7638" y="4792"/>
                  </a:cubicBezTo>
                  <a:close/>
                  <a:moveTo>
                    <a:pt x="7556" y="3516"/>
                  </a:moveTo>
                  <a:cubicBezTo>
                    <a:pt x="7697" y="3395"/>
                    <a:pt x="7955" y="3592"/>
                    <a:pt x="7908" y="3729"/>
                  </a:cubicBezTo>
                  <a:cubicBezTo>
                    <a:pt x="7861" y="3866"/>
                    <a:pt x="7455" y="3701"/>
                    <a:pt x="7486" y="3820"/>
                  </a:cubicBezTo>
                  <a:cubicBezTo>
                    <a:pt x="7497" y="3866"/>
                    <a:pt x="7544" y="4048"/>
                    <a:pt x="7826" y="3941"/>
                  </a:cubicBezTo>
                  <a:cubicBezTo>
                    <a:pt x="8107" y="3835"/>
                    <a:pt x="8342" y="3911"/>
                    <a:pt x="8530" y="4109"/>
                  </a:cubicBezTo>
                  <a:cubicBezTo>
                    <a:pt x="8717" y="4306"/>
                    <a:pt x="8893" y="4382"/>
                    <a:pt x="9022" y="4184"/>
                  </a:cubicBezTo>
                  <a:cubicBezTo>
                    <a:pt x="9151" y="3987"/>
                    <a:pt x="8858" y="3957"/>
                    <a:pt x="8917" y="3805"/>
                  </a:cubicBezTo>
                  <a:cubicBezTo>
                    <a:pt x="8975" y="3653"/>
                    <a:pt x="8729" y="3562"/>
                    <a:pt x="8600" y="3562"/>
                  </a:cubicBezTo>
                  <a:cubicBezTo>
                    <a:pt x="8471" y="3562"/>
                    <a:pt x="8424" y="3258"/>
                    <a:pt x="8318" y="3319"/>
                  </a:cubicBezTo>
                  <a:cubicBezTo>
                    <a:pt x="8213" y="3380"/>
                    <a:pt x="8143" y="3486"/>
                    <a:pt x="8143" y="3288"/>
                  </a:cubicBezTo>
                  <a:cubicBezTo>
                    <a:pt x="8143" y="3091"/>
                    <a:pt x="7533" y="3076"/>
                    <a:pt x="7380" y="3152"/>
                  </a:cubicBezTo>
                  <a:cubicBezTo>
                    <a:pt x="7228" y="3228"/>
                    <a:pt x="7415" y="3638"/>
                    <a:pt x="7556" y="3516"/>
                  </a:cubicBezTo>
                  <a:close/>
                  <a:moveTo>
                    <a:pt x="5597" y="3987"/>
                  </a:moveTo>
                  <a:cubicBezTo>
                    <a:pt x="5715" y="4048"/>
                    <a:pt x="5832" y="3850"/>
                    <a:pt x="5914" y="3941"/>
                  </a:cubicBezTo>
                  <a:cubicBezTo>
                    <a:pt x="5996" y="4033"/>
                    <a:pt x="6360" y="4109"/>
                    <a:pt x="6360" y="3866"/>
                  </a:cubicBezTo>
                  <a:cubicBezTo>
                    <a:pt x="6360" y="3623"/>
                    <a:pt x="5902" y="3592"/>
                    <a:pt x="5785" y="3683"/>
                  </a:cubicBezTo>
                  <a:cubicBezTo>
                    <a:pt x="5668" y="3774"/>
                    <a:pt x="5128" y="3805"/>
                    <a:pt x="5281" y="3957"/>
                  </a:cubicBezTo>
                  <a:cubicBezTo>
                    <a:pt x="5374" y="4050"/>
                    <a:pt x="5480" y="3926"/>
                    <a:pt x="5597" y="3987"/>
                  </a:cubicBezTo>
                  <a:close/>
                  <a:moveTo>
                    <a:pt x="6172" y="4276"/>
                  </a:moveTo>
                  <a:cubicBezTo>
                    <a:pt x="6324" y="4245"/>
                    <a:pt x="6254" y="4093"/>
                    <a:pt x="6008" y="4139"/>
                  </a:cubicBezTo>
                  <a:cubicBezTo>
                    <a:pt x="5761" y="4184"/>
                    <a:pt x="5339" y="4184"/>
                    <a:pt x="5339" y="4412"/>
                  </a:cubicBezTo>
                  <a:cubicBezTo>
                    <a:pt x="5339" y="4594"/>
                    <a:pt x="5421" y="4686"/>
                    <a:pt x="5691" y="4716"/>
                  </a:cubicBezTo>
                  <a:cubicBezTo>
                    <a:pt x="5961" y="4746"/>
                    <a:pt x="6195" y="4412"/>
                    <a:pt x="6066" y="4412"/>
                  </a:cubicBezTo>
                  <a:cubicBezTo>
                    <a:pt x="5937" y="4412"/>
                    <a:pt x="6020" y="4306"/>
                    <a:pt x="6172" y="4276"/>
                  </a:cubicBezTo>
                  <a:close/>
                  <a:moveTo>
                    <a:pt x="5198" y="4351"/>
                  </a:moveTo>
                  <a:cubicBezTo>
                    <a:pt x="5257" y="4169"/>
                    <a:pt x="4810" y="4200"/>
                    <a:pt x="4847" y="4260"/>
                  </a:cubicBezTo>
                  <a:cubicBezTo>
                    <a:pt x="4929" y="4397"/>
                    <a:pt x="5140" y="4534"/>
                    <a:pt x="5198" y="4351"/>
                  </a:cubicBezTo>
                  <a:close/>
                  <a:moveTo>
                    <a:pt x="4588" y="5445"/>
                  </a:moveTo>
                  <a:cubicBezTo>
                    <a:pt x="4424" y="5460"/>
                    <a:pt x="4436" y="5673"/>
                    <a:pt x="4624" y="5673"/>
                  </a:cubicBezTo>
                  <a:cubicBezTo>
                    <a:pt x="4811" y="5673"/>
                    <a:pt x="4870" y="5749"/>
                    <a:pt x="4600" y="5733"/>
                  </a:cubicBezTo>
                  <a:cubicBezTo>
                    <a:pt x="4330" y="5718"/>
                    <a:pt x="4213" y="6022"/>
                    <a:pt x="4401" y="5961"/>
                  </a:cubicBezTo>
                  <a:cubicBezTo>
                    <a:pt x="4588" y="5901"/>
                    <a:pt x="4811" y="5901"/>
                    <a:pt x="4671" y="5961"/>
                  </a:cubicBezTo>
                  <a:cubicBezTo>
                    <a:pt x="4530" y="6022"/>
                    <a:pt x="4146" y="6064"/>
                    <a:pt x="4201" y="6159"/>
                  </a:cubicBezTo>
                  <a:cubicBezTo>
                    <a:pt x="4237" y="6219"/>
                    <a:pt x="4389" y="6204"/>
                    <a:pt x="4542" y="6280"/>
                  </a:cubicBezTo>
                  <a:cubicBezTo>
                    <a:pt x="4694" y="6356"/>
                    <a:pt x="4788" y="6402"/>
                    <a:pt x="4905" y="6235"/>
                  </a:cubicBezTo>
                  <a:cubicBezTo>
                    <a:pt x="5022" y="6068"/>
                    <a:pt x="5175" y="5901"/>
                    <a:pt x="5116" y="6128"/>
                  </a:cubicBezTo>
                  <a:cubicBezTo>
                    <a:pt x="5058" y="6356"/>
                    <a:pt x="5304" y="6189"/>
                    <a:pt x="5621" y="6174"/>
                  </a:cubicBezTo>
                  <a:cubicBezTo>
                    <a:pt x="5937" y="6159"/>
                    <a:pt x="5562" y="6417"/>
                    <a:pt x="5234" y="6447"/>
                  </a:cubicBezTo>
                  <a:cubicBezTo>
                    <a:pt x="4905" y="6478"/>
                    <a:pt x="4964" y="6690"/>
                    <a:pt x="5222" y="6766"/>
                  </a:cubicBezTo>
                  <a:cubicBezTo>
                    <a:pt x="5480" y="6842"/>
                    <a:pt x="6031" y="6554"/>
                    <a:pt x="6160" y="6386"/>
                  </a:cubicBezTo>
                  <a:cubicBezTo>
                    <a:pt x="6289" y="6219"/>
                    <a:pt x="6407" y="6478"/>
                    <a:pt x="6536" y="6356"/>
                  </a:cubicBezTo>
                  <a:cubicBezTo>
                    <a:pt x="6665" y="6235"/>
                    <a:pt x="6911" y="6371"/>
                    <a:pt x="7134" y="6311"/>
                  </a:cubicBezTo>
                  <a:cubicBezTo>
                    <a:pt x="7357" y="6250"/>
                    <a:pt x="7392" y="5703"/>
                    <a:pt x="7228" y="5612"/>
                  </a:cubicBezTo>
                  <a:cubicBezTo>
                    <a:pt x="7063" y="5521"/>
                    <a:pt x="7063" y="5718"/>
                    <a:pt x="6934" y="5749"/>
                  </a:cubicBezTo>
                  <a:cubicBezTo>
                    <a:pt x="6805" y="5779"/>
                    <a:pt x="6735" y="5566"/>
                    <a:pt x="6629" y="5430"/>
                  </a:cubicBezTo>
                  <a:cubicBezTo>
                    <a:pt x="6524" y="5293"/>
                    <a:pt x="6594" y="5035"/>
                    <a:pt x="6442" y="5065"/>
                  </a:cubicBezTo>
                  <a:cubicBezTo>
                    <a:pt x="6291" y="5095"/>
                    <a:pt x="5961" y="5415"/>
                    <a:pt x="6160" y="5445"/>
                  </a:cubicBezTo>
                  <a:cubicBezTo>
                    <a:pt x="6360" y="5475"/>
                    <a:pt x="6289" y="5612"/>
                    <a:pt x="6184" y="5673"/>
                  </a:cubicBezTo>
                  <a:cubicBezTo>
                    <a:pt x="6078" y="5733"/>
                    <a:pt x="6430" y="5840"/>
                    <a:pt x="6383" y="5931"/>
                  </a:cubicBezTo>
                  <a:cubicBezTo>
                    <a:pt x="6336" y="6022"/>
                    <a:pt x="5797" y="5946"/>
                    <a:pt x="5773" y="5794"/>
                  </a:cubicBezTo>
                  <a:cubicBezTo>
                    <a:pt x="5750" y="5642"/>
                    <a:pt x="5327" y="5369"/>
                    <a:pt x="5152" y="5430"/>
                  </a:cubicBezTo>
                  <a:cubicBezTo>
                    <a:pt x="4976" y="5490"/>
                    <a:pt x="5046" y="5248"/>
                    <a:pt x="4870" y="5232"/>
                  </a:cubicBezTo>
                  <a:cubicBezTo>
                    <a:pt x="4694" y="5217"/>
                    <a:pt x="4753" y="5430"/>
                    <a:pt x="4588" y="5445"/>
                  </a:cubicBezTo>
                  <a:close/>
                  <a:moveTo>
                    <a:pt x="2759" y="5521"/>
                  </a:moveTo>
                  <a:cubicBezTo>
                    <a:pt x="2841" y="5566"/>
                    <a:pt x="2759" y="5779"/>
                    <a:pt x="2853" y="5718"/>
                  </a:cubicBezTo>
                  <a:cubicBezTo>
                    <a:pt x="2946" y="5658"/>
                    <a:pt x="2970" y="5642"/>
                    <a:pt x="3040" y="5673"/>
                  </a:cubicBezTo>
                  <a:cubicBezTo>
                    <a:pt x="3167" y="5728"/>
                    <a:pt x="3193" y="5582"/>
                    <a:pt x="3251" y="5506"/>
                  </a:cubicBezTo>
                  <a:cubicBezTo>
                    <a:pt x="3310" y="5430"/>
                    <a:pt x="3287" y="5779"/>
                    <a:pt x="3439" y="5779"/>
                  </a:cubicBezTo>
                  <a:cubicBezTo>
                    <a:pt x="3568" y="5779"/>
                    <a:pt x="3545" y="5415"/>
                    <a:pt x="3662" y="5521"/>
                  </a:cubicBezTo>
                  <a:cubicBezTo>
                    <a:pt x="3779" y="5627"/>
                    <a:pt x="3814" y="5475"/>
                    <a:pt x="3838" y="5369"/>
                  </a:cubicBezTo>
                  <a:cubicBezTo>
                    <a:pt x="3861" y="5263"/>
                    <a:pt x="3861" y="5081"/>
                    <a:pt x="3990" y="5050"/>
                  </a:cubicBezTo>
                  <a:cubicBezTo>
                    <a:pt x="4119" y="5020"/>
                    <a:pt x="4014" y="5217"/>
                    <a:pt x="4072" y="5354"/>
                  </a:cubicBezTo>
                  <a:cubicBezTo>
                    <a:pt x="4158" y="5553"/>
                    <a:pt x="4307" y="5369"/>
                    <a:pt x="4319" y="5278"/>
                  </a:cubicBezTo>
                  <a:cubicBezTo>
                    <a:pt x="4330" y="5187"/>
                    <a:pt x="4542" y="5248"/>
                    <a:pt x="4530" y="5141"/>
                  </a:cubicBezTo>
                  <a:cubicBezTo>
                    <a:pt x="4518" y="5035"/>
                    <a:pt x="4588" y="5005"/>
                    <a:pt x="4530" y="4883"/>
                  </a:cubicBezTo>
                  <a:cubicBezTo>
                    <a:pt x="4471" y="4762"/>
                    <a:pt x="4624" y="4792"/>
                    <a:pt x="4694" y="4701"/>
                  </a:cubicBezTo>
                  <a:cubicBezTo>
                    <a:pt x="4764" y="4610"/>
                    <a:pt x="4600" y="4686"/>
                    <a:pt x="4483" y="4549"/>
                  </a:cubicBezTo>
                  <a:cubicBezTo>
                    <a:pt x="4366" y="4412"/>
                    <a:pt x="4319" y="4594"/>
                    <a:pt x="4319" y="4686"/>
                  </a:cubicBezTo>
                  <a:cubicBezTo>
                    <a:pt x="4319" y="4777"/>
                    <a:pt x="4096" y="4701"/>
                    <a:pt x="3967" y="4640"/>
                  </a:cubicBezTo>
                  <a:cubicBezTo>
                    <a:pt x="3838" y="4579"/>
                    <a:pt x="3674" y="4837"/>
                    <a:pt x="3486" y="4959"/>
                  </a:cubicBezTo>
                  <a:cubicBezTo>
                    <a:pt x="3298" y="5081"/>
                    <a:pt x="3287" y="5293"/>
                    <a:pt x="3110" y="5278"/>
                  </a:cubicBezTo>
                  <a:cubicBezTo>
                    <a:pt x="2935" y="5263"/>
                    <a:pt x="2677" y="5475"/>
                    <a:pt x="2759" y="5521"/>
                  </a:cubicBezTo>
                  <a:close/>
                  <a:moveTo>
                    <a:pt x="3732" y="5946"/>
                  </a:moveTo>
                  <a:cubicBezTo>
                    <a:pt x="3943" y="5976"/>
                    <a:pt x="4154" y="5733"/>
                    <a:pt x="4143" y="5597"/>
                  </a:cubicBezTo>
                  <a:cubicBezTo>
                    <a:pt x="4131" y="5460"/>
                    <a:pt x="3627" y="5931"/>
                    <a:pt x="3732" y="5946"/>
                  </a:cubicBezTo>
                  <a:close/>
                  <a:moveTo>
                    <a:pt x="8189" y="9682"/>
                  </a:moveTo>
                  <a:cubicBezTo>
                    <a:pt x="8260" y="9576"/>
                    <a:pt x="8553" y="9894"/>
                    <a:pt x="8565" y="9667"/>
                  </a:cubicBezTo>
                  <a:cubicBezTo>
                    <a:pt x="8577" y="9439"/>
                    <a:pt x="8236" y="9333"/>
                    <a:pt x="8096" y="9211"/>
                  </a:cubicBezTo>
                  <a:cubicBezTo>
                    <a:pt x="7955" y="9090"/>
                    <a:pt x="7896" y="9150"/>
                    <a:pt x="7673" y="8938"/>
                  </a:cubicBezTo>
                  <a:cubicBezTo>
                    <a:pt x="7450" y="8725"/>
                    <a:pt x="7732" y="8619"/>
                    <a:pt x="7568" y="8452"/>
                  </a:cubicBezTo>
                  <a:cubicBezTo>
                    <a:pt x="7404" y="8285"/>
                    <a:pt x="7345" y="7829"/>
                    <a:pt x="7462" y="7677"/>
                  </a:cubicBezTo>
                  <a:cubicBezTo>
                    <a:pt x="7580" y="7525"/>
                    <a:pt x="7709" y="7298"/>
                    <a:pt x="7497" y="7191"/>
                  </a:cubicBezTo>
                  <a:cubicBezTo>
                    <a:pt x="7286" y="7085"/>
                    <a:pt x="6946" y="7283"/>
                    <a:pt x="6981" y="7343"/>
                  </a:cubicBezTo>
                  <a:cubicBezTo>
                    <a:pt x="7017" y="7404"/>
                    <a:pt x="7310" y="7617"/>
                    <a:pt x="7310" y="7708"/>
                  </a:cubicBezTo>
                  <a:cubicBezTo>
                    <a:pt x="7310" y="7799"/>
                    <a:pt x="7040" y="7450"/>
                    <a:pt x="6946" y="7525"/>
                  </a:cubicBezTo>
                  <a:cubicBezTo>
                    <a:pt x="6852" y="7601"/>
                    <a:pt x="6747" y="7374"/>
                    <a:pt x="6665" y="7525"/>
                  </a:cubicBezTo>
                  <a:cubicBezTo>
                    <a:pt x="6583" y="7677"/>
                    <a:pt x="6770" y="8209"/>
                    <a:pt x="6840" y="8361"/>
                  </a:cubicBezTo>
                  <a:cubicBezTo>
                    <a:pt x="6911" y="8513"/>
                    <a:pt x="6770" y="8513"/>
                    <a:pt x="6676" y="8543"/>
                  </a:cubicBezTo>
                  <a:cubicBezTo>
                    <a:pt x="6583" y="8573"/>
                    <a:pt x="6571" y="8118"/>
                    <a:pt x="6477" y="7951"/>
                  </a:cubicBezTo>
                  <a:cubicBezTo>
                    <a:pt x="6383" y="7784"/>
                    <a:pt x="6008" y="7586"/>
                    <a:pt x="5984" y="7708"/>
                  </a:cubicBezTo>
                  <a:cubicBezTo>
                    <a:pt x="5961" y="7829"/>
                    <a:pt x="6219" y="7829"/>
                    <a:pt x="6184" y="7996"/>
                  </a:cubicBezTo>
                  <a:cubicBezTo>
                    <a:pt x="6149" y="8163"/>
                    <a:pt x="6008" y="7890"/>
                    <a:pt x="5879" y="8027"/>
                  </a:cubicBezTo>
                  <a:cubicBezTo>
                    <a:pt x="5750" y="8163"/>
                    <a:pt x="5773" y="8072"/>
                    <a:pt x="5797" y="7935"/>
                  </a:cubicBezTo>
                  <a:cubicBezTo>
                    <a:pt x="5820" y="7799"/>
                    <a:pt x="5609" y="7647"/>
                    <a:pt x="5374" y="7677"/>
                  </a:cubicBezTo>
                  <a:cubicBezTo>
                    <a:pt x="5140" y="7708"/>
                    <a:pt x="5269" y="7920"/>
                    <a:pt x="5198" y="7996"/>
                  </a:cubicBezTo>
                  <a:cubicBezTo>
                    <a:pt x="5128" y="8072"/>
                    <a:pt x="4776" y="7951"/>
                    <a:pt x="4999" y="7890"/>
                  </a:cubicBezTo>
                  <a:cubicBezTo>
                    <a:pt x="5222" y="7829"/>
                    <a:pt x="5128" y="7662"/>
                    <a:pt x="5046" y="7495"/>
                  </a:cubicBezTo>
                  <a:cubicBezTo>
                    <a:pt x="4964" y="7328"/>
                    <a:pt x="4741" y="7525"/>
                    <a:pt x="4377" y="7693"/>
                  </a:cubicBezTo>
                  <a:cubicBezTo>
                    <a:pt x="4014" y="7860"/>
                    <a:pt x="3850" y="8042"/>
                    <a:pt x="3896" y="8057"/>
                  </a:cubicBezTo>
                  <a:cubicBezTo>
                    <a:pt x="3943" y="8072"/>
                    <a:pt x="3955" y="8148"/>
                    <a:pt x="3814" y="8300"/>
                  </a:cubicBezTo>
                  <a:cubicBezTo>
                    <a:pt x="3674" y="8452"/>
                    <a:pt x="3814" y="8588"/>
                    <a:pt x="3943" y="8588"/>
                  </a:cubicBezTo>
                  <a:cubicBezTo>
                    <a:pt x="4072" y="8588"/>
                    <a:pt x="3959" y="8722"/>
                    <a:pt x="4049" y="8756"/>
                  </a:cubicBezTo>
                  <a:cubicBezTo>
                    <a:pt x="4131" y="8786"/>
                    <a:pt x="4553" y="8543"/>
                    <a:pt x="4671" y="8649"/>
                  </a:cubicBezTo>
                  <a:cubicBezTo>
                    <a:pt x="4788" y="8756"/>
                    <a:pt x="3979" y="8816"/>
                    <a:pt x="3979" y="8999"/>
                  </a:cubicBezTo>
                  <a:cubicBezTo>
                    <a:pt x="3979" y="9181"/>
                    <a:pt x="4424" y="9287"/>
                    <a:pt x="4753" y="9211"/>
                  </a:cubicBezTo>
                  <a:cubicBezTo>
                    <a:pt x="5081" y="9135"/>
                    <a:pt x="5656" y="9272"/>
                    <a:pt x="5656" y="9378"/>
                  </a:cubicBezTo>
                  <a:cubicBezTo>
                    <a:pt x="5656" y="9485"/>
                    <a:pt x="5269" y="9454"/>
                    <a:pt x="4976" y="9439"/>
                  </a:cubicBezTo>
                  <a:cubicBezTo>
                    <a:pt x="4682" y="9424"/>
                    <a:pt x="4178" y="9545"/>
                    <a:pt x="4201" y="9667"/>
                  </a:cubicBezTo>
                  <a:cubicBezTo>
                    <a:pt x="4228" y="9803"/>
                    <a:pt x="4260" y="9803"/>
                    <a:pt x="4565" y="9986"/>
                  </a:cubicBezTo>
                  <a:cubicBezTo>
                    <a:pt x="4870" y="10168"/>
                    <a:pt x="5187" y="9894"/>
                    <a:pt x="5175" y="10153"/>
                  </a:cubicBezTo>
                  <a:cubicBezTo>
                    <a:pt x="5163" y="10411"/>
                    <a:pt x="5339" y="10472"/>
                    <a:pt x="5750" y="10487"/>
                  </a:cubicBezTo>
                  <a:cubicBezTo>
                    <a:pt x="6160" y="10502"/>
                    <a:pt x="6348" y="10244"/>
                    <a:pt x="6547" y="10259"/>
                  </a:cubicBezTo>
                  <a:cubicBezTo>
                    <a:pt x="6747" y="10274"/>
                    <a:pt x="6840" y="10229"/>
                    <a:pt x="6934" y="10046"/>
                  </a:cubicBezTo>
                  <a:cubicBezTo>
                    <a:pt x="7028" y="9864"/>
                    <a:pt x="7110" y="9970"/>
                    <a:pt x="7134" y="10062"/>
                  </a:cubicBezTo>
                  <a:cubicBezTo>
                    <a:pt x="7157" y="10153"/>
                    <a:pt x="7415" y="10137"/>
                    <a:pt x="7474" y="10213"/>
                  </a:cubicBezTo>
                  <a:cubicBezTo>
                    <a:pt x="7624" y="10407"/>
                    <a:pt x="8119" y="10350"/>
                    <a:pt x="8307" y="10229"/>
                  </a:cubicBezTo>
                  <a:cubicBezTo>
                    <a:pt x="8494" y="10107"/>
                    <a:pt x="8225" y="9773"/>
                    <a:pt x="8131" y="9925"/>
                  </a:cubicBezTo>
                  <a:cubicBezTo>
                    <a:pt x="8037" y="10077"/>
                    <a:pt x="7955" y="9986"/>
                    <a:pt x="7931" y="9910"/>
                  </a:cubicBezTo>
                  <a:cubicBezTo>
                    <a:pt x="7908" y="9834"/>
                    <a:pt x="8119" y="9788"/>
                    <a:pt x="8189" y="9682"/>
                  </a:cubicBezTo>
                  <a:close/>
                  <a:moveTo>
                    <a:pt x="2325" y="8437"/>
                  </a:moveTo>
                  <a:cubicBezTo>
                    <a:pt x="2536" y="8497"/>
                    <a:pt x="2559" y="8983"/>
                    <a:pt x="2700" y="8983"/>
                  </a:cubicBezTo>
                  <a:cubicBezTo>
                    <a:pt x="2794" y="8983"/>
                    <a:pt x="2724" y="8831"/>
                    <a:pt x="2876" y="8831"/>
                  </a:cubicBezTo>
                  <a:cubicBezTo>
                    <a:pt x="3028" y="8831"/>
                    <a:pt x="2993" y="8725"/>
                    <a:pt x="3134" y="8740"/>
                  </a:cubicBezTo>
                  <a:cubicBezTo>
                    <a:pt x="3275" y="8756"/>
                    <a:pt x="3392" y="8695"/>
                    <a:pt x="3392" y="8482"/>
                  </a:cubicBezTo>
                  <a:cubicBezTo>
                    <a:pt x="3392" y="8270"/>
                    <a:pt x="3498" y="8194"/>
                    <a:pt x="3638" y="8148"/>
                  </a:cubicBezTo>
                  <a:cubicBezTo>
                    <a:pt x="3779" y="8103"/>
                    <a:pt x="3650" y="7875"/>
                    <a:pt x="3850" y="7814"/>
                  </a:cubicBezTo>
                  <a:cubicBezTo>
                    <a:pt x="4049" y="7753"/>
                    <a:pt x="4600" y="7450"/>
                    <a:pt x="4694" y="7358"/>
                  </a:cubicBezTo>
                  <a:cubicBezTo>
                    <a:pt x="4788" y="7267"/>
                    <a:pt x="4577" y="7146"/>
                    <a:pt x="4366" y="6979"/>
                  </a:cubicBezTo>
                  <a:cubicBezTo>
                    <a:pt x="4154" y="6812"/>
                    <a:pt x="3990" y="6766"/>
                    <a:pt x="3826" y="6903"/>
                  </a:cubicBezTo>
                  <a:cubicBezTo>
                    <a:pt x="3662" y="7040"/>
                    <a:pt x="3791" y="6751"/>
                    <a:pt x="3662" y="6827"/>
                  </a:cubicBezTo>
                  <a:cubicBezTo>
                    <a:pt x="3533" y="6903"/>
                    <a:pt x="3181" y="6705"/>
                    <a:pt x="3134" y="6629"/>
                  </a:cubicBezTo>
                  <a:cubicBezTo>
                    <a:pt x="3087" y="6554"/>
                    <a:pt x="2454" y="6797"/>
                    <a:pt x="2301" y="6797"/>
                  </a:cubicBezTo>
                  <a:cubicBezTo>
                    <a:pt x="2149" y="6797"/>
                    <a:pt x="2313" y="7009"/>
                    <a:pt x="2419" y="7115"/>
                  </a:cubicBezTo>
                  <a:cubicBezTo>
                    <a:pt x="2524" y="7222"/>
                    <a:pt x="2160" y="7556"/>
                    <a:pt x="2231" y="7632"/>
                  </a:cubicBezTo>
                  <a:cubicBezTo>
                    <a:pt x="2301" y="7708"/>
                    <a:pt x="2160" y="7905"/>
                    <a:pt x="1996" y="8148"/>
                  </a:cubicBezTo>
                  <a:cubicBezTo>
                    <a:pt x="1832" y="8391"/>
                    <a:pt x="2114" y="8376"/>
                    <a:pt x="2325" y="8437"/>
                  </a:cubicBezTo>
                  <a:close/>
                  <a:moveTo>
                    <a:pt x="2524" y="20502"/>
                  </a:moveTo>
                  <a:cubicBezTo>
                    <a:pt x="2448" y="20396"/>
                    <a:pt x="2248" y="20419"/>
                    <a:pt x="2219" y="20320"/>
                  </a:cubicBezTo>
                  <a:cubicBezTo>
                    <a:pt x="2190" y="20221"/>
                    <a:pt x="2008" y="19865"/>
                    <a:pt x="1908" y="19872"/>
                  </a:cubicBezTo>
                  <a:cubicBezTo>
                    <a:pt x="1809" y="19880"/>
                    <a:pt x="1680" y="19887"/>
                    <a:pt x="1562" y="19773"/>
                  </a:cubicBezTo>
                  <a:cubicBezTo>
                    <a:pt x="1445" y="19659"/>
                    <a:pt x="1369" y="19652"/>
                    <a:pt x="1287" y="19720"/>
                  </a:cubicBezTo>
                  <a:cubicBezTo>
                    <a:pt x="1205" y="19789"/>
                    <a:pt x="1375" y="19804"/>
                    <a:pt x="1369" y="19880"/>
                  </a:cubicBezTo>
                  <a:cubicBezTo>
                    <a:pt x="1363" y="19955"/>
                    <a:pt x="1421" y="20001"/>
                    <a:pt x="1492" y="19986"/>
                  </a:cubicBezTo>
                  <a:cubicBezTo>
                    <a:pt x="1562" y="19971"/>
                    <a:pt x="1603" y="20161"/>
                    <a:pt x="1674" y="20168"/>
                  </a:cubicBezTo>
                  <a:cubicBezTo>
                    <a:pt x="1744" y="20176"/>
                    <a:pt x="1768" y="20320"/>
                    <a:pt x="1850" y="20320"/>
                  </a:cubicBezTo>
                  <a:cubicBezTo>
                    <a:pt x="1932" y="20320"/>
                    <a:pt x="1949" y="20441"/>
                    <a:pt x="1990" y="20510"/>
                  </a:cubicBezTo>
                  <a:cubicBezTo>
                    <a:pt x="2031" y="20578"/>
                    <a:pt x="2125" y="20517"/>
                    <a:pt x="2125" y="20586"/>
                  </a:cubicBezTo>
                  <a:cubicBezTo>
                    <a:pt x="2125" y="20647"/>
                    <a:pt x="2219" y="20702"/>
                    <a:pt x="2243" y="20779"/>
                  </a:cubicBezTo>
                  <a:cubicBezTo>
                    <a:pt x="2403" y="20804"/>
                    <a:pt x="2541" y="20823"/>
                    <a:pt x="2661" y="20781"/>
                  </a:cubicBezTo>
                  <a:cubicBezTo>
                    <a:pt x="2662" y="20733"/>
                    <a:pt x="2671" y="20680"/>
                    <a:pt x="2688" y="20639"/>
                  </a:cubicBezTo>
                  <a:cubicBezTo>
                    <a:pt x="2729" y="20540"/>
                    <a:pt x="2600" y="20609"/>
                    <a:pt x="2524" y="2050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2" name="Shape 2879"/>
            <p:cNvSpPr/>
            <p:nvPr/>
          </p:nvSpPr>
          <p:spPr>
            <a:xfrm>
              <a:off x="2645211" y="2544611"/>
              <a:ext cx="1995700" cy="1118893"/>
            </a:xfrm>
            <a:custGeom>
              <a:avLst/>
              <a:gdLst/>
              <a:ahLst/>
              <a:cxnLst>
                <a:cxn ang="0">
                  <a:pos x="wd2" y="hd2"/>
                </a:cxn>
                <a:cxn ang="5400000">
                  <a:pos x="wd2" y="hd2"/>
                </a:cxn>
                <a:cxn ang="10800000">
                  <a:pos x="wd2" y="hd2"/>
                </a:cxn>
                <a:cxn ang="16200000">
                  <a:pos x="wd2" y="hd2"/>
                </a:cxn>
              </a:cxnLst>
              <a:rect l="0" t="0" r="r" b="b"/>
              <a:pathLst>
                <a:path w="21576" h="21583" extrusionOk="0">
                  <a:moveTo>
                    <a:pt x="20404" y="19371"/>
                  </a:moveTo>
                  <a:cubicBezTo>
                    <a:pt x="20326" y="19391"/>
                    <a:pt x="20387" y="19172"/>
                    <a:pt x="20398" y="19063"/>
                  </a:cubicBezTo>
                  <a:cubicBezTo>
                    <a:pt x="20409" y="18954"/>
                    <a:pt x="20231" y="19113"/>
                    <a:pt x="20226" y="19242"/>
                  </a:cubicBezTo>
                  <a:cubicBezTo>
                    <a:pt x="20220" y="19371"/>
                    <a:pt x="20098" y="19420"/>
                    <a:pt x="20098" y="19500"/>
                  </a:cubicBezTo>
                  <a:cubicBezTo>
                    <a:pt x="20098" y="19731"/>
                    <a:pt x="20081" y="19609"/>
                    <a:pt x="19992" y="19688"/>
                  </a:cubicBezTo>
                  <a:cubicBezTo>
                    <a:pt x="19903" y="19768"/>
                    <a:pt x="19558" y="19688"/>
                    <a:pt x="19547" y="19549"/>
                  </a:cubicBezTo>
                  <a:cubicBezTo>
                    <a:pt x="19536" y="19410"/>
                    <a:pt x="19286" y="19341"/>
                    <a:pt x="19274" y="19152"/>
                  </a:cubicBezTo>
                  <a:cubicBezTo>
                    <a:pt x="19263" y="18964"/>
                    <a:pt x="19141" y="18904"/>
                    <a:pt x="19241" y="18696"/>
                  </a:cubicBezTo>
                  <a:cubicBezTo>
                    <a:pt x="19341" y="18487"/>
                    <a:pt x="19224" y="18388"/>
                    <a:pt x="19130" y="18547"/>
                  </a:cubicBezTo>
                  <a:cubicBezTo>
                    <a:pt x="19035" y="18706"/>
                    <a:pt x="18980" y="18457"/>
                    <a:pt x="19107" y="18368"/>
                  </a:cubicBezTo>
                  <a:cubicBezTo>
                    <a:pt x="19235" y="18279"/>
                    <a:pt x="19475" y="18189"/>
                    <a:pt x="19352" y="17792"/>
                  </a:cubicBezTo>
                  <a:cubicBezTo>
                    <a:pt x="19230" y="17395"/>
                    <a:pt x="18462" y="17911"/>
                    <a:pt x="18267" y="18110"/>
                  </a:cubicBezTo>
                  <a:cubicBezTo>
                    <a:pt x="18073" y="18309"/>
                    <a:pt x="17828" y="18944"/>
                    <a:pt x="17722" y="18944"/>
                  </a:cubicBezTo>
                  <a:cubicBezTo>
                    <a:pt x="17616" y="18944"/>
                    <a:pt x="17906" y="18606"/>
                    <a:pt x="17950" y="18477"/>
                  </a:cubicBezTo>
                  <a:cubicBezTo>
                    <a:pt x="17995" y="18348"/>
                    <a:pt x="17939" y="18219"/>
                    <a:pt x="18000" y="18269"/>
                  </a:cubicBezTo>
                  <a:cubicBezTo>
                    <a:pt x="18062" y="18318"/>
                    <a:pt x="18234" y="17842"/>
                    <a:pt x="18351" y="17683"/>
                  </a:cubicBezTo>
                  <a:cubicBezTo>
                    <a:pt x="18468" y="17524"/>
                    <a:pt x="18596" y="17673"/>
                    <a:pt x="18612" y="17544"/>
                  </a:cubicBezTo>
                  <a:cubicBezTo>
                    <a:pt x="18629" y="17415"/>
                    <a:pt x="18685" y="17326"/>
                    <a:pt x="18796" y="17147"/>
                  </a:cubicBezTo>
                  <a:cubicBezTo>
                    <a:pt x="18907" y="16968"/>
                    <a:pt x="20237" y="16998"/>
                    <a:pt x="20365" y="17008"/>
                  </a:cubicBezTo>
                  <a:cubicBezTo>
                    <a:pt x="20493" y="17018"/>
                    <a:pt x="20743" y="16710"/>
                    <a:pt x="20816" y="16512"/>
                  </a:cubicBezTo>
                  <a:cubicBezTo>
                    <a:pt x="20888" y="16313"/>
                    <a:pt x="20982" y="16313"/>
                    <a:pt x="21161" y="16333"/>
                  </a:cubicBezTo>
                  <a:cubicBezTo>
                    <a:pt x="21339" y="16353"/>
                    <a:pt x="21422" y="16065"/>
                    <a:pt x="21511" y="15956"/>
                  </a:cubicBezTo>
                  <a:cubicBezTo>
                    <a:pt x="21600" y="15847"/>
                    <a:pt x="21567" y="15797"/>
                    <a:pt x="21489" y="15767"/>
                  </a:cubicBezTo>
                  <a:cubicBezTo>
                    <a:pt x="21411" y="15737"/>
                    <a:pt x="21339" y="15648"/>
                    <a:pt x="21416" y="15638"/>
                  </a:cubicBezTo>
                  <a:cubicBezTo>
                    <a:pt x="21494" y="15628"/>
                    <a:pt x="21533" y="15549"/>
                    <a:pt x="21567" y="15370"/>
                  </a:cubicBezTo>
                  <a:cubicBezTo>
                    <a:pt x="21600" y="15191"/>
                    <a:pt x="21539" y="15271"/>
                    <a:pt x="21433" y="15023"/>
                  </a:cubicBezTo>
                  <a:cubicBezTo>
                    <a:pt x="21327" y="14774"/>
                    <a:pt x="21272" y="15102"/>
                    <a:pt x="21166" y="15082"/>
                  </a:cubicBezTo>
                  <a:cubicBezTo>
                    <a:pt x="21060" y="15062"/>
                    <a:pt x="21238" y="14824"/>
                    <a:pt x="21149" y="14725"/>
                  </a:cubicBezTo>
                  <a:cubicBezTo>
                    <a:pt x="21060" y="14626"/>
                    <a:pt x="20893" y="14695"/>
                    <a:pt x="20760" y="14894"/>
                  </a:cubicBezTo>
                  <a:cubicBezTo>
                    <a:pt x="20626" y="15092"/>
                    <a:pt x="20637" y="14884"/>
                    <a:pt x="20521" y="15082"/>
                  </a:cubicBezTo>
                  <a:cubicBezTo>
                    <a:pt x="20404" y="15281"/>
                    <a:pt x="20404" y="14983"/>
                    <a:pt x="20459" y="14904"/>
                  </a:cubicBezTo>
                  <a:cubicBezTo>
                    <a:pt x="20515" y="14824"/>
                    <a:pt x="20554" y="14913"/>
                    <a:pt x="20604" y="14794"/>
                  </a:cubicBezTo>
                  <a:cubicBezTo>
                    <a:pt x="20654" y="14675"/>
                    <a:pt x="20704" y="14794"/>
                    <a:pt x="20832" y="14645"/>
                  </a:cubicBezTo>
                  <a:cubicBezTo>
                    <a:pt x="20960" y="14497"/>
                    <a:pt x="21071" y="14566"/>
                    <a:pt x="21110" y="14457"/>
                  </a:cubicBezTo>
                  <a:cubicBezTo>
                    <a:pt x="21149" y="14348"/>
                    <a:pt x="21049" y="14199"/>
                    <a:pt x="20927" y="14248"/>
                  </a:cubicBezTo>
                  <a:cubicBezTo>
                    <a:pt x="20804" y="14298"/>
                    <a:pt x="20721" y="13950"/>
                    <a:pt x="20643" y="14050"/>
                  </a:cubicBezTo>
                  <a:cubicBezTo>
                    <a:pt x="20565" y="14149"/>
                    <a:pt x="20582" y="13901"/>
                    <a:pt x="20493" y="14000"/>
                  </a:cubicBezTo>
                  <a:cubicBezTo>
                    <a:pt x="20404" y="14100"/>
                    <a:pt x="20354" y="13970"/>
                    <a:pt x="20315" y="13782"/>
                  </a:cubicBezTo>
                  <a:cubicBezTo>
                    <a:pt x="20276" y="13593"/>
                    <a:pt x="20037" y="13285"/>
                    <a:pt x="19892" y="13206"/>
                  </a:cubicBezTo>
                  <a:cubicBezTo>
                    <a:pt x="19747" y="13127"/>
                    <a:pt x="19842" y="12988"/>
                    <a:pt x="19920" y="13087"/>
                  </a:cubicBezTo>
                  <a:cubicBezTo>
                    <a:pt x="19998" y="13186"/>
                    <a:pt x="20087" y="12988"/>
                    <a:pt x="20120" y="12888"/>
                  </a:cubicBezTo>
                  <a:cubicBezTo>
                    <a:pt x="20153" y="12789"/>
                    <a:pt x="20064" y="12700"/>
                    <a:pt x="20020" y="12690"/>
                  </a:cubicBezTo>
                  <a:cubicBezTo>
                    <a:pt x="19975" y="12680"/>
                    <a:pt x="19975" y="12550"/>
                    <a:pt x="19987" y="12451"/>
                  </a:cubicBezTo>
                  <a:cubicBezTo>
                    <a:pt x="19998" y="12352"/>
                    <a:pt x="19831" y="12223"/>
                    <a:pt x="19825" y="12124"/>
                  </a:cubicBezTo>
                  <a:cubicBezTo>
                    <a:pt x="19820" y="12024"/>
                    <a:pt x="19725" y="11955"/>
                    <a:pt x="19731" y="11866"/>
                  </a:cubicBezTo>
                  <a:cubicBezTo>
                    <a:pt x="19736" y="11776"/>
                    <a:pt x="19636" y="11647"/>
                    <a:pt x="19636" y="11528"/>
                  </a:cubicBezTo>
                  <a:cubicBezTo>
                    <a:pt x="19636" y="11409"/>
                    <a:pt x="19469" y="11171"/>
                    <a:pt x="19464" y="11032"/>
                  </a:cubicBezTo>
                  <a:cubicBezTo>
                    <a:pt x="19458" y="10893"/>
                    <a:pt x="19369" y="10794"/>
                    <a:pt x="19336" y="10625"/>
                  </a:cubicBezTo>
                  <a:cubicBezTo>
                    <a:pt x="19302" y="10456"/>
                    <a:pt x="19258" y="10535"/>
                    <a:pt x="19224" y="10774"/>
                  </a:cubicBezTo>
                  <a:cubicBezTo>
                    <a:pt x="19191" y="11012"/>
                    <a:pt x="19074" y="11002"/>
                    <a:pt x="19107" y="11081"/>
                  </a:cubicBezTo>
                  <a:cubicBezTo>
                    <a:pt x="19176" y="11244"/>
                    <a:pt x="19124" y="11250"/>
                    <a:pt x="19074" y="11349"/>
                  </a:cubicBezTo>
                  <a:cubicBezTo>
                    <a:pt x="19024" y="11449"/>
                    <a:pt x="19107" y="11598"/>
                    <a:pt x="19024" y="11598"/>
                  </a:cubicBezTo>
                  <a:cubicBezTo>
                    <a:pt x="18941" y="11598"/>
                    <a:pt x="18980" y="11905"/>
                    <a:pt x="18935" y="11766"/>
                  </a:cubicBezTo>
                  <a:cubicBezTo>
                    <a:pt x="18890" y="11627"/>
                    <a:pt x="18785" y="11667"/>
                    <a:pt x="18785" y="11806"/>
                  </a:cubicBezTo>
                  <a:cubicBezTo>
                    <a:pt x="18785" y="11945"/>
                    <a:pt x="18607" y="12074"/>
                    <a:pt x="18534" y="12064"/>
                  </a:cubicBezTo>
                  <a:cubicBezTo>
                    <a:pt x="18462" y="12054"/>
                    <a:pt x="18462" y="11786"/>
                    <a:pt x="18401" y="11866"/>
                  </a:cubicBezTo>
                  <a:cubicBezTo>
                    <a:pt x="18340" y="11945"/>
                    <a:pt x="18351" y="11637"/>
                    <a:pt x="18256" y="11647"/>
                  </a:cubicBezTo>
                  <a:cubicBezTo>
                    <a:pt x="18162" y="11657"/>
                    <a:pt x="18095" y="11637"/>
                    <a:pt x="18123" y="11488"/>
                  </a:cubicBezTo>
                  <a:cubicBezTo>
                    <a:pt x="18151" y="11339"/>
                    <a:pt x="17961" y="11270"/>
                    <a:pt x="18023" y="11181"/>
                  </a:cubicBezTo>
                  <a:cubicBezTo>
                    <a:pt x="18084" y="11091"/>
                    <a:pt x="18006" y="10932"/>
                    <a:pt x="17995" y="10674"/>
                  </a:cubicBezTo>
                  <a:cubicBezTo>
                    <a:pt x="17984" y="10416"/>
                    <a:pt x="18078" y="10397"/>
                    <a:pt x="18078" y="10297"/>
                  </a:cubicBezTo>
                  <a:cubicBezTo>
                    <a:pt x="18078" y="10198"/>
                    <a:pt x="18011" y="10198"/>
                    <a:pt x="17945" y="10277"/>
                  </a:cubicBezTo>
                  <a:cubicBezTo>
                    <a:pt x="17878" y="10357"/>
                    <a:pt x="17878" y="10168"/>
                    <a:pt x="17806" y="10178"/>
                  </a:cubicBezTo>
                  <a:cubicBezTo>
                    <a:pt x="17733" y="10188"/>
                    <a:pt x="17516" y="10168"/>
                    <a:pt x="17505" y="9989"/>
                  </a:cubicBezTo>
                  <a:cubicBezTo>
                    <a:pt x="17494" y="9811"/>
                    <a:pt x="17422" y="9900"/>
                    <a:pt x="17388" y="9731"/>
                  </a:cubicBezTo>
                  <a:cubicBezTo>
                    <a:pt x="17355" y="9563"/>
                    <a:pt x="17266" y="9691"/>
                    <a:pt x="17266" y="9572"/>
                  </a:cubicBezTo>
                  <a:cubicBezTo>
                    <a:pt x="17266" y="9453"/>
                    <a:pt x="17227" y="9404"/>
                    <a:pt x="17160" y="9394"/>
                  </a:cubicBezTo>
                  <a:cubicBezTo>
                    <a:pt x="17093" y="9384"/>
                    <a:pt x="17071" y="9255"/>
                    <a:pt x="16982" y="9235"/>
                  </a:cubicBezTo>
                  <a:cubicBezTo>
                    <a:pt x="16893" y="9215"/>
                    <a:pt x="16782" y="9344"/>
                    <a:pt x="16732" y="9384"/>
                  </a:cubicBezTo>
                  <a:cubicBezTo>
                    <a:pt x="16682" y="9424"/>
                    <a:pt x="16554" y="9245"/>
                    <a:pt x="16504" y="9314"/>
                  </a:cubicBezTo>
                  <a:cubicBezTo>
                    <a:pt x="16454" y="9384"/>
                    <a:pt x="16442" y="9265"/>
                    <a:pt x="16303" y="9195"/>
                  </a:cubicBezTo>
                  <a:cubicBezTo>
                    <a:pt x="16164" y="9126"/>
                    <a:pt x="15981" y="9106"/>
                    <a:pt x="15970" y="9195"/>
                  </a:cubicBezTo>
                  <a:cubicBezTo>
                    <a:pt x="15958" y="9285"/>
                    <a:pt x="15847" y="9314"/>
                    <a:pt x="15864" y="9523"/>
                  </a:cubicBezTo>
                  <a:cubicBezTo>
                    <a:pt x="15881" y="9731"/>
                    <a:pt x="15997" y="9691"/>
                    <a:pt x="16025" y="9831"/>
                  </a:cubicBezTo>
                  <a:cubicBezTo>
                    <a:pt x="16053" y="9970"/>
                    <a:pt x="15970" y="9920"/>
                    <a:pt x="15964" y="10049"/>
                  </a:cubicBezTo>
                  <a:cubicBezTo>
                    <a:pt x="15958" y="10178"/>
                    <a:pt x="15886" y="10168"/>
                    <a:pt x="15886" y="10257"/>
                  </a:cubicBezTo>
                  <a:cubicBezTo>
                    <a:pt x="15886" y="10347"/>
                    <a:pt x="15936" y="10327"/>
                    <a:pt x="15964" y="10506"/>
                  </a:cubicBezTo>
                  <a:cubicBezTo>
                    <a:pt x="15992" y="10684"/>
                    <a:pt x="16047" y="10674"/>
                    <a:pt x="16064" y="10913"/>
                  </a:cubicBezTo>
                  <a:cubicBezTo>
                    <a:pt x="16081" y="11151"/>
                    <a:pt x="16020" y="11101"/>
                    <a:pt x="15964" y="11131"/>
                  </a:cubicBezTo>
                  <a:cubicBezTo>
                    <a:pt x="15908" y="11161"/>
                    <a:pt x="15970" y="11280"/>
                    <a:pt x="15892" y="11439"/>
                  </a:cubicBezTo>
                  <a:cubicBezTo>
                    <a:pt x="15814" y="11598"/>
                    <a:pt x="15747" y="11766"/>
                    <a:pt x="15808" y="11866"/>
                  </a:cubicBezTo>
                  <a:cubicBezTo>
                    <a:pt x="15869" y="11965"/>
                    <a:pt x="16098" y="12134"/>
                    <a:pt x="16187" y="12402"/>
                  </a:cubicBezTo>
                  <a:cubicBezTo>
                    <a:pt x="16276" y="12670"/>
                    <a:pt x="16270" y="13087"/>
                    <a:pt x="16242" y="13385"/>
                  </a:cubicBezTo>
                  <a:cubicBezTo>
                    <a:pt x="16214" y="13683"/>
                    <a:pt x="16025" y="13752"/>
                    <a:pt x="15886" y="14010"/>
                  </a:cubicBezTo>
                  <a:cubicBezTo>
                    <a:pt x="15747" y="14268"/>
                    <a:pt x="15602" y="14228"/>
                    <a:pt x="15536" y="14239"/>
                  </a:cubicBezTo>
                  <a:cubicBezTo>
                    <a:pt x="15469" y="14248"/>
                    <a:pt x="15508" y="14487"/>
                    <a:pt x="15602" y="14675"/>
                  </a:cubicBezTo>
                  <a:cubicBezTo>
                    <a:pt x="15697" y="14864"/>
                    <a:pt x="15619" y="14923"/>
                    <a:pt x="15669" y="15122"/>
                  </a:cubicBezTo>
                  <a:cubicBezTo>
                    <a:pt x="15719" y="15320"/>
                    <a:pt x="15669" y="15479"/>
                    <a:pt x="15741" y="15658"/>
                  </a:cubicBezTo>
                  <a:cubicBezTo>
                    <a:pt x="15814" y="15837"/>
                    <a:pt x="15769" y="15906"/>
                    <a:pt x="15686" y="16035"/>
                  </a:cubicBezTo>
                  <a:cubicBezTo>
                    <a:pt x="15602" y="16164"/>
                    <a:pt x="15719" y="16095"/>
                    <a:pt x="15725" y="16264"/>
                  </a:cubicBezTo>
                  <a:cubicBezTo>
                    <a:pt x="15730" y="16432"/>
                    <a:pt x="15686" y="16333"/>
                    <a:pt x="15613" y="16244"/>
                  </a:cubicBezTo>
                  <a:cubicBezTo>
                    <a:pt x="15541" y="16154"/>
                    <a:pt x="15474" y="16412"/>
                    <a:pt x="15474" y="16522"/>
                  </a:cubicBezTo>
                  <a:cubicBezTo>
                    <a:pt x="15474" y="16631"/>
                    <a:pt x="15302" y="16373"/>
                    <a:pt x="15263" y="16383"/>
                  </a:cubicBezTo>
                  <a:cubicBezTo>
                    <a:pt x="15224" y="16393"/>
                    <a:pt x="15274" y="16214"/>
                    <a:pt x="15174" y="16075"/>
                  </a:cubicBezTo>
                  <a:cubicBezTo>
                    <a:pt x="15074" y="15936"/>
                    <a:pt x="14996" y="15906"/>
                    <a:pt x="14996" y="15767"/>
                  </a:cubicBezTo>
                  <a:cubicBezTo>
                    <a:pt x="14996" y="15628"/>
                    <a:pt x="14823" y="15529"/>
                    <a:pt x="14823" y="15370"/>
                  </a:cubicBezTo>
                  <a:cubicBezTo>
                    <a:pt x="14823" y="15211"/>
                    <a:pt x="14846" y="14804"/>
                    <a:pt x="14807" y="14685"/>
                  </a:cubicBezTo>
                  <a:cubicBezTo>
                    <a:pt x="14768" y="14566"/>
                    <a:pt x="14801" y="14437"/>
                    <a:pt x="14835" y="14328"/>
                  </a:cubicBezTo>
                  <a:cubicBezTo>
                    <a:pt x="14868" y="14219"/>
                    <a:pt x="14796" y="14050"/>
                    <a:pt x="14696" y="14050"/>
                  </a:cubicBezTo>
                  <a:cubicBezTo>
                    <a:pt x="14595" y="14050"/>
                    <a:pt x="14456" y="13990"/>
                    <a:pt x="14317" y="14010"/>
                  </a:cubicBezTo>
                  <a:cubicBezTo>
                    <a:pt x="14178" y="14030"/>
                    <a:pt x="14100" y="13990"/>
                    <a:pt x="14056" y="13921"/>
                  </a:cubicBezTo>
                  <a:cubicBezTo>
                    <a:pt x="14011" y="13851"/>
                    <a:pt x="13883" y="13702"/>
                    <a:pt x="13711" y="13623"/>
                  </a:cubicBezTo>
                  <a:cubicBezTo>
                    <a:pt x="13538" y="13544"/>
                    <a:pt x="13460" y="13385"/>
                    <a:pt x="13444" y="13296"/>
                  </a:cubicBezTo>
                  <a:cubicBezTo>
                    <a:pt x="13427" y="13206"/>
                    <a:pt x="13255" y="13137"/>
                    <a:pt x="13216" y="13047"/>
                  </a:cubicBezTo>
                  <a:cubicBezTo>
                    <a:pt x="13177" y="12958"/>
                    <a:pt x="13010" y="12908"/>
                    <a:pt x="12943" y="12928"/>
                  </a:cubicBezTo>
                  <a:cubicBezTo>
                    <a:pt x="12876" y="12948"/>
                    <a:pt x="12709" y="12680"/>
                    <a:pt x="12609" y="12690"/>
                  </a:cubicBezTo>
                  <a:cubicBezTo>
                    <a:pt x="12509" y="12700"/>
                    <a:pt x="12275" y="12879"/>
                    <a:pt x="12236" y="12888"/>
                  </a:cubicBezTo>
                  <a:cubicBezTo>
                    <a:pt x="12197" y="12898"/>
                    <a:pt x="12242" y="12740"/>
                    <a:pt x="12270" y="12670"/>
                  </a:cubicBezTo>
                  <a:cubicBezTo>
                    <a:pt x="12298" y="12600"/>
                    <a:pt x="12186" y="12302"/>
                    <a:pt x="12158" y="12104"/>
                  </a:cubicBezTo>
                  <a:cubicBezTo>
                    <a:pt x="12131" y="11905"/>
                    <a:pt x="12092" y="11687"/>
                    <a:pt x="11975" y="11717"/>
                  </a:cubicBezTo>
                  <a:cubicBezTo>
                    <a:pt x="11858" y="11746"/>
                    <a:pt x="11730" y="11637"/>
                    <a:pt x="11697" y="11598"/>
                  </a:cubicBezTo>
                  <a:cubicBezTo>
                    <a:pt x="11663" y="11558"/>
                    <a:pt x="11658" y="10992"/>
                    <a:pt x="11686" y="10754"/>
                  </a:cubicBezTo>
                  <a:cubicBezTo>
                    <a:pt x="11713" y="10515"/>
                    <a:pt x="11858" y="10158"/>
                    <a:pt x="11858" y="10009"/>
                  </a:cubicBezTo>
                  <a:cubicBezTo>
                    <a:pt x="11858" y="9860"/>
                    <a:pt x="11953" y="9791"/>
                    <a:pt x="12036" y="9751"/>
                  </a:cubicBezTo>
                  <a:cubicBezTo>
                    <a:pt x="12120" y="9711"/>
                    <a:pt x="12053" y="9424"/>
                    <a:pt x="12136" y="9404"/>
                  </a:cubicBezTo>
                  <a:cubicBezTo>
                    <a:pt x="12220" y="9384"/>
                    <a:pt x="12225" y="9324"/>
                    <a:pt x="12242" y="9205"/>
                  </a:cubicBezTo>
                  <a:cubicBezTo>
                    <a:pt x="12259" y="9086"/>
                    <a:pt x="12359" y="9165"/>
                    <a:pt x="12303" y="9066"/>
                  </a:cubicBezTo>
                  <a:cubicBezTo>
                    <a:pt x="12247" y="8967"/>
                    <a:pt x="12292" y="8937"/>
                    <a:pt x="12420" y="8937"/>
                  </a:cubicBezTo>
                  <a:cubicBezTo>
                    <a:pt x="12548" y="8937"/>
                    <a:pt x="12737" y="8858"/>
                    <a:pt x="12709" y="8630"/>
                  </a:cubicBezTo>
                  <a:cubicBezTo>
                    <a:pt x="12681" y="8401"/>
                    <a:pt x="12348" y="8570"/>
                    <a:pt x="12348" y="8381"/>
                  </a:cubicBezTo>
                  <a:cubicBezTo>
                    <a:pt x="12348" y="8192"/>
                    <a:pt x="11925" y="8183"/>
                    <a:pt x="11953" y="8074"/>
                  </a:cubicBezTo>
                  <a:cubicBezTo>
                    <a:pt x="11980" y="7964"/>
                    <a:pt x="12375" y="8153"/>
                    <a:pt x="12520" y="8252"/>
                  </a:cubicBezTo>
                  <a:cubicBezTo>
                    <a:pt x="12665" y="8351"/>
                    <a:pt x="12704" y="8342"/>
                    <a:pt x="12821" y="8332"/>
                  </a:cubicBezTo>
                  <a:cubicBezTo>
                    <a:pt x="12937" y="8322"/>
                    <a:pt x="12859" y="8054"/>
                    <a:pt x="12882" y="7944"/>
                  </a:cubicBezTo>
                  <a:cubicBezTo>
                    <a:pt x="12904" y="7835"/>
                    <a:pt x="13127" y="8113"/>
                    <a:pt x="13255" y="8054"/>
                  </a:cubicBezTo>
                  <a:cubicBezTo>
                    <a:pt x="13382" y="7994"/>
                    <a:pt x="13505" y="7527"/>
                    <a:pt x="13611" y="7399"/>
                  </a:cubicBezTo>
                  <a:cubicBezTo>
                    <a:pt x="13716" y="7269"/>
                    <a:pt x="13622" y="7150"/>
                    <a:pt x="13416" y="7180"/>
                  </a:cubicBezTo>
                  <a:cubicBezTo>
                    <a:pt x="13210" y="7210"/>
                    <a:pt x="13093" y="7071"/>
                    <a:pt x="12982" y="6922"/>
                  </a:cubicBezTo>
                  <a:cubicBezTo>
                    <a:pt x="12871" y="6773"/>
                    <a:pt x="12882" y="6654"/>
                    <a:pt x="12999" y="6674"/>
                  </a:cubicBezTo>
                  <a:cubicBezTo>
                    <a:pt x="13115" y="6694"/>
                    <a:pt x="13394" y="7101"/>
                    <a:pt x="13499" y="7111"/>
                  </a:cubicBezTo>
                  <a:cubicBezTo>
                    <a:pt x="13605" y="7121"/>
                    <a:pt x="13789" y="6743"/>
                    <a:pt x="13878" y="6624"/>
                  </a:cubicBezTo>
                  <a:cubicBezTo>
                    <a:pt x="13967" y="6505"/>
                    <a:pt x="13794" y="6455"/>
                    <a:pt x="13733" y="6366"/>
                  </a:cubicBezTo>
                  <a:cubicBezTo>
                    <a:pt x="13672" y="6277"/>
                    <a:pt x="13839" y="6217"/>
                    <a:pt x="13928" y="6217"/>
                  </a:cubicBezTo>
                  <a:cubicBezTo>
                    <a:pt x="14017" y="6217"/>
                    <a:pt x="14056" y="6356"/>
                    <a:pt x="14089" y="6425"/>
                  </a:cubicBezTo>
                  <a:cubicBezTo>
                    <a:pt x="14122" y="6495"/>
                    <a:pt x="14278" y="6376"/>
                    <a:pt x="14356" y="6376"/>
                  </a:cubicBezTo>
                  <a:cubicBezTo>
                    <a:pt x="14434" y="6376"/>
                    <a:pt x="14345" y="6148"/>
                    <a:pt x="14217" y="6058"/>
                  </a:cubicBezTo>
                  <a:cubicBezTo>
                    <a:pt x="14089" y="5969"/>
                    <a:pt x="14223" y="5800"/>
                    <a:pt x="14262" y="5939"/>
                  </a:cubicBezTo>
                  <a:cubicBezTo>
                    <a:pt x="14301" y="6078"/>
                    <a:pt x="14389" y="6048"/>
                    <a:pt x="14434" y="6207"/>
                  </a:cubicBezTo>
                  <a:cubicBezTo>
                    <a:pt x="14499" y="6439"/>
                    <a:pt x="14540" y="6286"/>
                    <a:pt x="14651" y="6217"/>
                  </a:cubicBezTo>
                  <a:cubicBezTo>
                    <a:pt x="14762" y="6148"/>
                    <a:pt x="14818" y="6028"/>
                    <a:pt x="14879" y="5909"/>
                  </a:cubicBezTo>
                  <a:cubicBezTo>
                    <a:pt x="14940" y="5790"/>
                    <a:pt x="14951" y="5929"/>
                    <a:pt x="15024" y="5741"/>
                  </a:cubicBezTo>
                  <a:cubicBezTo>
                    <a:pt x="15096" y="5552"/>
                    <a:pt x="14990" y="5373"/>
                    <a:pt x="14901" y="5254"/>
                  </a:cubicBezTo>
                  <a:cubicBezTo>
                    <a:pt x="14812" y="5135"/>
                    <a:pt x="14907" y="5016"/>
                    <a:pt x="14818" y="4937"/>
                  </a:cubicBezTo>
                  <a:cubicBezTo>
                    <a:pt x="14729" y="4857"/>
                    <a:pt x="14712" y="4708"/>
                    <a:pt x="14823" y="4748"/>
                  </a:cubicBezTo>
                  <a:cubicBezTo>
                    <a:pt x="14935" y="4787"/>
                    <a:pt x="15024" y="4728"/>
                    <a:pt x="15074" y="4589"/>
                  </a:cubicBezTo>
                  <a:cubicBezTo>
                    <a:pt x="15124" y="4450"/>
                    <a:pt x="14907" y="4420"/>
                    <a:pt x="15007" y="4321"/>
                  </a:cubicBezTo>
                  <a:cubicBezTo>
                    <a:pt x="15107" y="4222"/>
                    <a:pt x="15024" y="4123"/>
                    <a:pt x="14924" y="4123"/>
                  </a:cubicBezTo>
                  <a:cubicBezTo>
                    <a:pt x="14823" y="4123"/>
                    <a:pt x="14740" y="4033"/>
                    <a:pt x="14734" y="3884"/>
                  </a:cubicBezTo>
                  <a:cubicBezTo>
                    <a:pt x="14729" y="3735"/>
                    <a:pt x="14556" y="3835"/>
                    <a:pt x="14451" y="3745"/>
                  </a:cubicBezTo>
                  <a:cubicBezTo>
                    <a:pt x="14345" y="3656"/>
                    <a:pt x="14111" y="3676"/>
                    <a:pt x="14056" y="3686"/>
                  </a:cubicBezTo>
                  <a:cubicBezTo>
                    <a:pt x="14000" y="3696"/>
                    <a:pt x="13994" y="4103"/>
                    <a:pt x="14078" y="4113"/>
                  </a:cubicBezTo>
                  <a:cubicBezTo>
                    <a:pt x="14161" y="4123"/>
                    <a:pt x="14228" y="4281"/>
                    <a:pt x="14156" y="4331"/>
                  </a:cubicBezTo>
                  <a:cubicBezTo>
                    <a:pt x="14084" y="4381"/>
                    <a:pt x="14167" y="4539"/>
                    <a:pt x="14111" y="4529"/>
                  </a:cubicBezTo>
                  <a:cubicBezTo>
                    <a:pt x="14056" y="4520"/>
                    <a:pt x="13967" y="4470"/>
                    <a:pt x="13950" y="4728"/>
                  </a:cubicBezTo>
                  <a:cubicBezTo>
                    <a:pt x="13933" y="4986"/>
                    <a:pt x="13922" y="5085"/>
                    <a:pt x="13828" y="5175"/>
                  </a:cubicBezTo>
                  <a:cubicBezTo>
                    <a:pt x="13733" y="5264"/>
                    <a:pt x="13805" y="4887"/>
                    <a:pt x="13716" y="4897"/>
                  </a:cubicBezTo>
                  <a:cubicBezTo>
                    <a:pt x="13627" y="4907"/>
                    <a:pt x="13616" y="5215"/>
                    <a:pt x="13683" y="5244"/>
                  </a:cubicBezTo>
                  <a:cubicBezTo>
                    <a:pt x="13750" y="5274"/>
                    <a:pt x="13761" y="5373"/>
                    <a:pt x="13777" y="5522"/>
                  </a:cubicBezTo>
                  <a:cubicBezTo>
                    <a:pt x="13794" y="5671"/>
                    <a:pt x="13655" y="5562"/>
                    <a:pt x="13599" y="5741"/>
                  </a:cubicBezTo>
                  <a:cubicBezTo>
                    <a:pt x="13544" y="5919"/>
                    <a:pt x="13538" y="5661"/>
                    <a:pt x="13460" y="5542"/>
                  </a:cubicBezTo>
                  <a:cubicBezTo>
                    <a:pt x="13382" y="5423"/>
                    <a:pt x="13288" y="5224"/>
                    <a:pt x="13293" y="5076"/>
                  </a:cubicBezTo>
                  <a:cubicBezTo>
                    <a:pt x="13298" y="4945"/>
                    <a:pt x="13338" y="4897"/>
                    <a:pt x="13399" y="4877"/>
                  </a:cubicBezTo>
                  <a:cubicBezTo>
                    <a:pt x="13460" y="4857"/>
                    <a:pt x="13399" y="4758"/>
                    <a:pt x="13394" y="4579"/>
                  </a:cubicBezTo>
                  <a:cubicBezTo>
                    <a:pt x="13388" y="4400"/>
                    <a:pt x="13316" y="4460"/>
                    <a:pt x="13227" y="4271"/>
                  </a:cubicBezTo>
                  <a:cubicBezTo>
                    <a:pt x="13138" y="4083"/>
                    <a:pt x="13043" y="4083"/>
                    <a:pt x="12993" y="4172"/>
                  </a:cubicBezTo>
                  <a:cubicBezTo>
                    <a:pt x="12943" y="4262"/>
                    <a:pt x="12976" y="4430"/>
                    <a:pt x="12898" y="4490"/>
                  </a:cubicBezTo>
                  <a:cubicBezTo>
                    <a:pt x="12821" y="4549"/>
                    <a:pt x="12854" y="4827"/>
                    <a:pt x="12787" y="4847"/>
                  </a:cubicBezTo>
                  <a:cubicBezTo>
                    <a:pt x="12720" y="4867"/>
                    <a:pt x="12759" y="4361"/>
                    <a:pt x="12704" y="4311"/>
                  </a:cubicBezTo>
                  <a:cubicBezTo>
                    <a:pt x="12648" y="4262"/>
                    <a:pt x="12654" y="4142"/>
                    <a:pt x="12737" y="4123"/>
                  </a:cubicBezTo>
                  <a:cubicBezTo>
                    <a:pt x="12821" y="4103"/>
                    <a:pt x="12871" y="3944"/>
                    <a:pt x="12798" y="3944"/>
                  </a:cubicBezTo>
                  <a:cubicBezTo>
                    <a:pt x="12726" y="3944"/>
                    <a:pt x="12598" y="3805"/>
                    <a:pt x="12548" y="3765"/>
                  </a:cubicBezTo>
                  <a:cubicBezTo>
                    <a:pt x="12498" y="3725"/>
                    <a:pt x="12414" y="3934"/>
                    <a:pt x="12359" y="3855"/>
                  </a:cubicBezTo>
                  <a:cubicBezTo>
                    <a:pt x="12303" y="3775"/>
                    <a:pt x="12364" y="3576"/>
                    <a:pt x="12370" y="3467"/>
                  </a:cubicBezTo>
                  <a:cubicBezTo>
                    <a:pt x="12375" y="3358"/>
                    <a:pt x="12459" y="3517"/>
                    <a:pt x="12515" y="3378"/>
                  </a:cubicBezTo>
                  <a:cubicBezTo>
                    <a:pt x="12570" y="3239"/>
                    <a:pt x="12359" y="3239"/>
                    <a:pt x="12359" y="3090"/>
                  </a:cubicBezTo>
                  <a:cubicBezTo>
                    <a:pt x="12359" y="2941"/>
                    <a:pt x="12192" y="2901"/>
                    <a:pt x="12136" y="2852"/>
                  </a:cubicBezTo>
                  <a:cubicBezTo>
                    <a:pt x="12081" y="2802"/>
                    <a:pt x="12175" y="2554"/>
                    <a:pt x="12147" y="2455"/>
                  </a:cubicBezTo>
                  <a:cubicBezTo>
                    <a:pt x="12120" y="2355"/>
                    <a:pt x="11914" y="2028"/>
                    <a:pt x="11825" y="2058"/>
                  </a:cubicBezTo>
                  <a:cubicBezTo>
                    <a:pt x="11736" y="2087"/>
                    <a:pt x="11713" y="1849"/>
                    <a:pt x="11763" y="1859"/>
                  </a:cubicBezTo>
                  <a:cubicBezTo>
                    <a:pt x="11813" y="1869"/>
                    <a:pt x="11852" y="1810"/>
                    <a:pt x="11947" y="1621"/>
                  </a:cubicBezTo>
                  <a:cubicBezTo>
                    <a:pt x="12042" y="1432"/>
                    <a:pt x="12053" y="1373"/>
                    <a:pt x="11986" y="1333"/>
                  </a:cubicBezTo>
                  <a:cubicBezTo>
                    <a:pt x="11919" y="1293"/>
                    <a:pt x="11886" y="1174"/>
                    <a:pt x="12003" y="1184"/>
                  </a:cubicBezTo>
                  <a:cubicBezTo>
                    <a:pt x="12120" y="1194"/>
                    <a:pt x="12325" y="1333"/>
                    <a:pt x="12392" y="1244"/>
                  </a:cubicBezTo>
                  <a:cubicBezTo>
                    <a:pt x="12459" y="1154"/>
                    <a:pt x="12670" y="569"/>
                    <a:pt x="12754" y="360"/>
                  </a:cubicBezTo>
                  <a:cubicBezTo>
                    <a:pt x="12837" y="152"/>
                    <a:pt x="12693" y="132"/>
                    <a:pt x="12492" y="162"/>
                  </a:cubicBezTo>
                  <a:cubicBezTo>
                    <a:pt x="12292" y="191"/>
                    <a:pt x="12247" y="23"/>
                    <a:pt x="12081" y="3"/>
                  </a:cubicBezTo>
                  <a:cubicBezTo>
                    <a:pt x="11914" y="-17"/>
                    <a:pt x="11602" y="62"/>
                    <a:pt x="11558" y="152"/>
                  </a:cubicBezTo>
                  <a:cubicBezTo>
                    <a:pt x="11513" y="241"/>
                    <a:pt x="11641" y="320"/>
                    <a:pt x="11624" y="420"/>
                  </a:cubicBezTo>
                  <a:cubicBezTo>
                    <a:pt x="11608" y="519"/>
                    <a:pt x="11508" y="350"/>
                    <a:pt x="11463" y="390"/>
                  </a:cubicBezTo>
                  <a:cubicBezTo>
                    <a:pt x="11418" y="430"/>
                    <a:pt x="11480" y="559"/>
                    <a:pt x="11463" y="906"/>
                  </a:cubicBezTo>
                  <a:cubicBezTo>
                    <a:pt x="11446" y="1254"/>
                    <a:pt x="11502" y="1273"/>
                    <a:pt x="11558" y="1402"/>
                  </a:cubicBezTo>
                  <a:cubicBezTo>
                    <a:pt x="11613" y="1532"/>
                    <a:pt x="11602" y="1700"/>
                    <a:pt x="11602" y="1919"/>
                  </a:cubicBezTo>
                  <a:cubicBezTo>
                    <a:pt x="11602" y="2137"/>
                    <a:pt x="11485" y="2127"/>
                    <a:pt x="11446" y="2177"/>
                  </a:cubicBezTo>
                  <a:cubicBezTo>
                    <a:pt x="11407" y="2227"/>
                    <a:pt x="11546" y="2306"/>
                    <a:pt x="11524" y="2445"/>
                  </a:cubicBezTo>
                  <a:cubicBezTo>
                    <a:pt x="11502" y="2584"/>
                    <a:pt x="11385" y="2365"/>
                    <a:pt x="11318" y="2405"/>
                  </a:cubicBezTo>
                  <a:cubicBezTo>
                    <a:pt x="11252" y="2445"/>
                    <a:pt x="11196" y="2782"/>
                    <a:pt x="11268" y="2892"/>
                  </a:cubicBezTo>
                  <a:cubicBezTo>
                    <a:pt x="11341" y="3001"/>
                    <a:pt x="11368" y="2981"/>
                    <a:pt x="11313" y="3110"/>
                  </a:cubicBezTo>
                  <a:cubicBezTo>
                    <a:pt x="11257" y="3239"/>
                    <a:pt x="11196" y="3427"/>
                    <a:pt x="11330" y="3616"/>
                  </a:cubicBezTo>
                  <a:cubicBezTo>
                    <a:pt x="11463" y="3805"/>
                    <a:pt x="11708" y="3785"/>
                    <a:pt x="11836" y="3934"/>
                  </a:cubicBezTo>
                  <a:cubicBezTo>
                    <a:pt x="11964" y="4083"/>
                    <a:pt x="11780" y="3993"/>
                    <a:pt x="11830" y="4162"/>
                  </a:cubicBezTo>
                  <a:cubicBezTo>
                    <a:pt x="11880" y="4331"/>
                    <a:pt x="11747" y="4391"/>
                    <a:pt x="11752" y="4520"/>
                  </a:cubicBezTo>
                  <a:cubicBezTo>
                    <a:pt x="11758" y="4649"/>
                    <a:pt x="11808" y="4579"/>
                    <a:pt x="11875" y="4361"/>
                  </a:cubicBezTo>
                  <a:cubicBezTo>
                    <a:pt x="11941" y="4142"/>
                    <a:pt x="11992" y="4420"/>
                    <a:pt x="11986" y="4609"/>
                  </a:cubicBezTo>
                  <a:cubicBezTo>
                    <a:pt x="11980" y="4798"/>
                    <a:pt x="11886" y="4688"/>
                    <a:pt x="11813" y="4877"/>
                  </a:cubicBezTo>
                  <a:cubicBezTo>
                    <a:pt x="11741" y="5066"/>
                    <a:pt x="11674" y="5095"/>
                    <a:pt x="11569" y="5056"/>
                  </a:cubicBezTo>
                  <a:cubicBezTo>
                    <a:pt x="11463" y="5016"/>
                    <a:pt x="11524" y="5324"/>
                    <a:pt x="11569" y="5492"/>
                  </a:cubicBezTo>
                  <a:cubicBezTo>
                    <a:pt x="11613" y="5661"/>
                    <a:pt x="11558" y="5721"/>
                    <a:pt x="11435" y="5661"/>
                  </a:cubicBezTo>
                  <a:cubicBezTo>
                    <a:pt x="11313" y="5602"/>
                    <a:pt x="11240" y="5463"/>
                    <a:pt x="11302" y="5294"/>
                  </a:cubicBezTo>
                  <a:cubicBezTo>
                    <a:pt x="11363" y="5125"/>
                    <a:pt x="11407" y="4926"/>
                    <a:pt x="11335" y="4946"/>
                  </a:cubicBezTo>
                  <a:cubicBezTo>
                    <a:pt x="11263" y="4967"/>
                    <a:pt x="11096" y="4937"/>
                    <a:pt x="11046" y="4798"/>
                  </a:cubicBezTo>
                  <a:cubicBezTo>
                    <a:pt x="10996" y="4659"/>
                    <a:pt x="11079" y="4718"/>
                    <a:pt x="11229" y="4748"/>
                  </a:cubicBezTo>
                  <a:cubicBezTo>
                    <a:pt x="11380" y="4778"/>
                    <a:pt x="11252" y="4569"/>
                    <a:pt x="11363" y="4569"/>
                  </a:cubicBezTo>
                  <a:cubicBezTo>
                    <a:pt x="11474" y="4569"/>
                    <a:pt x="11558" y="4678"/>
                    <a:pt x="11652" y="4529"/>
                  </a:cubicBezTo>
                  <a:cubicBezTo>
                    <a:pt x="11747" y="4381"/>
                    <a:pt x="11591" y="4093"/>
                    <a:pt x="11513" y="4142"/>
                  </a:cubicBezTo>
                  <a:cubicBezTo>
                    <a:pt x="11435" y="4192"/>
                    <a:pt x="11313" y="4252"/>
                    <a:pt x="11313" y="4113"/>
                  </a:cubicBezTo>
                  <a:cubicBezTo>
                    <a:pt x="11313" y="3974"/>
                    <a:pt x="11446" y="4073"/>
                    <a:pt x="11519" y="4043"/>
                  </a:cubicBezTo>
                  <a:cubicBezTo>
                    <a:pt x="11591" y="4013"/>
                    <a:pt x="11480" y="3835"/>
                    <a:pt x="11368" y="3884"/>
                  </a:cubicBezTo>
                  <a:cubicBezTo>
                    <a:pt x="11257" y="3934"/>
                    <a:pt x="11179" y="3944"/>
                    <a:pt x="11090" y="3775"/>
                  </a:cubicBezTo>
                  <a:cubicBezTo>
                    <a:pt x="11001" y="3606"/>
                    <a:pt x="10840" y="3507"/>
                    <a:pt x="10801" y="3894"/>
                  </a:cubicBezTo>
                  <a:cubicBezTo>
                    <a:pt x="10762" y="4281"/>
                    <a:pt x="10606" y="4073"/>
                    <a:pt x="10545" y="4202"/>
                  </a:cubicBezTo>
                  <a:cubicBezTo>
                    <a:pt x="10484" y="4331"/>
                    <a:pt x="10617" y="4420"/>
                    <a:pt x="10768" y="4430"/>
                  </a:cubicBezTo>
                  <a:cubicBezTo>
                    <a:pt x="10918" y="4440"/>
                    <a:pt x="11029" y="4688"/>
                    <a:pt x="10957" y="4688"/>
                  </a:cubicBezTo>
                  <a:cubicBezTo>
                    <a:pt x="10884" y="4688"/>
                    <a:pt x="10918" y="4877"/>
                    <a:pt x="10840" y="4807"/>
                  </a:cubicBezTo>
                  <a:cubicBezTo>
                    <a:pt x="10762" y="4738"/>
                    <a:pt x="10684" y="4807"/>
                    <a:pt x="10740" y="4926"/>
                  </a:cubicBezTo>
                  <a:cubicBezTo>
                    <a:pt x="10795" y="5046"/>
                    <a:pt x="10717" y="5095"/>
                    <a:pt x="10723" y="5215"/>
                  </a:cubicBezTo>
                  <a:cubicBezTo>
                    <a:pt x="10729" y="5334"/>
                    <a:pt x="10606" y="5224"/>
                    <a:pt x="10489" y="5205"/>
                  </a:cubicBezTo>
                  <a:cubicBezTo>
                    <a:pt x="10373" y="5185"/>
                    <a:pt x="10156" y="5254"/>
                    <a:pt x="10000" y="5314"/>
                  </a:cubicBezTo>
                  <a:cubicBezTo>
                    <a:pt x="9844" y="5373"/>
                    <a:pt x="9672" y="5274"/>
                    <a:pt x="9605" y="5145"/>
                  </a:cubicBezTo>
                  <a:cubicBezTo>
                    <a:pt x="9538" y="5016"/>
                    <a:pt x="9449" y="5036"/>
                    <a:pt x="9338" y="5036"/>
                  </a:cubicBezTo>
                  <a:cubicBezTo>
                    <a:pt x="9226" y="5036"/>
                    <a:pt x="9260" y="4847"/>
                    <a:pt x="9115" y="4837"/>
                  </a:cubicBezTo>
                  <a:cubicBezTo>
                    <a:pt x="8970" y="4827"/>
                    <a:pt x="9004" y="4609"/>
                    <a:pt x="8987" y="4480"/>
                  </a:cubicBezTo>
                  <a:cubicBezTo>
                    <a:pt x="8970" y="4351"/>
                    <a:pt x="8681" y="4391"/>
                    <a:pt x="8575" y="4510"/>
                  </a:cubicBezTo>
                  <a:cubicBezTo>
                    <a:pt x="8470" y="4629"/>
                    <a:pt x="8264" y="4579"/>
                    <a:pt x="8208" y="4798"/>
                  </a:cubicBezTo>
                  <a:cubicBezTo>
                    <a:pt x="8153" y="5016"/>
                    <a:pt x="8258" y="4986"/>
                    <a:pt x="8320" y="4986"/>
                  </a:cubicBezTo>
                  <a:cubicBezTo>
                    <a:pt x="8405" y="4986"/>
                    <a:pt x="8397" y="4807"/>
                    <a:pt x="8553" y="4847"/>
                  </a:cubicBezTo>
                  <a:cubicBezTo>
                    <a:pt x="8709" y="4887"/>
                    <a:pt x="8820" y="4559"/>
                    <a:pt x="8887" y="4678"/>
                  </a:cubicBezTo>
                  <a:cubicBezTo>
                    <a:pt x="8954" y="4798"/>
                    <a:pt x="8620" y="5026"/>
                    <a:pt x="8475" y="5066"/>
                  </a:cubicBezTo>
                  <a:cubicBezTo>
                    <a:pt x="8331" y="5105"/>
                    <a:pt x="8364" y="5314"/>
                    <a:pt x="8503" y="5681"/>
                  </a:cubicBezTo>
                  <a:cubicBezTo>
                    <a:pt x="8642" y="6048"/>
                    <a:pt x="8442" y="5840"/>
                    <a:pt x="8442" y="6019"/>
                  </a:cubicBezTo>
                  <a:cubicBezTo>
                    <a:pt x="8442" y="6197"/>
                    <a:pt x="8180" y="5959"/>
                    <a:pt x="8286" y="5899"/>
                  </a:cubicBezTo>
                  <a:cubicBezTo>
                    <a:pt x="8392" y="5840"/>
                    <a:pt x="8342" y="5651"/>
                    <a:pt x="8258" y="5532"/>
                  </a:cubicBezTo>
                  <a:cubicBezTo>
                    <a:pt x="8175" y="5413"/>
                    <a:pt x="8119" y="5532"/>
                    <a:pt x="8130" y="5403"/>
                  </a:cubicBezTo>
                  <a:cubicBezTo>
                    <a:pt x="8141" y="5274"/>
                    <a:pt x="8041" y="5413"/>
                    <a:pt x="7963" y="5304"/>
                  </a:cubicBezTo>
                  <a:cubicBezTo>
                    <a:pt x="7886" y="5195"/>
                    <a:pt x="7847" y="5105"/>
                    <a:pt x="7741" y="5205"/>
                  </a:cubicBezTo>
                  <a:cubicBezTo>
                    <a:pt x="7635" y="5304"/>
                    <a:pt x="7513" y="5274"/>
                    <a:pt x="7279" y="5343"/>
                  </a:cubicBezTo>
                  <a:cubicBezTo>
                    <a:pt x="7045" y="5413"/>
                    <a:pt x="6617" y="5393"/>
                    <a:pt x="6539" y="5254"/>
                  </a:cubicBezTo>
                  <a:cubicBezTo>
                    <a:pt x="6461" y="5115"/>
                    <a:pt x="6739" y="4867"/>
                    <a:pt x="6823" y="4907"/>
                  </a:cubicBezTo>
                  <a:cubicBezTo>
                    <a:pt x="6904" y="4945"/>
                    <a:pt x="6856" y="4748"/>
                    <a:pt x="6728" y="4569"/>
                  </a:cubicBezTo>
                  <a:cubicBezTo>
                    <a:pt x="6600" y="4391"/>
                    <a:pt x="6317" y="4281"/>
                    <a:pt x="6322" y="4391"/>
                  </a:cubicBezTo>
                  <a:cubicBezTo>
                    <a:pt x="6328" y="4500"/>
                    <a:pt x="6161" y="4400"/>
                    <a:pt x="5955" y="4331"/>
                  </a:cubicBezTo>
                  <a:cubicBezTo>
                    <a:pt x="5749" y="4262"/>
                    <a:pt x="5721" y="4132"/>
                    <a:pt x="5588" y="4123"/>
                  </a:cubicBezTo>
                  <a:cubicBezTo>
                    <a:pt x="5459" y="4113"/>
                    <a:pt x="5254" y="4043"/>
                    <a:pt x="5098" y="3825"/>
                  </a:cubicBezTo>
                  <a:cubicBezTo>
                    <a:pt x="4942" y="3606"/>
                    <a:pt x="4575" y="3666"/>
                    <a:pt x="4531" y="3864"/>
                  </a:cubicBezTo>
                  <a:cubicBezTo>
                    <a:pt x="4486" y="4063"/>
                    <a:pt x="4364" y="4053"/>
                    <a:pt x="4241" y="4053"/>
                  </a:cubicBezTo>
                  <a:cubicBezTo>
                    <a:pt x="4119" y="4053"/>
                    <a:pt x="4297" y="3808"/>
                    <a:pt x="4252" y="3765"/>
                  </a:cubicBezTo>
                  <a:cubicBezTo>
                    <a:pt x="4194" y="3709"/>
                    <a:pt x="4258" y="3438"/>
                    <a:pt x="4169" y="3418"/>
                  </a:cubicBezTo>
                  <a:cubicBezTo>
                    <a:pt x="4080" y="3398"/>
                    <a:pt x="3997" y="4073"/>
                    <a:pt x="3830" y="4053"/>
                  </a:cubicBezTo>
                  <a:cubicBezTo>
                    <a:pt x="3663" y="4033"/>
                    <a:pt x="3590" y="3338"/>
                    <a:pt x="3451" y="3160"/>
                  </a:cubicBezTo>
                  <a:cubicBezTo>
                    <a:pt x="3312" y="2981"/>
                    <a:pt x="3184" y="2971"/>
                    <a:pt x="3301" y="3239"/>
                  </a:cubicBezTo>
                  <a:cubicBezTo>
                    <a:pt x="3418" y="3507"/>
                    <a:pt x="3201" y="3318"/>
                    <a:pt x="3212" y="3497"/>
                  </a:cubicBezTo>
                  <a:cubicBezTo>
                    <a:pt x="3223" y="3676"/>
                    <a:pt x="3023" y="3884"/>
                    <a:pt x="3028" y="3785"/>
                  </a:cubicBezTo>
                  <a:cubicBezTo>
                    <a:pt x="3034" y="3686"/>
                    <a:pt x="2917" y="3576"/>
                    <a:pt x="2784" y="3855"/>
                  </a:cubicBezTo>
                  <a:cubicBezTo>
                    <a:pt x="2650" y="4132"/>
                    <a:pt x="2556" y="4093"/>
                    <a:pt x="2544" y="3993"/>
                  </a:cubicBezTo>
                  <a:cubicBezTo>
                    <a:pt x="2533" y="3894"/>
                    <a:pt x="2138" y="4252"/>
                    <a:pt x="2155" y="4371"/>
                  </a:cubicBezTo>
                  <a:cubicBezTo>
                    <a:pt x="2172" y="4490"/>
                    <a:pt x="2094" y="4579"/>
                    <a:pt x="1988" y="4569"/>
                  </a:cubicBezTo>
                  <a:cubicBezTo>
                    <a:pt x="1882" y="4559"/>
                    <a:pt x="1966" y="4400"/>
                    <a:pt x="2049" y="4321"/>
                  </a:cubicBezTo>
                  <a:cubicBezTo>
                    <a:pt x="2143" y="4232"/>
                    <a:pt x="2400" y="3864"/>
                    <a:pt x="2533" y="3825"/>
                  </a:cubicBezTo>
                  <a:cubicBezTo>
                    <a:pt x="2667" y="3785"/>
                    <a:pt x="2923" y="3596"/>
                    <a:pt x="2928" y="3487"/>
                  </a:cubicBezTo>
                  <a:cubicBezTo>
                    <a:pt x="2934" y="3378"/>
                    <a:pt x="2800" y="3467"/>
                    <a:pt x="2711" y="3438"/>
                  </a:cubicBezTo>
                  <a:cubicBezTo>
                    <a:pt x="2622" y="3408"/>
                    <a:pt x="2467" y="3586"/>
                    <a:pt x="2316" y="3706"/>
                  </a:cubicBezTo>
                  <a:cubicBezTo>
                    <a:pt x="2166" y="3825"/>
                    <a:pt x="1994" y="3785"/>
                    <a:pt x="2038" y="3944"/>
                  </a:cubicBezTo>
                  <a:cubicBezTo>
                    <a:pt x="2083" y="4103"/>
                    <a:pt x="1899" y="3924"/>
                    <a:pt x="1860" y="4033"/>
                  </a:cubicBezTo>
                  <a:cubicBezTo>
                    <a:pt x="1821" y="4142"/>
                    <a:pt x="1749" y="4023"/>
                    <a:pt x="1804" y="3964"/>
                  </a:cubicBezTo>
                  <a:cubicBezTo>
                    <a:pt x="1860" y="3904"/>
                    <a:pt x="1671" y="3795"/>
                    <a:pt x="1671" y="3864"/>
                  </a:cubicBezTo>
                  <a:cubicBezTo>
                    <a:pt x="1671" y="3934"/>
                    <a:pt x="1638" y="4023"/>
                    <a:pt x="1504" y="4023"/>
                  </a:cubicBezTo>
                  <a:cubicBezTo>
                    <a:pt x="1371" y="4023"/>
                    <a:pt x="1237" y="4192"/>
                    <a:pt x="1326" y="4311"/>
                  </a:cubicBezTo>
                  <a:cubicBezTo>
                    <a:pt x="1415" y="4430"/>
                    <a:pt x="1471" y="4490"/>
                    <a:pt x="1426" y="4569"/>
                  </a:cubicBezTo>
                  <a:cubicBezTo>
                    <a:pt x="1382" y="4649"/>
                    <a:pt x="1243" y="4361"/>
                    <a:pt x="1048" y="4391"/>
                  </a:cubicBezTo>
                  <a:cubicBezTo>
                    <a:pt x="853" y="4420"/>
                    <a:pt x="464" y="4003"/>
                    <a:pt x="464" y="3904"/>
                  </a:cubicBezTo>
                  <a:cubicBezTo>
                    <a:pt x="464" y="3824"/>
                    <a:pt x="190" y="3874"/>
                    <a:pt x="0" y="3837"/>
                  </a:cubicBezTo>
                  <a:lnTo>
                    <a:pt x="0" y="10699"/>
                  </a:lnTo>
                  <a:cubicBezTo>
                    <a:pt x="0" y="10699"/>
                    <a:pt x="96" y="10827"/>
                    <a:pt x="134" y="10747"/>
                  </a:cubicBezTo>
                  <a:cubicBezTo>
                    <a:pt x="171" y="10668"/>
                    <a:pt x="237" y="10774"/>
                    <a:pt x="364" y="10668"/>
                  </a:cubicBezTo>
                  <a:cubicBezTo>
                    <a:pt x="490" y="10562"/>
                    <a:pt x="534" y="10787"/>
                    <a:pt x="534" y="10893"/>
                  </a:cubicBezTo>
                  <a:cubicBezTo>
                    <a:pt x="534" y="10999"/>
                    <a:pt x="712" y="11171"/>
                    <a:pt x="786" y="11343"/>
                  </a:cubicBezTo>
                  <a:cubicBezTo>
                    <a:pt x="860" y="11515"/>
                    <a:pt x="898" y="11660"/>
                    <a:pt x="979" y="11568"/>
                  </a:cubicBezTo>
                  <a:cubicBezTo>
                    <a:pt x="1061" y="11475"/>
                    <a:pt x="1209" y="11422"/>
                    <a:pt x="1209" y="11250"/>
                  </a:cubicBezTo>
                  <a:cubicBezTo>
                    <a:pt x="1209" y="11078"/>
                    <a:pt x="1550" y="11052"/>
                    <a:pt x="1550" y="11277"/>
                  </a:cubicBezTo>
                  <a:cubicBezTo>
                    <a:pt x="1550" y="11502"/>
                    <a:pt x="1899" y="11767"/>
                    <a:pt x="2092" y="12375"/>
                  </a:cubicBezTo>
                  <a:cubicBezTo>
                    <a:pt x="2285" y="12984"/>
                    <a:pt x="2255" y="13117"/>
                    <a:pt x="2537" y="13315"/>
                  </a:cubicBezTo>
                  <a:cubicBezTo>
                    <a:pt x="2819" y="13514"/>
                    <a:pt x="2812" y="13620"/>
                    <a:pt x="2774" y="13792"/>
                  </a:cubicBezTo>
                  <a:cubicBezTo>
                    <a:pt x="2737" y="13963"/>
                    <a:pt x="2945" y="14056"/>
                    <a:pt x="2826" y="14202"/>
                  </a:cubicBezTo>
                  <a:cubicBezTo>
                    <a:pt x="2781" y="14258"/>
                    <a:pt x="2717" y="14339"/>
                    <a:pt x="2655" y="14418"/>
                  </a:cubicBezTo>
                  <a:cubicBezTo>
                    <a:pt x="2661" y="14505"/>
                    <a:pt x="2705" y="14561"/>
                    <a:pt x="2761" y="14645"/>
                  </a:cubicBezTo>
                  <a:cubicBezTo>
                    <a:pt x="2828" y="14745"/>
                    <a:pt x="2639" y="14745"/>
                    <a:pt x="2695" y="14834"/>
                  </a:cubicBezTo>
                  <a:cubicBezTo>
                    <a:pt x="2750" y="14923"/>
                    <a:pt x="2684" y="15062"/>
                    <a:pt x="2739" y="15171"/>
                  </a:cubicBezTo>
                  <a:cubicBezTo>
                    <a:pt x="2795" y="15281"/>
                    <a:pt x="2895" y="15241"/>
                    <a:pt x="2956" y="15152"/>
                  </a:cubicBezTo>
                  <a:cubicBezTo>
                    <a:pt x="3017" y="15062"/>
                    <a:pt x="3062" y="15261"/>
                    <a:pt x="3012" y="15410"/>
                  </a:cubicBezTo>
                  <a:cubicBezTo>
                    <a:pt x="2962" y="15559"/>
                    <a:pt x="3067" y="15668"/>
                    <a:pt x="3118" y="15559"/>
                  </a:cubicBezTo>
                  <a:cubicBezTo>
                    <a:pt x="3168" y="15449"/>
                    <a:pt x="3273" y="15737"/>
                    <a:pt x="3323" y="15787"/>
                  </a:cubicBezTo>
                  <a:cubicBezTo>
                    <a:pt x="3373" y="15837"/>
                    <a:pt x="3424" y="15986"/>
                    <a:pt x="3340" y="15986"/>
                  </a:cubicBezTo>
                  <a:cubicBezTo>
                    <a:pt x="3257" y="15986"/>
                    <a:pt x="3268" y="16244"/>
                    <a:pt x="3329" y="16253"/>
                  </a:cubicBezTo>
                  <a:cubicBezTo>
                    <a:pt x="3390" y="16264"/>
                    <a:pt x="3385" y="16403"/>
                    <a:pt x="3385" y="16492"/>
                  </a:cubicBezTo>
                  <a:cubicBezTo>
                    <a:pt x="3385" y="16581"/>
                    <a:pt x="3579" y="16710"/>
                    <a:pt x="3652" y="16671"/>
                  </a:cubicBezTo>
                  <a:cubicBezTo>
                    <a:pt x="3724" y="16631"/>
                    <a:pt x="3791" y="16750"/>
                    <a:pt x="3824" y="16859"/>
                  </a:cubicBezTo>
                  <a:cubicBezTo>
                    <a:pt x="3857" y="16968"/>
                    <a:pt x="3991" y="17048"/>
                    <a:pt x="4041" y="16978"/>
                  </a:cubicBezTo>
                  <a:cubicBezTo>
                    <a:pt x="4091" y="16909"/>
                    <a:pt x="4125" y="17107"/>
                    <a:pt x="4136" y="17246"/>
                  </a:cubicBezTo>
                  <a:cubicBezTo>
                    <a:pt x="4147" y="17385"/>
                    <a:pt x="4258" y="17306"/>
                    <a:pt x="4325" y="17296"/>
                  </a:cubicBezTo>
                  <a:cubicBezTo>
                    <a:pt x="4392" y="17286"/>
                    <a:pt x="4431" y="17455"/>
                    <a:pt x="4475" y="17425"/>
                  </a:cubicBezTo>
                  <a:cubicBezTo>
                    <a:pt x="4573" y="17359"/>
                    <a:pt x="4603" y="17665"/>
                    <a:pt x="4667" y="17844"/>
                  </a:cubicBezTo>
                  <a:lnTo>
                    <a:pt x="11583" y="17777"/>
                  </a:lnTo>
                  <a:cubicBezTo>
                    <a:pt x="11583" y="17777"/>
                    <a:pt x="11587" y="17471"/>
                    <a:pt x="11669" y="17577"/>
                  </a:cubicBezTo>
                  <a:cubicBezTo>
                    <a:pt x="11750" y="17683"/>
                    <a:pt x="11676" y="17855"/>
                    <a:pt x="11773" y="17921"/>
                  </a:cubicBezTo>
                  <a:cubicBezTo>
                    <a:pt x="11869" y="17987"/>
                    <a:pt x="11936" y="18093"/>
                    <a:pt x="11988" y="18053"/>
                  </a:cubicBezTo>
                  <a:cubicBezTo>
                    <a:pt x="12040" y="18014"/>
                    <a:pt x="12129" y="17882"/>
                    <a:pt x="12218" y="18067"/>
                  </a:cubicBezTo>
                  <a:cubicBezTo>
                    <a:pt x="12307" y="18252"/>
                    <a:pt x="12374" y="18093"/>
                    <a:pt x="12425" y="18212"/>
                  </a:cubicBezTo>
                  <a:cubicBezTo>
                    <a:pt x="12477" y="18331"/>
                    <a:pt x="12574" y="18424"/>
                    <a:pt x="12641" y="18279"/>
                  </a:cubicBezTo>
                  <a:cubicBezTo>
                    <a:pt x="12695" y="18160"/>
                    <a:pt x="12900" y="18304"/>
                    <a:pt x="12999" y="18369"/>
                  </a:cubicBezTo>
                  <a:cubicBezTo>
                    <a:pt x="13121" y="18194"/>
                    <a:pt x="13218" y="17822"/>
                    <a:pt x="13327" y="17822"/>
                  </a:cubicBezTo>
                  <a:cubicBezTo>
                    <a:pt x="13472" y="17822"/>
                    <a:pt x="13839" y="17882"/>
                    <a:pt x="13861" y="18219"/>
                  </a:cubicBezTo>
                  <a:cubicBezTo>
                    <a:pt x="13883" y="18557"/>
                    <a:pt x="14106" y="18239"/>
                    <a:pt x="14128" y="18557"/>
                  </a:cubicBezTo>
                  <a:cubicBezTo>
                    <a:pt x="14147" y="18826"/>
                    <a:pt x="14294" y="19039"/>
                    <a:pt x="14269" y="19182"/>
                  </a:cubicBezTo>
                  <a:cubicBezTo>
                    <a:pt x="14312" y="19229"/>
                    <a:pt x="14365" y="19292"/>
                    <a:pt x="14412" y="19359"/>
                  </a:cubicBezTo>
                  <a:cubicBezTo>
                    <a:pt x="14483" y="19317"/>
                    <a:pt x="14671" y="19371"/>
                    <a:pt x="14796" y="19450"/>
                  </a:cubicBezTo>
                  <a:cubicBezTo>
                    <a:pt x="14951" y="19549"/>
                    <a:pt x="15185" y="19331"/>
                    <a:pt x="15263" y="19669"/>
                  </a:cubicBezTo>
                  <a:cubicBezTo>
                    <a:pt x="15341" y="20006"/>
                    <a:pt x="15522" y="20261"/>
                    <a:pt x="15352" y="20284"/>
                  </a:cubicBezTo>
                  <a:cubicBezTo>
                    <a:pt x="15207" y="20304"/>
                    <a:pt x="15018" y="19946"/>
                    <a:pt x="15029" y="20145"/>
                  </a:cubicBezTo>
                  <a:cubicBezTo>
                    <a:pt x="15040" y="20343"/>
                    <a:pt x="14951" y="20244"/>
                    <a:pt x="14951" y="20542"/>
                  </a:cubicBezTo>
                  <a:cubicBezTo>
                    <a:pt x="14951" y="20840"/>
                    <a:pt x="14840" y="21257"/>
                    <a:pt x="14773" y="21237"/>
                  </a:cubicBezTo>
                  <a:cubicBezTo>
                    <a:pt x="14771" y="21236"/>
                    <a:pt x="14769" y="21234"/>
                    <a:pt x="14767" y="21232"/>
                  </a:cubicBezTo>
                  <a:cubicBezTo>
                    <a:pt x="14756" y="21345"/>
                    <a:pt x="14755" y="21491"/>
                    <a:pt x="14808" y="21583"/>
                  </a:cubicBezTo>
                  <a:cubicBezTo>
                    <a:pt x="14892" y="21473"/>
                    <a:pt x="15014" y="21284"/>
                    <a:pt x="15118" y="21297"/>
                  </a:cubicBezTo>
                  <a:cubicBezTo>
                    <a:pt x="15285" y="21316"/>
                    <a:pt x="15330" y="21495"/>
                    <a:pt x="15441" y="21356"/>
                  </a:cubicBezTo>
                  <a:cubicBezTo>
                    <a:pt x="15552" y="21217"/>
                    <a:pt x="15575" y="21158"/>
                    <a:pt x="15597" y="21257"/>
                  </a:cubicBezTo>
                  <a:cubicBezTo>
                    <a:pt x="15600" y="21269"/>
                    <a:pt x="15598" y="21285"/>
                    <a:pt x="15593" y="21301"/>
                  </a:cubicBezTo>
                  <a:cubicBezTo>
                    <a:pt x="15635" y="21261"/>
                    <a:pt x="15665" y="21222"/>
                    <a:pt x="15667" y="21190"/>
                  </a:cubicBezTo>
                  <a:cubicBezTo>
                    <a:pt x="15670" y="21140"/>
                    <a:pt x="15663" y="21073"/>
                    <a:pt x="15653" y="21013"/>
                  </a:cubicBezTo>
                  <a:cubicBezTo>
                    <a:pt x="15542" y="21042"/>
                    <a:pt x="15505" y="21057"/>
                    <a:pt x="15474" y="20919"/>
                  </a:cubicBezTo>
                  <a:cubicBezTo>
                    <a:pt x="15430" y="20721"/>
                    <a:pt x="15808" y="20522"/>
                    <a:pt x="15986" y="20562"/>
                  </a:cubicBezTo>
                  <a:cubicBezTo>
                    <a:pt x="16155" y="20599"/>
                    <a:pt x="16274" y="20388"/>
                    <a:pt x="16333" y="20518"/>
                  </a:cubicBezTo>
                  <a:cubicBezTo>
                    <a:pt x="16440" y="20346"/>
                    <a:pt x="16622" y="20066"/>
                    <a:pt x="16669" y="20066"/>
                  </a:cubicBezTo>
                  <a:cubicBezTo>
                    <a:pt x="16736" y="20066"/>
                    <a:pt x="17529" y="20052"/>
                    <a:pt x="17529" y="20052"/>
                  </a:cubicBezTo>
                  <a:cubicBezTo>
                    <a:pt x="17529" y="20052"/>
                    <a:pt x="17804" y="19748"/>
                    <a:pt x="17841" y="19470"/>
                  </a:cubicBezTo>
                  <a:cubicBezTo>
                    <a:pt x="17878" y="19192"/>
                    <a:pt x="18056" y="18530"/>
                    <a:pt x="18160" y="18676"/>
                  </a:cubicBezTo>
                  <a:cubicBezTo>
                    <a:pt x="18264" y="18821"/>
                    <a:pt x="18486" y="18715"/>
                    <a:pt x="18494" y="18848"/>
                  </a:cubicBezTo>
                  <a:cubicBezTo>
                    <a:pt x="18501" y="18970"/>
                    <a:pt x="18420" y="19420"/>
                    <a:pt x="18705" y="20093"/>
                  </a:cubicBezTo>
                  <a:cubicBezTo>
                    <a:pt x="18806" y="19979"/>
                    <a:pt x="18909" y="19891"/>
                    <a:pt x="18968" y="19897"/>
                  </a:cubicBezTo>
                  <a:cubicBezTo>
                    <a:pt x="19069" y="19907"/>
                    <a:pt x="19219" y="19669"/>
                    <a:pt x="19263" y="19519"/>
                  </a:cubicBezTo>
                  <a:cubicBezTo>
                    <a:pt x="19308" y="19371"/>
                    <a:pt x="19369" y="19659"/>
                    <a:pt x="19280" y="19708"/>
                  </a:cubicBezTo>
                  <a:cubicBezTo>
                    <a:pt x="19191" y="19758"/>
                    <a:pt x="19352" y="19877"/>
                    <a:pt x="19508" y="19867"/>
                  </a:cubicBezTo>
                  <a:cubicBezTo>
                    <a:pt x="19664" y="19857"/>
                    <a:pt x="19436" y="19966"/>
                    <a:pt x="19319" y="19956"/>
                  </a:cubicBezTo>
                  <a:cubicBezTo>
                    <a:pt x="19202" y="19946"/>
                    <a:pt x="19152" y="19976"/>
                    <a:pt x="18996" y="20254"/>
                  </a:cubicBezTo>
                  <a:cubicBezTo>
                    <a:pt x="18840" y="20532"/>
                    <a:pt x="18879" y="20612"/>
                    <a:pt x="18968" y="20751"/>
                  </a:cubicBezTo>
                  <a:cubicBezTo>
                    <a:pt x="19057" y="20890"/>
                    <a:pt x="19174" y="20830"/>
                    <a:pt x="19297" y="20641"/>
                  </a:cubicBezTo>
                  <a:cubicBezTo>
                    <a:pt x="19419" y="20453"/>
                    <a:pt x="19414" y="20264"/>
                    <a:pt x="19536" y="20274"/>
                  </a:cubicBezTo>
                  <a:cubicBezTo>
                    <a:pt x="19658" y="20284"/>
                    <a:pt x="19975" y="20075"/>
                    <a:pt x="20115" y="19996"/>
                  </a:cubicBezTo>
                  <a:cubicBezTo>
                    <a:pt x="20254" y="19917"/>
                    <a:pt x="20165" y="19877"/>
                    <a:pt x="20165" y="19768"/>
                  </a:cubicBezTo>
                  <a:cubicBezTo>
                    <a:pt x="20165" y="19659"/>
                    <a:pt x="20409" y="19659"/>
                    <a:pt x="20498" y="19549"/>
                  </a:cubicBezTo>
                  <a:cubicBezTo>
                    <a:pt x="20587" y="19440"/>
                    <a:pt x="20482" y="19351"/>
                    <a:pt x="20404" y="1937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3" name="Shape 2880"/>
            <p:cNvSpPr/>
            <p:nvPr/>
          </p:nvSpPr>
          <p:spPr>
            <a:xfrm>
              <a:off x="3033099" y="2853159"/>
              <a:ext cx="164914" cy="80424"/>
            </a:xfrm>
            <a:custGeom>
              <a:avLst/>
              <a:gdLst/>
              <a:ahLst/>
              <a:cxnLst>
                <a:cxn ang="0">
                  <a:pos x="wd2" y="hd2"/>
                </a:cxn>
                <a:cxn ang="5400000">
                  <a:pos x="wd2" y="hd2"/>
                </a:cxn>
                <a:cxn ang="10800000">
                  <a:pos x="wd2" y="hd2"/>
                </a:cxn>
                <a:cxn ang="16200000">
                  <a:pos x="wd2" y="hd2"/>
                </a:cxn>
              </a:cxnLst>
              <a:rect l="0" t="0" r="r" b="b"/>
              <a:pathLst>
                <a:path w="19796" h="20025" extrusionOk="0">
                  <a:moveTo>
                    <a:pt x="19265" y="7165"/>
                  </a:moveTo>
                  <a:cubicBezTo>
                    <a:pt x="17644" y="11340"/>
                    <a:pt x="17104" y="11952"/>
                    <a:pt x="15433" y="11340"/>
                  </a:cubicBezTo>
                  <a:cubicBezTo>
                    <a:pt x="13763" y="10735"/>
                    <a:pt x="12733" y="12463"/>
                    <a:pt x="13566" y="13686"/>
                  </a:cubicBezTo>
                  <a:cubicBezTo>
                    <a:pt x="14402" y="14910"/>
                    <a:pt x="14451" y="15930"/>
                    <a:pt x="12733" y="16743"/>
                  </a:cubicBezTo>
                  <a:cubicBezTo>
                    <a:pt x="11012" y="17557"/>
                    <a:pt x="9883" y="20308"/>
                    <a:pt x="9196" y="20001"/>
                  </a:cubicBezTo>
                  <a:cubicBezTo>
                    <a:pt x="8508" y="19698"/>
                    <a:pt x="12143" y="14296"/>
                    <a:pt x="11209" y="12870"/>
                  </a:cubicBezTo>
                  <a:cubicBezTo>
                    <a:pt x="10277" y="11447"/>
                    <a:pt x="7968" y="15320"/>
                    <a:pt x="7919" y="17049"/>
                  </a:cubicBezTo>
                  <a:cubicBezTo>
                    <a:pt x="7870" y="18777"/>
                    <a:pt x="6347" y="18881"/>
                    <a:pt x="5415" y="18777"/>
                  </a:cubicBezTo>
                  <a:cubicBezTo>
                    <a:pt x="4480" y="18677"/>
                    <a:pt x="3252" y="16842"/>
                    <a:pt x="4185" y="16639"/>
                  </a:cubicBezTo>
                  <a:cubicBezTo>
                    <a:pt x="5120" y="16438"/>
                    <a:pt x="4480" y="14296"/>
                    <a:pt x="5758" y="13280"/>
                  </a:cubicBezTo>
                  <a:cubicBezTo>
                    <a:pt x="7034" y="12259"/>
                    <a:pt x="5511" y="10735"/>
                    <a:pt x="5905" y="9611"/>
                  </a:cubicBezTo>
                  <a:cubicBezTo>
                    <a:pt x="6299" y="8489"/>
                    <a:pt x="8901" y="10735"/>
                    <a:pt x="8950" y="8697"/>
                  </a:cubicBezTo>
                  <a:cubicBezTo>
                    <a:pt x="8999" y="6656"/>
                    <a:pt x="6347" y="4924"/>
                    <a:pt x="5463" y="6148"/>
                  </a:cubicBezTo>
                  <a:cubicBezTo>
                    <a:pt x="4579" y="7369"/>
                    <a:pt x="2515" y="10220"/>
                    <a:pt x="60" y="7978"/>
                  </a:cubicBezTo>
                  <a:cubicBezTo>
                    <a:pt x="-714" y="7274"/>
                    <a:pt x="6248" y="5741"/>
                    <a:pt x="7429" y="3499"/>
                  </a:cubicBezTo>
                  <a:cubicBezTo>
                    <a:pt x="8607" y="1257"/>
                    <a:pt x="13911" y="-1292"/>
                    <a:pt x="14304" y="745"/>
                  </a:cubicBezTo>
                  <a:cubicBezTo>
                    <a:pt x="14696" y="2783"/>
                    <a:pt x="11456" y="4111"/>
                    <a:pt x="13027" y="5944"/>
                  </a:cubicBezTo>
                  <a:cubicBezTo>
                    <a:pt x="14598" y="7779"/>
                    <a:pt x="17154" y="6556"/>
                    <a:pt x="17742" y="4619"/>
                  </a:cubicBezTo>
                  <a:cubicBezTo>
                    <a:pt x="18331" y="2685"/>
                    <a:pt x="20886" y="2988"/>
                    <a:pt x="19265" y="716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4" name="Shape 2881"/>
            <p:cNvSpPr/>
            <p:nvPr/>
          </p:nvSpPr>
          <p:spPr>
            <a:xfrm>
              <a:off x="3209412" y="3011840"/>
              <a:ext cx="167060" cy="68821"/>
            </a:xfrm>
            <a:custGeom>
              <a:avLst/>
              <a:gdLst/>
              <a:ahLst/>
              <a:cxnLst>
                <a:cxn ang="0">
                  <a:pos x="wd2" y="hd2"/>
                </a:cxn>
                <a:cxn ang="5400000">
                  <a:pos x="wd2" y="hd2"/>
                </a:cxn>
                <a:cxn ang="10800000">
                  <a:pos x="wd2" y="hd2"/>
                </a:cxn>
                <a:cxn ang="16200000">
                  <a:pos x="wd2" y="hd2"/>
                </a:cxn>
              </a:cxnLst>
              <a:rect l="0" t="0" r="r" b="b"/>
              <a:pathLst>
                <a:path w="21369" h="18627" extrusionOk="0">
                  <a:moveTo>
                    <a:pt x="14251" y="10175"/>
                  </a:moveTo>
                  <a:cubicBezTo>
                    <a:pt x="12209" y="13939"/>
                    <a:pt x="12366" y="12942"/>
                    <a:pt x="10587" y="13604"/>
                  </a:cubicBezTo>
                  <a:cubicBezTo>
                    <a:pt x="8807" y="14269"/>
                    <a:pt x="10221" y="18037"/>
                    <a:pt x="8074" y="18366"/>
                  </a:cubicBezTo>
                  <a:cubicBezTo>
                    <a:pt x="5928" y="18702"/>
                    <a:pt x="747" y="19147"/>
                    <a:pt x="14" y="16597"/>
                  </a:cubicBezTo>
                  <a:cubicBezTo>
                    <a:pt x="-231" y="15745"/>
                    <a:pt x="2840" y="16374"/>
                    <a:pt x="3050" y="14495"/>
                  </a:cubicBezTo>
                  <a:cubicBezTo>
                    <a:pt x="3260" y="12609"/>
                    <a:pt x="4097" y="9617"/>
                    <a:pt x="5405" y="9617"/>
                  </a:cubicBezTo>
                  <a:cubicBezTo>
                    <a:pt x="6714" y="9617"/>
                    <a:pt x="6609" y="5968"/>
                    <a:pt x="4463" y="3750"/>
                  </a:cubicBezTo>
                  <a:cubicBezTo>
                    <a:pt x="2318" y="1535"/>
                    <a:pt x="7551" y="91"/>
                    <a:pt x="8755" y="3637"/>
                  </a:cubicBezTo>
                  <a:cubicBezTo>
                    <a:pt x="9958" y="7184"/>
                    <a:pt x="12105" y="9732"/>
                    <a:pt x="13309" y="7184"/>
                  </a:cubicBezTo>
                  <a:cubicBezTo>
                    <a:pt x="14512" y="4634"/>
                    <a:pt x="21369" y="-2453"/>
                    <a:pt x="21369" y="870"/>
                  </a:cubicBezTo>
                  <a:cubicBezTo>
                    <a:pt x="21369" y="4192"/>
                    <a:pt x="16291" y="6410"/>
                    <a:pt x="14251" y="1017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5" name="Shape 2882"/>
            <p:cNvSpPr/>
            <p:nvPr/>
          </p:nvSpPr>
          <p:spPr>
            <a:xfrm>
              <a:off x="3623747" y="3311572"/>
              <a:ext cx="61769" cy="107082"/>
            </a:xfrm>
            <a:custGeom>
              <a:avLst/>
              <a:gdLst/>
              <a:ahLst/>
              <a:cxnLst>
                <a:cxn ang="0">
                  <a:pos x="wd2" y="hd2"/>
                </a:cxn>
                <a:cxn ang="5400000">
                  <a:pos x="wd2" y="hd2"/>
                </a:cxn>
                <a:cxn ang="10800000">
                  <a:pos x="wd2" y="hd2"/>
                </a:cxn>
                <a:cxn ang="16200000">
                  <a:pos x="wd2" y="hd2"/>
                </a:cxn>
              </a:cxnLst>
              <a:rect l="0" t="0" r="r" b="b"/>
              <a:pathLst>
                <a:path w="20912" h="20392" extrusionOk="0">
                  <a:moveTo>
                    <a:pt x="18467" y="20385"/>
                  </a:moveTo>
                  <a:cubicBezTo>
                    <a:pt x="14656" y="20621"/>
                    <a:pt x="18815" y="14701"/>
                    <a:pt x="11845" y="12544"/>
                  </a:cubicBezTo>
                  <a:cubicBezTo>
                    <a:pt x="3652" y="10009"/>
                    <a:pt x="0" y="5293"/>
                    <a:pt x="0" y="2745"/>
                  </a:cubicBezTo>
                  <a:cubicBezTo>
                    <a:pt x="0" y="197"/>
                    <a:pt x="6966" y="-979"/>
                    <a:pt x="9755" y="980"/>
                  </a:cubicBezTo>
                  <a:cubicBezTo>
                    <a:pt x="12541" y="2940"/>
                    <a:pt x="16724" y="10977"/>
                    <a:pt x="19162" y="13525"/>
                  </a:cubicBezTo>
                  <a:cubicBezTo>
                    <a:pt x="21600" y="16073"/>
                    <a:pt x="21600" y="20190"/>
                    <a:pt x="18467" y="2038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6" name="Shape 2883"/>
            <p:cNvSpPr/>
            <p:nvPr/>
          </p:nvSpPr>
          <p:spPr>
            <a:xfrm>
              <a:off x="2019300" y="2676846"/>
              <a:ext cx="2356555" cy="1596235"/>
            </a:xfrm>
            <a:custGeom>
              <a:avLst/>
              <a:gdLst/>
              <a:ahLst/>
              <a:cxnLst>
                <a:cxn ang="0">
                  <a:pos x="wd2" y="hd2"/>
                </a:cxn>
                <a:cxn ang="5400000">
                  <a:pos x="wd2" y="hd2"/>
                </a:cxn>
                <a:cxn ang="10800000">
                  <a:pos x="wd2" y="hd2"/>
                </a:cxn>
                <a:cxn ang="16200000">
                  <a:pos x="wd2" y="hd2"/>
                </a:cxn>
              </a:cxnLst>
              <a:rect l="0" t="0" r="r" b="b"/>
              <a:pathLst>
                <a:path w="21574" h="21519" extrusionOk="0">
                  <a:moveTo>
                    <a:pt x="21395" y="11431"/>
                  </a:moveTo>
                  <a:cubicBezTo>
                    <a:pt x="21389" y="11339"/>
                    <a:pt x="21200" y="11413"/>
                    <a:pt x="21112" y="11311"/>
                  </a:cubicBezTo>
                  <a:cubicBezTo>
                    <a:pt x="21024" y="11209"/>
                    <a:pt x="20873" y="11672"/>
                    <a:pt x="20842" y="11866"/>
                  </a:cubicBezTo>
                  <a:cubicBezTo>
                    <a:pt x="20811" y="12060"/>
                    <a:pt x="20578" y="12273"/>
                    <a:pt x="20578" y="12273"/>
                  </a:cubicBezTo>
                  <a:cubicBezTo>
                    <a:pt x="20578" y="12273"/>
                    <a:pt x="19906" y="12282"/>
                    <a:pt x="19850" y="12282"/>
                  </a:cubicBezTo>
                  <a:cubicBezTo>
                    <a:pt x="19810" y="12282"/>
                    <a:pt x="19656" y="12479"/>
                    <a:pt x="19565" y="12599"/>
                  </a:cubicBezTo>
                  <a:cubicBezTo>
                    <a:pt x="19568" y="12604"/>
                    <a:pt x="19571" y="12609"/>
                    <a:pt x="19573" y="12615"/>
                  </a:cubicBezTo>
                  <a:cubicBezTo>
                    <a:pt x="19641" y="12796"/>
                    <a:pt x="19394" y="12907"/>
                    <a:pt x="19159" y="12921"/>
                  </a:cubicBezTo>
                  <a:cubicBezTo>
                    <a:pt x="19086" y="12925"/>
                    <a:pt x="19032" y="12936"/>
                    <a:pt x="18990" y="12944"/>
                  </a:cubicBezTo>
                  <a:cubicBezTo>
                    <a:pt x="18998" y="12987"/>
                    <a:pt x="19004" y="13034"/>
                    <a:pt x="19002" y="13068"/>
                  </a:cubicBezTo>
                  <a:cubicBezTo>
                    <a:pt x="19000" y="13091"/>
                    <a:pt x="18975" y="13118"/>
                    <a:pt x="18939" y="13146"/>
                  </a:cubicBezTo>
                  <a:cubicBezTo>
                    <a:pt x="18903" y="13254"/>
                    <a:pt x="18614" y="13461"/>
                    <a:pt x="18452" y="13587"/>
                  </a:cubicBezTo>
                  <a:cubicBezTo>
                    <a:pt x="18273" y="13726"/>
                    <a:pt x="18028" y="13656"/>
                    <a:pt x="18028" y="13448"/>
                  </a:cubicBezTo>
                  <a:cubicBezTo>
                    <a:pt x="18028" y="13240"/>
                    <a:pt x="18160" y="13282"/>
                    <a:pt x="18188" y="13379"/>
                  </a:cubicBezTo>
                  <a:cubicBezTo>
                    <a:pt x="18199" y="13415"/>
                    <a:pt x="18230" y="13389"/>
                    <a:pt x="18274" y="13343"/>
                  </a:cubicBezTo>
                  <a:cubicBezTo>
                    <a:pt x="18229" y="13279"/>
                    <a:pt x="18230" y="13176"/>
                    <a:pt x="18239" y="13098"/>
                  </a:cubicBezTo>
                  <a:cubicBezTo>
                    <a:pt x="18185" y="13063"/>
                    <a:pt x="18269" y="12752"/>
                    <a:pt x="18160" y="12699"/>
                  </a:cubicBezTo>
                  <a:cubicBezTo>
                    <a:pt x="18047" y="12643"/>
                    <a:pt x="17915" y="12935"/>
                    <a:pt x="17934" y="12754"/>
                  </a:cubicBezTo>
                  <a:cubicBezTo>
                    <a:pt x="17952" y="12574"/>
                    <a:pt x="18122" y="12421"/>
                    <a:pt x="18018" y="12185"/>
                  </a:cubicBezTo>
                  <a:cubicBezTo>
                    <a:pt x="17915" y="11950"/>
                    <a:pt x="17726" y="11950"/>
                    <a:pt x="17689" y="12130"/>
                  </a:cubicBezTo>
                  <a:cubicBezTo>
                    <a:pt x="17651" y="12310"/>
                    <a:pt x="17519" y="12227"/>
                    <a:pt x="17472" y="12366"/>
                  </a:cubicBezTo>
                  <a:cubicBezTo>
                    <a:pt x="17425" y="12504"/>
                    <a:pt x="17378" y="12810"/>
                    <a:pt x="17415" y="13032"/>
                  </a:cubicBezTo>
                  <a:cubicBezTo>
                    <a:pt x="17453" y="13254"/>
                    <a:pt x="17406" y="13365"/>
                    <a:pt x="17265" y="13490"/>
                  </a:cubicBezTo>
                  <a:cubicBezTo>
                    <a:pt x="17123" y="13614"/>
                    <a:pt x="17049" y="13299"/>
                    <a:pt x="17104" y="12893"/>
                  </a:cubicBezTo>
                  <a:cubicBezTo>
                    <a:pt x="17142" y="12615"/>
                    <a:pt x="17246" y="12352"/>
                    <a:pt x="17152" y="12352"/>
                  </a:cubicBezTo>
                  <a:cubicBezTo>
                    <a:pt x="17057" y="12352"/>
                    <a:pt x="17274" y="12019"/>
                    <a:pt x="17472" y="11950"/>
                  </a:cubicBezTo>
                  <a:cubicBezTo>
                    <a:pt x="17670" y="11880"/>
                    <a:pt x="17915" y="11908"/>
                    <a:pt x="17915" y="11824"/>
                  </a:cubicBezTo>
                  <a:cubicBezTo>
                    <a:pt x="17915" y="11808"/>
                    <a:pt x="17924" y="11796"/>
                    <a:pt x="17939" y="11789"/>
                  </a:cubicBezTo>
                  <a:cubicBezTo>
                    <a:pt x="17898" y="11742"/>
                    <a:pt x="17854" y="11698"/>
                    <a:pt x="17818" y="11665"/>
                  </a:cubicBezTo>
                  <a:cubicBezTo>
                    <a:pt x="17814" y="11683"/>
                    <a:pt x="17806" y="11699"/>
                    <a:pt x="17792" y="11714"/>
                  </a:cubicBezTo>
                  <a:cubicBezTo>
                    <a:pt x="17715" y="11793"/>
                    <a:pt x="17736" y="11589"/>
                    <a:pt x="17594" y="11589"/>
                  </a:cubicBezTo>
                  <a:cubicBezTo>
                    <a:pt x="17453" y="11589"/>
                    <a:pt x="17312" y="11783"/>
                    <a:pt x="17199" y="11700"/>
                  </a:cubicBezTo>
                  <a:cubicBezTo>
                    <a:pt x="17086" y="11616"/>
                    <a:pt x="17142" y="11505"/>
                    <a:pt x="17038" y="11505"/>
                  </a:cubicBezTo>
                  <a:cubicBezTo>
                    <a:pt x="16935" y="11505"/>
                    <a:pt x="17114" y="11214"/>
                    <a:pt x="16963" y="11339"/>
                  </a:cubicBezTo>
                  <a:cubicBezTo>
                    <a:pt x="16812" y="11464"/>
                    <a:pt x="16586" y="11769"/>
                    <a:pt x="16483" y="11630"/>
                  </a:cubicBezTo>
                  <a:cubicBezTo>
                    <a:pt x="16379" y="11492"/>
                    <a:pt x="16285" y="11672"/>
                    <a:pt x="16209" y="11561"/>
                  </a:cubicBezTo>
                  <a:cubicBezTo>
                    <a:pt x="16134" y="11450"/>
                    <a:pt x="16473" y="11145"/>
                    <a:pt x="16633" y="11159"/>
                  </a:cubicBezTo>
                  <a:cubicBezTo>
                    <a:pt x="16673" y="11162"/>
                    <a:pt x="16709" y="11136"/>
                    <a:pt x="16742" y="11097"/>
                  </a:cubicBezTo>
                  <a:cubicBezTo>
                    <a:pt x="16658" y="11051"/>
                    <a:pt x="16484" y="10951"/>
                    <a:pt x="16439" y="11034"/>
                  </a:cubicBezTo>
                  <a:cubicBezTo>
                    <a:pt x="16382" y="11135"/>
                    <a:pt x="16300" y="11071"/>
                    <a:pt x="16256" y="10987"/>
                  </a:cubicBezTo>
                  <a:cubicBezTo>
                    <a:pt x="16212" y="10904"/>
                    <a:pt x="16156" y="11015"/>
                    <a:pt x="16080" y="10886"/>
                  </a:cubicBezTo>
                  <a:cubicBezTo>
                    <a:pt x="16005" y="10756"/>
                    <a:pt x="15930" y="10849"/>
                    <a:pt x="15886" y="10876"/>
                  </a:cubicBezTo>
                  <a:cubicBezTo>
                    <a:pt x="15842" y="10904"/>
                    <a:pt x="15785" y="10830"/>
                    <a:pt x="15704" y="10784"/>
                  </a:cubicBezTo>
                  <a:cubicBezTo>
                    <a:pt x="15622" y="10738"/>
                    <a:pt x="15685" y="10617"/>
                    <a:pt x="15616" y="10543"/>
                  </a:cubicBezTo>
                  <a:cubicBezTo>
                    <a:pt x="15547" y="10469"/>
                    <a:pt x="15543" y="10683"/>
                    <a:pt x="15543" y="10683"/>
                  </a:cubicBezTo>
                  <a:lnTo>
                    <a:pt x="9687" y="10730"/>
                  </a:lnTo>
                  <a:cubicBezTo>
                    <a:pt x="9693" y="10744"/>
                    <a:pt x="9700" y="10758"/>
                    <a:pt x="9708" y="10770"/>
                  </a:cubicBezTo>
                  <a:cubicBezTo>
                    <a:pt x="9778" y="10881"/>
                    <a:pt x="9722" y="10964"/>
                    <a:pt x="9745" y="11096"/>
                  </a:cubicBezTo>
                  <a:cubicBezTo>
                    <a:pt x="9769" y="11228"/>
                    <a:pt x="9750" y="11415"/>
                    <a:pt x="9679" y="11415"/>
                  </a:cubicBezTo>
                  <a:cubicBezTo>
                    <a:pt x="9609" y="11415"/>
                    <a:pt x="9599" y="11297"/>
                    <a:pt x="9651" y="11256"/>
                  </a:cubicBezTo>
                  <a:cubicBezTo>
                    <a:pt x="9703" y="11214"/>
                    <a:pt x="9675" y="11061"/>
                    <a:pt x="9623" y="11061"/>
                  </a:cubicBezTo>
                  <a:cubicBezTo>
                    <a:pt x="9593" y="11061"/>
                    <a:pt x="9580" y="11009"/>
                    <a:pt x="9582" y="10948"/>
                  </a:cubicBezTo>
                  <a:cubicBezTo>
                    <a:pt x="9486" y="10987"/>
                    <a:pt x="9375" y="10969"/>
                    <a:pt x="9246" y="10947"/>
                  </a:cubicBezTo>
                  <a:cubicBezTo>
                    <a:pt x="9248" y="10955"/>
                    <a:pt x="9250" y="10963"/>
                    <a:pt x="9251" y="10971"/>
                  </a:cubicBezTo>
                  <a:cubicBezTo>
                    <a:pt x="9255" y="11055"/>
                    <a:pt x="9284" y="11242"/>
                    <a:pt x="9359" y="11387"/>
                  </a:cubicBezTo>
                  <a:cubicBezTo>
                    <a:pt x="9434" y="11533"/>
                    <a:pt x="9383" y="11623"/>
                    <a:pt x="9453" y="11679"/>
                  </a:cubicBezTo>
                  <a:cubicBezTo>
                    <a:pt x="9524" y="11734"/>
                    <a:pt x="9519" y="11797"/>
                    <a:pt x="9453" y="11783"/>
                  </a:cubicBezTo>
                  <a:cubicBezTo>
                    <a:pt x="9387" y="11769"/>
                    <a:pt x="9434" y="11859"/>
                    <a:pt x="9411" y="12067"/>
                  </a:cubicBezTo>
                  <a:cubicBezTo>
                    <a:pt x="9387" y="12276"/>
                    <a:pt x="9392" y="12706"/>
                    <a:pt x="9378" y="12838"/>
                  </a:cubicBezTo>
                  <a:cubicBezTo>
                    <a:pt x="9364" y="12969"/>
                    <a:pt x="9260" y="13184"/>
                    <a:pt x="9321" y="13323"/>
                  </a:cubicBezTo>
                  <a:cubicBezTo>
                    <a:pt x="9383" y="13462"/>
                    <a:pt x="9425" y="13656"/>
                    <a:pt x="9392" y="13829"/>
                  </a:cubicBezTo>
                  <a:cubicBezTo>
                    <a:pt x="9359" y="14003"/>
                    <a:pt x="9364" y="14107"/>
                    <a:pt x="9415" y="14239"/>
                  </a:cubicBezTo>
                  <a:cubicBezTo>
                    <a:pt x="9467" y="14371"/>
                    <a:pt x="9425" y="14600"/>
                    <a:pt x="9481" y="14648"/>
                  </a:cubicBezTo>
                  <a:cubicBezTo>
                    <a:pt x="9538" y="14697"/>
                    <a:pt x="9590" y="14794"/>
                    <a:pt x="9642" y="14919"/>
                  </a:cubicBezTo>
                  <a:cubicBezTo>
                    <a:pt x="9694" y="15044"/>
                    <a:pt x="9741" y="14967"/>
                    <a:pt x="9750" y="15092"/>
                  </a:cubicBezTo>
                  <a:cubicBezTo>
                    <a:pt x="9759" y="15217"/>
                    <a:pt x="9759" y="15238"/>
                    <a:pt x="9835" y="15286"/>
                  </a:cubicBezTo>
                  <a:cubicBezTo>
                    <a:pt x="9910" y="15335"/>
                    <a:pt x="9863" y="15460"/>
                    <a:pt x="9863" y="15529"/>
                  </a:cubicBezTo>
                  <a:cubicBezTo>
                    <a:pt x="9863" y="15598"/>
                    <a:pt x="9962" y="15724"/>
                    <a:pt x="10085" y="15883"/>
                  </a:cubicBezTo>
                  <a:cubicBezTo>
                    <a:pt x="10207" y="16042"/>
                    <a:pt x="10103" y="16174"/>
                    <a:pt x="10193" y="16174"/>
                  </a:cubicBezTo>
                  <a:cubicBezTo>
                    <a:pt x="10282" y="16174"/>
                    <a:pt x="10367" y="16251"/>
                    <a:pt x="10457" y="16334"/>
                  </a:cubicBezTo>
                  <a:cubicBezTo>
                    <a:pt x="10546" y="16417"/>
                    <a:pt x="10574" y="16369"/>
                    <a:pt x="10636" y="16389"/>
                  </a:cubicBezTo>
                  <a:cubicBezTo>
                    <a:pt x="10697" y="16410"/>
                    <a:pt x="10810" y="16605"/>
                    <a:pt x="10834" y="16736"/>
                  </a:cubicBezTo>
                  <a:cubicBezTo>
                    <a:pt x="10845" y="16798"/>
                    <a:pt x="10859" y="16863"/>
                    <a:pt x="10881" y="16934"/>
                  </a:cubicBezTo>
                  <a:lnTo>
                    <a:pt x="11370" y="16839"/>
                  </a:lnTo>
                  <a:cubicBezTo>
                    <a:pt x="11370" y="16839"/>
                    <a:pt x="11521" y="16995"/>
                    <a:pt x="11606" y="17025"/>
                  </a:cubicBezTo>
                  <a:cubicBezTo>
                    <a:pt x="11692" y="17054"/>
                    <a:pt x="12155" y="17306"/>
                    <a:pt x="12155" y="17306"/>
                  </a:cubicBezTo>
                  <a:lnTo>
                    <a:pt x="12759" y="17299"/>
                  </a:lnTo>
                  <a:lnTo>
                    <a:pt x="12830" y="17165"/>
                  </a:lnTo>
                  <a:lnTo>
                    <a:pt x="13162" y="17165"/>
                  </a:lnTo>
                  <a:cubicBezTo>
                    <a:pt x="13162" y="17165"/>
                    <a:pt x="13373" y="17469"/>
                    <a:pt x="13403" y="17484"/>
                  </a:cubicBezTo>
                  <a:cubicBezTo>
                    <a:pt x="13434" y="17499"/>
                    <a:pt x="13539" y="17640"/>
                    <a:pt x="13539" y="17729"/>
                  </a:cubicBezTo>
                  <a:cubicBezTo>
                    <a:pt x="13539" y="17818"/>
                    <a:pt x="13564" y="17892"/>
                    <a:pt x="13615" y="17929"/>
                  </a:cubicBezTo>
                  <a:cubicBezTo>
                    <a:pt x="13665" y="17966"/>
                    <a:pt x="13836" y="18129"/>
                    <a:pt x="13861" y="18114"/>
                  </a:cubicBezTo>
                  <a:cubicBezTo>
                    <a:pt x="13886" y="18099"/>
                    <a:pt x="13937" y="17818"/>
                    <a:pt x="14027" y="17825"/>
                  </a:cubicBezTo>
                  <a:cubicBezTo>
                    <a:pt x="14118" y="17832"/>
                    <a:pt x="14365" y="17936"/>
                    <a:pt x="14405" y="18144"/>
                  </a:cubicBezTo>
                  <a:cubicBezTo>
                    <a:pt x="14445" y="18351"/>
                    <a:pt x="14566" y="18522"/>
                    <a:pt x="14606" y="18566"/>
                  </a:cubicBezTo>
                  <a:cubicBezTo>
                    <a:pt x="14646" y="18610"/>
                    <a:pt x="14626" y="18737"/>
                    <a:pt x="14657" y="18803"/>
                  </a:cubicBezTo>
                  <a:cubicBezTo>
                    <a:pt x="14687" y="18870"/>
                    <a:pt x="14682" y="18996"/>
                    <a:pt x="14717" y="18996"/>
                  </a:cubicBezTo>
                  <a:cubicBezTo>
                    <a:pt x="14752" y="18996"/>
                    <a:pt x="14933" y="19159"/>
                    <a:pt x="15014" y="19152"/>
                  </a:cubicBezTo>
                  <a:cubicBezTo>
                    <a:pt x="15038" y="19150"/>
                    <a:pt x="15070" y="19171"/>
                    <a:pt x="15102" y="19200"/>
                  </a:cubicBezTo>
                  <a:cubicBezTo>
                    <a:pt x="15112" y="18953"/>
                    <a:pt x="14939" y="18911"/>
                    <a:pt x="15041" y="18797"/>
                  </a:cubicBezTo>
                  <a:cubicBezTo>
                    <a:pt x="15159" y="18665"/>
                    <a:pt x="15036" y="18554"/>
                    <a:pt x="15093" y="18498"/>
                  </a:cubicBezTo>
                  <a:cubicBezTo>
                    <a:pt x="15149" y="18443"/>
                    <a:pt x="15248" y="18388"/>
                    <a:pt x="15248" y="18304"/>
                  </a:cubicBezTo>
                  <a:cubicBezTo>
                    <a:pt x="15248" y="18221"/>
                    <a:pt x="15300" y="18221"/>
                    <a:pt x="15375" y="18235"/>
                  </a:cubicBezTo>
                  <a:cubicBezTo>
                    <a:pt x="15451" y="18249"/>
                    <a:pt x="15592" y="18054"/>
                    <a:pt x="15583" y="17978"/>
                  </a:cubicBezTo>
                  <a:cubicBezTo>
                    <a:pt x="15573" y="17902"/>
                    <a:pt x="15597" y="17888"/>
                    <a:pt x="15686" y="17916"/>
                  </a:cubicBezTo>
                  <a:cubicBezTo>
                    <a:pt x="15776" y="17944"/>
                    <a:pt x="15762" y="17763"/>
                    <a:pt x="15818" y="17791"/>
                  </a:cubicBezTo>
                  <a:cubicBezTo>
                    <a:pt x="15875" y="17819"/>
                    <a:pt x="15922" y="17867"/>
                    <a:pt x="15927" y="17805"/>
                  </a:cubicBezTo>
                  <a:cubicBezTo>
                    <a:pt x="15931" y="17742"/>
                    <a:pt x="15988" y="17756"/>
                    <a:pt x="16030" y="17839"/>
                  </a:cubicBezTo>
                  <a:cubicBezTo>
                    <a:pt x="16073" y="17923"/>
                    <a:pt x="16195" y="17944"/>
                    <a:pt x="16205" y="17846"/>
                  </a:cubicBezTo>
                  <a:cubicBezTo>
                    <a:pt x="16214" y="17749"/>
                    <a:pt x="16285" y="17846"/>
                    <a:pt x="16346" y="17944"/>
                  </a:cubicBezTo>
                  <a:cubicBezTo>
                    <a:pt x="16407" y="18041"/>
                    <a:pt x="16435" y="18013"/>
                    <a:pt x="16525" y="18020"/>
                  </a:cubicBezTo>
                  <a:cubicBezTo>
                    <a:pt x="16614" y="18027"/>
                    <a:pt x="16614" y="17992"/>
                    <a:pt x="16619" y="17909"/>
                  </a:cubicBezTo>
                  <a:cubicBezTo>
                    <a:pt x="16624" y="17826"/>
                    <a:pt x="16718" y="18089"/>
                    <a:pt x="16808" y="18103"/>
                  </a:cubicBezTo>
                  <a:cubicBezTo>
                    <a:pt x="16897" y="18117"/>
                    <a:pt x="16826" y="18020"/>
                    <a:pt x="16761" y="17944"/>
                  </a:cubicBezTo>
                  <a:cubicBezTo>
                    <a:pt x="16695" y="17867"/>
                    <a:pt x="16775" y="17832"/>
                    <a:pt x="16718" y="17770"/>
                  </a:cubicBezTo>
                  <a:cubicBezTo>
                    <a:pt x="16662" y="17708"/>
                    <a:pt x="16789" y="17624"/>
                    <a:pt x="16902" y="17631"/>
                  </a:cubicBezTo>
                  <a:cubicBezTo>
                    <a:pt x="17015" y="17638"/>
                    <a:pt x="17010" y="17680"/>
                    <a:pt x="17053" y="17583"/>
                  </a:cubicBezTo>
                  <a:cubicBezTo>
                    <a:pt x="17095" y="17486"/>
                    <a:pt x="17137" y="17583"/>
                    <a:pt x="17137" y="17666"/>
                  </a:cubicBezTo>
                  <a:cubicBezTo>
                    <a:pt x="17137" y="17749"/>
                    <a:pt x="17321" y="17617"/>
                    <a:pt x="17420" y="17617"/>
                  </a:cubicBezTo>
                  <a:cubicBezTo>
                    <a:pt x="17519" y="17617"/>
                    <a:pt x="17609" y="17742"/>
                    <a:pt x="17618" y="17826"/>
                  </a:cubicBezTo>
                  <a:cubicBezTo>
                    <a:pt x="17627" y="17909"/>
                    <a:pt x="17693" y="17950"/>
                    <a:pt x="17764" y="17860"/>
                  </a:cubicBezTo>
                  <a:cubicBezTo>
                    <a:pt x="17835" y="17770"/>
                    <a:pt x="17896" y="17666"/>
                    <a:pt x="17962" y="17763"/>
                  </a:cubicBezTo>
                  <a:cubicBezTo>
                    <a:pt x="18028" y="17860"/>
                    <a:pt x="18094" y="17992"/>
                    <a:pt x="18174" y="18110"/>
                  </a:cubicBezTo>
                  <a:cubicBezTo>
                    <a:pt x="18254" y="18228"/>
                    <a:pt x="18136" y="18374"/>
                    <a:pt x="18179" y="18464"/>
                  </a:cubicBezTo>
                  <a:cubicBezTo>
                    <a:pt x="18221" y="18554"/>
                    <a:pt x="18174" y="18679"/>
                    <a:pt x="18268" y="18776"/>
                  </a:cubicBezTo>
                  <a:cubicBezTo>
                    <a:pt x="18362" y="18873"/>
                    <a:pt x="18278" y="19074"/>
                    <a:pt x="18353" y="19102"/>
                  </a:cubicBezTo>
                  <a:cubicBezTo>
                    <a:pt x="18428" y="19130"/>
                    <a:pt x="18490" y="19303"/>
                    <a:pt x="18499" y="19373"/>
                  </a:cubicBezTo>
                  <a:cubicBezTo>
                    <a:pt x="18508" y="19442"/>
                    <a:pt x="18650" y="19532"/>
                    <a:pt x="18659" y="19414"/>
                  </a:cubicBezTo>
                  <a:cubicBezTo>
                    <a:pt x="18669" y="19296"/>
                    <a:pt x="18744" y="19157"/>
                    <a:pt x="18753" y="19047"/>
                  </a:cubicBezTo>
                  <a:cubicBezTo>
                    <a:pt x="18763" y="18936"/>
                    <a:pt x="18697" y="18540"/>
                    <a:pt x="18636" y="18415"/>
                  </a:cubicBezTo>
                  <a:cubicBezTo>
                    <a:pt x="18574" y="18290"/>
                    <a:pt x="18650" y="18263"/>
                    <a:pt x="18574" y="18117"/>
                  </a:cubicBezTo>
                  <a:cubicBezTo>
                    <a:pt x="18499" y="17971"/>
                    <a:pt x="18452" y="17715"/>
                    <a:pt x="18457" y="17506"/>
                  </a:cubicBezTo>
                  <a:cubicBezTo>
                    <a:pt x="18461" y="17298"/>
                    <a:pt x="18626" y="16958"/>
                    <a:pt x="18706" y="16854"/>
                  </a:cubicBezTo>
                  <a:cubicBezTo>
                    <a:pt x="18786" y="16750"/>
                    <a:pt x="18876" y="16806"/>
                    <a:pt x="18895" y="16695"/>
                  </a:cubicBezTo>
                  <a:cubicBezTo>
                    <a:pt x="18914" y="16584"/>
                    <a:pt x="19013" y="16445"/>
                    <a:pt x="19069" y="16445"/>
                  </a:cubicBezTo>
                  <a:cubicBezTo>
                    <a:pt x="19126" y="16445"/>
                    <a:pt x="19187" y="16466"/>
                    <a:pt x="19196" y="16376"/>
                  </a:cubicBezTo>
                  <a:cubicBezTo>
                    <a:pt x="19206" y="16285"/>
                    <a:pt x="19300" y="16174"/>
                    <a:pt x="19422" y="16147"/>
                  </a:cubicBezTo>
                  <a:cubicBezTo>
                    <a:pt x="19545" y="16119"/>
                    <a:pt x="19474" y="16022"/>
                    <a:pt x="19441" y="15939"/>
                  </a:cubicBezTo>
                  <a:cubicBezTo>
                    <a:pt x="19408" y="15855"/>
                    <a:pt x="19470" y="15772"/>
                    <a:pt x="19493" y="15827"/>
                  </a:cubicBezTo>
                  <a:cubicBezTo>
                    <a:pt x="19517" y="15883"/>
                    <a:pt x="19592" y="15890"/>
                    <a:pt x="19639" y="15841"/>
                  </a:cubicBezTo>
                  <a:cubicBezTo>
                    <a:pt x="19686" y="15793"/>
                    <a:pt x="19795" y="15661"/>
                    <a:pt x="19691" y="15654"/>
                  </a:cubicBezTo>
                  <a:cubicBezTo>
                    <a:pt x="19587" y="15647"/>
                    <a:pt x="19564" y="15585"/>
                    <a:pt x="19625" y="15550"/>
                  </a:cubicBezTo>
                  <a:cubicBezTo>
                    <a:pt x="19686" y="15515"/>
                    <a:pt x="19634" y="15349"/>
                    <a:pt x="19550" y="15335"/>
                  </a:cubicBezTo>
                  <a:cubicBezTo>
                    <a:pt x="19465" y="15321"/>
                    <a:pt x="19493" y="15259"/>
                    <a:pt x="19545" y="15182"/>
                  </a:cubicBezTo>
                  <a:cubicBezTo>
                    <a:pt x="19597" y="15106"/>
                    <a:pt x="19470" y="14981"/>
                    <a:pt x="19408" y="14919"/>
                  </a:cubicBezTo>
                  <a:cubicBezTo>
                    <a:pt x="19347" y="14856"/>
                    <a:pt x="19446" y="14822"/>
                    <a:pt x="19493" y="14808"/>
                  </a:cubicBezTo>
                  <a:cubicBezTo>
                    <a:pt x="19540" y="14794"/>
                    <a:pt x="19503" y="14475"/>
                    <a:pt x="19526" y="14398"/>
                  </a:cubicBezTo>
                  <a:cubicBezTo>
                    <a:pt x="19550" y="14322"/>
                    <a:pt x="19630" y="14322"/>
                    <a:pt x="19597" y="14398"/>
                  </a:cubicBezTo>
                  <a:cubicBezTo>
                    <a:pt x="19564" y="14475"/>
                    <a:pt x="19517" y="14600"/>
                    <a:pt x="19578" y="14704"/>
                  </a:cubicBezTo>
                  <a:cubicBezTo>
                    <a:pt x="19639" y="14808"/>
                    <a:pt x="19658" y="14919"/>
                    <a:pt x="19634" y="15078"/>
                  </a:cubicBezTo>
                  <a:cubicBezTo>
                    <a:pt x="19611" y="15238"/>
                    <a:pt x="19658" y="15196"/>
                    <a:pt x="19729" y="14988"/>
                  </a:cubicBezTo>
                  <a:cubicBezTo>
                    <a:pt x="19799" y="14780"/>
                    <a:pt x="19809" y="14600"/>
                    <a:pt x="19762" y="14579"/>
                  </a:cubicBezTo>
                  <a:cubicBezTo>
                    <a:pt x="19715" y="14558"/>
                    <a:pt x="19719" y="14350"/>
                    <a:pt x="19771" y="14447"/>
                  </a:cubicBezTo>
                  <a:cubicBezTo>
                    <a:pt x="19823" y="14544"/>
                    <a:pt x="19842" y="14558"/>
                    <a:pt x="19922" y="14433"/>
                  </a:cubicBezTo>
                  <a:cubicBezTo>
                    <a:pt x="20002" y="14308"/>
                    <a:pt x="20087" y="14093"/>
                    <a:pt x="20035" y="14045"/>
                  </a:cubicBezTo>
                  <a:cubicBezTo>
                    <a:pt x="19983" y="13996"/>
                    <a:pt x="20058" y="13947"/>
                    <a:pt x="20153" y="13955"/>
                  </a:cubicBezTo>
                  <a:cubicBezTo>
                    <a:pt x="20247" y="13961"/>
                    <a:pt x="20449" y="13871"/>
                    <a:pt x="20464" y="13829"/>
                  </a:cubicBezTo>
                  <a:cubicBezTo>
                    <a:pt x="20510" y="13694"/>
                    <a:pt x="20139" y="13892"/>
                    <a:pt x="20139" y="13816"/>
                  </a:cubicBezTo>
                  <a:cubicBezTo>
                    <a:pt x="20139" y="13739"/>
                    <a:pt x="20374" y="13663"/>
                    <a:pt x="20482" y="13656"/>
                  </a:cubicBezTo>
                  <a:cubicBezTo>
                    <a:pt x="20591" y="13649"/>
                    <a:pt x="20539" y="13434"/>
                    <a:pt x="20586" y="13524"/>
                  </a:cubicBezTo>
                  <a:cubicBezTo>
                    <a:pt x="20633" y="13614"/>
                    <a:pt x="20704" y="13600"/>
                    <a:pt x="20765" y="13545"/>
                  </a:cubicBezTo>
                  <a:cubicBezTo>
                    <a:pt x="20826" y="13490"/>
                    <a:pt x="20779" y="13330"/>
                    <a:pt x="20709" y="13302"/>
                  </a:cubicBezTo>
                  <a:cubicBezTo>
                    <a:pt x="20638" y="13274"/>
                    <a:pt x="20760" y="13205"/>
                    <a:pt x="20737" y="13143"/>
                  </a:cubicBezTo>
                  <a:cubicBezTo>
                    <a:pt x="20713" y="13080"/>
                    <a:pt x="20784" y="12830"/>
                    <a:pt x="20873" y="12803"/>
                  </a:cubicBezTo>
                  <a:cubicBezTo>
                    <a:pt x="20963" y="12775"/>
                    <a:pt x="20921" y="12692"/>
                    <a:pt x="20996" y="12692"/>
                  </a:cubicBezTo>
                  <a:cubicBezTo>
                    <a:pt x="21071" y="12692"/>
                    <a:pt x="21086" y="12560"/>
                    <a:pt x="21151" y="12463"/>
                  </a:cubicBezTo>
                  <a:cubicBezTo>
                    <a:pt x="21217" y="12366"/>
                    <a:pt x="21312" y="12615"/>
                    <a:pt x="21415" y="12477"/>
                  </a:cubicBezTo>
                  <a:cubicBezTo>
                    <a:pt x="21458" y="12420"/>
                    <a:pt x="21515" y="12357"/>
                    <a:pt x="21574" y="12301"/>
                  </a:cubicBezTo>
                  <a:cubicBezTo>
                    <a:pt x="21332" y="11831"/>
                    <a:pt x="21401" y="11517"/>
                    <a:pt x="21395" y="11431"/>
                  </a:cubicBezTo>
                  <a:close/>
                  <a:moveTo>
                    <a:pt x="2061" y="20720"/>
                  </a:moveTo>
                  <a:cubicBezTo>
                    <a:pt x="2106" y="20822"/>
                    <a:pt x="2154" y="20842"/>
                    <a:pt x="2192" y="20750"/>
                  </a:cubicBezTo>
                  <a:cubicBezTo>
                    <a:pt x="2230" y="20658"/>
                    <a:pt x="2008" y="20601"/>
                    <a:pt x="2061" y="20720"/>
                  </a:cubicBezTo>
                  <a:close/>
                  <a:moveTo>
                    <a:pt x="1728" y="20511"/>
                  </a:moveTo>
                  <a:cubicBezTo>
                    <a:pt x="1790" y="20608"/>
                    <a:pt x="1835" y="20582"/>
                    <a:pt x="1853" y="20495"/>
                  </a:cubicBezTo>
                  <a:cubicBezTo>
                    <a:pt x="1870" y="20409"/>
                    <a:pt x="1661" y="20407"/>
                    <a:pt x="1728" y="20511"/>
                  </a:cubicBezTo>
                  <a:close/>
                  <a:moveTo>
                    <a:pt x="2462" y="20863"/>
                  </a:moveTo>
                  <a:cubicBezTo>
                    <a:pt x="2393" y="20878"/>
                    <a:pt x="2438" y="21064"/>
                    <a:pt x="2483" y="21016"/>
                  </a:cubicBezTo>
                  <a:cubicBezTo>
                    <a:pt x="2560" y="20934"/>
                    <a:pt x="2532" y="20847"/>
                    <a:pt x="2462" y="20863"/>
                  </a:cubicBezTo>
                  <a:close/>
                  <a:moveTo>
                    <a:pt x="2618" y="21128"/>
                  </a:moveTo>
                  <a:cubicBezTo>
                    <a:pt x="2501" y="21148"/>
                    <a:pt x="2566" y="21582"/>
                    <a:pt x="2629" y="21510"/>
                  </a:cubicBezTo>
                  <a:cubicBezTo>
                    <a:pt x="2674" y="21459"/>
                    <a:pt x="2757" y="21449"/>
                    <a:pt x="2781" y="21383"/>
                  </a:cubicBezTo>
                  <a:cubicBezTo>
                    <a:pt x="2814" y="21294"/>
                    <a:pt x="2736" y="21107"/>
                    <a:pt x="2618" y="21128"/>
                  </a:cubicBezTo>
                  <a:close/>
                  <a:moveTo>
                    <a:pt x="323" y="5810"/>
                  </a:moveTo>
                  <a:cubicBezTo>
                    <a:pt x="313" y="5699"/>
                    <a:pt x="111" y="5803"/>
                    <a:pt x="134" y="5907"/>
                  </a:cubicBezTo>
                  <a:cubicBezTo>
                    <a:pt x="158" y="6011"/>
                    <a:pt x="349" y="6079"/>
                    <a:pt x="431" y="6038"/>
                  </a:cubicBezTo>
                  <a:cubicBezTo>
                    <a:pt x="502" y="6004"/>
                    <a:pt x="525" y="5893"/>
                    <a:pt x="473" y="5823"/>
                  </a:cubicBezTo>
                  <a:cubicBezTo>
                    <a:pt x="422" y="5754"/>
                    <a:pt x="332" y="5921"/>
                    <a:pt x="323" y="5810"/>
                  </a:cubicBezTo>
                  <a:close/>
                  <a:moveTo>
                    <a:pt x="3324" y="6628"/>
                  </a:moveTo>
                  <a:cubicBezTo>
                    <a:pt x="3328" y="6552"/>
                    <a:pt x="3253" y="6559"/>
                    <a:pt x="3159" y="6718"/>
                  </a:cubicBezTo>
                  <a:cubicBezTo>
                    <a:pt x="3065" y="6878"/>
                    <a:pt x="2985" y="6961"/>
                    <a:pt x="2970" y="7038"/>
                  </a:cubicBezTo>
                  <a:cubicBezTo>
                    <a:pt x="2956" y="7114"/>
                    <a:pt x="2848" y="7024"/>
                    <a:pt x="2815" y="7121"/>
                  </a:cubicBezTo>
                  <a:cubicBezTo>
                    <a:pt x="2782" y="7218"/>
                    <a:pt x="2838" y="7433"/>
                    <a:pt x="2904" y="7364"/>
                  </a:cubicBezTo>
                  <a:cubicBezTo>
                    <a:pt x="2970" y="7294"/>
                    <a:pt x="2975" y="7364"/>
                    <a:pt x="3018" y="7364"/>
                  </a:cubicBezTo>
                  <a:cubicBezTo>
                    <a:pt x="3060" y="7364"/>
                    <a:pt x="3253" y="7169"/>
                    <a:pt x="3296" y="7072"/>
                  </a:cubicBezTo>
                  <a:cubicBezTo>
                    <a:pt x="3338" y="6975"/>
                    <a:pt x="3220" y="6947"/>
                    <a:pt x="3215" y="6885"/>
                  </a:cubicBezTo>
                  <a:cubicBezTo>
                    <a:pt x="3211" y="6822"/>
                    <a:pt x="3314" y="6822"/>
                    <a:pt x="3366" y="6781"/>
                  </a:cubicBezTo>
                  <a:cubicBezTo>
                    <a:pt x="3418" y="6739"/>
                    <a:pt x="3319" y="6704"/>
                    <a:pt x="3324" y="6628"/>
                  </a:cubicBezTo>
                  <a:close/>
                  <a:moveTo>
                    <a:pt x="935" y="8259"/>
                  </a:moveTo>
                  <a:cubicBezTo>
                    <a:pt x="831" y="8203"/>
                    <a:pt x="559" y="8447"/>
                    <a:pt x="652" y="8467"/>
                  </a:cubicBezTo>
                  <a:cubicBezTo>
                    <a:pt x="718" y="8481"/>
                    <a:pt x="747" y="8384"/>
                    <a:pt x="822" y="8384"/>
                  </a:cubicBezTo>
                  <a:cubicBezTo>
                    <a:pt x="897" y="8384"/>
                    <a:pt x="1039" y="8314"/>
                    <a:pt x="935" y="8259"/>
                  </a:cubicBezTo>
                  <a:close/>
                  <a:moveTo>
                    <a:pt x="134" y="8883"/>
                  </a:moveTo>
                  <a:cubicBezTo>
                    <a:pt x="247" y="8814"/>
                    <a:pt x="294" y="8730"/>
                    <a:pt x="247" y="8647"/>
                  </a:cubicBezTo>
                  <a:cubicBezTo>
                    <a:pt x="200" y="8564"/>
                    <a:pt x="47" y="8936"/>
                    <a:pt x="134" y="8883"/>
                  </a:cubicBezTo>
                  <a:close/>
                  <a:moveTo>
                    <a:pt x="8084" y="7898"/>
                  </a:moveTo>
                  <a:cubicBezTo>
                    <a:pt x="8115" y="7778"/>
                    <a:pt x="8122" y="7704"/>
                    <a:pt x="7883" y="7565"/>
                  </a:cubicBezTo>
                  <a:cubicBezTo>
                    <a:pt x="7644" y="7426"/>
                    <a:pt x="7669" y="7334"/>
                    <a:pt x="7506" y="6908"/>
                  </a:cubicBezTo>
                  <a:cubicBezTo>
                    <a:pt x="7343" y="6483"/>
                    <a:pt x="7047" y="6298"/>
                    <a:pt x="7047" y="6140"/>
                  </a:cubicBezTo>
                  <a:cubicBezTo>
                    <a:pt x="7047" y="5983"/>
                    <a:pt x="6758" y="6002"/>
                    <a:pt x="6758" y="6122"/>
                  </a:cubicBezTo>
                  <a:cubicBezTo>
                    <a:pt x="6758" y="6242"/>
                    <a:pt x="6633" y="6279"/>
                    <a:pt x="6564" y="6344"/>
                  </a:cubicBezTo>
                  <a:cubicBezTo>
                    <a:pt x="6494" y="6408"/>
                    <a:pt x="6463" y="6307"/>
                    <a:pt x="6400" y="6187"/>
                  </a:cubicBezTo>
                  <a:cubicBezTo>
                    <a:pt x="6337" y="6066"/>
                    <a:pt x="6187" y="5946"/>
                    <a:pt x="6187" y="5872"/>
                  </a:cubicBezTo>
                  <a:cubicBezTo>
                    <a:pt x="6187" y="5798"/>
                    <a:pt x="6149" y="5641"/>
                    <a:pt x="6042" y="5715"/>
                  </a:cubicBezTo>
                  <a:cubicBezTo>
                    <a:pt x="5935" y="5789"/>
                    <a:pt x="5879" y="5715"/>
                    <a:pt x="5847" y="5770"/>
                  </a:cubicBezTo>
                  <a:cubicBezTo>
                    <a:pt x="5816" y="5826"/>
                    <a:pt x="5734" y="5736"/>
                    <a:pt x="5734" y="5736"/>
                  </a:cubicBezTo>
                  <a:lnTo>
                    <a:pt x="5734" y="941"/>
                  </a:lnTo>
                  <a:cubicBezTo>
                    <a:pt x="5697" y="936"/>
                    <a:pt x="5663" y="926"/>
                    <a:pt x="5637" y="912"/>
                  </a:cubicBezTo>
                  <a:cubicBezTo>
                    <a:pt x="5500" y="835"/>
                    <a:pt x="5298" y="697"/>
                    <a:pt x="5189" y="731"/>
                  </a:cubicBezTo>
                  <a:cubicBezTo>
                    <a:pt x="5081" y="766"/>
                    <a:pt x="4864" y="808"/>
                    <a:pt x="4789" y="752"/>
                  </a:cubicBezTo>
                  <a:cubicBezTo>
                    <a:pt x="4714" y="697"/>
                    <a:pt x="4610" y="648"/>
                    <a:pt x="4454" y="683"/>
                  </a:cubicBezTo>
                  <a:cubicBezTo>
                    <a:pt x="4299" y="717"/>
                    <a:pt x="4200" y="558"/>
                    <a:pt x="4002" y="488"/>
                  </a:cubicBezTo>
                  <a:cubicBezTo>
                    <a:pt x="3804" y="419"/>
                    <a:pt x="3526" y="509"/>
                    <a:pt x="3460" y="544"/>
                  </a:cubicBezTo>
                  <a:cubicBezTo>
                    <a:pt x="3394" y="579"/>
                    <a:pt x="3409" y="440"/>
                    <a:pt x="3324" y="454"/>
                  </a:cubicBezTo>
                  <a:cubicBezTo>
                    <a:pt x="3239" y="468"/>
                    <a:pt x="3305" y="398"/>
                    <a:pt x="3258" y="294"/>
                  </a:cubicBezTo>
                  <a:cubicBezTo>
                    <a:pt x="3211" y="190"/>
                    <a:pt x="2975" y="287"/>
                    <a:pt x="2890" y="301"/>
                  </a:cubicBezTo>
                  <a:cubicBezTo>
                    <a:pt x="2805" y="315"/>
                    <a:pt x="2782" y="239"/>
                    <a:pt x="2787" y="176"/>
                  </a:cubicBezTo>
                  <a:cubicBezTo>
                    <a:pt x="2791" y="114"/>
                    <a:pt x="2711" y="135"/>
                    <a:pt x="2678" y="218"/>
                  </a:cubicBezTo>
                  <a:cubicBezTo>
                    <a:pt x="2645" y="301"/>
                    <a:pt x="2551" y="315"/>
                    <a:pt x="2513" y="260"/>
                  </a:cubicBezTo>
                  <a:cubicBezTo>
                    <a:pt x="2476" y="204"/>
                    <a:pt x="2594" y="183"/>
                    <a:pt x="2598" y="121"/>
                  </a:cubicBezTo>
                  <a:cubicBezTo>
                    <a:pt x="2603" y="58"/>
                    <a:pt x="2476" y="24"/>
                    <a:pt x="2429" y="3"/>
                  </a:cubicBezTo>
                  <a:cubicBezTo>
                    <a:pt x="2382" y="-18"/>
                    <a:pt x="2306" y="72"/>
                    <a:pt x="2207" y="204"/>
                  </a:cubicBezTo>
                  <a:cubicBezTo>
                    <a:pt x="2108" y="336"/>
                    <a:pt x="1962" y="322"/>
                    <a:pt x="1873" y="308"/>
                  </a:cubicBezTo>
                  <a:cubicBezTo>
                    <a:pt x="1783" y="294"/>
                    <a:pt x="1670" y="322"/>
                    <a:pt x="1675" y="398"/>
                  </a:cubicBezTo>
                  <a:cubicBezTo>
                    <a:pt x="1680" y="475"/>
                    <a:pt x="1788" y="468"/>
                    <a:pt x="1722" y="565"/>
                  </a:cubicBezTo>
                  <a:cubicBezTo>
                    <a:pt x="1656" y="662"/>
                    <a:pt x="1632" y="433"/>
                    <a:pt x="1566" y="537"/>
                  </a:cubicBezTo>
                  <a:cubicBezTo>
                    <a:pt x="1501" y="641"/>
                    <a:pt x="1303" y="634"/>
                    <a:pt x="1255" y="620"/>
                  </a:cubicBezTo>
                  <a:cubicBezTo>
                    <a:pt x="1208" y="606"/>
                    <a:pt x="1053" y="856"/>
                    <a:pt x="1006" y="925"/>
                  </a:cubicBezTo>
                  <a:cubicBezTo>
                    <a:pt x="959" y="995"/>
                    <a:pt x="1043" y="1057"/>
                    <a:pt x="916" y="1259"/>
                  </a:cubicBezTo>
                  <a:cubicBezTo>
                    <a:pt x="789" y="1460"/>
                    <a:pt x="450" y="1418"/>
                    <a:pt x="379" y="1418"/>
                  </a:cubicBezTo>
                  <a:cubicBezTo>
                    <a:pt x="308" y="1418"/>
                    <a:pt x="360" y="1536"/>
                    <a:pt x="323" y="1612"/>
                  </a:cubicBezTo>
                  <a:cubicBezTo>
                    <a:pt x="285" y="1689"/>
                    <a:pt x="365" y="1758"/>
                    <a:pt x="558" y="1834"/>
                  </a:cubicBezTo>
                  <a:cubicBezTo>
                    <a:pt x="751" y="1911"/>
                    <a:pt x="883" y="2285"/>
                    <a:pt x="907" y="2375"/>
                  </a:cubicBezTo>
                  <a:cubicBezTo>
                    <a:pt x="930" y="2466"/>
                    <a:pt x="1171" y="2369"/>
                    <a:pt x="1265" y="2389"/>
                  </a:cubicBezTo>
                  <a:cubicBezTo>
                    <a:pt x="1359" y="2410"/>
                    <a:pt x="1255" y="2604"/>
                    <a:pt x="1336" y="2660"/>
                  </a:cubicBezTo>
                  <a:cubicBezTo>
                    <a:pt x="1416" y="2715"/>
                    <a:pt x="1538" y="2632"/>
                    <a:pt x="1562" y="2729"/>
                  </a:cubicBezTo>
                  <a:cubicBezTo>
                    <a:pt x="1585" y="2826"/>
                    <a:pt x="1402" y="2729"/>
                    <a:pt x="1307" y="2833"/>
                  </a:cubicBezTo>
                  <a:cubicBezTo>
                    <a:pt x="1213" y="2937"/>
                    <a:pt x="1166" y="2986"/>
                    <a:pt x="1128" y="2910"/>
                  </a:cubicBezTo>
                  <a:cubicBezTo>
                    <a:pt x="1091" y="2833"/>
                    <a:pt x="935" y="2882"/>
                    <a:pt x="855" y="2896"/>
                  </a:cubicBezTo>
                  <a:cubicBezTo>
                    <a:pt x="775" y="2910"/>
                    <a:pt x="850" y="2750"/>
                    <a:pt x="855" y="2681"/>
                  </a:cubicBezTo>
                  <a:cubicBezTo>
                    <a:pt x="860" y="2611"/>
                    <a:pt x="747" y="2563"/>
                    <a:pt x="591" y="2695"/>
                  </a:cubicBezTo>
                  <a:cubicBezTo>
                    <a:pt x="436" y="2826"/>
                    <a:pt x="492" y="2778"/>
                    <a:pt x="473" y="2882"/>
                  </a:cubicBezTo>
                  <a:cubicBezTo>
                    <a:pt x="455" y="2986"/>
                    <a:pt x="389" y="2819"/>
                    <a:pt x="290" y="2910"/>
                  </a:cubicBezTo>
                  <a:cubicBezTo>
                    <a:pt x="191" y="3000"/>
                    <a:pt x="31" y="3062"/>
                    <a:pt x="2" y="3152"/>
                  </a:cubicBezTo>
                  <a:cubicBezTo>
                    <a:pt x="-26" y="3243"/>
                    <a:pt x="214" y="3305"/>
                    <a:pt x="308" y="3333"/>
                  </a:cubicBezTo>
                  <a:cubicBezTo>
                    <a:pt x="403" y="3361"/>
                    <a:pt x="195" y="3451"/>
                    <a:pt x="271" y="3485"/>
                  </a:cubicBezTo>
                  <a:cubicBezTo>
                    <a:pt x="346" y="3520"/>
                    <a:pt x="313" y="3624"/>
                    <a:pt x="431" y="3714"/>
                  </a:cubicBezTo>
                  <a:cubicBezTo>
                    <a:pt x="549" y="3805"/>
                    <a:pt x="813" y="3714"/>
                    <a:pt x="883" y="3714"/>
                  </a:cubicBezTo>
                  <a:cubicBezTo>
                    <a:pt x="954" y="3714"/>
                    <a:pt x="1020" y="3839"/>
                    <a:pt x="1076" y="3749"/>
                  </a:cubicBezTo>
                  <a:cubicBezTo>
                    <a:pt x="1133" y="3659"/>
                    <a:pt x="1345" y="3409"/>
                    <a:pt x="1453" y="3555"/>
                  </a:cubicBezTo>
                  <a:cubicBezTo>
                    <a:pt x="1562" y="3701"/>
                    <a:pt x="1336" y="3680"/>
                    <a:pt x="1392" y="3770"/>
                  </a:cubicBezTo>
                  <a:cubicBezTo>
                    <a:pt x="1449" y="3860"/>
                    <a:pt x="1519" y="4075"/>
                    <a:pt x="1416" y="4186"/>
                  </a:cubicBezTo>
                  <a:cubicBezTo>
                    <a:pt x="1312" y="4297"/>
                    <a:pt x="1213" y="4221"/>
                    <a:pt x="1157" y="4214"/>
                  </a:cubicBezTo>
                  <a:cubicBezTo>
                    <a:pt x="1100" y="4207"/>
                    <a:pt x="1133" y="4367"/>
                    <a:pt x="1043" y="4470"/>
                  </a:cubicBezTo>
                  <a:cubicBezTo>
                    <a:pt x="954" y="4575"/>
                    <a:pt x="888" y="4360"/>
                    <a:pt x="775" y="4360"/>
                  </a:cubicBezTo>
                  <a:cubicBezTo>
                    <a:pt x="662" y="4360"/>
                    <a:pt x="685" y="4575"/>
                    <a:pt x="690" y="4679"/>
                  </a:cubicBezTo>
                  <a:cubicBezTo>
                    <a:pt x="695" y="4783"/>
                    <a:pt x="521" y="4658"/>
                    <a:pt x="478" y="4908"/>
                  </a:cubicBezTo>
                  <a:cubicBezTo>
                    <a:pt x="436" y="5157"/>
                    <a:pt x="257" y="4942"/>
                    <a:pt x="374" y="5185"/>
                  </a:cubicBezTo>
                  <a:cubicBezTo>
                    <a:pt x="492" y="5428"/>
                    <a:pt x="473" y="5275"/>
                    <a:pt x="568" y="5372"/>
                  </a:cubicBezTo>
                  <a:cubicBezTo>
                    <a:pt x="662" y="5470"/>
                    <a:pt x="464" y="5643"/>
                    <a:pt x="558" y="5671"/>
                  </a:cubicBezTo>
                  <a:cubicBezTo>
                    <a:pt x="652" y="5699"/>
                    <a:pt x="756" y="5948"/>
                    <a:pt x="822" y="6038"/>
                  </a:cubicBezTo>
                  <a:cubicBezTo>
                    <a:pt x="888" y="6129"/>
                    <a:pt x="973" y="5990"/>
                    <a:pt x="1072" y="5983"/>
                  </a:cubicBezTo>
                  <a:cubicBezTo>
                    <a:pt x="1171" y="5976"/>
                    <a:pt x="1124" y="5775"/>
                    <a:pt x="1180" y="5851"/>
                  </a:cubicBezTo>
                  <a:cubicBezTo>
                    <a:pt x="1237" y="5928"/>
                    <a:pt x="1317" y="6149"/>
                    <a:pt x="1265" y="6205"/>
                  </a:cubicBezTo>
                  <a:cubicBezTo>
                    <a:pt x="1213" y="6260"/>
                    <a:pt x="1255" y="6434"/>
                    <a:pt x="1246" y="6517"/>
                  </a:cubicBezTo>
                  <a:cubicBezTo>
                    <a:pt x="1237" y="6600"/>
                    <a:pt x="1463" y="6573"/>
                    <a:pt x="1477" y="6475"/>
                  </a:cubicBezTo>
                  <a:cubicBezTo>
                    <a:pt x="1491" y="6378"/>
                    <a:pt x="1670" y="6351"/>
                    <a:pt x="1769" y="6510"/>
                  </a:cubicBezTo>
                  <a:cubicBezTo>
                    <a:pt x="1868" y="6670"/>
                    <a:pt x="1901" y="6698"/>
                    <a:pt x="1901" y="6573"/>
                  </a:cubicBezTo>
                  <a:cubicBezTo>
                    <a:pt x="1901" y="6448"/>
                    <a:pt x="1986" y="6309"/>
                    <a:pt x="1990" y="6413"/>
                  </a:cubicBezTo>
                  <a:cubicBezTo>
                    <a:pt x="1995" y="6517"/>
                    <a:pt x="2075" y="6545"/>
                    <a:pt x="2221" y="6448"/>
                  </a:cubicBezTo>
                  <a:cubicBezTo>
                    <a:pt x="2367" y="6351"/>
                    <a:pt x="2301" y="6455"/>
                    <a:pt x="2226" y="6593"/>
                  </a:cubicBezTo>
                  <a:cubicBezTo>
                    <a:pt x="2122" y="6785"/>
                    <a:pt x="2226" y="7065"/>
                    <a:pt x="2151" y="7093"/>
                  </a:cubicBezTo>
                  <a:cubicBezTo>
                    <a:pt x="2075" y="7121"/>
                    <a:pt x="2014" y="7405"/>
                    <a:pt x="1891" y="7426"/>
                  </a:cubicBezTo>
                  <a:cubicBezTo>
                    <a:pt x="1769" y="7447"/>
                    <a:pt x="1562" y="7787"/>
                    <a:pt x="1533" y="7842"/>
                  </a:cubicBezTo>
                  <a:cubicBezTo>
                    <a:pt x="1505" y="7898"/>
                    <a:pt x="1241" y="7731"/>
                    <a:pt x="1204" y="7891"/>
                  </a:cubicBezTo>
                  <a:cubicBezTo>
                    <a:pt x="1166" y="8050"/>
                    <a:pt x="1006" y="8169"/>
                    <a:pt x="1048" y="8231"/>
                  </a:cubicBezTo>
                  <a:cubicBezTo>
                    <a:pt x="1076" y="8273"/>
                    <a:pt x="1293" y="8113"/>
                    <a:pt x="1303" y="8030"/>
                  </a:cubicBezTo>
                  <a:cubicBezTo>
                    <a:pt x="1312" y="7947"/>
                    <a:pt x="1340" y="7960"/>
                    <a:pt x="1378" y="8023"/>
                  </a:cubicBezTo>
                  <a:cubicBezTo>
                    <a:pt x="1416" y="8085"/>
                    <a:pt x="1510" y="7995"/>
                    <a:pt x="1552" y="7940"/>
                  </a:cubicBezTo>
                  <a:cubicBezTo>
                    <a:pt x="1595" y="7884"/>
                    <a:pt x="1665" y="7905"/>
                    <a:pt x="1708" y="7912"/>
                  </a:cubicBezTo>
                  <a:cubicBezTo>
                    <a:pt x="1750" y="7919"/>
                    <a:pt x="1769" y="7835"/>
                    <a:pt x="1896" y="7801"/>
                  </a:cubicBezTo>
                  <a:cubicBezTo>
                    <a:pt x="2023" y="7766"/>
                    <a:pt x="1995" y="7711"/>
                    <a:pt x="2023" y="7613"/>
                  </a:cubicBezTo>
                  <a:cubicBezTo>
                    <a:pt x="2052" y="7516"/>
                    <a:pt x="2353" y="7308"/>
                    <a:pt x="2410" y="7287"/>
                  </a:cubicBezTo>
                  <a:cubicBezTo>
                    <a:pt x="2466" y="7267"/>
                    <a:pt x="2433" y="7128"/>
                    <a:pt x="2495" y="7121"/>
                  </a:cubicBezTo>
                  <a:cubicBezTo>
                    <a:pt x="2556" y="7114"/>
                    <a:pt x="2650" y="7003"/>
                    <a:pt x="2730" y="6906"/>
                  </a:cubicBezTo>
                  <a:cubicBezTo>
                    <a:pt x="2810" y="6809"/>
                    <a:pt x="2829" y="6850"/>
                    <a:pt x="2890" y="6815"/>
                  </a:cubicBezTo>
                  <a:cubicBezTo>
                    <a:pt x="2952" y="6781"/>
                    <a:pt x="2904" y="6600"/>
                    <a:pt x="2966" y="6586"/>
                  </a:cubicBezTo>
                  <a:cubicBezTo>
                    <a:pt x="3027" y="6573"/>
                    <a:pt x="3074" y="6503"/>
                    <a:pt x="3074" y="6427"/>
                  </a:cubicBezTo>
                  <a:cubicBezTo>
                    <a:pt x="3074" y="6351"/>
                    <a:pt x="2919" y="6351"/>
                    <a:pt x="2904" y="6302"/>
                  </a:cubicBezTo>
                  <a:cubicBezTo>
                    <a:pt x="2890" y="6253"/>
                    <a:pt x="3027" y="6073"/>
                    <a:pt x="3079" y="6080"/>
                  </a:cubicBezTo>
                  <a:cubicBezTo>
                    <a:pt x="3131" y="6087"/>
                    <a:pt x="3215" y="6004"/>
                    <a:pt x="3220" y="5893"/>
                  </a:cubicBezTo>
                  <a:cubicBezTo>
                    <a:pt x="3225" y="5782"/>
                    <a:pt x="3300" y="5761"/>
                    <a:pt x="3361" y="5664"/>
                  </a:cubicBezTo>
                  <a:cubicBezTo>
                    <a:pt x="3423" y="5567"/>
                    <a:pt x="3409" y="5484"/>
                    <a:pt x="3470" y="5477"/>
                  </a:cubicBezTo>
                  <a:cubicBezTo>
                    <a:pt x="3531" y="5470"/>
                    <a:pt x="3588" y="5345"/>
                    <a:pt x="3654" y="5289"/>
                  </a:cubicBezTo>
                  <a:cubicBezTo>
                    <a:pt x="3720" y="5234"/>
                    <a:pt x="3654" y="5358"/>
                    <a:pt x="3781" y="5366"/>
                  </a:cubicBezTo>
                  <a:cubicBezTo>
                    <a:pt x="3908" y="5372"/>
                    <a:pt x="3880" y="5546"/>
                    <a:pt x="3785" y="5484"/>
                  </a:cubicBezTo>
                  <a:cubicBezTo>
                    <a:pt x="3691" y="5421"/>
                    <a:pt x="3649" y="5428"/>
                    <a:pt x="3564" y="5546"/>
                  </a:cubicBezTo>
                  <a:cubicBezTo>
                    <a:pt x="3479" y="5664"/>
                    <a:pt x="3545" y="5699"/>
                    <a:pt x="3479" y="5830"/>
                  </a:cubicBezTo>
                  <a:cubicBezTo>
                    <a:pt x="3413" y="5962"/>
                    <a:pt x="3409" y="6045"/>
                    <a:pt x="3493" y="6059"/>
                  </a:cubicBezTo>
                  <a:cubicBezTo>
                    <a:pt x="3578" y="6073"/>
                    <a:pt x="3498" y="6163"/>
                    <a:pt x="3418" y="6198"/>
                  </a:cubicBezTo>
                  <a:cubicBezTo>
                    <a:pt x="3338" y="6233"/>
                    <a:pt x="3394" y="6302"/>
                    <a:pt x="3503" y="6302"/>
                  </a:cubicBezTo>
                  <a:cubicBezTo>
                    <a:pt x="3611" y="6302"/>
                    <a:pt x="3771" y="6073"/>
                    <a:pt x="3922" y="5962"/>
                  </a:cubicBezTo>
                  <a:cubicBezTo>
                    <a:pt x="4073" y="5851"/>
                    <a:pt x="4186" y="5962"/>
                    <a:pt x="4228" y="5941"/>
                  </a:cubicBezTo>
                  <a:cubicBezTo>
                    <a:pt x="4271" y="5921"/>
                    <a:pt x="4181" y="5816"/>
                    <a:pt x="4233" y="5782"/>
                  </a:cubicBezTo>
                  <a:cubicBezTo>
                    <a:pt x="4285" y="5747"/>
                    <a:pt x="4172" y="5726"/>
                    <a:pt x="4139" y="5595"/>
                  </a:cubicBezTo>
                  <a:cubicBezTo>
                    <a:pt x="4106" y="5463"/>
                    <a:pt x="4191" y="5546"/>
                    <a:pt x="4210" y="5442"/>
                  </a:cubicBezTo>
                  <a:cubicBezTo>
                    <a:pt x="4228" y="5338"/>
                    <a:pt x="4280" y="5379"/>
                    <a:pt x="4327" y="5428"/>
                  </a:cubicBezTo>
                  <a:cubicBezTo>
                    <a:pt x="4374" y="5477"/>
                    <a:pt x="4440" y="5379"/>
                    <a:pt x="4483" y="5511"/>
                  </a:cubicBezTo>
                  <a:cubicBezTo>
                    <a:pt x="4525" y="5643"/>
                    <a:pt x="4572" y="5477"/>
                    <a:pt x="4648" y="5567"/>
                  </a:cubicBezTo>
                  <a:cubicBezTo>
                    <a:pt x="4723" y="5657"/>
                    <a:pt x="4633" y="5643"/>
                    <a:pt x="4553" y="5671"/>
                  </a:cubicBezTo>
                  <a:cubicBezTo>
                    <a:pt x="4473" y="5699"/>
                    <a:pt x="4516" y="5858"/>
                    <a:pt x="4577" y="5782"/>
                  </a:cubicBezTo>
                  <a:cubicBezTo>
                    <a:pt x="4638" y="5705"/>
                    <a:pt x="4690" y="5657"/>
                    <a:pt x="4747" y="5733"/>
                  </a:cubicBezTo>
                  <a:cubicBezTo>
                    <a:pt x="4803" y="5810"/>
                    <a:pt x="4827" y="5775"/>
                    <a:pt x="4874" y="5705"/>
                  </a:cubicBezTo>
                  <a:cubicBezTo>
                    <a:pt x="4921" y="5636"/>
                    <a:pt x="4921" y="5712"/>
                    <a:pt x="4921" y="5768"/>
                  </a:cubicBezTo>
                  <a:cubicBezTo>
                    <a:pt x="4921" y="5823"/>
                    <a:pt x="5020" y="5844"/>
                    <a:pt x="5161" y="5879"/>
                  </a:cubicBezTo>
                  <a:cubicBezTo>
                    <a:pt x="5303" y="5914"/>
                    <a:pt x="5557" y="5865"/>
                    <a:pt x="5623" y="5858"/>
                  </a:cubicBezTo>
                  <a:cubicBezTo>
                    <a:pt x="5689" y="5851"/>
                    <a:pt x="5665" y="6004"/>
                    <a:pt x="5811" y="6045"/>
                  </a:cubicBezTo>
                  <a:cubicBezTo>
                    <a:pt x="5957" y="6087"/>
                    <a:pt x="5995" y="5830"/>
                    <a:pt x="6070" y="5921"/>
                  </a:cubicBezTo>
                  <a:cubicBezTo>
                    <a:pt x="6146" y="6011"/>
                    <a:pt x="6070" y="6045"/>
                    <a:pt x="6028" y="6115"/>
                  </a:cubicBezTo>
                  <a:cubicBezTo>
                    <a:pt x="5986" y="6184"/>
                    <a:pt x="6075" y="6191"/>
                    <a:pt x="6132" y="6226"/>
                  </a:cubicBezTo>
                  <a:cubicBezTo>
                    <a:pt x="6188" y="6260"/>
                    <a:pt x="6320" y="6316"/>
                    <a:pt x="6381" y="6406"/>
                  </a:cubicBezTo>
                  <a:cubicBezTo>
                    <a:pt x="6443" y="6496"/>
                    <a:pt x="6480" y="6593"/>
                    <a:pt x="6631" y="6704"/>
                  </a:cubicBezTo>
                  <a:cubicBezTo>
                    <a:pt x="6782" y="6815"/>
                    <a:pt x="6636" y="6427"/>
                    <a:pt x="6754" y="6552"/>
                  </a:cubicBezTo>
                  <a:cubicBezTo>
                    <a:pt x="6871" y="6677"/>
                    <a:pt x="6829" y="6559"/>
                    <a:pt x="6923" y="6684"/>
                  </a:cubicBezTo>
                  <a:cubicBezTo>
                    <a:pt x="7017" y="6809"/>
                    <a:pt x="6984" y="6628"/>
                    <a:pt x="6942" y="6420"/>
                  </a:cubicBezTo>
                  <a:cubicBezTo>
                    <a:pt x="6900" y="6212"/>
                    <a:pt x="6984" y="6351"/>
                    <a:pt x="7027" y="6448"/>
                  </a:cubicBezTo>
                  <a:cubicBezTo>
                    <a:pt x="7069" y="6545"/>
                    <a:pt x="7069" y="6732"/>
                    <a:pt x="7041" y="6857"/>
                  </a:cubicBezTo>
                  <a:cubicBezTo>
                    <a:pt x="7013" y="6982"/>
                    <a:pt x="6871" y="6878"/>
                    <a:pt x="6886" y="6809"/>
                  </a:cubicBezTo>
                  <a:cubicBezTo>
                    <a:pt x="6900" y="6739"/>
                    <a:pt x="6744" y="6767"/>
                    <a:pt x="6739" y="6864"/>
                  </a:cubicBezTo>
                  <a:cubicBezTo>
                    <a:pt x="6735" y="6961"/>
                    <a:pt x="6838" y="7149"/>
                    <a:pt x="6914" y="7169"/>
                  </a:cubicBezTo>
                  <a:cubicBezTo>
                    <a:pt x="6989" y="7190"/>
                    <a:pt x="6933" y="7364"/>
                    <a:pt x="6980" y="7384"/>
                  </a:cubicBezTo>
                  <a:cubicBezTo>
                    <a:pt x="7044" y="7413"/>
                    <a:pt x="7041" y="7593"/>
                    <a:pt x="7079" y="7565"/>
                  </a:cubicBezTo>
                  <a:cubicBezTo>
                    <a:pt x="7116" y="7537"/>
                    <a:pt x="7102" y="7322"/>
                    <a:pt x="7060" y="7225"/>
                  </a:cubicBezTo>
                  <a:cubicBezTo>
                    <a:pt x="7017" y="7128"/>
                    <a:pt x="7036" y="6989"/>
                    <a:pt x="7093" y="7017"/>
                  </a:cubicBezTo>
                  <a:cubicBezTo>
                    <a:pt x="7149" y="7044"/>
                    <a:pt x="7093" y="7190"/>
                    <a:pt x="7121" y="7239"/>
                  </a:cubicBezTo>
                  <a:cubicBezTo>
                    <a:pt x="7149" y="7287"/>
                    <a:pt x="7182" y="7190"/>
                    <a:pt x="7248" y="7135"/>
                  </a:cubicBezTo>
                  <a:cubicBezTo>
                    <a:pt x="7314" y="7079"/>
                    <a:pt x="7220" y="6920"/>
                    <a:pt x="7244" y="6836"/>
                  </a:cubicBezTo>
                  <a:cubicBezTo>
                    <a:pt x="7267" y="6753"/>
                    <a:pt x="7343" y="6906"/>
                    <a:pt x="7371" y="7051"/>
                  </a:cubicBezTo>
                  <a:cubicBezTo>
                    <a:pt x="7399" y="7197"/>
                    <a:pt x="7300" y="7190"/>
                    <a:pt x="7300" y="7267"/>
                  </a:cubicBezTo>
                  <a:cubicBezTo>
                    <a:pt x="7300" y="7343"/>
                    <a:pt x="7211" y="7308"/>
                    <a:pt x="7182" y="7350"/>
                  </a:cubicBezTo>
                  <a:cubicBezTo>
                    <a:pt x="7154" y="7391"/>
                    <a:pt x="7168" y="7669"/>
                    <a:pt x="7206" y="7676"/>
                  </a:cubicBezTo>
                  <a:cubicBezTo>
                    <a:pt x="7244" y="7683"/>
                    <a:pt x="7267" y="7447"/>
                    <a:pt x="7291" y="7565"/>
                  </a:cubicBezTo>
                  <a:cubicBezTo>
                    <a:pt x="7314" y="7683"/>
                    <a:pt x="7404" y="7412"/>
                    <a:pt x="7427" y="7523"/>
                  </a:cubicBezTo>
                  <a:cubicBezTo>
                    <a:pt x="7451" y="7634"/>
                    <a:pt x="7564" y="7759"/>
                    <a:pt x="7606" y="7731"/>
                  </a:cubicBezTo>
                  <a:cubicBezTo>
                    <a:pt x="7649" y="7704"/>
                    <a:pt x="7588" y="7586"/>
                    <a:pt x="7522" y="7579"/>
                  </a:cubicBezTo>
                  <a:cubicBezTo>
                    <a:pt x="7456" y="7572"/>
                    <a:pt x="7465" y="7412"/>
                    <a:pt x="7526" y="7405"/>
                  </a:cubicBezTo>
                  <a:cubicBezTo>
                    <a:pt x="7588" y="7398"/>
                    <a:pt x="7696" y="7634"/>
                    <a:pt x="7691" y="7718"/>
                  </a:cubicBezTo>
                  <a:cubicBezTo>
                    <a:pt x="7686" y="7801"/>
                    <a:pt x="7635" y="7794"/>
                    <a:pt x="7583" y="7877"/>
                  </a:cubicBezTo>
                  <a:cubicBezTo>
                    <a:pt x="7531" y="7960"/>
                    <a:pt x="7460" y="7738"/>
                    <a:pt x="7399" y="7745"/>
                  </a:cubicBezTo>
                  <a:cubicBezTo>
                    <a:pt x="7338" y="7752"/>
                    <a:pt x="7399" y="7891"/>
                    <a:pt x="7427" y="7988"/>
                  </a:cubicBezTo>
                  <a:cubicBezTo>
                    <a:pt x="7456" y="8085"/>
                    <a:pt x="7352" y="8217"/>
                    <a:pt x="7432" y="8293"/>
                  </a:cubicBezTo>
                  <a:cubicBezTo>
                    <a:pt x="7512" y="8370"/>
                    <a:pt x="7489" y="8245"/>
                    <a:pt x="7503" y="8189"/>
                  </a:cubicBezTo>
                  <a:cubicBezTo>
                    <a:pt x="7517" y="8134"/>
                    <a:pt x="7578" y="8203"/>
                    <a:pt x="7620" y="8252"/>
                  </a:cubicBezTo>
                  <a:cubicBezTo>
                    <a:pt x="7660" y="8297"/>
                    <a:pt x="7668" y="8141"/>
                    <a:pt x="7668" y="8078"/>
                  </a:cubicBezTo>
                  <a:cubicBezTo>
                    <a:pt x="7668" y="8016"/>
                    <a:pt x="7738" y="8050"/>
                    <a:pt x="7776" y="8134"/>
                  </a:cubicBezTo>
                  <a:cubicBezTo>
                    <a:pt x="7814" y="8217"/>
                    <a:pt x="7818" y="8044"/>
                    <a:pt x="7875" y="8057"/>
                  </a:cubicBezTo>
                  <a:cubicBezTo>
                    <a:pt x="7931" y="8071"/>
                    <a:pt x="7894" y="8203"/>
                    <a:pt x="7894" y="8279"/>
                  </a:cubicBezTo>
                  <a:cubicBezTo>
                    <a:pt x="7894" y="8356"/>
                    <a:pt x="7993" y="8217"/>
                    <a:pt x="7983" y="8300"/>
                  </a:cubicBezTo>
                  <a:cubicBezTo>
                    <a:pt x="7982" y="8313"/>
                    <a:pt x="7982" y="8324"/>
                    <a:pt x="7983" y="8335"/>
                  </a:cubicBezTo>
                  <a:cubicBezTo>
                    <a:pt x="8035" y="8280"/>
                    <a:pt x="8089" y="8224"/>
                    <a:pt x="8128" y="8184"/>
                  </a:cubicBezTo>
                  <a:cubicBezTo>
                    <a:pt x="8228" y="8083"/>
                    <a:pt x="8052" y="8018"/>
                    <a:pt x="8084" y="789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7" name="Shape 2884"/>
            <p:cNvSpPr/>
            <p:nvPr/>
          </p:nvSpPr>
          <p:spPr>
            <a:xfrm>
              <a:off x="5730686" y="3620120"/>
              <a:ext cx="294147" cy="211060"/>
            </a:xfrm>
            <a:custGeom>
              <a:avLst/>
              <a:gdLst/>
              <a:ahLst/>
              <a:cxnLst>
                <a:cxn ang="0">
                  <a:pos x="wd2" y="hd2"/>
                </a:cxn>
                <a:cxn ang="5400000">
                  <a:pos x="wd2" y="hd2"/>
                </a:cxn>
                <a:cxn ang="10800000">
                  <a:pos x="wd2" y="hd2"/>
                </a:cxn>
                <a:cxn ang="16200000">
                  <a:pos x="wd2" y="hd2"/>
                </a:cxn>
              </a:cxnLst>
              <a:rect l="0" t="0" r="r" b="b"/>
              <a:pathLst>
                <a:path w="21238" h="21444" extrusionOk="0">
                  <a:moveTo>
                    <a:pt x="21226" y="11467"/>
                  </a:moveTo>
                  <a:cubicBezTo>
                    <a:pt x="21102" y="10282"/>
                    <a:pt x="19399" y="11822"/>
                    <a:pt x="19764" y="12165"/>
                  </a:cubicBezTo>
                  <a:cubicBezTo>
                    <a:pt x="20507" y="12862"/>
                    <a:pt x="21349" y="12652"/>
                    <a:pt x="21226" y="11467"/>
                  </a:cubicBezTo>
                  <a:close/>
                  <a:moveTo>
                    <a:pt x="21080" y="3848"/>
                  </a:moveTo>
                  <a:cubicBezTo>
                    <a:pt x="20483" y="3829"/>
                    <a:pt x="19816" y="3920"/>
                    <a:pt x="19358" y="3777"/>
                  </a:cubicBezTo>
                  <a:cubicBezTo>
                    <a:pt x="18816" y="3609"/>
                    <a:pt x="17670" y="3524"/>
                    <a:pt x="17370" y="3099"/>
                  </a:cubicBezTo>
                  <a:cubicBezTo>
                    <a:pt x="17067" y="2676"/>
                    <a:pt x="16586" y="2336"/>
                    <a:pt x="16586" y="2843"/>
                  </a:cubicBezTo>
                  <a:cubicBezTo>
                    <a:pt x="16586" y="3354"/>
                    <a:pt x="15742" y="3439"/>
                    <a:pt x="15260" y="3014"/>
                  </a:cubicBezTo>
                  <a:cubicBezTo>
                    <a:pt x="14777" y="2589"/>
                    <a:pt x="13994" y="2251"/>
                    <a:pt x="13632" y="1911"/>
                  </a:cubicBezTo>
                  <a:cubicBezTo>
                    <a:pt x="13441" y="1734"/>
                    <a:pt x="13051" y="1506"/>
                    <a:pt x="12680" y="1246"/>
                  </a:cubicBezTo>
                  <a:cubicBezTo>
                    <a:pt x="12177" y="1383"/>
                    <a:pt x="10733" y="636"/>
                    <a:pt x="9781" y="800"/>
                  </a:cubicBezTo>
                  <a:cubicBezTo>
                    <a:pt x="8765" y="974"/>
                    <a:pt x="5520" y="591"/>
                    <a:pt x="4257" y="732"/>
                  </a:cubicBezTo>
                  <a:cubicBezTo>
                    <a:pt x="2993" y="870"/>
                    <a:pt x="2919" y="0"/>
                    <a:pt x="2226" y="0"/>
                  </a:cubicBezTo>
                  <a:cubicBezTo>
                    <a:pt x="1532" y="0"/>
                    <a:pt x="1830" y="1183"/>
                    <a:pt x="838" y="1218"/>
                  </a:cubicBezTo>
                  <a:cubicBezTo>
                    <a:pt x="-152" y="1254"/>
                    <a:pt x="-251" y="2126"/>
                    <a:pt x="467" y="2928"/>
                  </a:cubicBezTo>
                  <a:cubicBezTo>
                    <a:pt x="876" y="3385"/>
                    <a:pt x="826" y="4348"/>
                    <a:pt x="768" y="5231"/>
                  </a:cubicBezTo>
                  <a:cubicBezTo>
                    <a:pt x="974" y="5196"/>
                    <a:pt x="1126" y="5116"/>
                    <a:pt x="1214" y="4964"/>
                  </a:cubicBezTo>
                  <a:cubicBezTo>
                    <a:pt x="1516" y="4457"/>
                    <a:pt x="1817" y="4540"/>
                    <a:pt x="1817" y="5050"/>
                  </a:cubicBezTo>
                  <a:cubicBezTo>
                    <a:pt x="1817" y="5560"/>
                    <a:pt x="2480" y="5390"/>
                    <a:pt x="2842" y="5390"/>
                  </a:cubicBezTo>
                  <a:cubicBezTo>
                    <a:pt x="3203" y="5390"/>
                    <a:pt x="3082" y="5815"/>
                    <a:pt x="3505" y="5390"/>
                  </a:cubicBezTo>
                  <a:cubicBezTo>
                    <a:pt x="3926" y="4964"/>
                    <a:pt x="4530" y="5135"/>
                    <a:pt x="4530" y="5644"/>
                  </a:cubicBezTo>
                  <a:cubicBezTo>
                    <a:pt x="4530" y="6153"/>
                    <a:pt x="5434" y="5898"/>
                    <a:pt x="4952" y="6578"/>
                  </a:cubicBezTo>
                  <a:cubicBezTo>
                    <a:pt x="4469" y="7256"/>
                    <a:pt x="3866" y="7425"/>
                    <a:pt x="3866" y="7934"/>
                  </a:cubicBezTo>
                  <a:cubicBezTo>
                    <a:pt x="3866" y="8444"/>
                    <a:pt x="4409" y="9544"/>
                    <a:pt x="3987" y="10140"/>
                  </a:cubicBezTo>
                  <a:cubicBezTo>
                    <a:pt x="3566" y="10733"/>
                    <a:pt x="4108" y="11751"/>
                    <a:pt x="3687" y="11751"/>
                  </a:cubicBezTo>
                  <a:cubicBezTo>
                    <a:pt x="3264" y="11751"/>
                    <a:pt x="2782" y="12005"/>
                    <a:pt x="3264" y="12683"/>
                  </a:cubicBezTo>
                  <a:cubicBezTo>
                    <a:pt x="3746" y="13364"/>
                    <a:pt x="4108" y="13957"/>
                    <a:pt x="3746" y="13957"/>
                  </a:cubicBezTo>
                  <a:cubicBezTo>
                    <a:pt x="3385" y="13957"/>
                    <a:pt x="3143" y="14975"/>
                    <a:pt x="3324" y="15229"/>
                  </a:cubicBezTo>
                  <a:cubicBezTo>
                    <a:pt x="3505" y="15484"/>
                    <a:pt x="4349" y="16247"/>
                    <a:pt x="3687" y="16417"/>
                  </a:cubicBezTo>
                  <a:cubicBezTo>
                    <a:pt x="3023" y="16586"/>
                    <a:pt x="3023" y="17349"/>
                    <a:pt x="3023" y="17858"/>
                  </a:cubicBezTo>
                  <a:cubicBezTo>
                    <a:pt x="3023" y="18048"/>
                    <a:pt x="3130" y="18334"/>
                    <a:pt x="3266" y="18626"/>
                  </a:cubicBezTo>
                  <a:cubicBezTo>
                    <a:pt x="3574" y="18548"/>
                    <a:pt x="3878" y="18535"/>
                    <a:pt x="4158" y="18719"/>
                  </a:cubicBezTo>
                  <a:cubicBezTo>
                    <a:pt x="4851" y="19171"/>
                    <a:pt x="5253" y="21600"/>
                    <a:pt x="6189" y="21436"/>
                  </a:cubicBezTo>
                  <a:cubicBezTo>
                    <a:pt x="6586" y="21366"/>
                    <a:pt x="6387" y="20948"/>
                    <a:pt x="6586" y="20669"/>
                  </a:cubicBezTo>
                  <a:cubicBezTo>
                    <a:pt x="6784" y="20391"/>
                    <a:pt x="7155" y="20600"/>
                    <a:pt x="7552" y="20600"/>
                  </a:cubicBezTo>
                  <a:cubicBezTo>
                    <a:pt x="7947" y="20600"/>
                    <a:pt x="8147" y="19799"/>
                    <a:pt x="9087" y="19764"/>
                  </a:cubicBezTo>
                  <a:cubicBezTo>
                    <a:pt x="10029" y="19730"/>
                    <a:pt x="10623" y="19624"/>
                    <a:pt x="11218" y="19659"/>
                  </a:cubicBezTo>
                  <a:cubicBezTo>
                    <a:pt x="11812" y="19693"/>
                    <a:pt x="12283" y="19414"/>
                    <a:pt x="12431" y="18823"/>
                  </a:cubicBezTo>
                  <a:cubicBezTo>
                    <a:pt x="12579" y="18230"/>
                    <a:pt x="13075" y="17708"/>
                    <a:pt x="13744" y="17568"/>
                  </a:cubicBezTo>
                  <a:cubicBezTo>
                    <a:pt x="14413" y="17429"/>
                    <a:pt x="14315" y="16451"/>
                    <a:pt x="14363" y="15895"/>
                  </a:cubicBezTo>
                  <a:cubicBezTo>
                    <a:pt x="14413" y="15338"/>
                    <a:pt x="15528" y="14500"/>
                    <a:pt x="15602" y="14081"/>
                  </a:cubicBezTo>
                  <a:cubicBezTo>
                    <a:pt x="15677" y="13662"/>
                    <a:pt x="14958" y="12059"/>
                    <a:pt x="15627" y="10630"/>
                  </a:cubicBezTo>
                  <a:cubicBezTo>
                    <a:pt x="16295" y="9202"/>
                    <a:pt x="17014" y="9132"/>
                    <a:pt x="17014" y="8329"/>
                  </a:cubicBezTo>
                  <a:cubicBezTo>
                    <a:pt x="17014" y="7594"/>
                    <a:pt x="17707" y="7320"/>
                    <a:pt x="18550" y="7178"/>
                  </a:cubicBezTo>
                  <a:cubicBezTo>
                    <a:pt x="19392" y="7041"/>
                    <a:pt x="19665" y="6238"/>
                    <a:pt x="20384" y="5820"/>
                  </a:cubicBezTo>
                  <a:cubicBezTo>
                    <a:pt x="20987" y="5468"/>
                    <a:pt x="21201" y="4842"/>
                    <a:pt x="21080" y="384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8" name="Shape 2885"/>
            <p:cNvSpPr/>
            <p:nvPr/>
          </p:nvSpPr>
          <p:spPr>
            <a:xfrm>
              <a:off x="6241994" y="3531964"/>
              <a:ext cx="78094" cy="42812"/>
            </a:xfrm>
            <a:custGeom>
              <a:avLst/>
              <a:gdLst/>
              <a:ahLst/>
              <a:cxnLst>
                <a:cxn ang="0">
                  <a:pos x="wd2" y="hd2"/>
                </a:cxn>
                <a:cxn ang="5400000">
                  <a:pos x="wd2" y="hd2"/>
                </a:cxn>
                <a:cxn ang="10800000">
                  <a:pos x="wd2" y="hd2"/>
                </a:cxn>
                <a:cxn ang="16200000">
                  <a:pos x="wd2" y="hd2"/>
                </a:cxn>
              </a:cxnLst>
              <a:rect l="0" t="0" r="r" b="b"/>
              <a:pathLst>
                <a:path w="21491" h="21140" extrusionOk="0">
                  <a:moveTo>
                    <a:pt x="47" y="18657"/>
                  </a:moveTo>
                  <a:cubicBezTo>
                    <a:pt x="1568" y="17560"/>
                    <a:pt x="3286" y="17120"/>
                    <a:pt x="4122" y="17726"/>
                  </a:cubicBezTo>
                  <a:cubicBezTo>
                    <a:pt x="4862" y="18256"/>
                    <a:pt x="5103" y="19648"/>
                    <a:pt x="5236" y="21140"/>
                  </a:cubicBezTo>
                  <a:cubicBezTo>
                    <a:pt x="6539" y="20800"/>
                    <a:pt x="8927" y="20132"/>
                    <a:pt x="9737" y="19580"/>
                  </a:cubicBezTo>
                  <a:cubicBezTo>
                    <a:pt x="10872" y="18819"/>
                    <a:pt x="13419" y="21361"/>
                    <a:pt x="13701" y="19837"/>
                  </a:cubicBezTo>
                  <a:cubicBezTo>
                    <a:pt x="13983" y="18311"/>
                    <a:pt x="14834" y="14755"/>
                    <a:pt x="15966" y="14755"/>
                  </a:cubicBezTo>
                  <a:cubicBezTo>
                    <a:pt x="17101" y="14755"/>
                    <a:pt x="16390" y="9417"/>
                    <a:pt x="17527" y="9160"/>
                  </a:cubicBezTo>
                  <a:cubicBezTo>
                    <a:pt x="18657" y="8912"/>
                    <a:pt x="21491" y="4335"/>
                    <a:pt x="21491" y="4335"/>
                  </a:cubicBezTo>
                  <a:cubicBezTo>
                    <a:pt x="21491" y="4335"/>
                    <a:pt x="20359" y="273"/>
                    <a:pt x="19934" y="16"/>
                  </a:cubicBezTo>
                  <a:cubicBezTo>
                    <a:pt x="19508" y="-239"/>
                    <a:pt x="18091" y="2554"/>
                    <a:pt x="15542" y="2554"/>
                  </a:cubicBezTo>
                  <a:cubicBezTo>
                    <a:pt x="12995" y="2554"/>
                    <a:pt x="11154" y="6116"/>
                    <a:pt x="10022" y="6116"/>
                  </a:cubicBezTo>
                  <a:cubicBezTo>
                    <a:pt x="8887" y="6116"/>
                    <a:pt x="5347" y="4080"/>
                    <a:pt x="2940" y="3829"/>
                  </a:cubicBezTo>
                  <a:cubicBezTo>
                    <a:pt x="2090" y="3746"/>
                    <a:pt x="1206" y="3617"/>
                    <a:pt x="381" y="3462"/>
                  </a:cubicBezTo>
                  <a:cubicBezTo>
                    <a:pt x="149" y="7303"/>
                    <a:pt x="-109" y="13224"/>
                    <a:pt x="47" y="1865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39" name="Shape 2886"/>
            <p:cNvSpPr/>
            <p:nvPr/>
          </p:nvSpPr>
          <p:spPr>
            <a:xfrm>
              <a:off x="6400675" y="3673014"/>
              <a:ext cx="147164" cy="183753"/>
            </a:xfrm>
            <a:custGeom>
              <a:avLst/>
              <a:gdLst/>
              <a:ahLst/>
              <a:cxnLst>
                <a:cxn ang="0">
                  <a:pos x="wd2" y="hd2"/>
                </a:cxn>
                <a:cxn ang="5400000">
                  <a:pos x="wd2" y="hd2"/>
                </a:cxn>
                <a:cxn ang="10800000">
                  <a:pos x="wd2" y="hd2"/>
                </a:cxn>
                <a:cxn ang="16200000">
                  <a:pos x="wd2" y="hd2"/>
                </a:cxn>
              </a:cxnLst>
              <a:rect l="0" t="0" r="r" b="b"/>
              <a:pathLst>
                <a:path w="21600" h="21559" extrusionOk="0">
                  <a:moveTo>
                    <a:pt x="18478" y="20311"/>
                  </a:moveTo>
                  <a:cubicBezTo>
                    <a:pt x="17670" y="19950"/>
                    <a:pt x="14046" y="20553"/>
                    <a:pt x="13091" y="19828"/>
                  </a:cubicBezTo>
                  <a:cubicBezTo>
                    <a:pt x="12133" y="19103"/>
                    <a:pt x="10181" y="20399"/>
                    <a:pt x="11025" y="20512"/>
                  </a:cubicBezTo>
                  <a:cubicBezTo>
                    <a:pt x="12232" y="20673"/>
                    <a:pt x="14046" y="21518"/>
                    <a:pt x="16010" y="21558"/>
                  </a:cubicBezTo>
                  <a:cubicBezTo>
                    <a:pt x="17975" y="21600"/>
                    <a:pt x="20642" y="20834"/>
                    <a:pt x="20594" y="20431"/>
                  </a:cubicBezTo>
                  <a:cubicBezTo>
                    <a:pt x="20542" y="20027"/>
                    <a:pt x="19284" y="20673"/>
                    <a:pt x="18478" y="20311"/>
                  </a:cubicBezTo>
                  <a:close/>
                  <a:moveTo>
                    <a:pt x="21323" y="0"/>
                  </a:moveTo>
                  <a:cubicBezTo>
                    <a:pt x="20565" y="62"/>
                    <a:pt x="19516" y="287"/>
                    <a:pt x="19687" y="627"/>
                  </a:cubicBezTo>
                  <a:cubicBezTo>
                    <a:pt x="19888" y="1029"/>
                    <a:pt x="19181" y="1269"/>
                    <a:pt x="18378" y="1269"/>
                  </a:cubicBezTo>
                  <a:cubicBezTo>
                    <a:pt x="18378" y="1269"/>
                    <a:pt x="15556" y="1111"/>
                    <a:pt x="14750" y="788"/>
                  </a:cubicBezTo>
                  <a:cubicBezTo>
                    <a:pt x="14140" y="544"/>
                    <a:pt x="11449" y="668"/>
                    <a:pt x="10181" y="744"/>
                  </a:cubicBezTo>
                  <a:cubicBezTo>
                    <a:pt x="10175" y="784"/>
                    <a:pt x="10156" y="825"/>
                    <a:pt x="10118" y="867"/>
                  </a:cubicBezTo>
                  <a:cubicBezTo>
                    <a:pt x="9816" y="1230"/>
                    <a:pt x="7398" y="2215"/>
                    <a:pt x="6945" y="2034"/>
                  </a:cubicBezTo>
                  <a:cubicBezTo>
                    <a:pt x="6491" y="1854"/>
                    <a:pt x="6265" y="2638"/>
                    <a:pt x="5360" y="2819"/>
                  </a:cubicBezTo>
                  <a:cubicBezTo>
                    <a:pt x="4452" y="3000"/>
                    <a:pt x="3093" y="2759"/>
                    <a:pt x="3019" y="3062"/>
                  </a:cubicBezTo>
                  <a:cubicBezTo>
                    <a:pt x="2942" y="3363"/>
                    <a:pt x="2338" y="4208"/>
                    <a:pt x="1809" y="4630"/>
                  </a:cubicBezTo>
                  <a:cubicBezTo>
                    <a:pt x="1280" y="5053"/>
                    <a:pt x="1734" y="5537"/>
                    <a:pt x="979" y="5656"/>
                  </a:cubicBezTo>
                  <a:cubicBezTo>
                    <a:pt x="481" y="5738"/>
                    <a:pt x="274" y="6476"/>
                    <a:pt x="0" y="7127"/>
                  </a:cubicBezTo>
                  <a:cubicBezTo>
                    <a:pt x="48" y="7145"/>
                    <a:pt x="94" y="7174"/>
                    <a:pt x="147" y="7188"/>
                  </a:cubicBezTo>
                  <a:cubicBezTo>
                    <a:pt x="1253" y="7468"/>
                    <a:pt x="2110" y="8516"/>
                    <a:pt x="1960" y="9521"/>
                  </a:cubicBezTo>
                  <a:cubicBezTo>
                    <a:pt x="1809" y="10530"/>
                    <a:pt x="3571" y="10892"/>
                    <a:pt x="4377" y="10165"/>
                  </a:cubicBezTo>
                  <a:cubicBezTo>
                    <a:pt x="5183" y="9442"/>
                    <a:pt x="7449" y="10569"/>
                    <a:pt x="7449" y="11052"/>
                  </a:cubicBezTo>
                  <a:cubicBezTo>
                    <a:pt x="7449" y="11535"/>
                    <a:pt x="5133" y="10530"/>
                    <a:pt x="3821" y="11294"/>
                  </a:cubicBezTo>
                  <a:cubicBezTo>
                    <a:pt x="2515" y="12057"/>
                    <a:pt x="4831" y="12783"/>
                    <a:pt x="4529" y="13588"/>
                  </a:cubicBezTo>
                  <a:cubicBezTo>
                    <a:pt x="4225" y="14394"/>
                    <a:pt x="5133" y="15519"/>
                    <a:pt x="6291" y="15480"/>
                  </a:cubicBezTo>
                  <a:cubicBezTo>
                    <a:pt x="7451" y="15441"/>
                    <a:pt x="8758" y="16970"/>
                    <a:pt x="9463" y="16687"/>
                  </a:cubicBezTo>
                  <a:cubicBezTo>
                    <a:pt x="10169" y="16407"/>
                    <a:pt x="8608" y="14273"/>
                    <a:pt x="8859" y="13951"/>
                  </a:cubicBezTo>
                  <a:cubicBezTo>
                    <a:pt x="9112" y="13628"/>
                    <a:pt x="10519" y="14514"/>
                    <a:pt x="11225" y="13868"/>
                  </a:cubicBezTo>
                  <a:cubicBezTo>
                    <a:pt x="11931" y="13226"/>
                    <a:pt x="10722" y="12743"/>
                    <a:pt x="9664" y="12783"/>
                  </a:cubicBezTo>
                  <a:cubicBezTo>
                    <a:pt x="8608" y="12822"/>
                    <a:pt x="9615" y="11655"/>
                    <a:pt x="10875" y="12259"/>
                  </a:cubicBezTo>
                  <a:cubicBezTo>
                    <a:pt x="12132" y="12862"/>
                    <a:pt x="12737" y="12099"/>
                    <a:pt x="13339" y="12017"/>
                  </a:cubicBezTo>
                  <a:cubicBezTo>
                    <a:pt x="13943" y="11937"/>
                    <a:pt x="14095" y="10207"/>
                    <a:pt x="12232" y="9805"/>
                  </a:cubicBezTo>
                  <a:cubicBezTo>
                    <a:pt x="10372" y="9403"/>
                    <a:pt x="10621" y="10892"/>
                    <a:pt x="9411" y="9883"/>
                  </a:cubicBezTo>
                  <a:cubicBezTo>
                    <a:pt x="8203" y="8879"/>
                    <a:pt x="10519" y="9280"/>
                    <a:pt x="10519" y="8435"/>
                  </a:cubicBezTo>
                  <a:cubicBezTo>
                    <a:pt x="10519" y="7590"/>
                    <a:pt x="8657" y="6382"/>
                    <a:pt x="7751" y="5376"/>
                  </a:cubicBezTo>
                  <a:cubicBezTo>
                    <a:pt x="6844" y="4371"/>
                    <a:pt x="9011" y="3887"/>
                    <a:pt x="9512" y="4613"/>
                  </a:cubicBezTo>
                  <a:cubicBezTo>
                    <a:pt x="10017" y="5336"/>
                    <a:pt x="11375" y="5216"/>
                    <a:pt x="12232" y="4933"/>
                  </a:cubicBezTo>
                  <a:cubicBezTo>
                    <a:pt x="13091" y="4652"/>
                    <a:pt x="11326" y="3363"/>
                    <a:pt x="12886" y="2880"/>
                  </a:cubicBezTo>
                  <a:cubicBezTo>
                    <a:pt x="14449" y="2396"/>
                    <a:pt x="14449" y="3242"/>
                    <a:pt x="14952" y="3404"/>
                  </a:cubicBezTo>
                  <a:cubicBezTo>
                    <a:pt x="15455" y="3564"/>
                    <a:pt x="15909" y="2396"/>
                    <a:pt x="17520" y="2396"/>
                  </a:cubicBezTo>
                  <a:cubicBezTo>
                    <a:pt x="18359" y="2396"/>
                    <a:pt x="19102" y="2842"/>
                    <a:pt x="19820" y="3270"/>
                  </a:cubicBezTo>
                  <a:cubicBezTo>
                    <a:pt x="20258" y="2885"/>
                    <a:pt x="20617" y="2663"/>
                    <a:pt x="20617" y="2337"/>
                  </a:cubicBezTo>
                  <a:cubicBezTo>
                    <a:pt x="20617" y="1914"/>
                    <a:pt x="21600" y="1732"/>
                    <a:pt x="21600" y="1068"/>
                  </a:cubicBezTo>
                  <a:cubicBezTo>
                    <a:pt x="21600" y="749"/>
                    <a:pt x="21442" y="347"/>
                    <a:pt x="21323"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0" name="Shape 2887"/>
            <p:cNvSpPr/>
            <p:nvPr/>
          </p:nvSpPr>
          <p:spPr>
            <a:xfrm>
              <a:off x="6682776" y="3840511"/>
              <a:ext cx="53670" cy="30482"/>
            </a:xfrm>
            <a:custGeom>
              <a:avLst/>
              <a:gdLst/>
              <a:ahLst/>
              <a:cxnLst>
                <a:cxn ang="0">
                  <a:pos x="wd2" y="hd2"/>
                </a:cxn>
                <a:cxn ang="5400000">
                  <a:pos x="wd2" y="hd2"/>
                </a:cxn>
                <a:cxn ang="10800000">
                  <a:pos x="wd2" y="hd2"/>
                </a:cxn>
                <a:cxn ang="16200000">
                  <a:pos x="wd2" y="hd2"/>
                </a:cxn>
              </a:cxnLst>
              <a:rect l="0" t="0" r="r" b="b"/>
              <a:pathLst>
                <a:path w="18876" h="17293" extrusionOk="0">
                  <a:moveTo>
                    <a:pt x="12845" y="11820"/>
                  </a:moveTo>
                  <a:cubicBezTo>
                    <a:pt x="12609" y="9671"/>
                    <a:pt x="14416" y="5199"/>
                    <a:pt x="17190" y="3449"/>
                  </a:cubicBezTo>
                  <a:cubicBezTo>
                    <a:pt x="19960" y="1702"/>
                    <a:pt x="18879" y="-1609"/>
                    <a:pt x="17072" y="916"/>
                  </a:cubicBezTo>
                  <a:cubicBezTo>
                    <a:pt x="15261" y="3449"/>
                    <a:pt x="10910" y="6167"/>
                    <a:pt x="5487" y="6562"/>
                  </a:cubicBezTo>
                  <a:cubicBezTo>
                    <a:pt x="56" y="6953"/>
                    <a:pt x="-1640" y="12721"/>
                    <a:pt x="1745" y="15905"/>
                  </a:cubicBezTo>
                  <a:cubicBezTo>
                    <a:pt x="6090" y="19991"/>
                    <a:pt x="13087" y="13962"/>
                    <a:pt x="12845" y="1182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1" name="Shape 2888"/>
            <p:cNvSpPr/>
            <p:nvPr/>
          </p:nvSpPr>
          <p:spPr>
            <a:xfrm>
              <a:off x="5378060" y="2870790"/>
              <a:ext cx="245863" cy="119568"/>
            </a:xfrm>
            <a:custGeom>
              <a:avLst/>
              <a:gdLst/>
              <a:ahLst/>
              <a:cxnLst>
                <a:cxn ang="0">
                  <a:pos x="wd2" y="hd2"/>
                </a:cxn>
                <a:cxn ang="5400000">
                  <a:pos x="wd2" y="hd2"/>
                </a:cxn>
                <a:cxn ang="10800000">
                  <a:pos x="wd2" y="hd2"/>
                </a:cxn>
                <a:cxn ang="16200000">
                  <a:pos x="wd2" y="hd2"/>
                </a:cxn>
              </a:cxnLst>
              <a:rect l="0" t="0" r="r" b="b"/>
              <a:pathLst>
                <a:path w="21321" h="20567" extrusionOk="0">
                  <a:moveTo>
                    <a:pt x="18090" y="14930"/>
                  </a:moveTo>
                  <a:cubicBezTo>
                    <a:pt x="19250" y="14814"/>
                    <a:pt x="19221" y="12276"/>
                    <a:pt x="19696" y="12394"/>
                  </a:cubicBezTo>
                  <a:cubicBezTo>
                    <a:pt x="20174" y="12514"/>
                    <a:pt x="20946" y="10624"/>
                    <a:pt x="21245" y="9443"/>
                  </a:cubicBezTo>
                  <a:cubicBezTo>
                    <a:pt x="21542" y="8264"/>
                    <a:pt x="20917" y="6139"/>
                    <a:pt x="20203" y="6139"/>
                  </a:cubicBezTo>
                  <a:cubicBezTo>
                    <a:pt x="19489" y="6139"/>
                    <a:pt x="18954" y="5017"/>
                    <a:pt x="19103" y="4193"/>
                  </a:cubicBezTo>
                  <a:cubicBezTo>
                    <a:pt x="19252" y="3365"/>
                    <a:pt x="18715" y="2302"/>
                    <a:pt x="18746" y="1713"/>
                  </a:cubicBezTo>
                  <a:cubicBezTo>
                    <a:pt x="18775" y="1124"/>
                    <a:pt x="17853" y="1651"/>
                    <a:pt x="17376" y="1891"/>
                  </a:cubicBezTo>
                  <a:cubicBezTo>
                    <a:pt x="16901" y="2126"/>
                    <a:pt x="15890" y="-412"/>
                    <a:pt x="15443" y="59"/>
                  </a:cubicBezTo>
                  <a:cubicBezTo>
                    <a:pt x="14997" y="532"/>
                    <a:pt x="15323" y="1771"/>
                    <a:pt x="15204" y="2479"/>
                  </a:cubicBezTo>
                  <a:cubicBezTo>
                    <a:pt x="15086" y="3189"/>
                    <a:pt x="14016" y="1829"/>
                    <a:pt x="14016" y="2657"/>
                  </a:cubicBezTo>
                  <a:cubicBezTo>
                    <a:pt x="14016" y="3483"/>
                    <a:pt x="13569" y="3600"/>
                    <a:pt x="13212" y="2715"/>
                  </a:cubicBezTo>
                  <a:cubicBezTo>
                    <a:pt x="12855" y="1829"/>
                    <a:pt x="12021" y="2360"/>
                    <a:pt x="12051" y="3068"/>
                  </a:cubicBezTo>
                  <a:cubicBezTo>
                    <a:pt x="12080" y="3776"/>
                    <a:pt x="11694" y="3189"/>
                    <a:pt x="11010" y="2360"/>
                  </a:cubicBezTo>
                  <a:cubicBezTo>
                    <a:pt x="10325" y="1537"/>
                    <a:pt x="9611" y="3306"/>
                    <a:pt x="9671" y="4193"/>
                  </a:cubicBezTo>
                  <a:cubicBezTo>
                    <a:pt x="9731" y="5079"/>
                    <a:pt x="9432" y="5311"/>
                    <a:pt x="8868" y="3365"/>
                  </a:cubicBezTo>
                  <a:cubicBezTo>
                    <a:pt x="8303" y="1418"/>
                    <a:pt x="7647" y="3541"/>
                    <a:pt x="7945" y="4606"/>
                  </a:cubicBezTo>
                  <a:cubicBezTo>
                    <a:pt x="8243" y="5666"/>
                    <a:pt x="8124" y="6963"/>
                    <a:pt x="7678" y="6432"/>
                  </a:cubicBezTo>
                  <a:cubicBezTo>
                    <a:pt x="7232" y="5903"/>
                    <a:pt x="6636" y="6787"/>
                    <a:pt x="6369" y="7615"/>
                  </a:cubicBezTo>
                  <a:cubicBezTo>
                    <a:pt x="6100" y="8440"/>
                    <a:pt x="5148" y="5193"/>
                    <a:pt x="5833" y="4427"/>
                  </a:cubicBezTo>
                  <a:cubicBezTo>
                    <a:pt x="6517" y="3662"/>
                    <a:pt x="3661" y="412"/>
                    <a:pt x="2768" y="412"/>
                  </a:cubicBezTo>
                  <a:cubicBezTo>
                    <a:pt x="1876" y="412"/>
                    <a:pt x="2471" y="1713"/>
                    <a:pt x="3066" y="2657"/>
                  </a:cubicBezTo>
                  <a:cubicBezTo>
                    <a:pt x="3661" y="3600"/>
                    <a:pt x="2648" y="3365"/>
                    <a:pt x="2322" y="2537"/>
                  </a:cubicBezTo>
                  <a:cubicBezTo>
                    <a:pt x="1994" y="1713"/>
                    <a:pt x="1370" y="2360"/>
                    <a:pt x="1013" y="3541"/>
                  </a:cubicBezTo>
                  <a:cubicBezTo>
                    <a:pt x="656" y="4722"/>
                    <a:pt x="61" y="5371"/>
                    <a:pt x="2" y="6198"/>
                  </a:cubicBezTo>
                  <a:cubicBezTo>
                    <a:pt x="-58" y="7023"/>
                    <a:pt x="1013" y="7909"/>
                    <a:pt x="1935" y="7142"/>
                  </a:cubicBezTo>
                  <a:cubicBezTo>
                    <a:pt x="2858" y="6376"/>
                    <a:pt x="3899" y="6255"/>
                    <a:pt x="4375" y="7142"/>
                  </a:cubicBezTo>
                  <a:cubicBezTo>
                    <a:pt x="4851" y="8026"/>
                    <a:pt x="3512" y="8380"/>
                    <a:pt x="3988" y="9088"/>
                  </a:cubicBezTo>
                  <a:cubicBezTo>
                    <a:pt x="4464" y="9796"/>
                    <a:pt x="4078" y="10387"/>
                    <a:pt x="2948" y="10211"/>
                  </a:cubicBezTo>
                  <a:cubicBezTo>
                    <a:pt x="1817" y="10034"/>
                    <a:pt x="448" y="10682"/>
                    <a:pt x="656" y="11449"/>
                  </a:cubicBezTo>
                  <a:cubicBezTo>
                    <a:pt x="864" y="12216"/>
                    <a:pt x="3542" y="10802"/>
                    <a:pt x="3572" y="11568"/>
                  </a:cubicBezTo>
                  <a:cubicBezTo>
                    <a:pt x="3602" y="12336"/>
                    <a:pt x="3572" y="13633"/>
                    <a:pt x="4287" y="13043"/>
                  </a:cubicBezTo>
                  <a:cubicBezTo>
                    <a:pt x="5000" y="12456"/>
                    <a:pt x="4523" y="14106"/>
                    <a:pt x="4880" y="14398"/>
                  </a:cubicBezTo>
                  <a:cubicBezTo>
                    <a:pt x="5237" y="14695"/>
                    <a:pt x="5148" y="16110"/>
                    <a:pt x="4197" y="16231"/>
                  </a:cubicBezTo>
                  <a:cubicBezTo>
                    <a:pt x="3244" y="16349"/>
                    <a:pt x="2780" y="16727"/>
                    <a:pt x="3185" y="17528"/>
                  </a:cubicBezTo>
                  <a:cubicBezTo>
                    <a:pt x="3691" y="18532"/>
                    <a:pt x="4733" y="17823"/>
                    <a:pt x="5743" y="17351"/>
                  </a:cubicBezTo>
                  <a:cubicBezTo>
                    <a:pt x="6754" y="16878"/>
                    <a:pt x="8213" y="19298"/>
                    <a:pt x="9403" y="20242"/>
                  </a:cubicBezTo>
                  <a:cubicBezTo>
                    <a:pt x="10593" y="21188"/>
                    <a:pt x="12646" y="19887"/>
                    <a:pt x="12884" y="18648"/>
                  </a:cubicBezTo>
                  <a:cubicBezTo>
                    <a:pt x="13123" y="17407"/>
                    <a:pt x="14729" y="17881"/>
                    <a:pt x="15383" y="16997"/>
                  </a:cubicBezTo>
                  <a:cubicBezTo>
                    <a:pt x="16037" y="16110"/>
                    <a:pt x="16930" y="15050"/>
                    <a:pt x="18090" y="1493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2" name="Shape 2889"/>
            <p:cNvSpPr/>
            <p:nvPr/>
          </p:nvSpPr>
          <p:spPr>
            <a:xfrm>
              <a:off x="5704239" y="3276310"/>
              <a:ext cx="97745" cy="115283"/>
            </a:xfrm>
            <a:custGeom>
              <a:avLst/>
              <a:gdLst/>
              <a:ahLst/>
              <a:cxnLst>
                <a:cxn ang="0">
                  <a:pos x="wd2" y="hd2"/>
                </a:cxn>
                <a:cxn ang="5400000">
                  <a:pos x="wd2" y="hd2"/>
                </a:cxn>
                <a:cxn ang="10800000">
                  <a:pos x="wd2" y="hd2"/>
                </a:cxn>
                <a:cxn ang="16200000">
                  <a:pos x="wd2" y="hd2"/>
                </a:cxn>
              </a:cxnLst>
              <a:rect l="0" t="0" r="r" b="b"/>
              <a:pathLst>
                <a:path w="20110" h="21347" extrusionOk="0">
                  <a:moveTo>
                    <a:pt x="18838" y="6580"/>
                  </a:moveTo>
                  <a:cubicBezTo>
                    <a:pt x="18244" y="6182"/>
                    <a:pt x="17689" y="5750"/>
                    <a:pt x="17259" y="5291"/>
                  </a:cubicBezTo>
                  <a:cubicBezTo>
                    <a:pt x="15446" y="3371"/>
                    <a:pt x="14697" y="4906"/>
                    <a:pt x="14487" y="6058"/>
                  </a:cubicBezTo>
                  <a:cubicBezTo>
                    <a:pt x="14270" y="7211"/>
                    <a:pt x="12567" y="5675"/>
                    <a:pt x="11498" y="5484"/>
                  </a:cubicBezTo>
                  <a:cubicBezTo>
                    <a:pt x="10433" y="5291"/>
                    <a:pt x="11818" y="3469"/>
                    <a:pt x="12567" y="2986"/>
                  </a:cubicBezTo>
                  <a:cubicBezTo>
                    <a:pt x="13066" y="2665"/>
                    <a:pt x="13559" y="1776"/>
                    <a:pt x="13867" y="538"/>
                  </a:cubicBezTo>
                  <a:cubicBezTo>
                    <a:pt x="13666" y="536"/>
                    <a:pt x="13466" y="513"/>
                    <a:pt x="13275" y="444"/>
                  </a:cubicBezTo>
                  <a:cubicBezTo>
                    <a:pt x="11299" y="-251"/>
                    <a:pt x="8544" y="-253"/>
                    <a:pt x="8474" y="1336"/>
                  </a:cubicBezTo>
                  <a:cubicBezTo>
                    <a:pt x="8404" y="2923"/>
                    <a:pt x="10662" y="2352"/>
                    <a:pt x="10733" y="3366"/>
                  </a:cubicBezTo>
                  <a:cubicBezTo>
                    <a:pt x="10803" y="4384"/>
                    <a:pt x="8474" y="4128"/>
                    <a:pt x="6849" y="5146"/>
                  </a:cubicBezTo>
                  <a:cubicBezTo>
                    <a:pt x="5227" y="6163"/>
                    <a:pt x="3461" y="4450"/>
                    <a:pt x="1768" y="5209"/>
                  </a:cubicBezTo>
                  <a:cubicBezTo>
                    <a:pt x="72" y="5971"/>
                    <a:pt x="3602" y="6864"/>
                    <a:pt x="2332" y="8450"/>
                  </a:cubicBezTo>
                  <a:cubicBezTo>
                    <a:pt x="1062" y="10041"/>
                    <a:pt x="2402" y="9974"/>
                    <a:pt x="4519" y="11500"/>
                  </a:cubicBezTo>
                  <a:cubicBezTo>
                    <a:pt x="6638" y="13026"/>
                    <a:pt x="3250" y="13406"/>
                    <a:pt x="3250" y="15121"/>
                  </a:cubicBezTo>
                  <a:cubicBezTo>
                    <a:pt x="3250" y="16835"/>
                    <a:pt x="638" y="16774"/>
                    <a:pt x="72" y="17916"/>
                  </a:cubicBezTo>
                  <a:cubicBezTo>
                    <a:pt x="-490" y="19062"/>
                    <a:pt x="2332" y="21347"/>
                    <a:pt x="4805" y="21347"/>
                  </a:cubicBezTo>
                  <a:cubicBezTo>
                    <a:pt x="6568" y="21347"/>
                    <a:pt x="10662" y="20329"/>
                    <a:pt x="13062" y="18298"/>
                  </a:cubicBezTo>
                  <a:cubicBezTo>
                    <a:pt x="15462" y="16265"/>
                    <a:pt x="16732" y="18231"/>
                    <a:pt x="18919" y="17219"/>
                  </a:cubicBezTo>
                  <a:cubicBezTo>
                    <a:pt x="21110" y="16203"/>
                    <a:pt x="19767" y="8770"/>
                    <a:pt x="18919" y="7244"/>
                  </a:cubicBezTo>
                  <a:cubicBezTo>
                    <a:pt x="18771" y="6973"/>
                    <a:pt x="18775" y="6764"/>
                    <a:pt x="18838" y="658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3" name="Shape 2890"/>
            <p:cNvSpPr/>
            <p:nvPr/>
          </p:nvSpPr>
          <p:spPr>
            <a:xfrm>
              <a:off x="5757133" y="3082366"/>
              <a:ext cx="230102" cy="352040"/>
            </a:xfrm>
            <a:custGeom>
              <a:avLst/>
              <a:gdLst/>
              <a:ahLst/>
              <a:cxnLst>
                <a:cxn ang="0">
                  <a:pos x="wd2" y="hd2"/>
                </a:cxn>
                <a:cxn ang="5400000">
                  <a:pos x="wd2" y="hd2"/>
                </a:cxn>
                <a:cxn ang="10800000">
                  <a:pos x="wd2" y="hd2"/>
                </a:cxn>
                <a:cxn ang="16200000">
                  <a:pos x="wd2" y="hd2"/>
                </a:cxn>
              </a:cxnLst>
              <a:rect l="0" t="0" r="r" b="b"/>
              <a:pathLst>
                <a:path w="21234" h="21291" extrusionOk="0">
                  <a:moveTo>
                    <a:pt x="14457" y="1567"/>
                  </a:moveTo>
                  <a:cubicBezTo>
                    <a:pt x="14996" y="1215"/>
                    <a:pt x="15628" y="-134"/>
                    <a:pt x="14807" y="11"/>
                  </a:cubicBezTo>
                  <a:cubicBezTo>
                    <a:pt x="13983" y="157"/>
                    <a:pt x="14223" y="1721"/>
                    <a:pt x="14457" y="1567"/>
                  </a:cubicBezTo>
                  <a:close/>
                  <a:moveTo>
                    <a:pt x="2205" y="6070"/>
                  </a:moveTo>
                  <a:cubicBezTo>
                    <a:pt x="3060" y="6049"/>
                    <a:pt x="4041" y="5095"/>
                    <a:pt x="3630" y="4824"/>
                  </a:cubicBezTo>
                  <a:cubicBezTo>
                    <a:pt x="3219" y="4555"/>
                    <a:pt x="1569" y="6084"/>
                    <a:pt x="2205" y="6070"/>
                  </a:cubicBezTo>
                  <a:close/>
                  <a:moveTo>
                    <a:pt x="21232" y="16486"/>
                  </a:moveTo>
                  <a:cubicBezTo>
                    <a:pt x="21296" y="15864"/>
                    <a:pt x="19207" y="15428"/>
                    <a:pt x="18984" y="15759"/>
                  </a:cubicBezTo>
                  <a:cubicBezTo>
                    <a:pt x="18763" y="16091"/>
                    <a:pt x="18288" y="16050"/>
                    <a:pt x="17939" y="15678"/>
                  </a:cubicBezTo>
                  <a:cubicBezTo>
                    <a:pt x="17592" y="15303"/>
                    <a:pt x="18257" y="14950"/>
                    <a:pt x="17909" y="14909"/>
                  </a:cubicBezTo>
                  <a:cubicBezTo>
                    <a:pt x="17559" y="14868"/>
                    <a:pt x="17117" y="14348"/>
                    <a:pt x="17212" y="14142"/>
                  </a:cubicBezTo>
                  <a:cubicBezTo>
                    <a:pt x="17307" y="13934"/>
                    <a:pt x="16673" y="12606"/>
                    <a:pt x="15597" y="12440"/>
                  </a:cubicBezTo>
                  <a:cubicBezTo>
                    <a:pt x="14521" y="12274"/>
                    <a:pt x="14363" y="11278"/>
                    <a:pt x="14173" y="10739"/>
                  </a:cubicBezTo>
                  <a:cubicBezTo>
                    <a:pt x="13983" y="10199"/>
                    <a:pt x="13285" y="10489"/>
                    <a:pt x="12748" y="10033"/>
                  </a:cubicBezTo>
                  <a:cubicBezTo>
                    <a:pt x="12209" y="9576"/>
                    <a:pt x="11291" y="9805"/>
                    <a:pt x="10816" y="9826"/>
                  </a:cubicBezTo>
                  <a:cubicBezTo>
                    <a:pt x="10341" y="9846"/>
                    <a:pt x="10816" y="9244"/>
                    <a:pt x="11575" y="8913"/>
                  </a:cubicBezTo>
                  <a:cubicBezTo>
                    <a:pt x="12335" y="8581"/>
                    <a:pt x="13223" y="6816"/>
                    <a:pt x="13223" y="6464"/>
                  </a:cubicBezTo>
                  <a:cubicBezTo>
                    <a:pt x="13223" y="6111"/>
                    <a:pt x="9899" y="6132"/>
                    <a:pt x="9265" y="6340"/>
                  </a:cubicBezTo>
                  <a:cubicBezTo>
                    <a:pt x="8631" y="6547"/>
                    <a:pt x="7999" y="6028"/>
                    <a:pt x="8536" y="5883"/>
                  </a:cubicBezTo>
                  <a:cubicBezTo>
                    <a:pt x="9075" y="5737"/>
                    <a:pt x="10215" y="5012"/>
                    <a:pt x="10151" y="4721"/>
                  </a:cubicBezTo>
                  <a:cubicBezTo>
                    <a:pt x="10088" y="4431"/>
                    <a:pt x="10944" y="4161"/>
                    <a:pt x="10469" y="3891"/>
                  </a:cubicBezTo>
                  <a:cubicBezTo>
                    <a:pt x="9994" y="3621"/>
                    <a:pt x="9930" y="4244"/>
                    <a:pt x="9518" y="4451"/>
                  </a:cubicBezTo>
                  <a:cubicBezTo>
                    <a:pt x="9108" y="4659"/>
                    <a:pt x="8189" y="4597"/>
                    <a:pt x="7206" y="4472"/>
                  </a:cubicBezTo>
                  <a:cubicBezTo>
                    <a:pt x="6225" y="4347"/>
                    <a:pt x="5846" y="5260"/>
                    <a:pt x="5877" y="5655"/>
                  </a:cubicBezTo>
                  <a:cubicBezTo>
                    <a:pt x="5909" y="6049"/>
                    <a:pt x="4737" y="6277"/>
                    <a:pt x="4927" y="6609"/>
                  </a:cubicBezTo>
                  <a:cubicBezTo>
                    <a:pt x="5116" y="6941"/>
                    <a:pt x="4706" y="7190"/>
                    <a:pt x="4390" y="7003"/>
                  </a:cubicBezTo>
                  <a:cubicBezTo>
                    <a:pt x="4074" y="6816"/>
                    <a:pt x="3725" y="6360"/>
                    <a:pt x="3091" y="6692"/>
                  </a:cubicBezTo>
                  <a:cubicBezTo>
                    <a:pt x="2457" y="7025"/>
                    <a:pt x="3820" y="7460"/>
                    <a:pt x="4642" y="7523"/>
                  </a:cubicBezTo>
                  <a:cubicBezTo>
                    <a:pt x="5466" y="7585"/>
                    <a:pt x="4010" y="7979"/>
                    <a:pt x="3851" y="8559"/>
                  </a:cubicBezTo>
                  <a:cubicBezTo>
                    <a:pt x="3692" y="9141"/>
                    <a:pt x="4927" y="8892"/>
                    <a:pt x="4991" y="9306"/>
                  </a:cubicBezTo>
                  <a:cubicBezTo>
                    <a:pt x="5055" y="9721"/>
                    <a:pt x="3217" y="9784"/>
                    <a:pt x="3217" y="10177"/>
                  </a:cubicBezTo>
                  <a:cubicBezTo>
                    <a:pt x="3217" y="10573"/>
                    <a:pt x="4262" y="9991"/>
                    <a:pt x="4737" y="9826"/>
                  </a:cubicBezTo>
                  <a:cubicBezTo>
                    <a:pt x="5212" y="9659"/>
                    <a:pt x="4485" y="10800"/>
                    <a:pt x="5625" y="10676"/>
                  </a:cubicBezTo>
                  <a:cubicBezTo>
                    <a:pt x="6764" y="10551"/>
                    <a:pt x="6446" y="9535"/>
                    <a:pt x="6859" y="9576"/>
                  </a:cubicBezTo>
                  <a:cubicBezTo>
                    <a:pt x="7270" y="9618"/>
                    <a:pt x="6669" y="10116"/>
                    <a:pt x="7018" y="10551"/>
                  </a:cubicBezTo>
                  <a:cubicBezTo>
                    <a:pt x="7365" y="10987"/>
                    <a:pt x="6194" y="11651"/>
                    <a:pt x="6258" y="11963"/>
                  </a:cubicBezTo>
                  <a:cubicBezTo>
                    <a:pt x="6321" y="12274"/>
                    <a:pt x="8600" y="12274"/>
                    <a:pt x="9328" y="11776"/>
                  </a:cubicBezTo>
                  <a:cubicBezTo>
                    <a:pt x="10057" y="11278"/>
                    <a:pt x="10404" y="11818"/>
                    <a:pt x="9899" y="12191"/>
                  </a:cubicBezTo>
                  <a:cubicBezTo>
                    <a:pt x="9393" y="12565"/>
                    <a:pt x="9614" y="12917"/>
                    <a:pt x="10248" y="13063"/>
                  </a:cubicBezTo>
                  <a:cubicBezTo>
                    <a:pt x="10880" y="13208"/>
                    <a:pt x="11102" y="13249"/>
                    <a:pt x="10817" y="13581"/>
                  </a:cubicBezTo>
                  <a:cubicBezTo>
                    <a:pt x="10532" y="13914"/>
                    <a:pt x="10784" y="14535"/>
                    <a:pt x="10627" y="14847"/>
                  </a:cubicBezTo>
                  <a:cubicBezTo>
                    <a:pt x="10469" y="15157"/>
                    <a:pt x="8506" y="15117"/>
                    <a:pt x="8442" y="14909"/>
                  </a:cubicBezTo>
                  <a:cubicBezTo>
                    <a:pt x="8378" y="14701"/>
                    <a:pt x="7555" y="14847"/>
                    <a:pt x="7778" y="15137"/>
                  </a:cubicBezTo>
                  <a:cubicBezTo>
                    <a:pt x="7999" y="15428"/>
                    <a:pt x="7080" y="15739"/>
                    <a:pt x="7144" y="16009"/>
                  </a:cubicBezTo>
                  <a:cubicBezTo>
                    <a:pt x="7208" y="16280"/>
                    <a:pt x="8378" y="16216"/>
                    <a:pt x="8410" y="16549"/>
                  </a:cubicBezTo>
                  <a:cubicBezTo>
                    <a:pt x="8441" y="16880"/>
                    <a:pt x="7555" y="17274"/>
                    <a:pt x="6353" y="17503"/>
                  </a:cubicBezTo>
                  <a:cubicBezTo>
                    <a:pt x="5149" y="17731"/>
                    <a:pt x="6606" y="18354"/>
                    <a:pt x="7176" y="18083"/>
                  </a:cubicBezTo>
                  <a:cubicBezTo>
                    <a:pt x="7745" y="17814"/>
                    <a:pt x="7619" y="18270"/>
                    <a:pt x="8442" y="18270"/>
                  </a:cubicBezTo>
                  <a:cubicBezTo>
                    <a:pt x="9265" y="18270"/>
                    <a:pt x="9773" y="18706"/>
                    <a:pt x="10690" y="18478"/>
                  </a:cubicBezTo>
                  <a:cubicBezTo>
                    <a:pt x="11608" y="18250"/>
                    <a:pt x="11577" y="18478"/>
                    <a:pt x="10880" y="18831"/>
                  </a:cubicBezTo>
                  <a:cubicBezTo>
                    <a:pt x="10183" y="19184"/>
                    <a:pt x="9139" y="18810"/>
                    <a:pt x="8506" y="19038"/>
                  </a:cubicBezTo>
                  <a:cubicBezTo>
                    <a:pt x="7872" y="19266"/>
                    <a:pt x="5297" y="20849"/>
                    <a:pt x="5783" y="21238"/>
                  </a:cubicBezTo>
                  <a:cubicBezTo>
                    <a:pt x="6068" y="21466"/>
                    <a:pt x="6446" y="20906"/>
                    <a:pt x="7365" y="20657"/>
                  </a:cubicBezTo>
                  <a:cubicBezTo>
                    <a:pt x="8284" y="20408"/>
                    <a:pt x="8441" y="20822"/>
                    <a:pt x="8949" y="20864"/>
                  </a:cubicBezTo>
                  <a:cubicBezTo>
                    <a:pt x="9454" y="20906"/>
                    <a:pt x="9486" y="20180"/>
                    <a:pt x="9899" y="20242"/>
                  </a:cubicBezTo>
                  <a:cubicBezTo>
                    <a:pt x="10310" y="20304"/>
                    <a:pt x="10690" y="20013"/>
                    <a:pt x="11449" y="20097"/>
                  </a:cubicBezTo>
                  <a:cubicBezTo>
                    <a:pt x="12209" y="20180"/>
                    <a:pt x="12748" y="19993"/>
                    <a:pt x="13128" y="19786"/>
                  </a:cubicBezTo>
                  <a:cubicBezTo>
                    <a:pt x="13508" y="19578"/>
                    <a:pt x="14519" y="20199"/>
                    <a:pt x="14838" y="20055"/>
                  </a:cubicBezTo>
                  <a:cubicBezTo>
                    <a:pt x="15153" y="19910"/>
                    <a:pt x="16547" y="19743"/>
                    <a:pt x="17243" y="19764"/>
                  </a:cubicBezTo>
                  <a:cubicBezTo>
                    <a:pt x="17939" y="19786"/>
                    <a:pt x="19744" y="19246"/>
                    <a:pt x="20219" y="18955"/>
                  </a:cubicBezTo>
                  <a:cubicBezTo>
                    <a:pt x="20694" y="18665"/>
                    <a:pt x="19934" y="18603"/>
                    <a:pt x="19302" y="18665"/>
                  </a:cubicBezTo>
                  <a:cubicBezTo>
                    <a:pt x="18668" y="18728"/>
                    <a:pt x="18794" y="18250"/>
                    <a:pt x="19459" y="17835"/>
                  </a:cubicBezTo>
                  <a:cubicBezTo>
                    <a:pt x="20124" y="17420"/>
                    <a:pt x="21169" y="17108"/>
                    <a:pt x="21232" y="16486"/>
                  </a:cubicBezTo>
                  <a:close/>
                  <a:moveTo>
                    <a:pt x="3915" y="11340"/>
                  </a:moveTo>
                  <a:cubicBezTo>
                    <a:pt x="3115" y="10834"/>
                    <a:pt x="2082" y="11628"/>
                    <a:pt x="1236" y="11619"/>
                  </a:cubicBezTo>
                  <a:cubicBezTo>
                    <a:pt x="1098" y="12024"/>
                    <a:pt x="877" y="12314"/>
                    <a:pt x="653" y="12419"/>
                  </a:cubicBezTo>
                  <a:cubicBezTo>
                    <a:pt x="317" y="12576"/>
                    <a:pt x="-304" y="13172"/>
                    <a:pt x="174" y="13235"/>
                  </a:cubicBezTo>
                  <a:cubicBezTo>
                    <a:pt x="653" y="13297"/>
                    <a:pt x="1417" y="13799"/>
                    <a:pt x="1514" y="13422"/>
                  </a:cubicBezTo>
                  <a:cubicBezTo>
                    <a:pt x="1609" y="13046"/>
                    <a:pt x="1944" y="12544"/>
                    <a:pt x="2758" y="13172"/>
                  </a:cubicBezTo>
                  <a:cubicBezTo>
                    <a:pt x="2950" y="13322"/>
                    <a:pt x="3199" y="13463"/>
                    <a:pt x="3466" y="13593"/>
                  </a:cubicBezTo>
                  <a:cubicBezTo>
                    <a:pt x="3597" y="13309"/>
                    <a:pt x="4598" y="13260"/>
                    <a:pt x="5116" y="12917"/>
                  </a:cubicBezTo>
                  <a:cubicBezTo>
                    <a:pt x="5750" y="12502"/>
                    <a:pt x="4801" y="11900"/>
                    <a:pt x="3915" y="1134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4" name="Shape 2891"/>
            <p:cNvSpPr/>
            <p:nvPr/>
          </p:nvSpPr>
          <p:spPr>
            <a:xfrm>
              <a:off x="5757133" y="3082366"/>
              <a:ext cx="230102" cy="352040"/>
            </a:xfrm>
            <a:custGeom>
              <a:avLst/>
              <a:gdLst/>
              <a:ahLst/>
              <a:cxnLst>
                <a:cxn ang="0">
                  <a:pos x="wd2" y="hd2"/>
                </a:cxn>
                <a:cxn ang="5400000">
                  <a:pos x="wd2" y="hd2"/>
                </a:cxn>
                <a:cxn ang="10800000">
                  <a:pos x="wd2" y="hd2"/>
                </a:cxn>
                <a:cxn ang="16200000">
                  <a:pos x="wd2" y="hd2"/>
                </a:cxn>
              </a:cxnLst>
              <a:rect l="0" t="0" r="r" b="b"/>
              <a:pathLst>
                <a:path w="21234" h="21291" extrusionOk="0">
                  <a:moveTo>
                    <a:pt x="14457" y="1567"/>
                  </a:moveTo>
                  <a:cubicBezTo>
                    <a:pt x="14996" y="1215"/>
                    <a:pt x="15628" y="-134"/>
                    <a:pt x="14807" y="11"/>
                  </a:cubicBezTo>
                  <a:cubicBezTo>
                    <a:pt x="13983" y="157"/>
                    <a:pt x="14223" y="1721"/>
                    <a:pt x="14457" y="1567"/>
                  </a:cubicBezTo>
                  <a:close/>
                  <a:moveTo>
                    <a:pt x="2205" y="6070"/>
                  </a:moveTo>
                  <a:cubicBezTo>
                    <a:pt x="3060" y="6049"/>
                    <a:pt x="4041" y="5095"/>
                    <a:pt x="3630" y="4824"/>
                  </a:cubicBezTo>
                  <a:cubicBezTo>
                    <a:pt x="3219" y="4555"/>
                    <a:pt x="1569" y="6084"/>
                    <a:pt x="2205" y="6070"/>
                  </a:cubicBezTo>
                  <a:close/>
                  <a:moveTo>
                    <a:pt x="21232" y="16486"/>
                  </a:moveTo>
                  <a:cubicBezTo>
                    <a:pt x="21296" y="15864"/>
                    <a:pt x="19207" y="15428"/>
                    <a:pt x="18984" y="15759"/>
                  </a:cubicBezTo>
                  <a:cubicBezTo>
                    <a:pt x="18763" y="16091"/>
                    <a:pt x="18288" y="16050"/>
                    <a:pt x="17939" y="15678"/>
                  </a:cubicBezTo>
                  <a:cubicBezTo>
                    <a:pt x="17592" y="15303"/>
                    <a:pt x="18257" y="14950"/>
                    <a:pt x="17909" y="14909"/>
                  </a:cubicBezTo>
                  <a:cubicBezTo>
                    <a:pt x="17559" y="14868"/>
                    <a:pt x="17117" y="14348"/>
                    <a:pt x="17212" y="14142"/>
                  </a:cubicBezTo>
                  <a:cubicBezTo>
                    <a:pt x="17307" y="13934"/>
                    <a:pt x="16673" y="12606"/>
                    <a:pt x="15597" y="12440"/>
                  </a:cubicBezTo>
                  <a:cubicBezTo>
                    <a:pt x="14521" y="12274"/>
                    <a:pt x="14363" y="11278"/>
                    <a:pt x="14173" y="10739"/>
                  </a:cubicBezTo>
                  <a:cubicBezTo>
                    <a:pt x="13983" y="10199"/>
                    <a:pt x="13285" y="10489"/>
                    <a:pt x="12748" y="10033"/>
                  </a:cubicBezTo>
                  <a:cubicBezTo>
                    <a:pt x="12209" y="9576"/>
                    <a:pt x="11291" y="9805"/>
                    <a:pt x="10816" y="9826"/>
                  </a:cubicBezTo>
                  <a:cubicBezTo>
                    <a:pt x="10341" y="9846"/>
                    <a:pt x="10816" y="9244"/>
                    <a:pt x="11575" y="8913"/>
                  </a:cubicBezTo>
                  <a:cubicBezTo>
                    <a:pt x="12335" y="8581"/>
                    <a:pt x="13223" y="6816"/>
                    <a:pt x="13223" y="6464"/>
                  </a:cubicBezTo>
                  <a:cubicBezTo>
                    <a:pt x="13223" y="6111"/>
                    <a:pt x="9899" y="6132"/>
                    <a:pt x="9265" y="6340"/>
                  </a:cubicBezTo>
                  <a:cubicBezTo>
                    <a:pt x="8631" y="6547"/>
                    <a:pt x="7999" y="6028"/>
                    <a:pt x="8536" y="5883"/>
                  </a:cubicBezTo>
                  <a:cubicBezTo>
                    <a:pt x="9075" y="5737"/>
                    <a:pt x="10215" y="5012"/>
                    <a:pt x="10151" y="4721"/>
                  </a:cubicBezTo>
                  <a:cubicBezTo>
                    <a:pt x="10088" y="4431"/>
                    <a:pt x="10944" y="4161"/>
                    <a:pt x="10469" y="3891"/>
                  </a:cubicBezTo>
                  <a:cubicBezTo>
                    <a:pt x="9994" y="3621"/>
                    <a:pt x="9930" y="4244"/>
                    <a:pt x="9518" y="4451"/>
                  </a:cubicBezTo>
                  <a:cubicBezTo>
                    <a:pt x="9108" y="4659"/>
                    <a:pt x="8189" y="4597"/>
                    <a:pt x="7206" y="4472"/>
                  </a:cubicBezTo>
                  <a:cubicBezTo>
                    <a:pt x="6225" y="4347"/>
                    <a:pt x="5846" y="5260"/>
                    <a:pt x="5877" y="5655"/>
                  </a:cubicBezTo>
                  <a:cubicBezTo>
                    <a:pt x="5909" y="6049"/>
                    <a:pt x="4737" y="6277"/>
                    <a:pt x="4927" y="6609"/>
                  </a:cubicBezTo>
                  <a:cubicBezTo>
                    <a:pt x="5116" y="6941"/>
                    <a:pt x="4706" y="7190"/>
                    <a:pt x="4390" y="7003"/>
                  </a:cubicBezTo>
                  <a:cubicBezTo>
                    <a:pt x="4074" y="6816"/>
                    <a:pt x="3725" y="6360"/>
                    <a:pt x="3091" y="6692"/>
                  </a:cubicBezTo>
                  <a:cubicBezTo>
                    <a:pt x="2457" y="7025"/>
                    <a:pt x="3820" y="7460"/>
                    <a:pt x="4642" y="7523"/>
                  </a:cubicBezTo>
                  <a:cubicBezTo>
                    <a:pt x="5466" y="7585"/>
                    <a:pt x="4010" y="7979"/>
                    <a:pt x="3851" y="8559"/>
                  </a:cubicBezTo>
                  <a:cubicBezTo>
                    <a:pt x="3692" y="9141"/>
                    <a:pt x="4927" y="8892"/>
                    <a:pt x="4991" y="9306"/>
                  </a:cubicBezTo>
                  <a:cubicBezTo>
                    <a:pt x="5055" y="9721"/>
                    <a:pt x="3217" y="9784"/>
                    <a:pt x="3217" y="10177"/>
                  </a:cubicBezTo>
                  <a:cubicBezTo>
                    <a:pt x="3217" y="10573"/>
                    <a:pt x="4262" y="9991"/>
                    <a:pt x="4737" y="9826"/>
                  </a:cubicBezTo>
                  <a:cubicBezTo>
                    <a:pt x="5212" y="9659"/>
                    <a:pt x="4485" y="10800"/>
                    <a:pt x="5625" y="10676"/>
                  </a:cubicBezTo>
                  <a:cubicBezTo>
                    <a:pt x="6764" y="10551"/>
                    <a:pt x="6446" y="9535"/>
                    <a:pt x="6859" y="9576"/>
                  </a:cubicBezTo>
                  <a:cubicBezTo>
                    <a:pt x="7270" y="9618"/>
                    <a:pt x="6669" y="10116"/>
                    <a:pt x="7018" y="10551"/>
                  </a:cubicBezTo>
                  <a:cubicBezTo>
                    <a:pt x="7365" y="10987"/>
                    <a:pt x="6194" y="11651"/>
                    <a:pt x="6258" y="11963"/>
                  </a:cubicBezTo>
                  <a:cubicBezTo>
                    <a:pt x="6321" y="12274"/>
                    <a:pt x="8600" y="12274"/>
                    <a:pt x="9328" y="11776"/>
                  </a:cubicBezTo>
                  <a:cubicBezTo>
                    <a:pt x="10057" y="11278"/>
                    <a:pt x="10404" y="11818"/>
                    <a:pt x="9899" y="12191"/>
                  </a:cubicBezTo>
                  <a:cubicBezTo>
                    <a:pt x="9393" y="12565"/>
                    <a:pt x="9614" y="12917"/>
                    <a:pt x="10248" y="13063"/>
                  </a:cubicBezTo>
                  <a:cubicBezTo>
                    <a:pt x="10880" y="13208"/>
                    <a:pt x="11102" y="13249"/>
                    <a:pt x="10817" y="13581"/>
                  </a:cubicBezTo>
                  <a:cubicBezTo>
                    <a:pt x="10532" y="13914"/>
                    <a:pt x="10784" y="14535"/>
                    <a:pt x="10627" y="14847"/>
                  </a:cubicBezTo>
                  <a:cubicBezTo>
                    <a:pt x="10469" y="15157"/>
                    <a:pt x="8506" y="15117"/>
                    <a:pt x="8442" y="14909"/>
                  </a:cubicBezTo>
                  <a:cubicBezTo>
                    <a:pt x="8378" y="14701"/>
                    <a:pt x="7555" y="14847"/>
                    <a:pt x="7778" y="15137"/>
                  </a:cubicBezTo>
                  <a:cubicBezTo>
                    <a:pt x="7999" y="15428"/>
                    <a:pt x="7080" y="15739"/>
                    <a:pt x="7144" y="16009"/>
                  </a:cubicBezTo>
                  <a:cubicBezTo>
                    <a:pt x="7208" y="16280"/>
                    <a:pt x="8378" y="16216"/>
                    <a:pt x="8410" y="16549"/>
                  </a:cubicBezTo>
                  <a:cubicBezTo>
                    <a:pt x="8441" y="16880"/>
                    <a:pt x="7555" y="17274"/>
                    <a:pt x="6353" y="17503"/>
                  </a:cubicBezTo>
                  <a:cubicBezTo>
                    <a:pt x="5149" y="17731"/>
                    <a:pt x="6606" y="18354"/>
                    <a:pt x="7176" y="18083"/>
                  </a:cubicBezTo>
                  <a:cubicBezTo>
                    <a:pt x="7745" y="17814"/>
                    <a:pt x="7619" y="18270"/>
                    <a:pt x="8442" y="18270"/>
                  </a:cubicBezTo>
                  <a:cubicBezTo>
                    <a:pt x="9265" y="18270"/>
                    <a:pt x="9773" y="18706"/>
                    <a:pt x="10690" y="18478"/>
                  </a:cubicBezTo>
                  <a:cubicBezTo>
                    <a:pt x="11608" y="18250"/>
                    <a:pt x="11577" y="18478"/>
                    <a:pt x="10880" y="18831"/>
                  </a:cubicBezTo>
                  <a:cubicBezTo>
                    <a:pt x="10183" y="19184"/>
                    <a:pt x="9139" y="18810"/>
                    <a:pt x="8506" y="19038"/>
                  </a:cubicBezTo>
                  <a:cubicBezTo>
                    <a:pt x="7872" y="19266"/>
                    <a:pt x="5297" y="20849"/>
                    <a:pt x="5783" y="21238"/>
                  </a:cubicBezTo>
                  <a:cubicBezTo>
                    <a:pt x="6068" y="21466"/>
                    <a:pt x="6446" y="20906"/>
                    <a:pt x="7365" y="20657"/>
                  </a:cubicBezTo>
                  <a:cubicBezTo>
                    <a:pt x="8284" y="20408"/>
                    <a:pt x="8441" y="20822"/>
                    <a:pt x="8949" y="20864"/>
                  </a:cubicBezTo>
                  <a:cubicBezTo>
                    <a:pt x="9454" y="20906"/>
                    <a:pt x="9486" y="20180"/>
                    <a:pt x="9899" y="20242"/>
                  </a:cubicBezTo>
                  <a:cubicBezTo>
                    <a:pt x="10310" y="20304"/>
                    <a:pt x="10690" y="20013"/>
                    <a:pt x="11449" y="20097"/>
                  </a:cubicBezTo>
                  <a:cubicBezTo>
                    <a:pt x="12209" y="20180"/>
                    <a:pt x="12748" y="19993"/>
                    <a:pt x="13128" y="19786"/>
                  </a:cubicBezTo>
                  <a:cubicBezTo>
                    <a:pt x="13508" y="19578"/>
                    <a:pt x="14519" y="20199"/>
                    <a:pt x="14838" y="20055"/>
                  </a:cubicBezTo>
                  <a:cubicBezTo>
                    <a:pt x="15153" y="19910"/>
                    <a:pt x="16547" y="19743"/>
                    <a:pt x="17243" y="19764"/>
                  </a:cubicBezTo>
                  <a:cubicBezTo>
                    <a:pt x="17939" y="19786"/>
                    <a:pt x="19744" y="19246"/>
                    <a:pt x="20219" y="18955"/>
                  </a:cubicBezTo>
                  <a:cubicBezTo>
                    <a:pt x="20694" y="18665"/>
                    <a:pt x="19934" y="18603"/>
                    <a:pt x="19302" y="18665"/>
                  </a:cubicBezTo>
                  <a:cubicBezTo>
                    <a:pt x="18668" y="18728"/>
                    <a:pt x="18794" y="18250"/>
                    <a:pt x="19459" y="17835"/>
                  </a:cubicBezTo>
                  <a:cubicBezTo>
                    <a:pt x="20124" y="17420"/>
                    <a:pt x="21169" y="17108"/>
                    <a:pt x="21232" y="16486"/>
                  </a:cubicBezTo>
                  <a:close/>
                  <a:moveTo>
                    <a:pt x="3915" y="11340"/>
                  </a:moveTo>
                  <a:cubicBezTo>
                    <a:pt x="3115" y="10834"/>
                    <a:pt x="2082" y="11628"/>
                    <a:pt x="1236" y="11619"/>
                  </a:cubicBezTo>
                  <a:cubicBezTo>
                    <a:pt x="1098" y="12024"/>
                    <a:pt x="877" y="12314"/>
                    <a:pt x="653" y="12419"/>
                  </a:cubicBezTo>
                  <a:cubicBezTo>
                    <a:pt x="317" y="12576"/>
                    <a:pt x="-304" y="13172"/>
                    <a:pt x="174" y="13235"/>
                  </a:cubicBezTo>
                  <a:cubicBezTo>
                    <a:pt x="653" y="13297"/>
                    <a:pt x="1417" y="13799"/>
                    <a:pt x="1514" y="13422"/>
                  </a:cubicBezTo>
                  <a:cubicBezTo>
                    <a:pt x="1609" y="13046"/>
                    <a:pt x="1944" y="12544"/>
                    <a:pt x="2758" y="13172"/>
                  </a:cubicBezTo>
                  <a:cubicBezTo>
                    <a:pt x="2950" y="13322"/>
                    <a:pt x="3199" y="13463"/>
                    <a:pt x="3466" y="13593"/>
                  </a:cubicBezTo>
                  <a:cubicBezTo>
                    <a:pt x="3597" y="13309"/>
                    <a:pt x="4598" y="13260"/>
                    <a:pt x="5116" y="12917"/>
                  </a:cubicBezTo>
                  <a:cubicBezTo>
                    <a:pt x="5750" y="12502"/>
                    <a:pt x="4801" y="11900"/>
                    <a:pt x="3915" y="1134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5" name="Shape 2892"/>
            <p:cNvSpPr/>
            <p:nvPr/>
          </p:nvSpPr>
          <p:spPr>
            <a:xfrm>
              <a:off x="6127391" y="3188153"/>
              <a:ext cx="107343" cy="102602"/>
            </a:xfrm>
            <a:custGeom>
              <a:avLst/>
              <a:gdLst/>
              <a:ahLst/>
              <a:cxnLst>
                <a:cxn ang="0">
                  <a:pos x="wd2" y="hd2"/>
                </a:cxn>
                <a:cxn ang="5400000">
                  <a:pos x="wd2" y="hd2"/>
                </a:cxn>
                <a:cxn ang="10800000">
                  <a:pos x="wd2" y="hd2"/>
                </a:cxn>
                <a:cxn ang="16200000">
                  <a:pos x="wd2" y="hd2"/>
                </a:cxn>
              </a:cxnLst>
              <a:rect l="0" t="0" r="r" b="b"/>
              <a:pathLst>
                <a:path w="20762" h="20905" extrusionOk="0">
                  <a:moveTo>
                    <a:pt x="20634" y="11873"/>
                  </a:moveTo>
                  <a:cubicBezTo>
                    <a:pt x="20103" y="11521"/>
                    <a:pt x="19703" y="12849"/>
                    <a:pt x="19106" y="12989"/>
                  </a:cubicBezTo>
                  <a:cubicBezTo>
                    <a:pt x="18509" y="13131"/>
                    <a:pt x="17847" y="10332"/>
                    <a:pt x="17580" y="11873"/>
                  </a:cubicBezTo>
                  <a:cubicBezTo>
                    <a:pt x="17314" y="13409"/>
                    <a:pt x="15987" y="11241"/>
                    <a:pt x="14661" y="13198"/>
                  </a:cubicBezTo>
                  <a:cubicBezTo>
                    <a:pt x="13333" y="15157"/>
                    <a:pt x="15457" y="16905"/>
                    <a:pt x="16385" y="17533"/>
                  </a:cubicBezTo>
                  <a:cubicBezTo>
                    <a:pt x="17314" y="18163"/>
                    <a:pt x="16318" y="19070"/>
                    <a:pt x="15126" y="18792"/>
                  </a:cubicBezTo>
                  <a:cubicBezTo>
                    <a:pt x="13930" y="18512"/>
                    <a:pt x="14661" y="20607"/>
                    <a:pt x="16318" y="20889"/>
                  </a:cubicBezTo>
                  <a:cubicBezTo>
                    <a:pt x="17977" y="21167"/>
                    <a:pt x="19768" y="17814"/>
                    <a:pt x="19570" y="16973"/>
                  </a:cubicBezTo>
                  <a:cubicBezTo>
                    <a:pt x="19370" y="16135"/>
                    <a:pt x="21262" y="12283"/>
                    <a:pt x="20634" y="11873"/>
                  </a:cubicBezTo>
                  <a:close/>
                  <a:moveTo>
                    <a:pt x="10612" y="7605"/>
                  </a:moveTo>
                  <a:cubicBezTo>
                    <a:pt x="9949" y="7259"/>
                    <a:pt x="9681" y="5020"/>
                    <a:pt x="10477" y="4323"/>
                  </a:cubicBezTo>
                  <a:cubicBezTo>
                    <a:pt x="11274" y="3625"/>
                    <a:pt x="11607" y="966"/>
                    <a:pt x="10944" y="265"/>
                  </a:cubicBezTo>
                  <a:cubicBezTo>
                    <a:pt x="10282" y="-433"/>
                    <a:pt x="7891" y="265"/>
                    <a:pt x="7691" y="2153"/>
                  </a:cubicBezTo>
                  <a:cubicBezTo>
                    <a:pt x="7491" y="4041"/>
                    <a:pt x="5569" y="3203"/>
                    <a:pt x="5036" y="3621"/>
                  </a:cubicBezTo>
                  <a:cubicBezTo>
                    <a:pt x="4505" y="4041"/>
                    <a:pt x="6098" y="4879"/>
                    <a:pt x="5235" y="5718"/>
                  </a:cubicBezTo>
                  <a:cubicBezTo>
                    <a:pt x="4374" y="6556"/>
                    <a:pt x="4041" y="4459"/>
                    <a:pt x="2648" y="4323"/>
                  </a:cubicBezTo>
                  <a:cubicBezTo>
                    <a:pt x="1255" y="4181"/>
                    <a:pt x="1121" y="6556"/>
                    <a:pt x="392" y="7745"/>
                  </a:cubicBezTo>
                  <a:cubicBezTo>
                    <a:pt x="-338" y="8937"/>
                    <a:pt x="126" y="11452"/>
                    <a:pt x="392" y="13131"/>
                  </a:cubicBezTo>
                  <a:cubicBezTo>
                    <a:pt x="657" y="14808"/>
                    <a:pt x="2583" y="15855"/>
                    <a:pt x="2116" y="17254"/>
                  </a:cubicBezTo>
                  <a:cubicBezTo>
                    <a:pt x="1903" y="17903"/>
                    <a:pt x="2337" y="18634"/>
                    <a:pt x="2800" y="19345"/>
                  </a:cubicBezTo>
                  <a:cubicBezTo>
                    <a:pt x="4567" y="19385"/>
                    <a:pt x="6185" y="19520"/>
                    <a:pt x="6897" y="19768"/>
                  </a:cubicBezTo>
                  <a:cubicBezTo>
                    <a:pt x="7184" y="19869"/>
                    <a:pt x="7780" y="19842"/>
                    <a:pt x="8558" y="19730"/>
                  </a:cubicBezTo>
                  <a:cubicBezTo>
                    <a:pt x="7974" y="18728"/>
                    <a:pt x="6664" y="17915"/>
                    <a:pt x="6763" y="17184"/>
                  </a:cubicBezTo>
                  <a:cubicBezTo>
                    <a:pt x="6897" y="16208"/>
                    <a:pt x="8157" y="16831"/>
                    <a:pt x="9087" y="17671"/>
                  </a:cubicBezTo>
                  <a:cubicBezTo>
                    <a:pt x="10014" y="18510"/>
                    <a:pt x="12074" y="18652"/>
                    <a:pt x="12272" y="17603"/>
                  </a:cubicBezTo>
                  <a:cubicBezTo>
                    <a:pt x="12395" y="16957"/>
                    <a:pt x="11939" y="13969"/>
                    <a:pt x="10680" y="14667"/>
                  </a:cubicBezTo>
                  <a:cubicBezTo>
                    <a:pt x="9418" y="15368"/>
                    <a:pt x="9087" y="15086"/>
                    <a:pt x="8621" y="14387"/>
                  </a:cubicBezTo>
                  <a:cubicBezTo>
                    <a:pt x="8157" y="13687"/>
                    <a:pt x="9551" y="12571"/>
                    <a:pt x="9884" y="11452"/>
                  </a:cubicBezTo>
                  <a:cubicBezTo>
                    <a:pt x="10213" y="10332"/>
                    <a:pt x="12402" y="10749"/>
                    <a:pt x="12735" y="9843"/>
                  </a:cubicBezTo>
                  <a:cubicBezTo>
                    <a:pt x="13069" y="8937"/>
                    <a:pt x="11274" y="7957"/>
                    <a:pt x="10612" y="76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6" name="Shape 2893"/>
            <p:cNvSpPr/>
            <p:nvPr/>
          </p:nvSpPr>
          <p:spPr>
            <a:xfrm>
              <a:off x="6206731" y="2765002"/>
              <a:ext cx="289438" cy="500758"/>
            </a:xfrm>
            <a:custGeom>
              <a:avLst/>
              <a:gdLst/>
              <a:ahLst/>
              <a:cxnLst>
                <a:cxn ang="0">
                  <a:pos x="wd2" y="hd2"/>
                </a:cxn>
                <a:cxn ang="5400000">
                  <a:pos x="wd2" y="hd2"/>
                </a:cxn>
                <a:cxn ang="10800000">
                  <a:pos x="wd2" y="hd2"/>
                </a:cxn>
                <a:cxn ang="16200000">
                  <a:pos x="wd2" y="hd2"/>
                </a:cxn>
              </a:cxnLst>
              <a:rect l="0" t="0" r="r" b="b"/>
              <a:pathLst>
                <a:path w="21575" h="21304" extrusionOk="0">
                  <a:moveTo>
                    <a:pt x="12685" y="17769"/>
                  </a:moveTo>
                  <a:cubicBezTo>
                    <a:pt x="11714" y="17784"/>
                    <a:pt x="11260" y="18875"/>
                    <a:pt x="11509" y="19054"/>
                  </a:cubicBezTo>
                  <a:cubicBezTo>
                    <a:pt x="11714" y="19200"/>
                    <a:pt x="13656" y="17754"/>
                    <a:pt x="12685" y="17769"/>
                  </a:cubicBezTo>
                  <a:close/>
                  <a:moveTo>
                    <a:pt x="21332" y="4929"/>
                  </a:moveTo>
                  <a:cubicBezTo>
                    <a:pt x="21085" y="4789"/>
                    <a:pt x="20593" y="4414"/>
                    <a:pt x="21001" y="4414"/>
                  </a:cubicBezTo>
                  <a:cubicBezTo>
                    <a:pt x="21413" y="4414"/>
                    <a:pt x="21577" y="3711"/>
                    <a:pt x="21085" y="3570"/>
                  </a:cubicBezTo>
                  <a:cubicBezTo>
                    <a:pt x="20593" y="3429"/>
                    <a:pt x="21085" y="2819"/>
                    <a:pt x="20673" y="2679"/>
                  </a:cubicBezTo>
                  <a:cubicBezTo>
                    <a:pt x="20262" y="2538"/>
                    <a:pt x="20509" y="2068"/>
                    <a:pt x="20593" y="1741"/>
                  </a:cubicBezTo>
                  <a:cubicBezTo>
                    <a:pt x="20673" y="1412"/>
                    <a:pt x="19029" y="1131"/>
                    <a:pt x="18126" y="896"/>
                  </a:cubicBezTo>
                  <a:cubicBezTo>
                    <a:pt x="17222" y="662"/>
                    <a:pt x="16812" y="287"/>
                    <a:pt x="16072" y="52"/>
                  </a:cubicBezTo>
                  <a:cubicBezTo>
                    <a:pt x="15333" y="-182"/>
                    <a:pt x="15086" y="427"/>
                    <a:pt x="15086" y="803"/>
                  </a:cubicBezTo>
                  <a:cubicBezTo>
                    <a:pt x="15086" y="1178"/>
                    <a:pt x="14429" y="1225"/>
                    <a:pt x="13936" y="990"/>
                  </a:cubicBezTo>
                  <a:cubicBezTo>
                    <a:pt x="13443" y="755"/>
                    <a:pt x="12867" y="990"/>
                    <a:pt x="12128" y="803"/>
                  </a:cubicBezTo>
                  <a:cubicBezTo>
                    <a:pt x="11388" y="614"/>
                    <a:pt x="11718" y="1225"/>
                    <a:pt x="11718" y="1506"/>
                  </a:cubicBezTo>
                  <a:cubicBezTo>
                    <a:pt x="11718" y="1787"/>
                    <a:pt x="10895" y="1787"/>
                    <a:pt x="10403" y="1787"/>
                  </a:cubicBezTo>
                  <a:cubicBezTo>
                    <a:pt x="9909" y="1787"/>
                    <a:pt x="9088" y="2022"/>
                    <a:pt x="9088" y="2350"/>
                  </a:cubicBezTo>
                  <a:cubicBezTo>
                    <a:pt x="9088" y="2678"/>
                    <a:pt x="8348" y="2866"/>
                    <a:pt x="8595" y="3054"/>
                  </a:cubicBezTo>
                  <a:cubicBezTo>
                    <a:pt x="8841" y="3241"/>
                    <a:pt x="8512" y="3429"/>
                    <a:pt x="8184" y="3570"/>
                  </a:cubicBezTo>
                  <a:cubicBezTo>
                    <a:pt x="7855" y="3710"/>
                    <a:pt x="7527" y="4179"/>
                    <a:pt x="7280" y="4320"/>
                  </a:cubicBezTo>
                  <a:cubicBezTo>
                    <a:pt x="7033" y="4460"/>
                    <a:pt x="7445" y="4695"/>
                    <a:pt x="6951" y="4883"/>
                  </a:cubicBezTo>
                  <a:cubicBezTo>
                    <a:pt x="6460" y="5070"/>
                    <a:pt x="5883" y="4929"/>
                    <a:pt x="5637" y="5070"/>
                  </a:cubicBezTo>
                  <a:cubicBezTo>
                    <a:pt x="5391" y="5211"/>
                    <a:pt x="5637" y="5539"/>
                    <a:pt x="5555" y="5962"/>
                  </a:cubicBezTo>
                  <a:cubicBezTo>
                    <a:pt x="5473" y="6383"/>
                    <a:pt x="4897" y="6852"/>
                    <a:pt x="4405" y="7227"/>
                  </a:cubicBezTo>
                  <a:cubicBezTo>
                    <a:pt x="3912" y="7603"/>
                    <a:pt x="4569" y="7697"/>
                    <a:pt x="4816" y="7743"/>
                  </a:cubicBezTo>
                  <a:cubicBezTo>
                    <a:pt x="5061" y="7790"/>
                    <a:pt x="5061" y="8025"/>
                    <a:pt x="4816" y="8306"/>
                  </a:cubicBezTo>
                  <a:cubicBezTo>
                    <a:pt x="4569" y="8588"/>
                    <a:pt x="3993" y="8400"/>
                    <a:pt x="3665" y="8354"/>
                  </a:cubicBezTo>
                  <a:cubicBezTo>
                    <a:pt x="3337" y="8306"/>
                    <a:pt x="2433" y="8541"/>
                    <a:pt x="1939" y="9010"/>
                  </a:cubicBezTo>
                  <a:cubicBezTo>
                    <a:pt x="1447" y="9479"/>
                    <a:pt x="1610" y="9760"/>
                    <a:pt x="1775" y="9995"/>
                  </a:cubicBezTo>
                  <a:cubicBezTo>
                    <a:pt x="1939" y="10229"/>
                    <a:pt x="1365" y="10511"/>
                    <a:pt x="1775" y="10980"/>
                  </a:cubicBezTo>
                  <a:cubicBezTo>
                    <a:pt x="2186" y="11449"/>
                    <a:pt x="1610" y="11543"/>
                    <a:pt x="1694" y="11918"/>
                  </a:cubicBezTo>
                  <a:cubicBezTo>
                    <a:pt x="1775" y="12292"/>
                    <a:pt x="2761" y="12246"/>
                    <a:pt x="2844" y="12620"/>
                  </a:cubicBezTo>
                  <a:cubicBezTo>
                    <a:pt x="2925" y="12995"/>
                    <a:pt x="2514" y="13136"/>
                    <a:pt x="2186" y="13136"/>
                  </a:cubicBezTo>
                  <a:cubicBezTo>
                    <a:pt x="1857" y="13136"/>
                    <a:pt x="1939" y="13511"/>
                    <a:pt x="2269" y="13605"/>
                  </a:cubicBezTo>
                  <a:cubicBezTo>
                    <a:pt x="2596" y="13699"/>
                    <a:pt x="2514" y="14355"/>
                    <a:pt x="2350" y="14544"/>
                  </a:cubicBezTo>
                  <a:cubicBezTo>
                    <a:pt x="2186" y="14731"/>
                    <a:pt x="1118" y="14544"/>
                    <a:pt x="1200" y="14777"/>
                  </a:cubicBezTo>
                  <a:cubicBezTo>
                    <a:pt x="1282" y="15012"/>
                    <a:pt x="953" y="15387"/>
                    <a:pt x="953" y="15575"/>
                  </a:cubicBezTo>
                  <a:cubicBezTo>
                    <a:pt x="953" y="15763"/>
                    <a:pt x="871" y="16372"/>
                    <a:pt x="542" y="16231"/>
                  </a:cubicBezTo>
                  <a:cubicBezTo>
                    <a:pt x="413" y="16176"/>
                    <a:pt x="205" y="16172"/>
                    <a:pt x="2" y="16188"/>
                  </a:cubicBezTo>
                  <a:cubicBezTo>
                    <a:pt x="3" y="16217"/>
                    <a:pt x="4" y="16246"/>
                    <a:pt x="2" y="16280"/>
                  </a:cubicBezTo>
                  <a:cubicBezTo>
                    <a:pt x="-23" y="16645"/>
                    <a:pt x="207" y="17010"/>
                    <a:pt x="769" y="17272"/>
                  </a:cubicBezTo>
                  <a:cubicBezTo>
                    <a:pt x="1331" y="17536"/>
                    <a:pt x="897" y="17929"/>
                    <a:pt x="1382" y="18294"/>
                  </a:cubicBezTo>
                  <a:cubicBezTo>
                    <a:pt x="1868" y="18660"/>
                    <a:pt x="1714" y="18923"/>
                    <a:pt x="2251" y="19185"/>
                  </a:cubicBezTo>
                  <a:cubicBezTo>
                    <a:pt x="2789" y="19448"/>
                    <a:pt x="2840" y="19593"/>
                    <a:pt x="2610" y="19930"/>
                  </a:cubicBezTo>
                  <a:cubicBezTo>
                    <a:pt x="2381" y="20266"/>
                    <a:pt x="3071" y="20177"/>
                    <a:pt x="3096" y="20382"/>
                  </a:cubicBezTo>
                  <a:cubicBezTo>
                    <a:pt x="3123" y="20586"/>
                    <a:pt x="2944" y="21009"/>
                    <a:pt x="3123" y="21214"/>
                  </a:cubicBezTo>
                  <a:cubicBezTo>
                    <a:pt x="3300" y="21418"/>
                    <a:pt x="3659" y="21214"/>
                    <a:pt x="4478" y="21199"/>
                  </a:cubicBezTo>
                  <a:cubicBezTo>
                    <a:pt x="5295" y="21185"/>
                    <a:pt x="5091" y="20893"/>
                    <a:pt x="5116" y="20615"/>
                  </a:cubicBezTo>
                  <a:cubicBezTo>
                    <a:pt x="5141" y="20338"/>
                    <a:pt x="5552" y="20469"/>
                    <a:pt x="5653" y="20294"/>
                  </a:cubicBezTo>
                  <a:cubicBezTo>
                    <a:pt x="5756" y="20119"/>
                    <a:pt x="6497" y="20075"/>
                    <a:pt x="7086" y="20221"/>
                  </a:cubicBezTo>
                  <a:cubicBezTo>
                    <a:pt x="7673" y="20367"/>
                    <a:pt x="7980" y="20119"/>
                    <a:pt x="8083" y="19768"/>
                  </a:cubicBezTo>
                  <a:cubicBezTo>
                    <a:pt x="8184" y="19418"/>
                    <a:pt x="8516" y="19842"/>
                    <a:pt x="8696" y="19914"/>
                  </a:cubicBezTo>
                  <a:cubicBezTo>
                    <a:pt x="8875" y="19988"/>
                    <a:pt x="9413" y="19375"/>
                    <a:pt x="9667" y="18980"/>
                  </a:cubicBezTo>
                  <a:cubicBezTo>
                    <a:pt x="9923" y="18586"/>
                    <a:pt x="9642" y="18660"/>
                    <a:pt x="9054" y="19038"/>
                  </a:cubicBezTo>
                  <a:cubicBezTo>
                    <a:pt x="8466" y="19418"/>
                    <a:pt x="8799" y="18660"/>
                    <a:pt x="9029" y="18353"/>
                  </a:cubicBezTo>
                  <a:cubicBezTo>
                    <a:pt x="9258" y="18046"/>
                    <a:pt x="9234" y="17155"/>
                    <a:pt x="9311" y="16952"/>
                  </a:cubicBezTo>
                  <a:cubicBezTo>
                    <a:pt x="9388" y="16747"/>
                    <a:pt x="9540" y="16441"/>
                    <a:pt x="10282" y="16353"/>
                  </a:cubicBezTo>
                  <a:cubicBezTo>
                    <a:pt x="11023" y="16266"/>
                    <a:pt x="11996" y="15740"/>
                    <a:pt x="11843" y="15522"/>
                  </a:cubicBezTo>
                  <a:cubicBezTo>
                    <a:pt x="11689" y="15302"/>
                    <a:pt x="12865" y="14938"/>
                    <a:pt x="12865" y="14719"/>
                  </a:cubicBezTo>
                  <a:cubicBezTo>
                    <a:pt x="12865" y="14500"/>
                    <a:pt x="11638" y="13828"/>
                    <a:pt x="11229" y="13683"/>
                  </a:cubicBezTo>
                  <a:cubicBezTo>
                    <a:pt x="10819" y="13537"/>
                    <a:pt x="9925" y="13653"/>
                    <a:pt x="10001" y="13493"/>
                  </a:cubicBezTo>
                  <a:cubicBezTo>
                    <a:pt x="10078" y="13332"/>
                    <a:pt x="9898" y="12704"/>
                    <a:pt x="9796" y="12383"/>
                  </a:cubicBezTo>
                  <a:cubicBezTo>
                    <a:pt x="9694" y="12062"/>
                    <a:pt x="10434" y="11727"/>
                    <a:pt x="10434" y="11420"/>
                  </a:cubicBezTo>
                  <a:cubicBezTo>
                    <a:pt x="10434" y="11113"/>
                    <a:pt x="10409" y="10763"/>
                    <a:pt x="10895" y="10661"/>
                  </a:cubicBezTo>
                  <a:cubicBezTo>
                    <a:pt x="11381" y="10559"/>
                    <a:pt x="11075" y="10297"/>
                    <a:pt x="11714" y="10209"/>
                  </a:cubicBezTo>
                  <a:cubicBezTo>
                    <a:pt x="12352" y="10121"/>
                    <a:pt x="12226" y="9596"/>
                    <a:pt x="12916" y="9435"/>
                  </a:cubicBezTo>
                  <a:cubicBezTo>
                    <a:pt x="13607" y="9275"/>
                    <a:pt x="13656" y="9142"/>
                    <a:pt x="14553" y="8895"/>
                  </a:cubicBezTo>
                  <a:cubicBezTo>
                    <a:pt x="15448" y="8647"/>
                    <a:pt x="16956" y="8063"/>
                    <a:pt x="17213" y="7757"/>
                  </a:cubicBezTo>
                  <a:cubicBezTo>
                    <a:pt x="17467" y="7450"/>
                    <a:pt x="16291" y="7128"/>
                    <a:pt x="17033" y="6808"/>
                  </a:cubicBezTo>
                  <a:cubicBezTo>
                    <a:pt x="17776" y="6487"/>
                    <a:pt x="17161" y="6121"/>
                    <a:pt x="17698" y="6005"/>
                  </a:cubicBezTo>
                  <a:cubicBezTo>
                    <a:pt x="18235" y="5888"/>
                    <a:pt x="18440" y="5728"/>
                    <a:pt x="18824" y="5494"/>
                  </a:cubicBezTo>
                  <a:cubicBezTo>
                    <a:pt x="19207" y="5261"/>
                    <a:pt x="19718" y="5480"/>
                    <a:pt x="20639" y="5392"/>
                  </a:cubicBezTo>
                  <a:cubicBezTo>
                    <a:pt x="20976" y="5360"/>
                    <a:pt x="21284" y="5376"/>
                    <a:pt x="21574" y="5415"/>
                  </a:cubicBezTo>
                  <a:cubicBezTo>
                    <a:pt x="21534" y="5184"/>
                    <a:pt x="21444" y="4994"/>
                    <a:pt x="21332" y="492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7" name="Shape 2894"/>
            <p:cNvSpPr/>
            <p:nvPr/>
          </p:nvSpPr>
          <p:spPr>
            <a:xfrm>
              <a:off x="6444754" y="3117628"/>
              <a:ext cx="139978" cy="69417"/>
            </a:xfrm>
            <a:custGeom>
              <a:avLst/>
              <a:gdLst/>
              <a:ahLst/>
              <a:cxnLst>
                <a:cxn ang="0">
                  <a:pos x="wd2" y="hd2"/>
                </a:cxn>
                <a:cxn ang="5400000">
                  <a:pos x="wd2" y="hd2"/>
                </a:cxn>
                <a:cxn ang="10800000">
                  <a:pos x="wd2" y="hd2"/>
                </a:cxn>
                <a:cxn ang="16200000">
                  <a:pos x="wd2" y="hd2"/>
                </a:cxn>
              </a:cxnLst>
              <a:rect l="0" t="0" r="r" b="b"/>
              <a:pathLst>
                <a:path w="20721" h="20991" extrusionOk="0">
                  <a:moveTo>
                    <a:pt x="3268" y="7374"/>
                  </a:moveTo>
                  <a:cubicBezTo>
                    <a:pt x="3677" y="5819"/>
                    <a:pt x="334" y="6501"/>
                    <a:pt x="1086" y="7899"/>
                  </a:cubicBezTo>
                  <a:cubicBezTo>
                    <a:pt x="1644" y="8937"/>
                    <a:pt x="2864" y="8931"/>
                    <a:pt x="3268" y="7374"/>
                  </a:cubicBezTo>
                  <a:close/>
                  <a:moveTo>
                    <a:pt x="1745" y="10386"/>
                  </a:moveTo>
                  <a:cubicBezTo>
                    <a:pt x="-83" y="11426"/>
                    <a:pt x="-353" y="16590"/>
                    <a:pt x="375" y="16512"/>
                  </a:cubicBezTo>
                  <a:cubicBezTo>
                    <a:pt x="1287" y="16403"/>
                    <a:pt x="3371" y="12875"/>
                    <a:pt x="3930" y="11733"/>
                  </a:cubicBezTo>
                  <a:cubicBezTo>
                    <a:pt x="4487" y="10595"/>
                    <a:pt x="3573" y="9350"/>
                    <a:pt x="1745" y="10386"/>
                  </a:cubicBezTo>
                  <a:close/>
                  <a:moveTo>
                    <a:pt x="19725" y="5353"/>
                  </a:moveTo>
                  <a:cubicBezTo>
                    <a:pt x="20146" y="3498"/>
                    <a:pt x="21247" y="3184"/>
                    <a:pt x="20424" y="743"/>
                  </a:cubicBezTo>
                  <a:cubicBezTo>
                    <a:pt x="20268" y="1010"/>
                    <a:pt x="20047" y="1252"/>
                    <a:pt x="19674" y="1463"/>
                  </a:cubicBezTo>
                  <a:cubicBezTo>
                    <a:pt x="18201" y="2295"/>
                    <a:pt x="15001" y="-609"/>
                    <a:pt x="13172" y="117"/>
                  </a:cubicBezTo>
                  <a:cubicBezTo>
                    <a:pt x="11344" y="840"/>
                    <a:pt x="7638" y="840"/>
                    <a:pt x="6774" y="2708"/>
                  </a:cubicBezTo>
                  <a:cubicBezTo>
                    <a:pt x="5909" y="4576"/>
                    <a:pt x="3726" y="5094"/>
                    <a:pt x="4691" y="6753"/>
                  </a:cubicBezTo>
                  <a:cubicBezTo>
                    <a:pt x="5657" y="8417"/>
                    <a:pt x="4691" y="9245"/>
                    <a:pt x="5402" y="11218"/>
                  </a:cubicBezTo>
                  <a:cubicBezTo>
                    <a:pt x="6115" y="13189"/>
                    <a:pt x="6470" y="14021"/>
                    <a:pt x="7434" y="13601"/>
                  </a:cubicBezTo>
                  <a:cubicBezTo>
                    <a:pt x="8400" y="13189"/>
                    <a:pt x="9160" y="14221"/>
                    <a:pt x="8144" y="16403"/>
                  </a:cubicBezTo>
                  <a:cubicBezTo>
                    <a:pt x="8128" y="16447"/>
                    <a:pt x="8118" y="16481"/>
                    <a:pt x="8101" y="16518"/>
                  </a:cubicBezTo>
                  <a:cubicBezTo>
                    <a:pt x="9729" y="16209"/>
                    <a:pt x="11536" y="15996"/>
                    <a:pt x="11802" y="16403"/>
                  </a:cubicBezTo>
                  <a:cubicBezTo>
                    <a:pt x="12209" y="17026"/>
                    <a:pt x="14646" y="20970"/>
                    <a:pt x="15255" y="20555"/>
                  </a:cubicBezTo>
                  <a:cubicBezTo>
                    <a:pt x="15628" y="20299"/>
                    <a:pt x="17295" y="20667"/>
                    <a:pt x="18534" y="20991"/>
                  </a:cubicBezTo>
                  <a:cubicBezTo>
                    <a:pt x="18390" y="20217"/>
                    <a:pt x="18401" y="19488"/>
                    <a:pt x="18657" y="19048"/>
                  </a:cubicBezTo>
                  <a:cubicBezTo>
                    <a:pt x="19114" y="18271"/>
                    <a:pt x="20105" y="18271"/>
                    <a:pt x="19571" y="16712"/>
                  </a:cubicBezTo>
                  <a:cubicBezTo>
                    <a:pt x="19038" y="15156"/>
                    <a:pt x="18886" y="14848"/>
                    <a:pt x="18810" y="12977"/>
                  </a:cubicBezTo>
                  <a:cubicBezTo>
                    <a:pt x="18734" y="11113"/>
                    <a:pt x="18504" y="10179"/>
                    <a:pt x="18582" y="8931"/>
                  </a:cubicBezTo>
                  <a:cubicBezTo>
                    <a:pt x="18657" y="7687"/>
                    <a:pt x="19268" y="7374"/>
                    <a:pt x="19725" y="535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8" name="Shape 2895"/>
            <p:cNvSpPr/>
            <p:nvPr/>
          </p:nvSpPr>
          <p:spPr>
            <a:xfrm>
              <a:off x="6709223" y="4598657"/>
              <a:ext cx="186661" cy="226445"/>
            </a:xfrm>
            <a:custGeom>
              <a:avLst/>
              <a:gdLst/>
              <a:ahLst/>
              <a:cxnLst>
                <a:cxn ang="0">
                  <a:pos x="wd2" y="hd2"/>
                </a:cxn>
                <a:cxn ang="5400000">
                  <a:pos x="wd2" y="hd2"/>
                </a:cxn>
                <a:cxn ang="10800000">
                  <a:pos x="wd2" y="hd2"/>
                </a:cxn>
                <a:cxn ang="16200000">
                  <a:pos x="wd2" y="hd2"/>
                </a:cxn>
              </a:cxnLst>
              <a:rect l="0" t="0" r="r" b="b"/>
              <a:pathLst>
                <a:path w="21600" h="21529" extrusionOk="0">
                  <a:moveTo>
                    <a:pt x="19082" y="4897"/>
                  </a:moveTo>
                  <a:lnTo>
                    <a:pt x="20318" y="3316"/>
                  </a:lnTo>
                  <a:lnTo>
                    <a:pt x="21600" y="1773"/>
                  </a:lnTo>
                  <a:cubicBezTo>
                    <a:pt x="20996" y="1884"/>
                    <a:pt x="20456" y="2002"/>
                    <a:pt x="20262" y="2082"/>
                  </a:cubicBezTo>
                  <a:cubicBezTo>
                    <a:pt x="19786" y="2278"/>
                    <a:pt x="19129" y="1984"/>
                    <a:pt x="18952" y="1642"/>
                  </a:cubicBezTo>
                  <a:cubicBezTo>
                    <a:pt x="18774" y="1299"/>
                    <a:pt x="17581" y="1593"/>
                    <a:pt x="16630" y="2033"/>
                  </a:cubicBezTo>
                  <a:cubicBezTo>
                    <a:pt x="15675" y="2474"/>
                    <a:pt x="15199" y="3404"/>
                    <a:pt x="14843" y="3207"/>
                  </a:cubicBezTo>
                  <a:cubicBezTo>
                    <a:pt x="14485" y="3012"/>
                    <a:pt x="12342" y="2768"/>
                    <a:pt x="11744" y="2768"/>
                  </a:cubicBezTo>
                  <a:cubicBezTo>
                    <a:pt x="11150" y="2768"/>
                    <a:pt x="9244" y="1740"/>
                    <a:pt x="8649" y="1299"/>
                  </a:cubicBezTo>
                  <a:cubicBezTo>
                    <a:pt x="8053" y="859"/>
                    <a:pt x="6326" y="1054"/>
                    <a:pt x="5909" y="859"/>
                  </a:cubicBezTo>
                  <a:cubicBezTo>
                    <a:pt x="5493" y="663"/>
                    <a:pt x="4659" y="516"/>
                    <a:pt x="4362" y="223"/>
                  </a:cubicBezTo>
                  <a:cubicBezTo>
                    <a:pt x="4064" y="-71"/>
                    <a:pt x="3350" y="-22"/>
                    <a:pt x="2753" y="76"/>
                  </a:cubicBezTo>
                  <a:cubicBezTo>
                    <a:pt x="2158" y="175"/>
                    <a:pt x="728" y="859"/>
                    <a:pt x="610" y="1251"/>
                  </a:cubicBezTo>
                  <a:cubicBezTo>
                    <a:pt x="573" y="1375"/>
                    <a:pt x="433" y="1496"/>
                    <a:pt x="266" y="1611"/>
                  </a:cubicBezTo>
                  <a:lnTo>
                    <a:pt x="1490" y="2525"/>
                  </a:lnTo>
                  <a:lnTo>
                    <a:pt x="1765" y="4106"/>
                  </a:lnTo>
                  <a:lnTo>
                    <a:pt x="2863" y="4897"/>
                  </a:lnTo>
                  <a:cubicBezTo>
                    <a:pt x="2863" y="4897"/>
                    <a:pt x="2863" y="5800"/>
                    <a:pt x="2728" y="6704"/>
                  </a:cubicBezTo>
                  <a:cubicBezTo>
                    <a:pt x="2589" y="7606"/>
                    <a:pt x="1628" y="8737"/>
                    <a:pt x="938" y="9302"/>
                  </a:cubicBezTo>
                  <a:cubicBezTo>
                    <a:pt x="736" y="9469"/>
                    <a:pt x="447" y="10005"/>
                    <a:pt x="142" y="10672"/>
                  </a:cubicBezTo>
                  <a:cubicBezTo>
                    <a:pt x="1193" y="10888"/>
                    <a:pt x="1977" y="11216"/>
                    <a:pt x="1919" y="11477"/>
                  </a:cubicBezTo>
                  <a:cubicBezTo>
                    <a:pt x="1800" y="12015"/>
                    <a:pt x="15" y="11770"/>
                    <a:pt x="15" y="12896"/>
                  </a:cubicBezTo>
                  <a:cubicBezTo>
                    <a:pt x="15" y="12972"/>
                    <a:pt x="7" y="13045"/>
                    <a:pt x="0" y="13118"/>
                  </a:cubicBezTo>
                  <a:lnTo>
                    <a:pt x="10146" y="17544"/>
                  </a:lnTo>
                  <a:lnTo>
                    <a:pt x="10011" y="18900"/>
                  </a:lnTo>
                  <a:cubicBezTo>
                    <a:pt x="10011" y="18900"/>
                    <a:pt x="12291" y="20269"/>
                    <a:pt x="14516" y="21529"/>
                  </a:cubicBezTo>
                  <a:cubicBezTo>
                    <a:pt x="15506" y="19461"/>
                    <a:pt x="16804" y="17160"/>
                    <a:pt x="17145" y="16728"/>
                  </a:cubicBezTo>
                  <a:cubicBezTo>
                    <a:pt x="17740" y="15979"/>
                    <a:pt x="18335" y="16110"/>
                    <a:pt x="18851" y="15587"/>
                  </a:cubicBezTo>
                  <a:cubicBezTo>
                    <a:pt x="19368" y="15065"/>
                    <a:pt x="19526" y="15848"/>
                    <a:pt x="20321" y="14803"/>
                  </a:cubicBezTo>
                  <a:cubicBezTo>
                    <a:pt x="20384" y="14724"/>
                    <a:pt x="20461" y="14631"/>
                    <a:pt x="20551" y="14535"/>
                  </a:cubicBezTo>
                  <a:lnTo>
                    <a:pt x="19220" y="12802"/>
                  </a:lnTo>
                  <a:cubicBezTo>
                    <a:pt x="19220" y="12802"/>
                    <a:pt x="19082" y="4897"/>
                    <a:pt x="19082" y="489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49" name="Shape 2896"/>
            <p:cNvSpPr/>
            <p:nvPr/>
          </p:nvSpPr>
          <p:spPr>
            <a:xfrm>
              <a:off x="6612251" y="4616288"/>
              <a:ext cx="126769" cy="130610"/>
            </a:xfrm>
            <a:custGeom>
              <a:avLst/>
              <a:gdLst/>
              <a:ahLst/>
              <a:cxnLst>
                <a:cxn ang="0">
                  <a:pos x="wd2" y="hd2"/>
                </a:cxn>
                <a:cxn ang="5400000">
                  <a:pos x="wd2" y="hd2"/>
                </a:cxn>
                <a:cxn ang="10800000">
                  <a:pos x="wd2" y="hd2"/>
                </a:cxn>
                <a:cxn ang="16200000">
                  <a:pos x="wd2" y="hd2"/>
                </a:cxn>
              </a:cxnLst>
              <a:rect l="0" t="0" r="r" b="b"/>
              <a:pathLst>
                <a:path w="21600" h="21524" extrusionOk="0">
                  <a:moveTo>
                    <a:pt x="19983" y="4324"/>
                  </a:moveTo>
                  <a:lnTo>
                    <a:pt x="19579" y="1585"/>
                  </a:lnTo>
                  <a:lnTo>
                    <a:pt x="17776" y="0"/>
                  </a:lnTo>
                  <a:cubicBezTo>
                    <a:pt x="17246" y="431"/>
                    <a:pt x="16500" y="838"/>
                    <a:pt x="16439" y="1241"/>
                  </a:cubicBezTo>
                  <a:cubicBezTo>
                    <a:pt x="16351" y="1834"/>
                    <a:pt x="14688" y="1751"/>
                    <a:pt x="13985" y="1410"/>
                  </a:cubicBezTo>
                  <a:cubicBezTo>
                    <a:pt x="13284" y="1071"/>
                    <a:pt x="11442" y="1834"/>
                    <a:pt x="11091" y="2342"/>
                  </a:cubicBezTo>
                  <a:cubicBezTo>
                    <a:pt x="10739" y="2852"/>
                    <a:pt x="9513" y="1410"/>
                    <a:pt x="8637" y="1495"/>
                  </a:cubicBezTo>
                  <a:cubicBezTo>
                    <a:pt x="7758" y="1579"/>
                    <a:pt x="5656" y="2342"/>
                    <a:pt x="5656" y="2342"/>
                  </a:cubicBezTo>
                  <a:cubicBezTo>
                    <a:pt x="5656" y="2342"/>
                    <a:pt x="5304" y="4717"/>
                    <a:pt x="5304" y="5651"/>
                  </a:cubicBezTo>
                  <a:cubicBezTo>
                    <a:pt x="5304" y="6583"/>
                    <a:pt x="6620" y="6755"/>
                    <a:pt x="6620" y="7516"/>
                  </a:cubicBezTo>
                  <a:cubicBezTo>
                    <a:pt x="6620" y="8280"/>
                    <a:pt x="5567" y="8958"/>
                    <a:pt x="5479" y="9466"/>
                  </a:cubicBezTo>
                  <a:cubicBezTo>
                    <a:pt x="5392" y="9978"/>
                    <a:pt x="4691" y="10316"/>
                    <a:pt x="3814" y="10569"/>
                  </a:cubicBezTo>
                  <a:cubicBezTo>
                    <a:pt x="2938" y="10825"/>
                    <a:pt x="3025" y="12183"/>
                    <a:pt x="2324" y="12689"/>
                  </a:cubicBezTo>
                  <a:cubicBezTo>
                    <a:pt x="1621" y="13198"/>
                    <a:pt x="1797" y="14472"/>
                    <a:pt x="1357" y="15404"/>
                  </a:cubicBezTo>
                  <a:cubicBezTo>
                    <a:pt x="920" y="16335"/>
                    <a:pt x="657" y="17609"/>
                    <a:pt x="657" y="18709"/>
                  </a:cubicBezTo>
                  <a:cubicBezTo>
                    <a:pt x="657" y="19597"/>
                    <a:pt x="540" y="20845"/>
                    <a:pt x="0" y="21489"/>
                  </a:cubicBezTo>
                  <a:cubicBezTo>
                    <a:pt x="1119" y="21600"/>
                    <a:pt x="1410" y="21431"/>
                    <a:pt x="1972" y="21156"/>
                  </a:cubicBezTo>
                  <a:cubicBezTo>
                    <a:pt x="2781" y="20767"/>
                    <a:pt x="6019" y="19984"/>
                    <a:pt x="6019" y="19984"/>
                  </a:cubicBezTo>
                  <a:lnTo>
                    <a:pt x="9316" y="19723"/>
                  </a:lnTo>
                  <a:cubicBezTo>
                    <a:pt x="10048" y="17727"/>
                    <a:pt x="11131" y="15914"/>
                    <a:pt x="12319" y="15573"/>
                  </a:cubicBezTo>
                  <a:cubicBezTo>
                    <a:pt x="13856" y="15135"/>
                    <a:pt x="15950" y="15312"/>
                    <a:pt x="17594" y="15705"/>
                  </a:cubicBezTo>
                  <a:cubicBezTo>
                    <a:pt x="18043" y="14549"/>
                    <a:pt x="18468" y="13621"/>
                    <a:pt x="18766" y="13330"/>
                  </a:cubicBezTo>
                  <a:cubicBezTo>
                    <a:pt x="19781" y="12351"/>
                    <a:pt x="21197" y="10392"/>
                    <a:pt x="21401" y="8829"/>
                  </a:cubicBezTo>
                  <a:cubicBezTo>
                    <a:pt x="21600" y="7261"/>
                    <a:pt x="21600" y="5696"/>
                    <a:pt x="21600" y="5696"/>
                  </a:cubicBezTo>
                  <a:cubicBezTo>
                    <a:pt x="21600" y="5696"/>
                    <a:pt x="19983" y="4324"/>
                    <a:pt x="19983" y="432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0" name="Shape 2897"/>
            <p:cNvSpPr/>
            <p:nvPr/>
          </p:nvSpPr>
          <p:spPr>
            <a:xfrm>
              <a:off x="7238162" y="3567226"/>
              <a:ext cx="403445" cy="239882"/>
            </a:xfrm>
            <a:custGeom>
              <a:avLst/>
              <a:gdLst/>
              <a:ahLst/>
              <a:cxnLst>
                <a:cxn ang="0">
                  <a:pos x="wd2" y="hd2"/>
                </a:cxn>
                <a:cxn ang="5400000">
                  <a:pos x="wd2" y="hd2"/>
                </a:cxn>
                <a:cxn ang="10800000">
                  <a:pos x="wd2" y="hd2"/>
                </a:cxn>
                <a:cxn ang="16200000">
                  <a:pos x="wd2" y="hd2"/>
                </a:cxn>
              </a:cxnLst>
              <a:rect l="0" t="0" r="r" b="b"/>
              <a:pathLst>
                <a:path w="21217" h="21600" extrusionOk="0">
                  <a:moveTo>
                    <a:pt x="21022" y="12133"/>
                  </a:moveTo>
                  <a:cubicBezTo>
                    <a:pt x="20444" y="11309"/>
                    <a:pt x="19432" y="10319"/>
                    <a:pt x="19335" y="10814"/>
                  </a:cubicBezTo>
                  <a:cubicBezTo>
                    <a:pt x="19239" y="11309"/>
                    <a:pt x="18612" y="11390"/>
                    <a:pt x="18372" y="10896"/>
                  </a:cubicBezTo>
                  <a:cubicBezTo>
                    <a:pt x="18132" y="10401"/>
                    <a:pt x="17938" y="9824"/>
                    <a:pt x="17215" y="10319"/>
                  </a:cubicBezTo>
                  <a:cubicBezTo>
                    <a:pt x="16493" y="10814"/>
                    <a:pt x="16011" y="11474"/>
                    <a:pt x="15963" y="11967"/>
                  </a:cubicBezTo>
                  <a:cubicBezTo>
                    <a:pt x="15915" y="12464"/>
                    <a:pt x="15432" y="12959"/>
                    <a:pt x="15384" y="12298"/>
                  </a:cubicBezTo>
                  <a:cubicBezTo>
                    <a:pt x="15335" y="11637"/>
                    <a:pt x="14759" y="11391"/>
                    <a:pt x="14373" y="11226"/>
                  </a:cubicBezTo>
                  <a:cubicBezTo>
                    <a:pt x="13987" y="11062"/>
                    <a:pt x="13361" y="11390"/>
                    <a:pt x="13313" y="10732"/>
                  </a:cubicBezTo>
                  <a:cubicBezTo>
                    <a:pt x="13265" y="10071"/>
                    <a:pt x="12686" y="9327"/>
                    <a:pt x="12638" y="8584"/>
                  </a:cubicBezTo>
                  <a:cubicBezTo>
                    <a:pt x="12590" y="7843"/>
                    <a:pt x="12734" y="6771"/>
                    <a:pt x="12349" y="6605"/>
                  </a:cubicBezTo>
                  <a:cubicBezTo>
                    <a:pt x="11963" y="6440"/>
                    <a:pt x="11722" y="5368"/>
                    <a:pt x="11386" y="5368"/>
                  </a:cubicBezTo>
                  <a:cubicBezTo>
                    <a:pt x="11048" y="5368"/>
                    <a:pt x="9169" y="5368"/>
                    <a:pt x="8928" y="5202"/>
                  </a:cubicBezTo>
                  <a:cubicBezTo>
                    <a:pt x="8686" y="5039"/>
                    <a:pt x="7434" y="5862"/>
                    <a:pt x="7337" y="5368"/>
                  </a:cubicBezTo>
                  <a:cubicBezTo>
                    <a:pt x="7260" y="4966"/>
                    <a:pt x="6390" y="3374"/>
                    <a:pt x="5910" y="2698"/>
                  </a:cubicBezTo>
                  <a:cubicBezTo>
                    <a:pt x="5859" y="3039"/>
                    <a:pt x="5749" y="3356"/>
                    <a:pt x="5549" y="3602"/>
                  </a:cubicBezTo>
                  <a:cubicBezTo>
                    <a:pt x="4646" y="4714"/>
                    <a:pt x="3781" y="4529"/>
                    <a:pt x="4070" y="3169"/>
                  </a:cubicBezTo>
                  <a:cubicBezTo>
                    <a:pt x="4359" y="1809"/>
                    <a:pt x="4394" y="203"/>
                    <a:pt x="3925" y="203"/>
                  </a:cubicBezTo>
                  <a:cubicBezTo>
                    <a:pt x="3456" y="203"/>
                    <a:pt x="3781" y="3046"/>
                    <a:pt x="3420" y="3231"/>
                  </a:cubicBezTo>
                  <a:cubicBezTo>
                    <a:pt x="3101" y="3395"/>
                    <a:pt x="2978" y="1168"/>
                    <a:pt x="3245" y="0"/>
                  </a:cubicBezTo>
                  <a:lnTo>
                    <a:pt x="158" y="1409"/>
                  </a:lnTo>
                  <a:lnTo>
                    <a:pt x="14" y="10649"/>
                  </a:lnTo>
                  <a:cubicBezTo>
                    <a:pt x="14" y="10649"/>
                    <a:pt x="6" y="10657"/>
                    <a:pt x="0" y="10667"/>
                  </a:cubicBezTo>
                  <a:cubicBezTo>
                    <a:pt x="289" y="10907"/>
                    <a:pt x="623" y="10984"/>
                    <a:pt x="859" y="11016"/>
                  </a:cubicBezTo>
                  <a:cubicBezTo>
                    <a:pt x="1328" y="11077"/>
                    <a:pt x="1291" y="10461"/>
                    <a:pt x="1291" y="10026"/>
                  </a:cubicBezTo>
                  <a:cubicBezTo>
                    <a:pt x="1291" y="9595"/>
                    <a:pt x="1796" y="8853"/>
                    <a:pt x="2158" y="8915"/>
                  </a:cubicBezTo>
                  <a:cubicBezTo>
                    <a:pt x="2519" y="8977"/>
                    <a:pt x="2482" y="8111"/>
                    <a:pt x="2591" y="8111"/>
                  </a:cubicBezTo>
                  <a:cubicBezTo>
                    <a:pt x="2699" y="8111"/>
                    <a:pt x="2988" y="7988"/>
                    <a:pt x="3095" y="7680"/>
                  </a:cubicBezTo>
                  <a:cubicBezTo>
                    <a:pt x="3203" y="7369"/>
                    <a:pt x="3781" y="7740"/>
                    <a:pt x="3962" y="8050"/>
                  </a:cubicBezTo>
                  <a:cubicBezTo>
                    <a:pt x="4142" y="8359"/>
                    <a:pt x="4575" y="8482"/>
                    <a:pt x="4900" y="8607"/>
                  </a:cubicBezTo>
                  <a:cubicBezTo>
                    <a:pt x="5224" y="8729"/>
                    <a:pt x="5332" y="10461"/>
                    <a:pt x="5332" y="10831"/>
                  </a:cubicBezTo>
                  <a:cubicBezTo>
                    <a:pt x="5332" y="11201"/>
                    <a:pt x="6884" y="11140"/>
                    <a:pt x="7138" y="11201"/>
                  </a:cubicBezTo>
                  <a:cubicBezTo>
                    <a:pt x="7390" y="11263"/>
                    <a:pt x="7389" y="12003"/>
                    <a:pt x="7642" y="12560"/>
                  </a:cubicBezTo>
                  <a:cubicBezTo>
                    <a:pt x="7895" y="13116"/>
                    <a:pt x="8075" y="13858"/>
                    <a:pt x="8183" y="14290"/>
                  </a:cubicBezTo>
                  <a:cubicBezTo>
                    <a:pt x="8292" y="14724"/>
                    <a:pt x="9194" y="15280"/>
                    <a:pt x="9411" y="15835"/>
                  </a:cubicBezTo>
                  <a:cubicBezTo>
                    <a:pt x="9627" y="16392"/>
                    <a:pt x="10313" y="16947"/>
                    <a:pt x="10817" y="17256"/>
                  </a:cubicBezTo>
                  <a:cubicBezTo>
                    <a:pt x="11323" y="17567"/>
                    <a:pt x="11792" y="18739"/>
                    <a:pt x="12081" y="18677"/>
                  </a:cubicBezTo>
                  <a:cubicBezTo>
                    <a:pt x="12369" y="18616"/>
                    <a:pt x="13163" y="19295"/>
                    <a:pt x="13163" y="19295"/>
                  </a:cubicBezTo>
                  <a:lnTo>
                    <a:pt x="13255" y="20671"/>
                  </a:lnTo>
                  <a:cubicBezTo>
                    <a:pt x="13290" y="20661"/>
                    <a:pt x="13324" y="20652"/>
                    <a:pt x="13361" y="20630"/>
                  </a:cubicBezTo>
                  <a:cubicBezTo>
                    <a:pt x="13794" y="20384"/>
                    <a:pt x="14035" y="21208"/>
                    <a:pt x="14373" y="21208"/>
                  </a:cubicBezTo>
                  <a:cubicBezTo>
                    <a:pt x="14515" y="21208"/>
                    <a:pt x="14691" y="21412"/>
                    <a:pt x="14861" y="21600"/>
                  </a:cubicBezTo>
                  <a:cubicBezTo>
                    <a:pt x="14837" y="20390"/>
                    <a:pt x="15087" y="19789"/>
                    <a:pt x="15365" y="19419"/>
                  </a:cubicBezTo>
                  <a:cubicBezTo>
                    <a:pt x="15689" y="18986"/>
                    <a:pt x="15148" y="18246"/>
                    <a:pt x="15220" y="17564"/>
                  </a:cubicBezTo>
                  <a:cubicBezTo>
                    <a:pt x="15292" y="16886"/>
                    <a:pt x="14390" y="16514"/>
                    <a:pt x="14462" y="15959"/>
                  </a:cubicBezTo>
                  <a:cubicBezTo>
                    <a:pt x="14534" y="15403"/>
                    <a:pt x="15292" y="15465"/>
                    <a:pt x="15617" y="15217"/>
                  </a:cubicBezTo>
                  <a:cubicBezTo>
                    <a:pt x="15942" y="14971"/>
                    <a:pt x="15689" y="14043"/>
                    <a:pt x="16014" y="14043"/>
                  </a:cubicBezTo>
                  <a:cubicBezTo>
                    <a:pt x="16339" y="14043"/>
                    <a:pt x="16483" y="13486"/>
                    <a:pt x="16591" y="12931"/>
                  </a:cubicBezTo>
                  <a:cubicBezTo>
                    <a:pt x="16699" y="12374"/>
                    <a:pt x="17240" y="12931"/>
                    <a:pt x="17529" y="12560"/>
                  </a:cubicBezTo>
                  <a:cubicBezTo>
                    <a:pt x="17818" y="12190"/>
                    <a:pt x="18251" y="11943"/>
                    <a:pt x="18359" y="12251"/>
                  </a:cubicBezTo>
                  <a:cubicBezTo>
                    <a:pt x="18445" y="12495"/>
                    <a:pt x="18087" y="13530"/>
                    <a:pt x="17929" y="13967"/>
                  </a:cubicBezTo>
                  <a:cubicBezTo>
                    <a:pt x="18432" y="13941"/>
                    <a:pt x="19189" y="13786"/>
                    <a:pt x="19335" y="13536"/>
                  </a:cubicBezTo>
                  <a:cubicBezTo>
                    <a:pt x="19529" y="13206"/>
                    <a:pt x="20250" y="14031"/>
                    <a:pt x="20492" y="13206"/>
                  </a:cubicBezTo>
                  <a:cubicBezTo>
                    <a:pt x="20733" y="12380"/>
                    <a:pt x="21600" y="12959"/>
                    <a:pt x="21022" y="1213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1" name="Shape 2898"/>
            <p:cNvSpPr/>
            <p:nvPr/>
          </p:nvSpPr>
          <p:spPr>
            <a:xfrm>
              <a:off x="6056865" y="2227248"/>
              <a:ext cx="596870" cy="947291"/>
            </a:xfrm>
            <a:custGeom>
              <a:avLst/>
              <a:gdLst/>
              <a:ahLst/>
              <a:cxnLst>
                <a:cxn ang="0">
                  <a:pos x="wd2" y="hd2"/>
                </a:cxn>
                <a:cxn ang="5400000">
                  <a:pos x="wd2" y="hd2"/>
                </a:cxn>
                <a:cxn ang="10800000">
                  <a:pos x="wd2" y="hd2"/>
                </a:cxn>
                <a:cxn ang="16200000">
                  <a:pos x="wd2" y="hd2"/>
                </a:cxn>
              </a:cxnLst>
              <a:rect l="0" t="0" r="r" b="b"/>
              <a:pathLst>
                <a:path w="21449" h="21527" extrusionOk="0">
                  <a:moveTo>
                    <a:pt x="11029" y="574"/>
                  </a:moveTo>
                  <a:cubicBezTo>
                    <a:pt x="11195" y="656"/>
                    <a:pt x="10755" y="658"/>
                    <a:pt x="10936" y="773"/>
                  </a:cubicBezTo>
                  <a:cubicBezTo>
                    <a:pt x="11491" y="1124"/>
                    <a:pt x="13673" y="726"/>
                    <a:pt x="13969" y="832"/>
                  </a:cubicBezTo>
                  <a:cubicBezTo>
                    <a:pt x="14265" y="937"/>
                    <a:pt x="12139" y="1065"/>
                    <a:pt x="12230" y="1206"/>
                  </a:cubicBezTo>
                  <a:cubicBezTo>
                    <a:pt x="12323" y="1346"/>
                    <a:pt x="14062" y="1463"/>
                    <a:pt x="14191" y="1370"/>
                  </a:cubicBezTo>
                  <a:cubicBezTo>
                    <a:pt x="14321" y="1276"/>
                    <a:pt x="14617" y="1556"/>
                    <a:pt x="15190" y="1580"/>
                  </a:cubicBezTo>
                  <a:cubicBezTo>
                    <a:pt x="15763" y="1603"/>
                    <a:pt x="15707" y="1440"/>
                    <a:pt x="16133" y="1428"/>
                  </a:cubicBezTo>
                  <a:cubicBezTo>
                    <a:pt x="16558" y="1416"/>
                    <a:pt x="17187" y="1288"/>
                    <a:pt x="17205" y="1136"/>
                  </a:cubicBezTo>
                  <a:cubicBezTo>
                    <a:pt x="17224" y="983"/>
                    <a:pt x="18463" y="796"/>
                    <a:pt x="18352" y="539"/>
                  </a:cubicBezTo>
                  <a:cubicBezTo>
                    <a:pt x="18241" y="282"/>
                    <a:pt x="17039" y="457"/>
                    <a:pt x="16706" y="352"/>
                  </a:cubicBezTo>
                  <a:cubicBezTo>
                    <a:pt x="16374" y="247"/>
                    <a:pt x="15596" y="106"/>
                    <a:pt x="15467" y="270"/>
                  </a:cubicBezTo>
                  <a:cubicBezTo>
                    <a:pt x="15338" y="434"/>
                    <a:pt x="15116" y="481"/>
                    <a:pt x="15005" y="410"/>
                  </a:cubicBezTo>
                  <a:cubicBezTo>
                    <a:pt x="14894" y="340"/>
                    <a:pt x="15060" y="-34"/>
                    <a:pt x="14524" y="71"/>
                  </a:cubicBezTo>
                  <a:cubicBezTo>
                    <a:pt x="13988" y="177"/>
                    <a:pt x="14487" y="539"/>
                    <a:pt x="14376" y="586"/>
                  </a:cubicBezTo>
                  <a:cubicBezTo>
                    <a:pt x="14265" y="633"/>
                    <a:pt x="13747" y="516"/>
                    <a:pt x="13710" y="352"/>
                  </a:cubicBezTo>
                  <a:cubicBezTo>
                    <a:pt x="13673" y="188"/>
                    <a:pt x="13100" y="527"/>
                    <a:pt x="13026" y="329"/>
                  </a:cubicBezTo>
                  <a:cubicBezTo>
                    <a:pt x="12952" y="130"/>
                    <a:pt x="12268" y="-11"/>
                    <a:pt x="12119" y="1"/>
                  </a:cubicBezTo>
                  <a:cubicBezTo>
                    <a:pt x="11972" y="13"/>
                    <a:pt x="12268" y="141"/>
                    <a:pt x="12175" y="235"/>
                  </a:cubicBezTo>
                  <a:cubicBezTo>
                    <a:pt x="12083" y="329"/>
                    <a:pt x="11713" y="141"/>
                    <a:pt x="11565" y="130"/>
                  </a:cubicBezTo>
                  <a:cubicBezTo>
                    <a:pt x="11417" y="118"/>
                    <a:pt x="11658" y="329"/>
                    <a:pt x="11584" y="422"/>
                  </a:cubicBezTo>
                  <a:cubicBezTo>
                    <a:pt x="11510" y="516"/>
                    <a:pt x="11214" y="141"/>
                    <a:pt x="10955" y="141"/>
                  </a:cubicBezTo>
                  <a:cubicBezTo>
                    <a:pt x="10696" y="141"/>
                    <a:pt x="10788" y="329"/>
                    <a:pt x="10603" y="340"/>
                  </a:cubicBezTo>
                  <a:cubicBezTo>
                    <a:pt x="10418" y="352"/>
                    <a:pt x="10862" y="492"/>
                    <a:pt x="11029" y="574"/>
                  </a:cubicBezTo>
                  <a:close/>
                  <a:moveTo>
                    <a:pt x="5148" y="2469"/>
                  </a:moveTo>
                  <a:cubicBezTo>
                    <a:pt x="5370" y="2504"/>
                    <a:pt x="5536" y="2738"/>
                    <a:pt x="5740" y="2726"/>
                  </a:cubicBezTo>
                  <a:cubicBezTo>
                    <a:pt x="5832" y="2721"/>
                    <a:pt x="5426" y="2434"/>
                    <a:pt x="5185" y="2270"/>
                  </a:cubicBezTo>
                  <a:cubicBezTo>
                    <a:pt x="4945" y="2106"/>
                    <a:pt x="4963" y="1942"/>
                    <a:pt x="4630" y="2001"/>
                  </a:cubicBezTo>
                  <a:cubicBezTo>
                    <a:pt x="4298" y="2059"/>
                    <a:pt x="4926" y="2434"/>
                    <a:pt x="5148" y="2469"/>
                  </a:cubicBezTo>
                  <a:close/>
                  <a:moveTo>
                    <a:pt x="5906" y="1522"/>
                  </a:moveTo>
                  <a:cubicBezTo>
                    <a:pt x="6258" y="1568"/>
                    <a:pt x="5536" y="1814"/>
                    <a:pt x="5426" y="2036"/>
                  </a:cubicBezTo>
                  <a:cubicBezTo>
                    <a:pt x="5315" y="2258"/>
                    <a:pt x="5980" y="2457"/>
                    <a:pt x="6258" y="2621"/>
                  </a:cubicBezTo>
                  <a:cubicBezTo>
                    <a:pt x="6535" y="2784"/>
                    <a:pt x="7201" y="2761"/>
                    <a:pt x="7441" y="2667"/>
                  </a:cubicBezTo>
                  <a:cubicBezTo>
                    <a:pt x="7682" y="2574"/>
                    <a:pt x="7608" y="2247"/>
                    <a:pt x="7922" y="2258"/>
                  </a:cubicBezTo>
                  <a:cubicBezTo>
                    <a:pt x="8237" y="2270"/>
                    <a:pt x="8070" y="2083"/>
                    <a:pt x="8329" y="2024"/>
                  </a:cubicBezTo>
                  <a:cubicBezTo>
                    <a:pt x="8588" y="1966"/>
                    <a:pt x="8625" y="2176"/>
                    <a:pt x="8403" y="2340"/>
                  </a:cubicBezTo>
                  <a:cubicBezTo>
                    <a:pt x="8181" y="2504"/>
                    <a:pt x="8791" y="2492"/>
                    <a:pt x="9124" y="2293"/>
                  </a:cubicBezTo>
                  <a:cubicBezTo>
                    <a:pt x="9457" y="2094"/>
                    <a:pt x="9531" y="2282"/>
                    <a:pt x="9457" y="2469"/>
                  </a:cubicBezTo>
                  <a:cubicBezTo>
                    <a:pt x="9383" y="2656"/>
                    <a:pt x="8698" y="2551"/>
                    <a:pt x="8458" y="2761"/>
                  </a:cubicBezTo>
                  <a:cubicBezTo>
                    <a:pt x="8218" y="2972"/>
                    <a:pt x="7479" y="2808"/>
                    <a:pt x="7145" y="3042"/>
                  </a:cubicBezTo>
                  <a:cubicBezTo>
                    <a:pt x="6812" y="3276"/>
                    <a:pt x="7441" y="3287"/>
                    <a:pt x="7903" y="3229"/>
                  </a:cubicBezTo>
                  <a:cubicBezTo>
                    <a:pt x="8366" y="3170"/>
                    <a:pt x="9235" y="3135"/>
                    <a:pt x="9568" y="3182"/>
                  </a:cubicBezTo>
                  <a:cubicBezTo>
                    <a:pt x="9901" y="3229"/>
                    <a:pt x="9364" y="3299"/>
                    <a:pt x="8809" y="3299"/>
                  </a:cubicBezTo>
                  <a:cubicBezTo>
                    <a:pt x="8255" y="3299"/>
                    <a:pt x="8070" y="3404"/>
                    <a:pt x="8088" y="3498"/>
                  </a:cubicBezTo>
                  <a:cubicBezTo>
                    <a:pt x="8107" y="3591"/>
                    <a:pt x="7312" y="3393"/>
                    <a:pt x="7275" y="3603"/>
                  </a:cubicBezTo>
                  <a:cubicBezTo>
                    <a:pt x="7238" y="3814"/>
                    <a:pt x="8015" y="3896"/>
                    <a:pt x="8107" y="4024"/>
                  </a:cubicBezTo>
                  <a:cubicBezTo>
                    <a:pt x="8199" y="4153"/>
                    <a:pt x="8717" y="4036"/>
                    <a:pt x="8921" y="4083"/>
                  </a:cubicBezTo>
                  <a:cubicBezTo>
                    <a:pt x="9124" y="4129"/>
                    <a:pt x="8588" y="4223"/>
                    <a:pt x="8513" y="4281"/>
                  </a:cubicBezTo>
                  <a:cubicBezTo>
                    <a:pt x="8440" y="4340"/>
                    <a:pt x="9087" y="4422"/>
                    <a:pt x="9198" y="4539"/>
                  </a:cubicBezTo>
                  <a:cubicBezTo>
                    <a:pt x="9309" y="4656"/>
                    <a:pt x="9771" y="4597"/>
                    <a:pt x="9752" y="4433"/>
                  </a:cubicBezTo>
                  <a:cubicBezTo>
                    <a:pt x="9729" y="4230"/>
                    <a:pt x="10160" y="3615"/>
                    <a:pt x="10715" y="3486"/>
                  </a:cubicBezTo>
                  <a:cubicBezTo>
                    <a:pt x="11269" y="3357"/>
                    <a:pt x="10955" y="3240"/>
                    <a:pt x="11029" y="3042"/>
                  </a:cubicBezTo>
                  <a:cubicBezTo>
                    <a:pt x="11103" y="2843"/>
                    <a:pt x="11546" y="3007"/>
                    <a:pt x="11417" y="2843"/>
                  </a:cubicBezTo>
                  <a:cubicBezTo>
                    <a:pt x="11288" y="2679"/>
                    <a:pt x="11362" y="2609"/>
                    <a:pt x="11713" y="2399"/>
                  </a:cubicBezTo>
                  <a:cubicBezTo>
                    <a:pt x="12064" y="2188"/>
                    <a:pt x="12286" y="2340"/>
                    <a:pt x="12712" y="2211"/>
                  </a:cubicBezTo>
                  <a:cubicBezTo>
                    <a:pt x="13137" y="2083"/>
                    <a:pt x="13340" y="2305"/>
                    <a:pt x="12878" y="2328"/>
                  </a:cubicBezTo>
                  <a:cubicBezTo>
                    <a:pt x="12472" y="2349"/>
                    <a:pt x="12674" y="2644"/>
                    <a:pt x="13008" y="2726"/>
                  </a:cubicBezTo>
                  <a:cubicBezTo>
                    <a:pt x="13340" y="2808"/>
                    <a:pt x="13044" y="2878"/>
                    <a:pt x="13303" y="2913"/>
                  </a:cubicBezTo>
                  <a:cubicBezTo>
                    <a:pt x="13562" y="2948"/>
                    <a:pt x="13488" y="3194"/>
                    <a:pt x="13155" y="3416"/>
                  </a:cubicBezTo>
                  <a:cubicBezTo>
                    <a:pt x="12823" y="3638"/>
                    <a:pt x="13248" y="3685"/>
                    <a:pt x="13951" y="3521"/>
                  </a:cubicBezTo>
                  <a:cubicBezTo>
                    <a:pt x="14653" y="3357"/>
                    <a:pt x="14209" y="3662"/>
                    <a:pt x="14413" y="3790"/>
                  </a:cubicBezTo>
                  <a:cubicBezTo>
                    <a:pt x="14617" y="3919"/>
                    <a:pt x="15171" y="3697"/>
                    <a:pt x="15467" y="3474"/>
                  </a:cubicBezTo>
                  <a:cubicBezTo>
                    <a:pt x="15763" y="3252"/>
                    <a:pt x="16206" y="3289"/>
                    <a:pt x="16188" y="3170"/>
                  </a:cubicBezTo>
                  <a:cubicBezTo>
                    <a:pt x="16170" y="3042"/>
                    <a:pt x="15856" y="3007"/>
                    <a:pt x="15596" y="3077"/>
                  </a:cubicBezTo>
                  <a:cubicBezTo>
                    <a:pt x="15338" y="3147"/>
                    <a:pt x="14690" y="3100"/>
                    <a:pt x="14912" y="2972"/>
                  </a:cubicBezTo>
                  <a:cubicBezTo>
                    <a:pt x="15135" y="2843"/>
                    <a:pt x="15097" y="2738"/>
                    <a:pt x="14765" y="2761"/>
                  </a:cubicBezTo>
                  <a:cubicBezTo>
                    <a:pt x="14432" y="2784"/>
                    <a:pt x="13840" y="2679"/>
                    <a:pt x="14117" y="2609"/>
                  </a:cubicBezTo>
                  <a:cubicBezTo>
                    <a:pt x="14394" y="2539"/>
                    <a:pt x="13913" y="2305"/>
                    <a:pt x="13655" y="2317"/>
                  </a:cubicBezTo>
                  <a:cubicBezTo>
                    <a:pt x="13396" y="2328"/>
                    <a:pt x="13470" y="2141"/>
                    <a:pt x="13488" y="2013"/>
                  </a:cubicBezTo>
                  <a:cubicBezTo>
                    <a:pt x="13507" y="1884"/>
                    <a:pt x="12749" y="1825"/>
                    <a:pt x="12897" y="1779"/>
                  </a:cubicBezTo>
                  <a:cubicBezTo>
                    <a:pt x="13044" y="1732"/>
                    <a:pt x="12582" y="1627"/>
                    <a:pt x="12471" y="1720"/>
                  </a:cubicBezTo>
                  <a:cubicBezTo>
                    <a:pt x="12360" y="1814"/>
                    <a:pt x="12139" y="1790"/>
                    <a:pt x="12139" y="1650"/>
                  </a:cubicBezTo>
                  <a:cubicBezTo>
                    <a:pt x="12139" y="1510"/>
                    <a:pt x="11584" y="1545"/>
                    <a:pt x="11362" y="1556"/>
                  </a:cubicBezTo>
                  <a:cubicBezTo>
                    <a:pt x="11140" y="1568"/>
                    <a:pt x="11250" y="1252"/>
                    <a:pt x="11029" y="1147"/>
                  </a:cubicBezTo>
                  <a:cubicBezTo>
                    <a:pt x="10807" y="1042"/>
                    <a:pt x="10511" y="1358"/>
                    <a:pt x="10345" y="1334"/>
                  </a:cubicBezTo>
                  <a:cubicBezTo>
                    <a:pt x="10178" y="1311"/>
                    <a:pt x="10474" y="1100"/>
                    <a:pt x="10566" y="960"/>
                  </a:cubicBezTo>
                  <a:cubicBezTo>
                    <a:pt x="10659" y="820"/>
                    <a:pt x="9790" y="633"/>
                    <a:pt x="9697" y="773"/>
                  </a:cubicBezTo>
                  <a:cubicBezTo>
                    <a:pt x="9605" y="913"/>
                    <a:pt x="9438" y="563"/>
                    <a:pt x="9253" y="527"/>
                  </a:cubicBezTo>
                  <a:cubicBezTo>
                    <a:pt x="9068" y="492"/>
                    <a:pt x="9217" y="761"/>
                    <a:pt x="9050" y="785"/>
                  </a:cubicBezTo>
                  <a:cubicBezTo>
                    <a:pt x="8884" y="808"/>
                    <a:pt x="8662" y="913"/>
                    <a:pt x="8939" y="1030"/>
                  </a:cubicBezTo>
                  <a:cubicBezTo>
                    <a:pt x="9217" y="1147"/>
                    <a:pt x="9493" y="1732"/>
                    <a:pt x="9457" y="1825"/>
                  </a:cubicBezTo>
                  <a:cubicBezTo>
                    <a:pt x="9420" y="1919"/>
                    <a:pt x="8569" y="1405"/>
                    <a:pt x="8533" y="1159"/>
                  </a:cubicBezTo>
                  <a:cubicBezTo>
                    <a:pt x="8495" y="913"/>
                    <a:pt x="8070" y="715"/>
                    <a:pt x="7959" y="890"/>
                  </a:cubicBezTo>
                  <a:cubicBezTo>
                    <a:pt x="7848" y="1065"/>
                    <a:pt x="7534" y="1136"/>
                    <a:pt x="7626" y="1311"/>
                  </a:cubicBezTo>
                  <a:cubicBezTo>
                    <a:pt x="7719" y="1486"/>
                    <a:pt x="7404" y="1545"/>
                    <a:pt x="7404" y="1405"/>
                  </a:cubicBezTo>
                  <a:cubicBezTo>
                    <a:pt x="7404" y="1264"/>
                    <a:pt x="6942" y="1100"/>
                    <a:pt x="6775" y="1089"/>
                  </a:cubicBezTo>
                  <a:cubicBezTo>
                    <a:pt x="6609" y="1077"/>
                    <a:pt x="7201" y="1007"/>
                    <a:pt x="7479" y="925"/>
                  </a:cubicBezTo>
                  <a:cubicBezTo>
                    <a:pt x="7755" y="843"/>
                    <a:pt x="7238" y="726"/>
                    <a:pt x="6998" y="820"/>
                  </a:cubicBezTo>
                  <a:cubicBezTo>
                    <a:pt x="6757" y="913"/>
                    <a:pt x="6443" y="761"/>
                    <a:pt x="6295" y="890"/>
                  </a:cubicBezTo>
                  <a:cubicBezTo>
                    <a:pt x="6147" y="1019"/>
                    <a:pt x="5962" y="890"/>
                    <a:pt x="5703" y="855"/>
                  </a:cubicBezTo>
                  <a:cubicBezTo>
                    <a:pt x="5444" y="820"/>
                    <a:pt x="5222" y="1089"/>
                    <a:pt x="5037" y="1042"/>
                  </a:cubicBezTo>
                  <a:cubicBezTo>
                    <a:pt x="4852" y="995"/>
                    <a:pt x="4741" y="1276"/>
                    <a:pt x="5037" y="1568"/>
                  </a:cubicBezTo>
                  <a:cubicBezTo>
                    <a:pt x="5333" y="1861"/>
                    <a:pt x="5555" y="1475"/>
                    <a:pt x="5906" y="1522"/>
                  </a:cubicBezTo>
                  <a:close/>
                  <a:moveTo>
                    <a:pt x="20818" y="11517"/>
                  </a:moveTo>
                  <a:cubicBezTo>
                    <a:pt x="20769" y="11634"/>
                    <a:pt x="20436" y="11610"/>
                    <a:pt x="20448" y="11493"/>
                  </a:cubicBezTo>
                  <a:cubicBezTo>
                    <a:pt x="20460" y="11377"/>
                    <a:pt x="19931" y="11283"/>
                    <a:pt x="19906" y="11228"/>
                  </a:cubicBezTo>
                  <a:cubicBezTo>
                    <a:pt x="19881" y="11174"/>
                    <a:pt x="20127" y="11181"/>
                    <a:pt x="20325" y="11251"/>
                  </a:cubicBezTo>
                  <a:cubicBezTo>
                    <a:pt x="20522" y="11322"/>
                    <a:pt x="20658" y="11275"/>
                    <a:pt x="20879" y="11142"/>
                  </a:cubicBezTo>
                  <a:cubicBezTo>
                    <a:pt x="21102" y="11010"/>
                    <a:pt x="21410" y="11119"/>
                    <a:pt x="21447" y="11002"/>
                  </a:cubicBezTo>
                  <a:cubicBezTo>
                    <a:pt x="21484" y="10885"/>
                    <a:pt x="21089" y="10807"/>
                    <a:pt x="21015" y="10737"/>
                  </a:cubicBezTo>
                  <a:cubicBezTo>
                    <a:pt x="20941" y="10667"/>
                    <a:pt x="20658" y="10573"/>
                    <a:pt x="20387" y="10605"/>
                  </a:cubicBezTo>
                  <a:cubicBezTo>
                    <a:pt x="20116" y="10636"/>
                    <a:pt x="20103" y="10565"/>
                    <a:pt x="19942" y="10472"/>
                  </a:cubicBezTo>
                  <a:cubicBezTo>
                    <a:pt x="19782" y="10378"/>
                    <a:pt x="19290" y="10534"/>
                    <a:pt x="19290" y="10753"/>
                  </a:cubicBezTo>
                  <a:cubicBezTo>
                    <a:pt x="19290" y="10971"/>
                    <a:pt x="18981" y="10916"/>
                    <a:pt x="19092" y="10799"/>
                  </a:cubicBezTo>
                  <a:cubicBezTo>
                    <a:pt x="19203" y="10682"/>
                    <a:pt x="18944" y="10542"/>
                    <a:pt x="19191" y="10503"/>
                  </a:cubicBezTo>
                  <a:cubicBezTo>
                    <a:pt x="19438" y="10464"/>
                    <a:pt x="19301" y="10230"/>
                    <a:pt x="18845" y="10207"/>
                  </a:cubicBezTo>
                  <a:cubicBezTo>
                    <a:pt x="18389" y="10184"/>
                    <a:pt x="18217" y="10425"/>
                    <a:pt x="18328" y="10503"/>
                  </a:cubicBezTo>
                  <a:cubicBezTo>
                    <a:pt x="18439" y="10581"/>
                    <a:pt x="18019" y="10916"/>
                    <a:pt x="17834" y="10916"/>
                  </a:cubicBezTo>
                  <a:cubicBezTo>
                    <a:pt x="17649" y="10916"/>
                    <a:pt x="17859" y="10628"/>
                    <a:pt x="17847" y="10472"/>
                  </a:cubicBezTo>
                  <a:cubicBezTo>
                    <a:pt x="17834" y="10316"/>
                    <a:pt x="17662" y="10402"/>
                    <a:pt x="17316" y="10651"/>
                  </a:cubicBezTo>
                  <a:cubicBezTo>
                    <a:pt x="16972" y="10901"/>
                    <a:pt x="16713" y="11127"/>
                    <a:pt x="16516" y="11150"/>
                  </a:cubicBezTo>
                  <a:cubicBezTo>
                    <a:pt x="16318" y="11174"/>
                    <a:pt x="16343" y="10924"/>
                    <a:pt x="16663" y="10815"/>
                  </a:cubicBezTo>
                  <a:cubicBezTo>
                    <a:pt x="16984" y="10706"/>
                    <a:pt x="16996" y="10409"/>
                    <a:pt x="17205" y="10409"/>
                  </a:cubicBezTo>
                  <a:cubicBezTo>
                    <a:pt x="17415" y="10409"/>
                    <a:pt x="17415" y="10254"/>
                    <a:pt x="17107" y="10207"/>
                  </a:cubicBezTo>
                  <a:cubicBezTo>
                    <a:pt x="16799" y="10160"/>
                    <a:pt x="16749" y="10378"/>
                    <a:pt x="16650" y="10441"/>
                  </a:cubicBezTo>
                  <a:cubicBezTo>
                    <a:pt x="16552" y="10503"/>
                    <a:pt x="16047" y="10331"/>
                    <a:pt x="16059" y="10394"/>
                  </a:cubicBezTo>
                  <a:cubicBezTo>
                    <a:pt x="16071" y="10457"/>
                    <a:pt x="15788" y="10480"/>
                    <a:pt x="15911" y="10596"/>
                  </a:cubicBezTo>
                  <a:cubicBezTo>
                    <a:pt x="16034" y="10713"/>
                    <a:pt x="15850" y="10815"/>
                    <a:pt x="15726" y="10675"/>
                  </a:cubicBezTo>
                  <a:cubicBezTo>
                    <a:pt x="15603" y="10534"/>
                    <a:pt x="15295" y="10643"/>
                    <a:pt x="15147" y="10799"/>
                  </a:cubicBezTo>
                  <a:cubicBezTo>
                    <a:pt x="14999" y="10955"/>
                    <a:pt x="14801" y="10947"/>
                    <a:pt x="14949" y="11002"/>
                  </a:cubicBezTo>
                  <a:cubicBezTo>
                    <a:pt x="15097" y="11057"/>
                    <a:pt x="15085" y="11267"/>
                    <a:pt x="14864" y="11306"/>
                  </a:cubicBezTo>
                  <a:cubicBezTo>
                    <a:pt x="14641" y="11345"/>
                    <a:pt x="14727" y="10924"/>
                    <a:pt x="14555" y="10963"/>
                  </a:cubicBezTo>
                  <a:cubicBezTo>
                    <a:pt x="14382" y="11002"/>
                    <a:pt x="14493" y="10760"/>
                    <a:pt x="14727" y="10760"/>
                  </a:cubicBezTo>
                  <a:cubicBezTo>
                    <a:pt x="14961" y="10760"/>
                    <a:pt x="15196" y="10542"/>
                    <a:pt x="15171" y="10488"/>
                  </a:cubicBezTo>
                  <a:cubicBezTo>
                    <a:pt x="15130" y="10396"/>
                    <a:pt x="14876" y="10418"/>
                    <a:pt x="14876" y="10534"/>
                  </a:cubicBezTo>
                  <a:cubicBezTo>
                    <a:pt x="14876" y="10651"/>
                    <a:pt x="14506" y="10628"/>
                    <a:pt x="14197" y="10620"/>
                  </a:cubicBezTo>
                  <a:cubicBezTo>
                    <a:pt x="13890" y="10612"/>
                    <a:pt x="13901" y="10846"/>
                    <a:pt x="14247" y="10971"/>
                  </a:cubicBezTo>
                  <a:cubicBezTo>
                    <a:pt x="14592" y="11096"/>
                    <a:pt x="14185" y="11174"/>
                    <a:pt x="14012" y="11080"/>
                  </a:cubicBezTo>
                  <a:cubicBezTo>
                    <a:pt x="13840" y="10986"/>
                    <a:pt x="13569" y="11033"/>
                    <a:pt x="13384" y="11088"/>
                  </a:cubicBezTo>
                  <a:cubicBezTo>
                    <a:pt x="13198" y="11142"/>
                    <a:pt x="13828" y="11283"/>
                    <a:pt x="13852" y="11353"/>
                  </a:cubicBezTo>
                  <a:cubicBezTo>
                    <a:pt x="13877" y="11423"/>
                    <a:pt x="13532" y="11267"/>
                    <a:pt x="13457" y="11322"/>
                  </a:cubicBezTo>
                  <a:cubicBezTo>
                    <a:pt x="13384" y="11377"/>
                    <a:pt x="13039" y="11283"/>
                    <a:pt x="13014" y="11150"/>
                  </a:cubicBezTo>
                  <a:cubicBezTo>
                    <a:pt x="12989" y="11018"/>
                    <a:pt x="12434" y="11205"/>
                    <a:pt x="12743" y="11251"/>
                  </a:cubicBezTo>
                  <a:cubicBezTo>
                    <a:pt x="13051" y="11298"/>
                    <a:pt x="12940" y="11423"/>
                    <a:pt x="12940" y="11595"/>
                  </a:cubicBezTo>
                  <a:cubicBezTo>
                    <a:pt x="12940" y="11766"/>
                    <a:pt x="12582" y="11634"/>
                    <a:pt x="12656" y="11485"/>
                  </a:cubicBezTo>
                  <a:cubicBezTo>
                    <a:pt x="12730" y="11337"/>
                    <a:pt x="12434" y="11368"/>
                    <a:pt x="12188" y="11462"/>
                  </a:cubicBezTo>
                  <a:cubicBezTo>
                    <a:pt x="11941" y="11556"/>
                    <a:pt x="12225" y="11291"/>
                    <a:pt x="12127" y="11158"/>
                  </a:cubicBezTo>
                  <a:cubicBezTo>
                    <a:pt x="12028" y="11026"/>
                    <a:pt x="11805" y="11158"/>
                    <a:pt x="11546" y="11189"/>
                  </a:cubicBezTo>
                  <a:cubicBezTo>
                    <a:pt x="11288" y="11220"/>
                    <a:pt x="11152" y="11228"/>
                    <a:pt x="11313" y="11337"/>
                  </a:cubicBezTo>
                  <a:cubicBezTo>
                    <a:pt x="11473" y="11447"/>
                    <a:pt x="11448" y="11602"/>
                    <a:pt x="11238" y="11579"/>
                  </a:cubicBezTo>
                  <a:cubicBezTo>
                    <a:pt x="11029" y="11556"/>
                    <a:pt x="10943" y="11579"/>
                    <a:pt x="10967" y="11704"/>
                  </a:cubicBezTo>
                  <a:cubicBezTo>
                    <a:pt x="10992" y="11828"/>
                    <a:pt x="10696" y="11836"/>
                    <a:pt x="10671" y="11727"/>
                  </a:cubicBezTo>
                  <a:cubicBezTo>
                    <a:pt x="10647" y="11618"/>
                    <a:pt x="10228" y="11649"/>
                    <a:pt x="10104" y="11774"/>
                  </a:cubicBezTo>
                  <a:cubicBezTo>
                    <a:pt x="9981" y="11899"/>
                    <a:pt x="9635" y="11992"/>
                    <a:pt x="9673" y="12133"/>
                  </a:cubicBezTo>
                  <a:cubicBezTo>
                    <a:pt x="9709" y="12273"/>
                    <a:pt x="9981" y="12062"/>
                    <a:pt x="10203" y="12109"/>
                  </a:cubicBezTo>
                  <a:cubicBezTo>
                    <a:pt x="10425" y="12156"/>
                    <a:pt x="10190" y="12226"/>
                    <a:pt x="10314" y="12296"/>
                  </a:cubicBezTo>
                  <a:cubicBezTo>
                    <a:pt x="10437" y="12367"/>
                    <a:pt x="10412" y="12538"/>
                    <a:pt x="10240" y="12437"/>
                  </a:cubicBezTo>
                  <a:cubicBezTo>
                    <a:pt x="10067" y="12336"/>
                    <a:pt x="9845" y="12304"/>
                    <a:pt x="9808" y="12468"/>
                  </a:cubicBezTo>
                  <a:cubicBezTo>
                    <a:pt x="9771" y="12631"/>
                    <a:pt x="9586" y="12444"/>
                    <a:pt x="9438" y="12327"/>
                  </a:cubicBezTo>
                  <a:cubicBezTo>
                    <a:pt x="9290" y="12210"/>
                    <a:pt x="9142" y="12546"/>
                    <a:pt x="8982" y="12468"/>
                  </a:cubicBezTo>
                  <a:cubicBezTo>
                    <a:pt x="8822" y="12390"/>
                    <a:pt x="9303" y="12148"/>
                    <a:pt x="9179" y="12031"/>
                  </a:cubicBezTo>
                  <a:cubicBezTo>
                    <a:pt x="9056" y="11914"/>
                    <a:pt x="8969" y="12101"/>
                    <a:pt x="8686" y="12281"/>
                  </a:cubicBezTo>
                  <a:cubicBezTo>
                    <a:pt x="8403" y="12460"/>
                    <a:pt x="8021" y="12452"/>
                    <a:pt x="8157" y="12538"/>
                  </a:cubicBezTo>
                  <a:cubicBezTo>
                    <a:pt x="8292" y="12624"/>
                    <a:pt x="7873" y="12671"/>
                    <a:pt x="7799" y="12818"/>
                  </a:cubicBezTo>
                  <a:cubicBezTo>
                    <a:pt x="7725" y="12967"/>
                    <a:pt x="7145" y="13022"/>
                    <a:pt x="6775" y="13178"/>
                  </a:cubicBezTo>
                  <a:cubicBezTo>
                    <a:pt x="6405" y="13333"/>
                    <a:pt x="6849" y="13341"/>
                    <a:pt x="7059" y="13193"/>
                  </a:cubicBezTo>
                  <a:cubicBezTo>
                    <a:pt x="7269" y="13045"/>
                    <a:pt x="7343" y="13131"/>
                    <a:pt x="7676" y="12998"/>
                  </a:cubicBezTo>
                  <a:cubicBezTo>
                    <a:pt x="8009" y="12866"/>
                    <a:pt x="8366" y="12756"/>
                    <a:pt x="8490" y="12811"/>
                  </a:cubicBezTo>
                  <a:cubicBezTo>
                    <a:pt x="8612" y="12866"/>
                    <a:pt x="8822" y="12905"/>
                    <a:pt x="8982" y="12764"/>
                  </a:cubicBezTo>
                  <a:cubicBezTo>
                    <a:pt x="9142" y="12624"/>
                    <a:pt x="9340" y="12655"/>
                    <a:pt x="9500" y="12741"/>
                  </a:cubicBezTo>
                  <a:cubicBezTo>
                    <a:pt x="9661" y="12827"/>
                    <a:pt x="9229" y="12897"/>
                    <a:pt x="9426" y="13022"/>
                  </a:cubicBezTo>
                  <a:cubicBezTo>
                    <a:pt x="9623" y="13147"/>
                    <a:pt x="9192" y="13216"/>
                    <a:pt x="9192" y="13107"/>
                  </a:cubicBezTo>
                  <a:cubicBezTo>
                    <a:pt x="9192" y="12998"/>
                    <a:pt x="8946" y="12905"/>
                    <a:pt x="8859" y="13006"/>
                  </a:cubicBezTo>
                  <a:cubicBezTo>
                    <a:pt x="8772" y="13107"/>
                    <a:pt x="8625" y="13216"/>
                    <a:pt x="8465" y="13224"/>
                  </a:cubicBezTo>
                  <a:cubicBezTo>
                    <a:pt x="8305" y="13232"/>
                    <a:pt x="8132" y="13419"/>
                    <a:pt x="8132" y="13606"/>
                  </a:cubicBezTo>
                  <a:cubicBezTo>
                    <a:pt x="8132" y="13793"/>
                    <a:pt x="7848" y="13606"/>
                    <a:pt x="7824" y="13770"/>
                  </a:cubicBezTo>
                  <a:cubicBezTo>
                    <a:pt x="7799" y="13934"/>
                    <a:pt x="7404" y="14222"/>
                    <a:pt x="7059" y="14432"/>
                  </a:cubicBezTo>
                  <a:cubicBezTo>
                    <a:pt x="6714" y="14643"/>
                    <a:pt x="7035" y="14690"/>
                    <a:pt x="6924" y="14822"/>
                  </a:cubicBezTo>
                  <a:cubicBezTo>
                    <a:pt x="6812" y="14955"/>
                    <a:pt x="6405" y="14838"/>
                    <a:pt x="6270" y="14892"/>
                  </a:cubicBezTo>
                  <a:cubicBezTo>
                    <a:pt x="6134" y="14947"/>
                    <a:pt x="6344" y="15275"/>
                    <a:pt x="6160" y="15376"/>
                  </a:cubicBezTo>
                  <a:cubicBezTo>
                    <a:pt x="5974" y="15477"/>
                    <a:pt x="6160" y="15618"/>
                    <a:pt x="6160" y="15735"/>
                  </a:cubicBezTo>
                  <a:cubicBezTo>
                    <a:pt x="6160" y="15851"/>
                    <a:pt x="5679" y="15664"/>
                    <a:pt x="5642" y="15781"/>
                  </a:cubicBezTo>
                  <a:cubicBezTo>
                    <a:pt x="5605" y="15898"/>
                    <a:pt x="5185" y="15867"/>
                    <a:pt x="5062" y="15898"/>
                  </a:cubicBezTo>
                  <a:cubicBezTo>
                    <a:pt x="4939" y="15930"/>
                    <a:pt x="5309" y="16116"/>
                    <a:pt x="5531" y="16226"/>
                  </a:cubicBezTo>
                  <a:cubicBezTo>
                    <a:pt x="5753" y="16335"/>
                    <a:pt x="5321" y="16421"/>
                    <a:pt x="5272" y="16296"/>
                  </a:cubicBezTo>
                  <a:cubicBezTo>
                    <a:pt x="5222" y="16171"/>
                    <a:pt x="4914" y="16374"/>
                    <a:pt x="4532" y="16483"/>
                  </a:cubicBezTo>
                  <a:cubicBezTo>
                    <a:pt x="4150" y="16592"/>
                    <a:pt x="4310" y="16810"/>
                    <a:pt x="4014" y="16818"/>
                  </a:cubicBezTo>
                  <a:cubicBezTo>
                    <a:pt x="3718" y="16826"/>
                    <a:pt x="3804" y="17122"/>
                    <a:pt x="3607" y="17216"/>
                  </a:cubicBezTo>
                  <a:cubicBezTo>
                    <a:pt x="3410" y="17309"/>
                    <a:pt x="3460" y="16998"/>
                    <a:pt x="3151" y="16990"/>
                  </a:cubicBezTo>
                  <a:cubicBezTo>
                    <a:pt x="2843" y="16982"/>
                    <a:pt x="2867" y="17122"/>
                    <a:pt x="3052" y="17286"/>
                  </a:cubicBezTo>
                  <a:cubicBezTo>
                    <a:pt x="3237" y="17449"/>
                    <a:pt x="2769" y="17325"/>
                    <a:pt x="2596" y="17465"/>
                  </a:cubicBezTo>
                  <a:cubicBezTo>
                    <a:pt x="2423" y="17606"/>
                    <a:pt x="1930" y="17536"/>
                    <a:pt x="1795" y="17653"/>
                  </a:cubicBezTo>
                  <a:cubicBezTo>
                    <a:pt x="1659" y="17769"/>
                    <a:pt x="2164" y="17769"/>
                    <a:pt x="2238" y="17863"/>
                  </a:cubicBezTo>
                  <a:cubicBezTo>
                    <a:pt x="2312" y="17957"/>
                    <a:pt x="1795" y="17910"/>
                    <a:pt x="1523" y="17871"/>
                  </a:cubicBezTo>
                  <a:cubicBezTo>
                    <a:pt x="1252" y="17832"/>
                    <a:pt x="1326" y="18089"/>
                    <a:pt x="1080" y="18058"/>
                  </a:cubicBezTo>
                  <a:cubicBezTo>
                    <a:pt x="833" y="18027"/>
                    <a:pt x="525" y="18190"/>
                    <a:pt x="698" y="18300"/>
                  </a:cubicBezTo>
                  <a:cubicBezTo>
                    <a:pt x="870" y="18409"/>
                    <a:pt x="562" y="18424"/>
                    <a:pt x="389" y="18354"/>
                  </a:cubicBezTo>
                  <a:cubicBezTo>
                    <a:pt x="217" y="18284"/>
                    <a:pt x="69" y="18455"/>
                    <a:pt x="7" y="18588"/>
                  </a:cubicBezTo>
                  <a:cubicBezTo>
                    <a:pt x="-55" y="18721"/>
                    <a:pt x="340" y="18791"/>
                    <a:pt x="328" y="18853"/>
                  </a:cubicBezTo>
                  <a:cubicBezTo>
                    <a:pt x="316" y="18915"/>
                    <a:pt x="7" y="19017"/>
                    <a:pt x="229" y="19048"/>
                  </a:cubicBezTo>
                  <a:cubicBezTo>
                    <a:pt x="451" y="19079"/>
                    <a:pt x="291" y="19204"/>
                    <a:pt x="143" y="19243"/>
                  </a:cubicBezTo>
                  <a:cubicBezTo>
                    <a:pt x="-5" y="19282"/>
                    <a:pt x="-5" y="19376"/>
                    <a:pt x="143" y="19493"/>
                  </a:cubicBezTo>
                  <a:cubicBezTo>
                    <a:pt x="291" y="19610"/>
                    <a:pt x="-116" y="19633"/>
                    <a:pt x="81" y="19812"/>
                  </a:cubicBezTo>
                  <a:cubicBezTo>
                    <a:pt x="278" y="19991"/>
                    <a:pt x="426" y="19765"/>
                    <a:pt x="513" y="19898"/>
                  </a:cubicBezTo>
                  <a:cubicBezTo>
                    <a:pt x="599" y="20031"/>
                    <a:pt x="833" y="19914"/>
                    <a:pt x="1104" y="19757"/>
                  </a:cubicBezTo>
                  <a:cubicBezTo>
                    <a:pt x="1376" y="19602"/>
                    <a:pt x="1474" y="19929"/>
                    <a:pt x="1252" y="19921"/>
                  </a:cubicBezTo>
                  <a:cubicBezTo>
                    <a:pt x="1030" y="19914"/>
                    <a:pt x="772" y="19999"/>
                    <a:pt x="821" y="20140"/>
                  </a:cubicBezTo>
                  <a:cubicBezTo>
                    <a:pt x="870" y="20280"/>
                    <a:pt x="476" y="20256"/>
                    <a:pt x="488" y="20085"/>
                  </a:cubicBezTo>
                  <a:cubicBezTo>
                    <a:pt x="500" y="19914"/>
                    <a:pt x="32" y="20116"/>
                    <a:pt x="204" y="20241"/>
                  </a:cubicBezTo>
                  <a:cubicBezTo>
                    <a:pt x="377" y="20365"/>
                    <a:pt x="143" y="20436"/>
                    <a:pt x="143" y="20553"/>
                  </a:cubicBezTo>
                  <a:cubicBezTo>
                    <a:pt x="143" y="20670"/>
                    <a:pt x="476" y="20646"/>
                    <a:pt x="611" y="20514"/>
                  </a:cubicBezTo>
                  <a:cubicBezTo>
                    <a:pt x="747" y="20381"/>
                    <a:pt x="969" y="20412"/>
                    <a:pt x="1055" y="20545"/>
                  </a:cubicBezTo>
                  <a:cubicBezTo>
                    <a:pt x="1141" y="20678"/>
                    <a:pt x="846" y="20576"/>
                    <a:pt x="846" y="20755"/>
                  </a:cubicBezTo>
                  <a:cubicBezTo>
                    <a:pt x="846" y="20935"/>
                    <a:pt x="661" y="20779"/>
                    <a:pt x="500" y="20919"/>
                  </a:cubicBezTo>
                  <a:cubicBezTo>
                    <a:pt x="340" y="21060"/>
                    <a:pt x="1129" y="21317"/>
                    <a:pt x="1376" y="21356"/>
                  </a:cubicBezTo>
                  <a:cubicBezTo>
                    <a:pt x="1623" y="21395"/>
                    <a:pt x="1856" y="21566"/>
                    <a:pt x="2349" y="21519"/>
                  </a:cubicBezTo>
                  <a:cubicBezTo>
                    <a:pt x="2843" y="21473"/>
                    <a:pt x="3780" y="20896"/>
                    <a:pt x="3903" y="20794"/>
                  </a:cubicBezTo>
                  <a:cubicBezTo>
                    <a:pt x="4027" y="20693"/>
                    <a:pt x="4298" y="20810"/>
                    <a:pt x="4482" y="20716"/>
                  </a:cubicBezTo>
                  <a:cubicBezTo>
                    <a:pt x="4667" y="20623"/>
                    <a:pt x="4556" y="20381"/>
                    <a:pt x="4692" y="20335"/>
                  </a:cubicBezTo>
                  <a:cubicBezTo>
                    <a:pt x="4828" y="20288"/>
                    <a:pt x="4901" y="20592"/>
                    <a:pt x="5025" y="20623"/>
                  </a:cubicBezTo>
                  <a:cubicBezTo>
                    <a:pt x="5137" y="20651"/>
                    <a:pt x="5218" y="20706"/>
                    <a:pt x="5222" y="20862"/>
                  </a:cubicBezTo>
                  <a:cubicBezTo>
                    <a:pt x="5320" y="20853"/>
                    <a:pt x="5420" y="20856"/>
                    <a:pt x="5483" y="20885"/>
                  </a:cubicBezTo>
                  <a:cubicBezTo>
                    <a:pt x="5641" y="20961"/>
                    <a:pt x="5681" y="20635"/>
                    <a:pt x="5681" y="20535"/>
                  </a:cubicBezTo>
                  <a:cubicBezTo>
                    <a:pt x="5681" y="20434"/>
                    <a:pt x="5839" y="20234"/>
                    <a:pt x="5800" y="20109"/>
                  </a:cubicBezTo>
                  <a:cubicBezTo>
                    <a:pt x="5760" y="19984"/>
                    <a:pt x="6275" y="20084"/>
                    <a:pt x="6354" y="19984"/>
                  </a:cubicBezTo>
                  <a:cubicBezTo>
                    <a:pt x="6434" y="19883"/>
                    <a:pt x="6473" y="19533"/>
                    <a:pt x="6315" y="19483"/>
                  </a:cubicBezTo>
                  <a:cubicBezTo>
                    <a:pt x="6156" y="19432"/>
                    <a:pt x="6117" y="19232"/>
                    <a:pt x="6275" y="19232"/>
                  </a:cubicBezTo>
                  <a:cubicBezTo>
                    <a:pt x="6434" y="19232"/>
                    <a:pt x="6631" y="19157"/>
                    <a:pt x="6592" y="18956"/>
                  </a:cubicBezTo>
                  <a:cubicBezTo>
                    <a:pt x="6553" y="18756"/>
                    <a:pt x="6077" y="18781"/>
                    <a:pt x="6038" y="18581"/>
                  </a:cubicBezTo>
                  <a:cubicBezTo>
                    <a:pt x="5998" y="18381"/>
                    <a:pt x="6275" y="18330"/>
                    <a:pt x="6077" y="18080"/>
                  </a:cubicBezTo>
                  <a:cubicBezTo>
                    <a:pt x="5879" y="17829"/>
                    <a:pt x="6156" y="17679"/>
                    <a:pt x="6077" y="17554"/>
                  </a:cubicBezTo>
                  <a:cubicBezTo>
                    <a:pt x="5998" y="17428"/>
                    <a:pt x="5919" y="17278"/>
                    <a:pt x="6156" y="17028"/>
                  </a:cubicBezTo>
                  <a:cubicBezTo>
                    <a:pt x="6394" y="16777"/>
                    <a:pt x="6830" y="16652"/>
                    <a:pt x="6988" y="16677"/>
                  </a:cubicBezTo>
                  <a:cubicBezTo>
                    <a:pt x="7147" y="16702"/>
                    <a:pt x="7424" y="16803"/>
                    <a:pt x="7543" y="16652"/>
                  </a:cubicBezTo>
                  <a:cubicBezTo>
                    <a:pt x="7661" y="16502"/>
                    <a:pt x="7661" y="16376"/>
                    <a:pt x="7543" y="16351"/>
                  </a:cubicBezTo>
                  <a:cubicBezTo>
                    <a:pt x="7424" y="16326"/>
                    <a:pt x="7107" y="16276"/>
                    <a:pt x="7345" y="16076"/>
                  </a:cubicBezTo>
                  <a:cubicBezTo>
                    <a:pt x="7582" y="15875"/>
                    <a:pt x="7860" y="15624"/>
                    <a:pt x="7900" y="15400"/>
                  </a:cubicBezTo>
                  <a:cubicBezTo>
                    <a:pt x="7939" y="15174"/>
                    <a:pt x="7820" y="14998"/>
                    <a:pt x="7939" y="14923"/>
                  </a:cubicBezTo>
                  <a:cubicBezTo>
                    <a:pt x="8058" y="14848"/>
                    <a:pt x="8336" y="14923"/>
                    <a:pt x="8572" y="14823"/>
                  </a:cubicBezTo>
                  <a:cubicBezTo>
                    <a:pt x="8810" y="14723"/>
                    <a:pt x="8612" y="14598"/>
                    <a:pt x="8731" y="14523"/>
                  </a:cubicBezTo>
                  <a:cubicBezTo>
                    <a:pt x="8850" y="14447"/>
                    <a:pt x="9008" y="14197"/>
                    <a:pt x="9167" y="14122"/>
                  </a:cubicBezTo>
                  <a:cubicBezTo>
                    <a:pt x="9325" y="14047"/>
                    <a:pt x="9484" y="13946"/>
                    <a:pt x="9365" y="13846"/>
                  </a:cubicBezTo>
                  <a:cubicBezTo>
                    <a:pt x="9246" y="13746"/>
                    <a:pt x="9603" y="13645"/>
                    <a:pt x="9603" y="13470"/>
                  </a:cubicBezTo>
                  <a:cubicBezTo>
                    <a:pt x="9603" y="13295"/>
                    <a:pt x="9998" y="13170"/>
                    <a:pt x="10237" y="13170"/>
                  </a:cubicBezTo>
                  <a:cubicBezTo>
                    <a:pt x="10474" y="13170"/>
                    <a:pt x="10870" y="13170"/>
                    <a:pt x="10870" y="13019"/>
                  </a:cubicBezTo>
                  <a:cubicBezTo>
                    <a:pt x="10870" y="12869"/>
                    <a:pt x="10711" y="12543"/>
                    <a:pt x="11068" y="12644"/>
                  </a:cubicBezTo>
                  <a:cubicBezTo>
                    <a:pt x="11425" y="12744"/>
                    <a:pt x="11702" y="12619"/>
                    <a:pt x="11940" y="12744"/>
                  </a:cubicBezTo>
                  <a:cubicBezTo>
                    <a:pt x="12178" y="12869"/>
                    <a:pt x="12494" y="12844"/>
                    <a:pt x="12494" y="12644"/>
                  </a:cubicBezTo>
                  <a:cubicBezTo>
                    <a:pt x="12494" y="12443"/>
                    <a:pt x="12613" y="12118"/>
                    <a:pt x="12970" y="12243"/>
                  </a:cubicBezTo>
                  <a:cubicBezTo>
                    <a:pt x="12998" y="12253"/>
                    <a:pt x="13024" y="12264"/>
                    <a:pt x="13050" y="12275"/>
                  </a:cubicBezTo>
                  <a:cubicBezTo>
                    <a:pt x="13168" y="12107"/>
                    <a:pt x="13393" y="12001"/>
                    <a:pt x="13603" y="12017"/>
                  </a:cubicBezTo>
                  <a:cubicBezTo>
                    <a:pt x="13921" y="12043"/>
                    <a:pt x="14118" y="12393"/>
                    <a:pt x="14515" y="12443"/>
                  </a:cubicBezTo>
                  <a:cubicBezTo>
                    <a:pt x="14911" y="12493"/>
                    <a:pt x="15307" y="12594"/>
                    <a:pt x="15426" y="12468"/>
                  </a:cubicBezTo>
                  <a:cubicBezTo>
                    <a:pt x="15545" y="12343"/>
                    <a:pt x="15822" y="12543"/>
                    <a:pt x="16060" y="12493"/>
                  </a:cubicBezTo>
                  <a:cubicBezTo>
                    <a:pt x="16297" y="12443"/>
                    <a:pt x="16297" y="12769"/>
                    <a:pt x="16535" y="12569"/>
                  </a:cubicBezTo>
                  <a:cubicBezTo>
                    <a:pt x="16772" y="12368"/>
                    <a:pt x="16495" y="12243"/>
                    <a:pt x="16891" y="12268"/>
                  </a:cubicBezTo>
                  <a:cubicBezTo>
                    <a:pt x="17288" y="12293"/>
                    <a:pt x="17050" y="11992"/>
                    <a:pt x="17050" y="11817"/>
                  </a:cubicBezTo>
                  <a:cubicBezTo>
                    <a:pt x="17050" y="11642"/>
                    <a:pt x="17565" y="11617"/>
                    <a:pt x="17565" y="11466"/>
                  </a:cubicBezTo>
                  <a:cubicBezTo>
                    <a:pt x="17565" y="11316"/>
                    <a:pt x="18278" y="11441"/>
                    <a:pt x="18396" y="11341"/>
                  </a:cubicBezTo>
                  <a:cubicBezTo>
                    <a:pt x="18516" y="11241"/>
                    <a:pt x="18912" y="11166"/>
                    <a:pt x="19071" y="11341"/>
                  </a:cubicBezTo>
                  <a:cubicBezTo>
                    <a:pt x="19229" y="11516"/>
                    <a:pt x="19902" y="11566"/>
                    <a:pt x="19942" y="11717"/>
                  </a:cubicBezTo>
                  <a:cubicBezTo>
                    <a:pt x="19961" y="11790"/>
                    <a:pt x="19943" y="11904"/>
                    <a:pt x="19942" y="12011"/>
                  </a:cubicBezTo>
                  <a:cubicBezTo>
                    <a:pt x="20051" y="11942"/>
                    <a:pt x="20191" y="11891"/>
                    <a:pt x="20325" y="11891"/>
                  </a:cubicBezTo>
                  <a:cubicBezTo>
                    <a:pt x="20571" y="11891"/>
                    <a:pt x="20793" y="11657"/>
                    <a:pt x="21015" y="11688"/>
                  </a:cubicBezTo>
                  <a:cubicBezTo>
                    <a:pt x="21200" y="11714"/>
                    <a:pt x="21383" y="11694"/>
                    <a:pt x="21439" y="11499"/>
                  </a:cubicBezTo>
                  <a:cubicBezTo>
                    <a:pt x="21241" y="11421"/>
                    <a:pt x="20863" y="11410"/>
                    <a:pt x="20818" y="1151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2" name="Shape 2899"/>
            <p:cNvSpPr/>
            <p:nvPr/>
          </p:nvSpPr>
          <p:spPr>
            <a:xfrm>
              <a:off x="8930766" y="3576042"/>
              <a:ext cx="394186" cy="390731"/>
            </a:xfrm>
            <a:custGeom>
              <a:avLst/>
              <a:gdLst/>
              <a:ahLst/>
              <a:cxnLst>
                <a:cxn ang="0">
                  <a:pos x="wd2" y="hd2"/>
                </a:cxn>
                <a:cxn ang="5400000">
                  <a:pos x="wd2" y="hd2"/>
                </a:cxn>
                <a:cxn ang="10800000">
                  <a:pos x="wd2" y="hd2"/>
                </a:cxn>
                <a:cxn ang="16200000">
                  <a:pos x="wd2" y="hd2"/>
                </a:cxn>
              </a:cxnLst>
              <a:rect l="0" t="0" r="r" b="b"/>
              <a:pathLst>
                <a:path w="21431" h="21157" extrusionOk="0">
                  <a:moveTo>
                    <a:pt x="2629" y="18218"/>
                  </a:moveTo>
                  <a:cubicBezTo>
                    <a:pt x="2629" y="17846"/>
                    <a:pt x="1809" y="17920"/>
                    <a:pt x="1772" y="17585"/>
                  </a:cubicBezTo>
                  <a:cubicBezTo>
                    <a:pt x="1734" y="17251"/>
                    <a:pt x="1175" y="17438"/>
                    <a:pt x="615" y="17846"/>
                  </a:cubicBezTo>
                  <a:cubicBezTo>
                    <a:pt x="56" y="18254"/>
                    <a:pt x="-131" y="18329"/>
                    <a:pt x="93" y="18737"/>
                  </a:cubicBezTo>
                  <a:cubicBezTo>
                    <a:pt x="317" y="19146"/>
                    <a:pt x="652" y="18775"/>
                    <a:pt x="801" y="18366"/>
                  </a:cubicBezTo>
                  <a:cubicBezTo>
                    <a:pt x="951" y="17957"/>
                    <a:pt x="1324" y="18960"/>
                    <a:pt x="989" y="19629"/>
                  </a:cubicBezTo>
                  <a:cubicBezTo>
                    <a:pt x="652" y="20298"/>
                    <a:pt x="1031" y="21240"/>
                    <a:pt x="1473" y="21152"/>
                  </a:cubicBezTo>
                  <a:cubicBezTo>
                    <a:pt x="1846" y="21078"/>
                    <a:pt x="2331" y="19740"/>
                    <a:pt x="2891" y="19034"/>
                  </a:cubicBezTo>
                  <a:cubicBezTo>
                    <a:pt x="3450" y="18329"/>
                    <a:pt x="2629" y="18588"/>
                    <a:pt x="2629" y="18218"/>
                  </a:cubicBezTo>
                  <a:close/>
                  <a:moveTo>
                    <a:pt x="5203" y="16768"/>
                  </a:moveTo>
                  <a:cubicBezTo>
                    <a:pt x="5054" y="17177"/>
                    <a:pt x="4607" y="16991"/>
                    <a:pt x="4010" y="17103"/>
                  </a:cubicBezTo>
                  <a:cubicBezTo>
                    <a:pt x="3413" y="17214"/>
                    <a:pt x="3393" y="18632"/>
                    <a:pt x="3824" y="18775"/>
                  </a:cubicBezTo>
                  <a:cubicBezTo>
                    <a:pt x="4159" y="18886"/>
                    <a:pt x="4420" y="18886"/>
                    <a:pt x="4532" y="18440"/>
                  </a:cubicBezTo>
                  <a:cubicBezTo>
                    <a:pt x="4643" y="17995"/>
                    <a:pt x="5241" y="17846"/>
                    <a:pt x="5614" y="18031"/>
                  </a:cubicBezTo>
                  <a:cubicBezTo>
                    <a:pt x="5987" y="18218"/>
                    <a:pt x="6472" y="17474"/>
                    <a:pt x="6472" y="16916"/>
                  </a:cubicBezTo>
                  <a:cubicBezTo>
                    <a:pt x="6472" y="16359"/>
                    <a:pt x="5353" y="16359"/>
                    <a:pt x="5203" y="16768"/>
                  </a:cubicBezTo>
                  <a:close/>
                  <a:moveTo>
                    <a:pt x="13411" y="7108"/>
                  </a:moveTo>
                  <a:cubicBezTo>
                    <a:pt x="13038" y="7294"/>
                    <a:pt x="12776" y="8445"/>
                    <a:pt x="13187" y="8779"/>
                  </a:cubicBezTo>
                  <a:cubicBezTo>
                    <a:pt x="13597" y="9114"/>
                    <a:pt x="12515" y="9746"/>
                    <a:pt x="12552" y="10452"/>
                  </a:cubicBezTo>
                  <a:cubicBezTo>
                    <a:pt x="12590" y="11158"/>
                    <a:pt x="11881" y="11158"/>
                    <a:pt x="11768" y="11677"/>
                  </a:cubicBezTo>
                  <a:cubicBezTo>
                    <a:pt x="11657" y="12198"/>
                    <a:pt x="11247" y="12087"/>
                    <a:pt x="10613" y="12570"/>
                  </a:cubicBezTo>
                  <a:cubicBezTo>
                    <a:pt x="9979" y="13052"/>
                    <a:pt x="9643" y="12495"/>
                    <a:pt x="9792" y="12161"/>
                  </a:cubicBezTo>
                  <a:cubicBezTo>
                    <a:pt x="9941" y="11826"/>
                    <a:pt x="8822" y="12347"/>
                    <a:pt x="8859" y="13165"/>
                  </a:cubicBezTo>
                  <a:cubicBezTo>
                    <a:pt x="8897" y="13982"/>
                    <a:pt x="7815" y="14056"/>
                    <a:pt x="8076" y="14427"/>
                  </a:cubicBezTo>
                  <a:cubicBezTo>
                    <a:pt x="8338" y="14800"/>
                    <a:pt x="7256" y="15021"/>
                    <a:pt x="7292" y="14687"/>
                  </a:cubicBezTo>
                  <a:cubicBezTo>
                    <a:pt x="7330" y="14353"/>
                    <a:pt x="6620" y="14540"/>
                    <a:pt x="5764" y="14874"/>
                  </a:cubicBezTo>
                  <a:cubicBezTo>
                    <a:pt x="4906" y="15208"/>
                    <a:pt x="4382" y="14502"/>
                    <a:pt x="3898" y="14985"/>
                  </a:cubicBezTo>
                  <a:cubicBezTo>
                    <a:pt x="3413" y="15469"/>
                    <a:pt x="2592" y="16323"/>
                    <a:pt x="1958" y="16434"/>
                  </a:cubicBezTo>
                  <a:cubicBezTo>
                    <a:pt x="1324" y="16545"/>
                    <a:pt x="1690" y="17311"/>
                    <a:pt x="1958" y="17177"/>
                  </a:cubicBezTo>
                  <a:cubicBezTo>
                    <a:pt x="2406" y="16954"/>
                    <a:pt x="3115" y="17177"/>
                    <a:pt x="3339" y="16842"/>
                  </a:cubicBezTo>
                  <a:cubicBezTo>
                    <a:pt x="3562" y="16508"/>
                    <a:pt x="5390" y="16100"/>
                    <a:pt x="6509" y="16063"/>
                  </a:cubicBezTo>
                  <a:cubicBezTo>
                    <a:pt x="7628" y="16025"/>
                    <a:pt x="6957" y="16582"/>
                    <a:pt x="7032" y="17177"/>
                  </a:cubicBezTo>
                  <a:cubicBezTo>
                    <a:pt x="7106" y="17771"/>
                    <a:pt x="8039" y="17660"/>
                    <a:pt x="8524" y="17103"/>
                  </a:cubicBezTo>
                  <a:cubicBezTo>
                    <a:pt x="9008" y="16545"/>
                    <a:pt x="9382" y="16582"/>
                    <a:pt x="8971" y="16247"/>
                  </a:cubicBezTo>
                  <a:cubicBezTo>
                    <a:pt x="8560" y="15914"/>
                    <a:pt x="9046" y="15616"/>
                    <a:pt x="9345" y="16063"/>
                  </a:cubicBezTo>
                  <a:cubicBezTo>
                    <a:pt x="9643" y="16508"/>
                    <a:pt x="10575" y="16545"/>
                    <a:pt x="10949" y="15951"/>
                  </a:cubicBezTo>
                  <a:cubicBezTo>
                    <a:pt x="11322" y="15356"/>
                    <a:pt x="11433" y="16063"/>
                    <a:pt x="11881" y="16025"/>
                  </a:cubicBezTo>
                  <a:cubicBezTo>
                    <a:pt x="12329" y="15988"/>
                    <a:pt x="12590" y="14874"/>
                    <a:pt x="12628" y="15282"/>
                  </a:cubicBezTo>
                  <a:cubicBezTo>
                    <a:pt x="12665" y="15690"/>
                    <a:pt x="13373" y="15579"/>
                    <a:pt x="13821" y="15097"/>
                  </a:cubicBezTo>
                  <a:cubicBezTo>
                    <a:pt x="14269" y="14613"/>
                    <a:pt x="13859" y="13759"/>
                    <a:pt x="14157" y="13313"/>
                  </a:cubicBezTo>
                  <a:cubicBezTo>
                    <a:pt x="14455" y="12867"/>
                    <a:pt x="14754" y="11938"/>
                    <a:pt x="14455" y="11381"/>
                  </a:cubicBezTo>
                  <a:cubicBezTo>
                    <a:pt x="14157" y="10823"/>
                    <a:pt x="15127" y="10452"/>
                    <a:pt x="15612" y="10005"/>
                  </a:cubicBezTo>
                  <a:cubicBezTo>
                    <a:pt x="16097" y="9560"/>
                    <a:pt x="15052" y="7331"/>
                    <a:pt x="15015" y="6662"/>
                  </a:cubicBezTo>
                  <a:cubicBezTo>
                    <a:pt x="14978" y="5993"/>
                    <a:pt x="13783" y="6922"/>
                    <a:pt x="13411" y="7108"/>
                  </a:cubicBezTo>
                  <a:close/>
                  <a:moveTo>
                    <a:pt x="20275" y="2017"/>
                  </a:moveTo>
                  <a:cubicBezTo>
                    <a:pt x="20014" y="1683"/>
                    <a:pt x="19567" y="2203"/>
                    <a:pt x="19007" y="2315"/>
                  </a:cubicBezTo>
                  <a:cubicBezTo>
                    <a:pt x="18447" y="2426"/>
                    <a:pt x="16694" y="977"/>
                    <a:pt x="16246" y="308"/>
                  </a:cubicBezTo>
                  <a:cubicBezTo>
                    <a:pt x="15798" y="-360"/>
                    <a:pt x="15052" y="197"/>
                    <a:pt x="15426" y="680"/>
                  </a:cubicBezTo>
                  <a:cubicBezTo>
                    <a:pt x="15799" y="1163"/>
                    <a:pt x="15350" y="1311"/>
                    <a:pt x="15350" y="1981"/>
                  </a:cubicBezTo>
                  <a:cubicBezTo>
                    <a:pt x="15350" y="2649"/>
                    <a:pt x="14903" y="2649"/>
                    <a:pt x="14978" y="3095"/>
                  </a:cubicBezTo>
                  <a:cubicBezTo>
                    <a:pt x="15052" y="3541"/>
                    <a:pt x="14380" y="3467"/>
                    <a:pt x="13932" y="3541"/>
                  </a:cubicBezTo>
                  <a:cubicBezTo>
                    <a:pt x="13486" y="3616"/>
                    <a:pt x="13971" y="4062"/>
                    <a:pt x="13448" y="4285"/>
                  </a:cubicBezTo>
                  <a:cubicBezTo>
                    <a:pt x="12926" y="4507"/>
                    <a:pt x="12963" y="4879"/>
                    <a:pt x="13224" y="5027"/>
                  </a:cubicBezTo>
                  <a:cubicBezTo>
                    <a:pt x="13486" y="5176"/>
                    <a:pt x="13299" y="5659"/>
                    <a:pt x="13224" y="5993"/>
                  </a:cubicBezTo>
                  <a:cubicBezTo>
                    <a:pt x="13149" y="6328"/>
                    <a:pt x="13559" y="6068"/>
                    <a:pt x="13859" y="5733"/>
                  </a:cubicBezTo>
                  <a:cubicBezTo>
                    <a:pt x="14157" y="5399"/>
                    <a:pt x="14468" y="5894"/>
                    <a:pt x="14530" y="5584"/>
                  </a:cubicBezTo>
                  <a:cubicBezTo>
                    <a:pt x="14605" y="5214"/>
                    <a:pt x="13747" y="5027"/>
                    <a:pt x="13783" y="4655"/>
                  </a:cubicBezTo>
                  <a:cubicBezTo>
                    <a:pt x="13821" y="4285"/>
                    <a:pt x="14380" y="4767"/>
                    <a:pt x="14829" y="4544"/>
                  </a:cubicBezTo>
                  <a:cubicBezTo>
                    <a:pt x="15277" y="4321"/>
                    <a:pt x="16171" y="4507"/>
                    <a:pt x="16731" y="4990"/>
                  </a:cubicBezTo>
                  <a:cubicBezTo>
                    <a:pt x="17290" y="5473"/>
                    <a:pt x="17440" y="5288"/>
                    <a:pt x="17552" y="4693"/>
                  </a:cubicBezTo>
                  <a:cubicBezTo>
                    <a:pt x="17663" y="4099"/>
                    <a:pt x="18521" y="3839"/>
                    <a:pt x="19379" y="3839"/>
                  </a:cubicBezTo>
                  <a:cubicBezTo>
                    <a:pt x="20238" y="3839"/>
                    <a:pt x="20312" y="3429"/>
                    <a:pt x="20051" y="3243"/>
                  </a:cubicBezTo>
                  <a:cubicBezTo>
                    <a:pt x="19791" y="3059"/>
                    <a:pt x="21469" y="1981"/>
                    <a:pt x="21431" y="1683"/>
                  </a:cubicBezTo>
                  <a:cubicBezTo>
                    <a:pt x="21394" y="1386"/>
                    <a:pt x="20536" y="2352"/>
                    <a:pt x="20275" y="201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3" name="Shape 2900"/>
            <p:cNvSpPr/>
            <p:nvPr/>
          </p:nvSpPr>
          <p:spPr>
            <a:xfrm>
              <a:off x="7652497" y="3329204"/>
              <a:ext cx="1389860" cy="954587"/>
            </a:xfrm>
            <a:custGeom>
              <a:avLst/>
              <a:gdLst/>
              <a:ahLst/>
              <a:cxnLst>
                <a:cxn ang="0">
                  <a:pos x="wd2" y="hd2"/>
                </a:cxn>
                <a:cxn ang="5400000">
                  <a:pos x="wd2" y="hd2"/>
                </a:cxn>
                <a:cxn ang="10800000">
                  <a:pos x="wd2" y="hd2"/>
                </a:cxn>
                <a:cxn ang="16200000">
                  <a:pos x="wd2" y="hd2"/>
                </a:cxn>
              </a:cxnLst>
              <a:rect l="0" t="0" r="r" b="b"/>
              <a:pathLst>
                <a:path w="21536" h="21357" extrusionOk="0">
                  <a:moveTo>
                    <a:pt x="12477" y="20436"/>
                  </a:moveTo>
                  <a:cubicBezTo>
                    <a:pt x="12339" y="20436"/>
                    <a:pt x="11988" y="20727"/>
                    <a:pt x="12127" y="21141"/>
                  </a:cubicBezTo>
                  <a:cubicBezTo>
                    <a:pt x="12265" y="21556"/>
                    <a:pt x="12722" y="21280"/>
                    <a:pt x="12733" y="21095"/>
                  </a:cubicBezTo>
                  <a:cubicBezTo>
                    <a:pt x="12743" y="20911"/>
                    <a:pt x="12952" y="20622"/>
                    <a:pt x="12924" y="20482"/>
                  </a:cubicBezTo>
                  <a:cubicBezTo>
                    <a:pt x="12903" y="20374"/>
                    <a:pt x="12616" y="20436"/>
                    <a:pt x="12477" y="20436"/>
                  </a:cubicBezTo>
                  <a:close/>
                  <a:moveTo>
                    <a:pt x="16273" y="18348"/>
                  </a:moveTo>
                  <a:cubicBezTo>
                    <a:pt x="16157" y="18962"/>
                    <a:pt x="16429" y="19274"/>
                    <a:pt x="16465" y="19238"/>
                  </a:cubicBezTo>
                  <a:cubicBezTo>
                    <a:pt x="16571" y="19131"/>
                    <a:pt x="17007" y="17810"/>
                    <a:pt x="16911" y="17626"/>
                  </a:cubicBezTo>
                  <a:cubicBezTo>
                    <a:pt x="16816" y="17442"/>
                    <a:pt x="16390" y="17733"/>
                    <a:pt x="16273" y="18348"/>
                  </a:cubicBezTo>
                  <a:close/>
                  <a:moveTo>
                    <a:pt x="21483" y="3809"/>
                  </a:moveTo>
                  <a:cubicBezTo>
                    <a:pt x="21494" y="3533"/>
                    <a:pt x="21270" y="3625"/>
                    <a:pt x="21196" y="3702"/>
                  </a:cubicBezTo>
                  <a:cubicBezTo>
                    <a:pt x="21122" y="3779"/>
                    <a:pt x="20909" y="3702"/>
                    <a:pt x="20845" y="3886"/>
                  </a:cubicBezTo>
                  <a:cubicBezTo>
                    <a:pt x="20781" y="4070"/>
                    <a:pt x="20675" y="3963"/>
                    <a:pt x="20526" y="3994"/>
                  </a:cubicBezTo>
                  <a:cubicBezTo>
                    <a:pt x="20378" y="4024"/>
                    <a:pt x="20165" y="3932"/>
                    <a:pt x="20175" y="3794"/>
                  </a:cubicBezTo>
                  <a:cubicBezTo>
                    <a:pt x="20186" y="3656"/>
                    <a:pt x="20090" y="3518"/>
                    <a:pt x="20101" y="3349"/>
                  </a:cubicBezTo>
                  <a:cubicBezTo>
                    <a:pt x="20112" y="3180"/>
                    <a:pt x="19952" y="3257"/>
                    <a:pt x="19846" y="3103"/>
                  </a:cubicBezTo>
                  <a:cubicBezTo>
                    <a:pt x="19739" y="2950"/>
                    <a:pt x="19527" y="2842"/>
                    <a:pt x="19484" y="2873"/>
                  </a:cubicBezTo>
                  <a:cubicBezTo>
                    <a:pt x="19442" y="2903"/>
                    <a:pt x="19314" y="2704"/>
                    <a:pt x="19133" y="2689"/>
                  </a:cubicBezTo>
                  <a:cubicBezTo>
                    <a:pt x="18953" y="2673"/>
                    <a:pt x="18974" y="2504"/>
                    <a:pt x="18995" y="2397"/>
                  </a:cubicBezTo>
                  <a:cubicBezTo>
                    <a:pt x="19016" y="2290"/>
                    <a:pt x="18846" y="1952"/>
                    <a:pt x="18814" y="1767"/>
                  </a:cubicBezTo>
                  <a:cubicBezTo>
                    <a:pt x="18782" y="1583"/>
                    <a:pt x="18655" y="1553"/>
                    <a:pt x="18602" y="1153"/>
                  </a:cubicBezTo>
                  <a:cubicBezTo>
                    <a:pt x="18549" y="754"/>
                    <a:pt x="18400" y="862"/>
                    <a:pt x="18432" y="678"/>
                  </a:cubicBezTo>
                  <a:cubicBezTo>
                    <a:pt x="18464" y="494"/>
                    <a:pt x="18251" y="401"/>
                    <a:pt x="18198" y="294"/>
                  </a:cubicBezTo>
                  <a:cubicBezTo>
                    <a:pt x="18145" y="186"/>
                    <a:pt x="17921" y="232"/>
                    <a:pt x="17762" y="110"/>
                  </a:cubicBezTo>
                  <a:cubicBezTo>
                    <a:pt x="17602" y="-13"/>
                    <a:pt x="17507" y="79"/>
                    <a:pt x="17358" y="18"/>
                  </a:cubicBezTo>
                  <a:cubicBezTo>
                    <a:pt x="17209" y="-44"/>
                    <a:pt x="16869" y="79"/>
                    <a:pt x="16826" y="79"/>
                  </a:cubicBezTo>
                  <a:cubicBezTo>
                    <a:pt x="16784" y="79"/>
                    <a:pt x="16518" y="2"/>
                    <a:pt x="16369" y="294"/>
                  </a:cubicBezTo>
                  <a:cubicBezTo>
                    <a:pt x="16220" y="586"/>
                    <a:pt x="16337" y="570"/>
                    <a:pt x="16401" y="570"/>
                  </a:cubicBezTo>
                  <a:cubicBezTo>
                    <a:pt x="16465" y="570"/>
                    <a:pt x="16497" y="846"/>
                    <a:pt x="16507" y="939"/>
                  </a:cubicBezTo>
                  <a:cubicBezTo>
                    <a:pt x="16518" y="1030"/>
                    <a:pt x="16401" y="1169"/>
                    <a:pt x="16348" y="1200"/>
                  </a:cubicBezTo>
                  <a:cubicBezTo>
                    <a:pt x="16295" y="1231"/>
                    <a:pt x="16146" y="1568"/>
                    <a:pt x="16124" y="1691"/>
                  </a:cubicBezTo>
                  <a:cubicBezTo>
                    <a:pt x="16103" y="1814"/>
                    <a:pt x="15933" y="2120"/>
                    <a:pt x="15954" y="2228"/>
                  </a:cubicBezTo>
                  <a:cubicBezTo>
                    <a:pt x="15975" y="2336"/>
                    <a:pt x="15869" y="2443"/>
                    <a:pt x="15795" y="2458"/>
                  </a:cubicBezTo>
                  <a:cubicBezTo>
                    <a:pt x="15720" y="2474"/>
                    <a:pt x="15518" y="2689"/>
                    <a:pt x="15455" y="2719"/>
                  </a:cubicBezTo>
                  <a:cubicBezTo>
                    <a:pt x="15391" y="2750"/>
                    <a:pt x="15136" y="2689"/>
                    <a:pt x="15104" y="2581"/>
                  </a:cubicBezTo>
                  <a:cubicBezTo>
                    <a:pt x="15094" y="2546"/>
                    <a:pt x="15062" y="2518"/>
                    <a:pt x="15024" y="2495"/>
                  </a:cubicBezTo>
                  <a:lnTo>
                    <a:pt x="14736" y="3325"/>
                  </a:lnTo>
                  <a:lnTo>
                    <a:pt x="14713" y="3593"/>
                  </a:lnTo>
                  <a:cubicBezTo>
                    <a:pt x="14713" y="3593"/>
                    <a:pt x="14528" y="3660"/>
                    <a:pt x="14666" y="3860"/>
                  </a:cubicBezTo>
                  <a:cubicBezTo>
                    <a:pt x="14805" y="4061"/>
                    <a:pt x="14829" y="3894"/>
                    <a:pt x="15037" y="3894"/>
                  </a:cubicBezTo>
                  <a:cubicBezTo>
                    <a:pt x="15246" y="3894"/>
                    <a:pt x="15338" y="4128"/>
                    <a:pt x="15385" y="3961"/>
                  </a:cubicBezTo>
                  <a:cubicBezTo>
                    <a:pt x="15431" y="3794"/>
                    <a:pt x="15616" y="3693"/>
                    <a:pt x="15732" y="3894"/>
                  </a:cubicBezTo>
                  <a:cubicBezTo>
                    <a:pt x="15848" y="4094"/>
                    <a:pt x="16219" y="4429"/>
                    <a:pt x="16195" y="4596"/>
                  </a:cubicBezTo>
                  <a:cubicBezTo>
                    <a:pt x="16172" y="4763"/>
                    <a:pt x="15964" y="4730"/>
                    <a:pt x="15825" y="4663"/>
                  </a:cubicBezTo>
                  <a:cubicBezTo>
                    <a:pt x="15686" y="4596"/>
                    <a:pt x="15500" y="4797"/>
                    <a:pt x="15362" y="4797"/>
                  </a:cubicBezTo>
                  <a:cubicBezTo>
                    <a:pt x="15222" y="4797"/>
                    <a:pt x="15061" y="4864"/>
                    <a:pt x="14921" y="5065"/>
                  </a:cubicBezTo>
                  <a:cubicBezTo>
                    <a:pt x="14782" y="5265"/>
                    <a:pt x="14805" y="5466"/>
                    <a:pt x="14597" y="5499"/>
                  </a:cubicBezTo>
                  <a:cubicBezTo>
                    <a:pt x="14389" y="5533"/>
                    <a:pt x="14296" y="5499"/>
                    <a:pt x="14064" y="5733"/>
                  </a:cubicBezTo>
                  <a:cubicBezTo>
                    <a:pt x="13833" y="5968"/>
                    <a:pt x="13578" y="5867"/>
                    <a:pt x="13485" y="5800"/>
                  </a:cubicBezTo>
                  <a:cubicBezTo>
                    <a:pt x="13392" y="5733"/>
                    <a:pt x="13230" y="5700"/>
                    <a:pt x="13138" y="5934"/>
                  </a:cubicBezTo>
                  <a:cubicBezTo>
                    <a:pt x="13045" y="6168"/>
                    <a:pt x="13253" y="6268"/>
                    <a:pt x="13230" y="6536"/>
                  </a:cubicBezTo>
                  <a:cubicBezTo>
                    <a:pt x="13207" y="6804"/>
                    <a:pt x="12976" y="6737"/>
                    <a:pt x="12790" y="7038"/>
                  </a:cubicBezTo>
                  <a:cubicBezTo>
                    <a:pt x="12605" y="7339"/>
                    <a:pt x="12304" y="7473"/>
                    <a:pt x="12142" y="7439"/>
                  </a:cubicBezTo>
                  <a:cubicBezTo>
                    <a:pt x="11980" y="7406"/>
                    <a:pt x="11632" y="7272"/>
                    <a:pt x="11331" y="7473"/>
                  </a:cubicBezTo>
                  <a:cubicBezTo>
                    <a:pt x="11030" y="7673"/>
                    <a:pt x="10821" y="7975"/>
                    <a:pt x="10705" y="7941"/>
                  </a:cubicBezTo>
                  <a:cubicBezTo>
                    <a:pt x="10590" y="7907"/>
                    <a:pt x="10590" y="7706"/>
                    <a:pt x="10428" y="7740"/>
                  </a:cubicBezTo>
                  <a:cubicBezTo>
                    <a:pt x="10265" y="7774"/>
                    <a:pt x="10173" y="7706"/>
                    <a:pt x="10057" y="7606"/>
                  </a:cubicBezTo>
                  <a:cubicBezTo>
                    <a:pt x="9941" y="7506"/>
                    <a:pt x="9849" y="7673"/>
                    <a:pt x="9663" y="7473"/>
                  </a:cubicBezTo>
                  <a:cubicBezTo>
                    <a:pt x="9478" y="7272"/>
                    <a:pt x="9154" y="7305"/>
                    <a:pt x="9015" y="7272"/>
                  </a:cubicBezTo>
                  <a:cubicBezTo>
                    <a:pt x="8876" y="7239"/>
                    <a:pt x="8343" y="7272"/>
                    <a:pt x="8157" y="7239"/>
                  </a:cubicBezTo>
                  <a:cubicBezTo>
                    <a:pt x="7972" y="7205"/>
                    <a:pt x="7717" y="7305"/>
                    <a:pt x="7694" y="7172"/>
                  </a:cubicBezTo>
                  <a:cubicBezTo>
                    <a:pt x="7671" y="7038"/>
                    <a:pt x="7532" y="6937"/>
                    <a:pt x="7486" y="6637"/>
                  </a:cubicBezTo>
                  <a:cubicBezTo>
                    <a:pt x="7440" y="6335"/>
                    <a:pt x="7324" y="6235"/>
                    <a:pt x="7208" y="6202"/>
                  </a:cubicBezTo>
                  <a:cubicBezTo>
                    <a:pt x="7092" y="6168"/>
                    <a:pt x="7078" y="5992"/>
                    <a:pt x="6976" y="5968"/>
                  </a:cubicBezTo>
                  <a:cubicBezTo>
                    <a:pt x="6927" y="5956"/>
                    <a:pt x="6868" y="5733"/>
                    <a:pt x="6707" y="5733"/>
                  </a:cubicBezTo>
                  <a:cubicBezTo>
                    <a:pt x="6545" y="5733"/>
                    <a:pt x="5978" y="5637"/>
                    <a:pt x="5897" y="5446"/>
                  </a:cubicBezTo>
                  <a:cubicBezTo>
                    <a:pt x="5816" y="5255"/>
                    <a:pt x="5978" y="5212"/>
                    <a:pt x="5978" y="5021"/>
                  </a:cubicBezTo>
                  <a:cubicBezTo>
                    <a:pt x="5978" y="4830"/>
                    <a:pt x="6066" y="4574"/>
                    <a:pt x="6000" y="4500"/>
                  </a:cubicBezTo>
                  <a:cubicBezTo>
                    <a:pt x="5934" y="4426"/>
                    <a:pt x="5823" y="4256"/>
                    <a:pt x="5809" y="4107"/>
                  </a:cubicBezTo>
                  <a:cubicBezTo>
                    <a:pt x="5794" y="3958"/>
                    <a:pt x="5617" y="3757"/>
                    <a:pt x="5499" y="3746"/>
                  </a:cubicBezTo>
                  <a:cubicBezTo>
                    <a:pt x="5382" y="3735"/>
                    <a:pt x="5286" y="3629"/>
                    <a:pt x="5176" y="3491"/>
                  </a:cubicBezTo>
                  <a:cubicBezTo>
                    <a:pt x="5065" y="3353"/>
                    <a:pt x="4962" y="3363"/>
                    <a:pt x="4918" y="3012"/>
                  </a:cubicBezTo>
                  <a:cubicBezTo>
                    <a:pt x="4915" y="2989"/>
                    <a:pt x="4910" y="2971"/>
                    <a:pt x="4906" y="2950"/>
                  </a:cubicBezTo>
                  <a:cubicBezTo>
                    <a:pt x="4862" y="2944"/>
                    <a:pt x="4805" y="2919"/>
                    <a:pt x="4769" y="2919"/>
                  </a:cubicBezTo>
                  <a:cubicBezTo>
                    <a:pt x="4740" y="2919"/>
                    <a:pt x="4706" y="2884"/>
                    <a:pt x="4675" y="2838"/>
                  </a:cubicBezTo>
                  <a:cubicBezTo>
                    <a:pt x="4646" y="2984"/>
                    <a:pt x="4550" y="3057"/>
                    <a:pt x="4550" y="3172"/>
                  </a:cubicBezTo>
                  <a:cubicBezTo>
                    <a:pt x="4550" y="3299"/>
                    <a:pt x="4513" y="3459"/>
                    <a:pt x="4396" y="3459"/>
                  </a:cubicBezTo>
                  <a:cubicBezTo>
                    <a:pt x="4278" y="3459"/>
                    <a:pt x="4168" y="3586"/>
                    <a:pt x="4160" y="3852"/>
                  </a:cubicBezTo>
                  <a:cubicBezTo>
                    <a:pt x="4153" y="4118"/>
                    <a:pt x="4263" y="4150"/>
                    <a:pt x="4212" y="4267"/>
                  </a:cubicBezTo>
                  <a:cubicBezTo>
                    <a:pt x="4160" y="4384"/>
                    <a:pt x="3946" y="4500"/>
                    <a:pt x="3873" y="4447"/>
                  </a:cubicBezTo>
                  <a:cubicBezTo>
                    <a:pt x="3799" y="4394"/>
                    <a:pt x="3660" y="4426"/>
                    <a:pt x="3542" y="4405"/>
                  </a:cubicBezTo>
                  <a:cubicBezTo>
                    <a:pt x="3424" y="4384"/>
                    <a:pt x="3336" y="4171"/>
                    <a:pt x="3299" y="4405"/>
                  </a:cubicBezTo>
                  <a:cubicBezTo>
                    <a:pt x="3262" y="4639"/>
                    <a:pt x="3019" y="5329"/>
                    <a:pt x="3078" y="5403"/>
                  </a:cubicBezTo>
                  <a:cubicBezTo>
                    <a:pt x="3137" y="5478"/>
                    <a:pt x="3181" y="5648"/>
                    <a:pt x="3078" y="5648"/>
                  </a:cubicBezTo>
                  <a:cubicBezTo>
                    <a:pt x="2975" y="5648"/>
                    <a:pt x="2872" y="5627"/>
                    <a:pt x="2821" y="5552"/>
                  </a:cubicBezTo>
                  <a:cubicBezTo>
                    <a:pt x="2769" y="5478"/>
                    <a:pt x="2601" y="5656"/>
                    <a:pt x="2482" y="5648"/>
                  </a:cubicBezTo>
                  <a:cubicBezTo>
                    <a:pt x="2427" y="5644"/>
                    <a:pt x="2196" y="5794"/>
                    <a:pt x="2276" y="5851"/>
                  </a:cubicBezTo>
                  <a:cubicBezTo>
                    <a:pt x="2355" y="5909"/>
                    <a:pt x="2355" y="6185"/>
                    <a:pt x="2355" y="6300"/>
                  </a:cubicBezTo>
                  <a:cubicBezTo>
                    <a:pt x="2355" y="6415"/>
                    <a:pt x="2531" y="6761"/>
                    <a:pt x="2499" y="6876"/>
                  </a:cubicBezTo>
                  <a:cubicBezTo>
                    <a:pt x="2467" y="6991"/>
                    <a:pt x="2308" y="7118"/>
                    <a:pt x="2308" y="7267"/>
                  </a:cubicBezTo>
                  <a:cubicBezTo>
                    <a:pt x="2308" y="7417"/>
                    <a:pt x="2340" y="7555"/>
                    <a:pt x="2284" y="7590"/>
                  </a:cubicBezTo>
                  <a:cubicBezTo>
                    <a:pt x="2228" y="7624"/>
                    <a:pt x="2052" y="7728"/>
                    <a:pt x="1965" y="7820"/>
                  </a:cubicBezTo>
                  <a:cubicBezTo>
                    <a:pt x="1877" y="7912"/>
                    <a:pt x="1733" y="7912"/>
                    <a:pt x="1686" y="8050"/>
                  </a:cubicBezTo>
                  <a:cubicBezTo>
                    <a:pt x="1638" y="8188"/>
                    <a:pt x="1566" y="8308"/>
                    <a:pt x="1399" y="8281"/>
                  </a:cubicBezTo>
                  <a:cubicBezTo>
                    <a:pt x="1255" y="8257"/>
                    <a:pt x="1183" y="8223"/>
                    <a:pt x="1071" y="8419"/>
                  </a:cubicBezTo>
                  <a:cubicBezTo>
                    <a:pt x="960" y="8614"/>
                    <a:pt x="936" y="8534"/>
                    <a:pt x="856" y="8626"/>
                  </a:cubicBezTo>
                  <a:cubicBezTo>
                    <a:pt x="777" y="8718"/>
                    <a:pt x="697" y="8557"/>
                    <a:pt x="633" y="8522"/>
                  </a:cubicBezTo>
                  <a:cubicBezTo>
                    <a:pt x="569" y="8488"/>
                    <a:pt x="482" y="8626"/>
                    <a:pt x="418" y="8626"/>
                  </a:cubicBezTo>
                  <a:cubicBezTo>
                    <a:pt x="354" y="8626"/>
                    <a:pt x="298" y="8775"/>
                    <a:pt x="219" y="8810"/>
                  </a:cubicBezTo>
                  <a:cubicBezTo>
                    <a:pt x="138" y="8845"/>
                    <a:pt x="59" y="8810"/>
                    <a:pt x="59" y="8948"/>
                  </a:cubicBezTo>
                  <a:cubicBezTo>
                    <a:pt x="59" y="9033"/>
                    <a:pt x="44" y="9132"/>
                    <a:pt x="0" y="9206"/>
                  </a:cubicBezTo>
                  <a:lnTo>
                    <a:pt x="0" y="9206"/>
                  </a:lnTo>
                  <a:lnTo>
                    <a:pt x="57" y="9656"/>
                  </a:lnTo>
                  <a:cubicBezTo>
                    <a:pt x="57" y="9656"/>
                    <a:pt x="398" y="9820"/>
                    <a:pt x="412" y="9985"/>
                  </a:cubicBezTo>
                  <a:cubicBezTo>
                    <a:pt x="426" y="10149"/>
                    <a:pt x="483" y="10682"/>
                    <a:pt x="483" y="10682"/>
                  </a:cubicBezTo>
                  <a:cubicBezTo>
                    <a:pt x="483" y="10682"/>
                    <a:pt x="479" y="10682"/>
                    <a:pt x="473" y="10683"/>
                  </a:cubicBezTo>
                  <a:cubicBezTo>
                    <a:pt x="611" y="10840"/>
                    <a:pt x="800" y="11007"/>
                    <a:pt x="800" y="11067"/>
                  </a:cubicBezTo>
                  <a:cubicBezTo>
                    <a:pt x="800" y="11136"/>
                    <a:pt x="817" y="11343"/>
                    <a:pt x="984" y="11458"/>
                  </a:cubicBezTo>
                  <a:cubicBezTo>
                    <a:pt x="1090" y="11531"/>
                    <a:pt x="1199" y="11609"/>
                    <a:pt x="1265" y="11674"/>
                  </a:cubicBezTo>
                  <a:cubicBezTo>
                    <a:pt x="1273" y="11644"/>
                    <a:pt x="1278" y="11625"/>
                    <a:pt x="1278" y="11625"/>
                  </a:cubicBezTo>
                  <a:lnTo>
                    <a:pt x="1420" y="11604"/>
                  </a:lnTo>
                  <a:cubicBezTo>
                    <a:pt x="1420" y="11604"/>
                    <a:pt x="1462" y="11642"/>
                    <a:pt x="1501" y="11704"/>
                  </a:cubicBezTo>
                  <a:cubicBezTo>
                    <a:pt x="1536" y="11538"/>
                    <a:pt x="1781" y="11356"/>
                    <a:pt x="1909" y="11366"/>
                  </a:cubicBezTo>
                  <a:cubicBezTo>
                    <a:pt x="2044" y="11378"/>
                    <a:pt x="2355" y="11735"/>
                    <a:pt x="2323" y="11861"/>
                  </a:cubicBezTo>
                  <a:cubicBezTo>
                    <a:pt x="2292" y="11988"/>
                    <a:pt x="2068" y="12449"/>
                    <a:pt x="1965" y="12483"/>
                  </a:cubicBezTo>
                  <a:cubicBezTo>
                    <a:pt x="1926" y="12496"/>
                    <a:pt x="1868" y="12503"/>
                    <a:pt x="1811" y="12506"/>
                  </a:cubicBezTo>
                  <a:cubicBezTo>
                    <a:pt x="1802" y="12581"/>
                    <a:pt x="1789" y="12651"/>
                    <a:pt x="1789" y="12691"/>
                  </a:cubicBezTo>
                  <a:cubicBezTo>
                    <a:pt x="1789" y="12794"/>
                    <a:pt x="1917" y="12957"/>
                    <a:pt x="1988" y="13141"/>
                  </a:cubicBezTo>
                  <a:cubicBezTo>
                    <a:pt x="2059" y="13326"/>
                    <a:pt x="1874" y="13449"/>
                    <a:pt x="1775" y="13326"/>
                  </a:cubicBezTo>
                  <a:cubicBezTo>
                    <a:pt x="1676" y="13203"/>
                    <a:pt x="1633" y="13449"/>
                    <a:pt x="1690" y="13551"/>
                  </a:cubicBezTo>
                  <a:cubicBezTo>
                    <a:pt x="1747" y="13654"/>
                    <a:pt x="1718" y="13941"/>
                    <a:pt x="1818" y="13962"/>
                  </a:cubicBezTo>
                  <a:cubicBezTo>
                    <a:pt x="1917" y="13982"/>
                    <a:pt x="2002" y="14269"/>
                    <a:pt x="2116" y="14269"/>
                  </a:cubicBezTo>
                  <a:cubicBezTo>
                    <a:pt x="2229" y="14269"/>
                    <a:pt x="2329" y="14535"/>
                    <a:pt x="2329" y="14535"/>
                  </a:cubicBezTo>
                  <a:cubicBezTo>
                    <a:pt x="2329" y="14535"/>
                    <a:pt x="2485" y="14679"/>
                    <a:pt x="2485" y="14761"/>
                  </a:cubicBezTo>
                  <a:cubicBezTo>
                    <a:pt x="2485" y="14771"/>
                    <a:pt x="2482" y="14781"/>
                    <a:pt x="2478" y="14792"/>
                  </a:cubicBezTo>
                  <a:cubicBezTo>
                    <a:pt x="2602" y="14774"/>
                    <a:pt x="2684" y="14768"/>
                    <a:pt x="2698" y="14694"/>
                  </a:cubicBezTo>
                  <a:cubicBezTo>
                    <a:pt x="2714" y="14613"/>
                    <a:pt x="2874" y="14613"/>
                    <a:pt x="2985" y="14774"/>
                  </a:cubicBezTo>
                  <a:cubicBezTo>
                    <a:pt x="3097" y="14936"/>
                    <a:pt x="3552" y="15350"/>
                    <a:pt x="3719" y="15546"/>
                  </a:cubicBezTo>
                  <a:cubicBezTo>
                    <a:pt x="3887" y="15742"/>
                    <a:pt x="4277" y="15960"/>
                    <a:pt x="4413" y="15949"/>
                  </a:cubicBezTo>
                  <a:cubicBezTo>
                    <a:pt x="4548" y="15937"/>
                    <a:pt x="4676" y="16087"/>
                    <a:pt x="4883" y="16075"/>
                  </a:cubicBezTo>
                  <a:cubicBezTo>
                    <a:pt x="4914" y="16074"/>
                    <a:pt x="4941" y="16075"/>
                    <a:pt x="4966" y="16078"/>
                  </a:cubicBezTo>
                  <a:cubicBezTo>
                    <a:pt x="4995" y="16033"/>
                    <a:pt x="5045" y="16032"/>
                    <a:pt x="5083" y="15950"/>
                  </a:cubicBezTo>
                  <a:cubicBezTo>
                    <a:pt x="5140" y="15827"/>
                    <a:pt x="5225" y="16053"/>
                    <a:pt x="5197" y="16216"/>
                  </a:cubicBezTo>
                  <a:cubicBezTo>
                    <a:pt x="5183" y="16292"/>
                    <a:pt x="5195" y="16377"/>
                    <a:pt x="5217" y="16444"/>
                  </a:cubicBezTo>
                  <a:cubicBezTo>
                    <a:pt x="5245" y="16386"/>
                    <a:pt x="5274" y="16308"/>
                    <a:pt x="5298" y="16225"/>
                  </a:cubicBezTo>
                  <a:cubicBezTo>
                    <a:pt x="5370" y="15972"/>
                    <a:pt x="5481" y="15983"/>
                    <a:pt x="5553" y="15903"/>
                  </a:cubicBezTo>
                  <a:cubicBezTo>
                    <a:pt x="5625" y="15822"/>
                    <a:pt x="5697" y="15857"/>
                    <a:pt x="5848" y="15972"/>
                  </a:cubicBezTo>
                  <a:cubicBezTo>
                    <a:pt x="5991" y="16080"/>
                    <a:pt x="6049" y="15852"/>
                    <a:pt x="6263" y="16135"/>
                  </a:cubicBezTo>
                  <a:cubicBezTo>
                    <a:pt x="6308" y="16107"/>
                    <a:pt x="6364" y="16073"/>
                    <a:pt x="6389" y="16073"/>
                  </a:cubicBezTo>
                  <a:cubicBezTo>
                    <a:pt x="6432" y="16073"/>
                    <a:pt x="6489" y="15950"/>
                    <a:pt x="6559" y="15847"/>
                  </a:cubicBezTo>
                  <a:cubicBezTo>
                    <a:pt x="6630" y="15745"/>
                    <a:pt x="6616" y="15621"/>
                    <a:pt x="6701" y="15642"/>
                  </a:cubicBezTo>
                  <a:cubicBezTo>
                    <a:pt x="6787" y="15663"/>
                    <a:pt x="6829" y="15499"/>
                    <a:pt x="7014" y="15355"/>
                  </a:cubicBezTo>
                  <a:cubicBezTo>
                    <a:pt x="7198" y="15212"/>
                    <a:pt x="7354" y="15438"/>
                    <a:pt x="7440" y="15335"/>
                  </a:cubicBezTo>
                  <a:cubicBezTo>
                    <a:pt x="7525" y="15232"/>
                    <a:pt x="7624" y="15191"/>
                    <a:pt x="7624" y="15294"/>
                  </a:cubicBezTo>
                  <a:cubicBezTo>
                    <a:pt x="7624" y="15397"/>
                    <a:pt x="7738" y="15520"/>
                    <a:pt x="7766" y="15642"/>
                  </a:cubicBezTo>
                  <a:cubicBezTo>
                    <a:pt x="7792" y="15752"/>
                    <a:pt x="7941" y="15797"/>
                    <a:pt x="7973" y="15804"/>
                  </a:cubicBezTo>
                  <a:cubicBezTo>
                    <a:pt x="7999" y="15784"/>
                    <a:pt x="8021" y="15766"/>
                    <a:pt x="8033" y="15753"/>
                  </a:cubicBezTo>
                  <a:cubicBezTo>
                    <a:pt x="8121" y="15661"/>
                    <a:pt x="8272" y="15764"/>
                    <a:pt x="8272" y="15903"/>
                  </a:cubicBezTo>
                  <a:cubicBezTo>
                    <a:pt x="8272" y="16041"/>
                    <a:pt x="8280" y="16190"/>
                    <a:pt x="8352" y="16190"/>
                  </a:cubicBezTo>
                  <a:cubicBezTo>
                    <a:pt x="8424" y="16190"/>
                    <a:pt x="8496" y="16190"/>
                    <a:pt x="8496" y="16444"/>
                  </a:cubicBezTo>
                  <a:cubicBezTo>
                    <a:pt x="8496" y="16697"/>
                    <a:pt x="8559" y="16985"/>
                    <a:pt x="8408" y="17204"/>
                  </a:cubicBezTo>
                  <a:cubicBezTo>
                    <a:pt x="8256" y="17423"/>
                    <a:pt x="8081" y="17814"/>
                    <a:pt x="8113" y="17929"/>
                  </a:cubicBezTo>
                  <a:cubicBezTo>
                    <a:pt x="8145" y="18044"/>
                    <a:pt x="8065" y="18263"/>
                    <a:pt x="8177" y="18183"/>
                  </a:cubicBezTo>
                  <a:cubicBezTo>
                    <a:pt x="8288" y="18102"/>
                    <a:pt x="8544" y="18183"/>
                    <a:pt x="8504" y="18274"/>
                  </a:cubicBezTo>
                  <a:cubicBezTo>
                    <a:pt x="8464" y="18367"/>
                    <a:pt x="8512" y="18689"/>
                    <a:pt x="8615" y="18700"/>
                  </a:cubicBezTo>
                  <a:cubicBezTo>
                    <a:pt x="8719" y="18712"/>
                    <a:pt x="8783" y="18793"/>
                    <a:pt x="8751" y="18931"/>
                  </a:cubicBezTo>
                  <a:cubicBezTo>
                    <a:pt x="8719" y="19069"/>
                    <a:pt x="8663" y="19276"/>
                    <a:pt x="8751" y="19276"/>
                  </a:cubicBezTo>
                  <a:cubicBezTo>
                    <a:pt x="8838" y="19276"/>
                    <a:pt x="8966" y="19276"/>
                    <a:pt x="8950" y="19415"/>
                  </a:cubicBezTo>
                  <a:cubicBezTo>
                    <a:pt x="8934" y="19553"/>
                    <a:pt x="9014" y="19679"/>
                    <a:pt x="9173" y="19587"/>
                  </a:cubicBezTo>
                  <a:cubicBezTo>
                    <a:pt x="9267" y="19533"/>
                    <a:pt x="9314" y="19484"/>
                    <a:pt x="9335" y="19539"/>
                  </a:cubicBezTo>
                  <a:cubicBezTo>
                    <a:pt x="9399" y="19535"/>
                    <a:pt x="9403" y="19744"/>
                    <a:pt x="9513" y="19783"/>
                  </a:cubicBezTo>
                  <a:cubicBezTo>
                    <a:pt x="9626" y="19824"/>
                    <a:pt x="9569" y="19435"/>
                    <a:pt x="9527" y="19373"/>
                  </a:cubicBezTo>
                  <a:cubicBezTo>
                    <a:pt x="9484" y="19311"/>
                    <a:pt x="9541" y="19045"/>
                    <a:pt x="9584" y="19107"/>
                  </a:cubicBezTo>
                  <a:cubicBezTo>
                    <a:pt x="9626" y="19168"/>
                    <a:pt x="9754" y="19107"/>
                    <a:pt x="9825" y="18984"/>
                  </a:cubicBezTo>
                  <a:cubicBezTo>
                    <a:pt x="9896" y="18861"/>
                    <a:pt x="10038" y="19086"/>
                    <a:pt x="10095" y="18943"/>
                  </a:cubicBezTo>
                  <a:cubicBezTo>
                    <a:pt x="10152" y="18799"/>
                    <a:pt x="10279" y="19045"/>
                    <a:pt x="10407" y="18943"/>
                  </a:cubicBezTo>
                  <a:cubicBezTo>
                    <a:pt x="10535" y="18840"/>
                    <a:pt x="10592" y="19025"/>
                    <a:pt x="10648" y="18881"/>
                  </a:cubicBezTo>
                  <a:cubicBezTo>
                    <a:pt x="10705" y="18738"/>
                    <a:pt x="10890" y="18553"/>
                    <a:pt x="10932" y="18615"/>
                  </a:cubicBezTo>
                  <a:cubicBezTo>
                    <a:pt x="10975" y="18676"/>
                    <a:pt x="11003" y="18799"/>
                    <a:pt x="11230" y="18840"/>
                  </a:cubicBezTo>
                  <a:cubicBezTo>
                    <a:pt x="11458" y="18881"/>
                    <a:pt x="11330" y="19045"/>
                    <a:pt x="11330" y="19148"/>
                  </a:cubicBezTo>
                  <a:cubicBezTo>
                    <a:pt x="11330" y="19250"/>
                    <a:pt x="11585" y="19517"/>
                    <a:pt x="11685" y="19537"/>
                  </a:cubicBezTo>
                  <a:cubicBezTo>
                    <a:pt x="11703" y="19541"/>
                    <a:pt x="11729" y="19573"/>
                    <a:pt x="11758" y="19622"/>
                  </a:cubicBezTo>
                  <a:cubicBezTo>
                    <a:pt x="11827" y="19573"/>
                    <a:pt x="11951" y="19655"/>
                    <a:pt x="11978" y="19538"/>
                  </a:cubicBezTo>
                  <a:cubicBezTo>
                    <a:pt x="12010" y="19399"/>
                    <a:pt x="12127" y="19437"/>
                    <a:pt x="12174" y="19553"/>
                  </a:cubicBezTo>
                  <a:cubicBezTo>
                    <a:pt x="12222" y="19668"/>
                    <a:pt x="12275" y="19691"/>
                    <a:pt x="12382" y="19553"/>
                  </a:cubicBezTo>
                  <a:cubicBezTo>
                    <a:pt x="12488" y="19415"/>
                    <a:pt x="12541" y="19691"/>
                    <a:pt x="12477" y="19768"/>
                  </a:cubicBezTo>
                  <a:cubicBezTo>
                    <a:pt x="12414" y="19844"/>
                    <a:pt x="12456" y="20082"/>
                    <a:pt x="12557" y="20221"/>
                  </a:cubicBezTo>
                  <a:cubicBezTo>
                    <a:pt x="12658" y="20359"/>
                    <a:pt x="12674" y="20136"/>
                    <a:pt x="12653" y="19998"/>
                  </a:cubicBezTo>
                  <a:cubicBezTo>
                    <a:pt x="12632" y="19860"/>
                    <a:pt x="12823" y="19722"/>
                    <a:pt x="13158" y="19561"/>
                  </a:cubicBezTo>
                  <a:cubicBezTo>
                    <a:pt x="13493" y="19399"/>
                    <a:pt x="13854" y="19046"/>
                    <a:pt x="13860" y="18970"/>
                  </a:cubicBezTo>
                  <a:cubicBezTo>
                    <a:pt x="13865" y="18893"/>
                    <a:pt x="14099" y="19107"/>
                    <a:pt x="14211" y="18985"/>
                  </a:cubicBezTo>
                  <a:cubicBezTo>
                    <a:pt x="14322" y="18862"/>
                    <a:pt x="14726" y="18847"/>
                    <a:pt x="14833" y="18839"/>
                  </a:cubicBezTo>
                  <a:cubicBezTo>
                    <a:pt x="14939" y="18831"/>
                    <a:pt x="14934" y="18700"/>
                    <a:pt x="15045" y="18570"/>
                  </a:cubicBezTo>
                  <a:cubicBezTo>
                    <a:pt x="15157" y="18440"/>
                    <a:pt x="15130" y="18378"/>
                    <a:pt x="15258" y="18325"/>
                  </a:cubicBezTo>
                  <a:cubicBezTo>
                    <a:pt x="15385" y="18271"/>
                    <a:pt x="15465" y="18102"/>
                    <a:pt x="15465" y="18010"/>
                  </a:cubicBezTo>
                  <a:cubicBezTo>
                    <a:pt x="15465" y="17918"/>
                    <a:pt x="15704" y="17887"/>
                    <a:pt x="15710" y="17787"/>
                  </a:cubicBezTo>
                  <a:cubicBezTo>
                    <a:pt x="15715" y="17688"/>
                    <a:pt x="15891" y="17657"/>
                    <a:pt x="15891" y="17534"/>
                  </a:cubicBezTo>
                  <a:cubicBezTo>
                    <a:pt x="15891" y="17412"/>
                    <a:pt x="15997" y="17434"/>
                    <a:pt x="16045" y="17342"/>
                  </a:cubicBezTo>
                  <a:cubicBezTo>
                    <a:pt x="16093" y="17250"/>
                    <a:pt x="16008" y="16981"/>
                    <a:pt x="16093" y="16943"/>
                  </a:cubicBezTo>
                  <a:cubicBezTo>
                    <a:pt x="16177" y="16904"/>
                    <a:pt x="16061" y="16759"/>
                    <a:pt x="16045" y="16690"/>
                  </a:cubicBezTo>
                  <a:cubicBezTo>
                    <a:pt x="16029" y="16621"/>
                    <a:pt x="16204" y="16605"/>
                    <a:pt x="16294" y="16521"/>
                  </a:cubicBezTo>
                  <a:cubicBezTo>
                    <a:pt x="16385" y="16436"/>
                    <a:pt x="16443" y="16306"/>
                    <a:pt x="16459" y="16160"/>
                  </a:cubicBezTo>
                  <a:cubicBezTo>
                    <a:pt x="16475" y="16014"/>
                    <a:pt x="16624" y="15884"/>
                    <a:pt x="16693" y="15845"/>
                  </a:cubicBezTo>
                  <a:cubicBezTo>
                    <a:pt x="16762" y="15807"/>
                    <a:pt x="16789" y="15600"/>
                    <a:pt x="16768" y="15423"/>
                  </a:cubicBezTo>
                  <a:cubicBezTo>
                    <a:pt x="16747" y="15247"/>
                    <a:pt x="16890" y="15292"/>
                    <a:pt x="16826" y="15223"/>
                  </a:cubicBezTo>
                  <a:cubicBezTo>
                    <a:pt x="16762" y="15154"/>
                    <a:pt x="16853" y="14963"/>
                    <a:pt x="16980" y="14909"/>
                  </a:cubicBezTo>
                  <a:cubicBezTo>
                    <a:pt x="17108" y="14855"/>
                    <a:pt x="16900" y="14771"/>
                    <a:pt x="16832" y="14848"/>
                  </a:cubicBezTo>
                  <a:cubicBezTo>
                    <a:pt x="16762" y="14924"/>
                    <a:pt x="16688" y="14625"/>
                    <a:pt x="16624" y="14740"/>
                  </a:cubicBezTo>
                  <a:cubicBezTo>
                    <a:pt x="16560" y="14855"/>
                    <a:pt x="16380" y="14671"/>
                    <a:pt x="16497" y="14633"/>
                  </a:cubicBezTo>
                  <a:cubicBezTo>
                    <a:pt x="16613" y="14594"/>
                    <a:pt x="16794" y="14402"/>
                    <a:pt x="16874" y="14364"/>
                  </a:cubicBezTo>
                  <a:cubicBezTo>
                    <a:pt x="16954" y="14325"/>
                    <a:pt x="16757" y="14072"/>
                    <a:pt x="16656" y="14080"/>
                  </a:cubicBezTo>
                  <a:cubicBezTo>
                    <a:pt x="16555" y="14087"/>
                    <a:pt x="16443" y="13742"/>
                    <a:pt x="16337" y="13742"/>
                  </a:cubicBezTo>
                  <a:cubicBezTo>
                    <a:pt x="16231" y="13742"/>
                    <a:pt x="16417" y="13635"/>
                    <a:pt x="16539" y="13727"/>
                  </a:cubicBezTo>
                  <a:cubicBezTo>
                    <a:pt x="16661" y="13819"/>
                    <a:pt x="16805" y="13896"/>
                    <a:pt x="16858" y="13819"/>
                  </a:cubicBezTo>
                  <a:cubicBezTo>
                    <a:pt x="16911" y="13742"/>
                    <a:pt x="16651" y="13435"/>
                    <a:pt x="16555" y="13328"/>
                  </a:cubicBezTo>
                  <a:cubicBezTo>
                    <a:pt x="16459" y="13220"/>
                    <a:pt x="16550" y="13074"/>
                    <a:pt x="16491" y="13013"/>
                  </a:cubicBezTo>
                  <a:cubicBezTo>
                    <a:pt x="16433" y="12952"/>
                    <a:pt x="16305" y="12560"/>
                    <a:pt x="16262" y="12383"/>
                  </a:cubicBezTo>
                  <a:cubicBezTo>
                    <a:pt x="16220" y="12207"/>
                    <a:pt x="15997" y="12176"/>
                    <a:pt x="15944" y="12061"/>
                  </a:cubicBezTo>
                  <a:cubicBezTo>
                    <a:pt x="15891" y="11946"/>
                    <a:pt x="15949" y="11677"/>
                    <a:pt x="16114" y="11577"/>
                  </a:cubicBezTo>
                  <a:cubicBezTo>
                    <a:pt x="16279" y="11478"/>
                    <a:pt x="16209" y="11278"/>
                    <a:pt x="16284" y="11301"/>
                  </a:cubicBezTo>
                  <a:cubicBezTo>
                    <a:pt x="16359" y="11324"/>
                    <a:pt x="16422" y="11278"/>
                    <a:pt x="16481" y="11102"/>
                  </a:cubicBezTo>
                  <a:cubicBezTo>
                    <a:pt x="16539" y="10925"/>
                    <a:pt x="16640" y="11032"/>
                    <a:pt x="16699" y="10940"/>
                  </a:cubicBezTo>
                  <a:cubicBezTo>
                    <a:pt x="16757" y="10848"/>
                    <a:pt x="17018" y="10856"/>
                    <a:pt x="17108" y="10764"/>
                  </a:cubicBezTo>
                  <a:cubicBezTo>
                    <a:pt x="17198" y="10672"/>
                    <a:pt x="17023" y="10388"/>
                    <a:pt x="16900" y="10434"/>
                  </a:cubicBezTo>
                  <a:cubicBezTo>
                    <a:pt x="16778" y="10479"/>
                    <a:pt x="16635" y="10411"/>
                    <a:pt x="16550" y="10226"/>
                  </a:cubicBezTo>
                  <a:cubicBezTo>
                    <a:pt x="16465" y="10042"/>
                    <a:pt x="16241" y="10564"/>
                    <a:pt x="16071" y="10679"/>
                  </a:cubicBezTo>
                  <a:cubicBezTo>
                    <a:pt x="15901" y="10794"/>
                    <a:pt x="15790" y="10472"/>
                    <a:pt x="15848" y="10265"/>
                  </a:cubicBezTo>
                  <a:cubicBezTo>
                    <a:pt x="15906" y="10058"/>
                    <a:pt x="15715" y="10065"/>
                    <a:pt x="15476" y="10080"/>
                  </a:cubicBezTo>
                  <a:cubicBezTo>
                    <a:pt x="15237" y="10096"/>
                    <a:pt x="15327" y="9466"/>
                    <a:pt x="15471" y="9436"/>
                  </a:cubicBezTo>
                  <a:cubicBezTo>
                    <a:pt x="15614" y="9405"/>
                    <a:pt x="15827" y="9628"/>
                    <a:pt x="15917" y="9244"/>
                  </a:cubicBezTo>
                  <a:cubicBezTo>
                    <a:pt x="16008" y="8860"/>
                    <a:pt x="16135" y="9159"/>
                    <a:pt x="16337" y="8822"/>
                  </a:cubicBezTo>
                  <a:cubicBezTo>
                    <a:pt x="16539" y="8484"/>
                    <a:pt x="16773" y="8277"/>
                    <a:pt x="16948" y="8476"/>
                  </a:cubicBezTo>
                  <a:cubicBezTo>
                    <a:pt x="17124" y="8676"/>
                    <a:pt x="16762" y="8991"/>
                    <a:pt x="16704" y="9182"/>
                  </a:cubicBezTo>
                  <a:cubicBezTo>
                    <a:pt x="16646" y="9374"/>
                    <a:pt x="16757" y="9436"/>
                    <a:pt x="16651" y="9581"/>
                  </a:cubicBezTo>
                  <a:cubicBezTo>
                    <a:pt x="16544" y="9728"/>
                    <a:pt x="16693" y="9766"/>
                    <a:pt x="16900" y="9574"/>
                  </a:cubicBezTo>
                  <a:cubicBezTo>
                    <a:pt x="17108" y="9382"/>
                    <a:pt x="17363" y="9152"/>
                    <a:pt x="17565" y="9037"/>
                  </a:cubicBezTo>
                  <a:cubicBezTo>
                    <a:pt x="17619" y="9006"/>
                    <a:pt x="17678" y="8998"/>
                    <a:pt x="17738" y="9005"/>
                  </a:cubicBezTo>
                  <a:cubicBezTo>
                    <a:pt x="17767" y="8894"/>
                    <a:pt x="17801" y="8805"/>
                    <a:pt x="17840" y="8777"/>
                  </a:cubicBezTo>
                  <a:cubicBezTo>
                    <a:pt x="17979" y="8677"/>
                    <a:pt x="18442" y="8376"/>
                    <a:pt x="18512" y="8242"/>
                  </a:cubicBezTo>
                  <a:cubicBezTo>
                    <a:pt x="18581" y="8108"/>
                    <a:pt x="18651" y="7874"/>
                    <a:pt x="18743" y="7874"/>
                  </a:cubicBezTo>
                  <a:cubicBezTo>
                    <a:pt x="18836" y="7874"/>
                    <a:pt x="18836" y="8008"/>
                    <a:pt x="18975" y="8008"/>
                  </a:cubicBezTo>
                  <a:cubicBezTo>
                    <a:pt x="19114" y="8008"/>
                    <a:pt x="19276" y="8075"/>
                    <a:pt x="19207" y="7907"/>
                  </a:cubicBezTo>
                  <a:cubicBezTo>
                    <a:pt x="19137" y="7740"/>
                    <a:pt x="19184" y="7740"/>
                    <a:pt x="19346" y="7706"/>
                  </a:cubicBezTo>
                  <a:cubicBezTo>
                    <a:pt x="19508" y="7673"/>
                    <a:pt x="19485" y="7439"/>
                    <a:pt x="19601" y="7439"/>
                  </a:cubicBezTo>
                  <a:cubicBezTo>
                    <a:pt x="19716" y="7439"/>
                    <a:pt x="19693" y="7038"/>
                    <a:pt x="19809" y="7038"/>
                  </a:cubicBezTo>
                  <a:cubicBezTo>
                    <a:pt x="19925" y="7038"/>
                    <a:pt x="19971" y="7272"/>
                    <a:pt x="20110" y="7205"/>
                  </a:cubicBezTo>
                  <a:cubicBezTo>
                    <a:pt x="20136" y="7192"/>
                    <a:pt x="20171" y="7202"/>
                    <a:pt x="20209" y="7226"/>
                  </a:cubicBezTo>
                  <a:cubicBezTo>
                    <a:pt x="20239" y="7192"/>
                    <a:pt x="20268" y="7160"/>
                    <a:pt x="20297" y="7130"/>
                  </a:cubicBezTo>
                  <a:cubicBezTo>
                    <a:pt x="20283" y="6921"/>
                    <a:pt x="20299" y="6733"/>
                    <a:pt x="20271" y="6634"/>
                  </a:cubicBezTo>
                  <a:cubicBezTo>
                    <a:pt x="20218" y="6450"/>
                    <a:pt x="20271" y="6312"/>
                    <a:pt x="20250" y="6204"/>
                  </a:cubicBezTo>
                  <a:cubicBezTo>
                    <a:pt x="20228" y="6097"/>
                    <a:pt x="20218" y="5836"/>
                    <a:pt x="20303" y="5836"/>
                  </a:cubicBezTo>
                  <a:cubicBezTo>
                    <a:pt x="20388" y="5836"/>
                    <a:pt x="20494" y="5529"/>
                    <a:pt x="20600" y="5636"/>
                  </a:cubicBezTo>
                  <a:cubicBezTo>
                    <a:pt x="20707" y="5744"/>
                    <a:pt x="20919" y="5774"/>
                    <a:pt x="20919" y="5636"/>
                  </a:cubicBezTo>
                  <a:cubicBezTo>
                    <a:pt x="20919" y="5498"/>
                    <a:pt x="21068" y="5483"/>
                    <a:pt x="21090" y="5298"/>
                  </a:cubicBezTo>
                  <a:cubicBezTo>
                    <a:pt x="21111" y="5114"/>
                    <a:pt x="21270" y="5068"/>
                    <a:pt x="21302" y="4899"/>
                  </a:cubicBezTo>
                  <a:cubicBezTo>
                    <a:pt x="21334" y="4731"/>
                    <a:pt x="21387" y="4331"/>
                    <a:pt x="21494" y="4239"/>
                  </a:cubicBezTo>
                  <a:cubicBezTo>
                    <a:pt x="21600" y="4147"/>
                    <a:pt x="21472" y="4086"/>
                    <a:pt x="21483" y="380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4" name="Shape 2901"/>
            <p:cNvSpPr/>
            <p:nvPr/>
          </p:nvSpPr>
          <p:spPr>
            <a:xfrm>
              <a:off x="8639849" y="4281294"/>
              <a:ext cx="216314" cy="309645"/>
            </a:xfrm>
            <a:custGeom>
              <a:avLst/>
              <a:gdLst/>
              <a:ahLst/>
              <a:cxnLst>
                <a:cxn ang="0">
                  <a:pos x="wd2" y="hd2"/>
                </a:cxn>
                <a:cxn ang="5400000">
                  <a:pos x="wd2" y="hd2"/>
                </a:cxn>
                <a:cxn ang="10800000">
                  <a:pos x="wd2" y="hd2"/>
                </a:cxn>
                <a:cxn ang="16200000">
                  <a:pos x="wd2" y="hd2"/>
                </a:cxn>
              </a:cxnLst>
              <a:rect l="0" t="0" r="r" b="b"/>
              <a:pathLst>
                <a:path w="20797" h="21330" extrusionOk="0">
                  <a:moveTo>
                    <a:pt x="20544" y="18588"/>
                  </a:moveTo>
                  <a:cubicBezTo>
                    <a:pt x="21336" y="17926"/>
                    <a:pt x="20016" y="16178"/>
                    <a:pt x="20016" y="15044"/>
                  </a:cubicBezTo>
                  <a:cubicBezTo>
                    <a:pt x="20016" y="13909"/>
                    <a:pt x="17839" y="14239"/>
                    <a:pt x="18433" y="14948"/>
                  </a:cubicBezTo>
                  <a:cubicBezTo>
                    <a:pt x="19027" y="15657"/>
                    <a:pt x="17313" y="15090"/>
                    <a:pt x="17179" y="15799"/>
                  </a:cubicBezTo>
                  <a:cubicBezTo>
                    <a:pt x="17048" y="16508"/>
                    <a:pt x="15793" y="15941"/>
                    <a:pt x="15860" y="16508"/>
                  </a:cubicBezTo>
                  <a:cubicBezTo>
                    <a:pt x="15927" y="17076"/>
                    <a:pt x="14542" y="16508"/>
                    <a:pt x="13882" y="16178"/>
                  </a:cubicBezTo>
                  <a:cubicBezTo>
                    <a:pt x="13221" y="15847"/>
                    <a:pt x="12299" y="17076"/>
                    <a:pt x="11308" y="17265"/>
                  </a:cubicBezTo>
                  <a:cubicBezTo>
                    <a:pt x="10320" y="17455"/>
                    <a:pt x="9794" y="18959"/>
                    <a:pt x="10450" y="18919"/>
                  </a:cubicBezTo>
                  <a:cubicBezTo>
                    <a:pt x="11242" y="18872"/>
                    <a:pt x="11637" y="18115"/>
                    <a:pt x="12429" y="18163"/>
                  </a:cubicBezTo>
                  <a:cubicBezTo>
                    <a:pt x="13221" y="18210"/>
                    <a:pt x="12958" y="17596"/>
                    <a:pt x="14079" y="17738"/>
                  </a:cubicBezTo>
                  <a:cubicBezTo>
                    <a:pt x="15200" y="17880"/>
                    <a:pt x="14408" y="20291"/>
                    <a:pt x="15927" y="20479"/>
                  </a:cubicBezTo>
                  <a:cubicBezTo>
                    <a:pt x="17443" y="20668"/>
                    <a:pt x="17510" y="21330"/>
                    <a:pt x="18235" y="21330"/>
                  </a:cubicBezTo>
                  <a:cubicBezTo>
                    <a:pt x="18960" y="21330"/>
                    <a:pt x="18105" y="19818"/>
                    <a:pt x="18169" y="19298"/>
                  </a:cubicBezTo>
                  <a:cubicBezTo>
                    <a:pt x="18235" y="18777"/>
                    <a:pt x="19752" y="19250"/>
                    <a:pt x="20544" y="18588"/>
                  </a:cubicBezTo>
                  <a:close/>
                  <a:moveTo>
                    <a:pt x="14606" y="14902"/>
                  </a:moveTo>
                  <a:cubicBezTo>
                    <a:pt x="14871" y="15374"/>
                    <a:pt x="16784" y="14618"/>
                    <a:pt x="16256" y="14145"/>
                  </a:cubicBezTo>
                  <a:cubicBezTo>
                    <a:pt x="15729" y="13673"/>
                    <a:pt x="14410" y="14547"/>
                    <a:pt x="14606" y="14902"/>
                  </a:cubicBezTo>
                  <a:close/>
                  <a:moveTo>
                    <a:pt x="2865" y="13956"/>
                  </a:moveTo>
                  <a:cubicBezTo>
                    <a:pt x="1943" y="14807"/>
                    <a:pt x="-264" y="16220"/>
                    <a:pt x="27" y="16604"/>
                  </a:cubicBezTo>
                  <a:cubicBezTo>
                    <a:pt x="424" y="17123"/>
                    <a:pt x="2865" y="14523"/>
                    <a:pt x="4052" y="13909"/>
                  </a:cubicBezTo>
                  <a:cubicBezTo>
                    <a:pt x="5239" y="13295"/>
                    <a:pt x="5042" y="12776"/>
                    <a:pt x="4647" y="12208"/>
                  </a:cubicBezTo>
                  <a:cubicBezTo>
                    <a:pt x="4250" y="11640"/>
                    <a:pt x="3788" y="13106"/>
                    <a:pt x="2865" y="13956"/>
                  </a:cubicBezTo>
                  <a:close/>
                  <a:moveTo>
                    <a:pt x="10648" y="13058"/>
                  </a:moveTo>
                  <a:cubicBezTo>
                    <a:pt x="10979" y="13011"/>
                    <a:pt x="11771" y="13058"/>
                    <a:pt x="11836" y="12585"/>
                  </a:cubicBezTo>
                  <a:cubicBezTo>
                    <a:pt x="11901" y="12113"/>
                    <a:pt x="12628" y="13436"/>
                    <a:pt x="12034" y="13861"/>
                  </a:cubicBezTo>
                  <a:cubicBezTo>
                    <a:pt x="11440" y="14287"/>
                    <a:pt x="11440" y="15469"/>
                    <a:pt x="12365" y="15611"/>
                  </a:cubicBezTo>
                  <a:cubicBezTo>
                    <a:pt x="13288" y="15753"/>
                    <a:pt x="15002" y="13485"/>
                    <a:pt x="14739" y="13058"/>
                  </a:cubicBezTo>
                  <a:cubicBezTo>
                    <a:pt x="14475" y="12633"/>
                    <a:pt x="13683" y="13342"/>
                    <a:pt x="13882" y="12776"/>
                  </a:cubicBezTo>
                  <a:cubicBezTo>
                    <a:pt x="14079" y="12208"/>
                    <a:pt x="11506" y="10742"/>
                    <a:pt x="10517" y="10884"/>
                  </a:cubicBezTo>
                  <a:cubicBezTo>
                    <a:pt x="9527" y="11026"/>
                    <a:pt x="9871" y="13169"/>
                    <a:pt x="10648" y="13058"/>
                  </a:cubicBezTo>
                  <a:close/>
                  <a:moveTo>
                    <a:pt x="6955" y="8474"/>
                  </a:moveTo>
                  <a:cubicBezTo>
                    <a:pt x="7153" y="9135"/>
                    <a:pt x="7615" y="10507"/>
                    <a:pt x="9066" y="10174"/>
                  </a:cubicBezTo>
                  <a:cubicBezTo>
                    <a:pt x="10517" y="9845"/>
                    <a:pt x="6812" y="7998"/>
                    <a:pt x="6955" y="8474"/>
                  </a:cubicBezTo>
                  <a:close/>
                  <a:moveTo>
                    <a:pt x="11177" y="8048"/>
                  </a:moveTo>
                  <a:cubicBezTo>
                    <a:pt x="12432" y="7906"/>
                    <a:pt x="14146" y="9041"/>
                    <a:pt x="13882" y="9466"/>
                  </a:cubicBezTo>
                  <a:cubicBezTo>
                    <a:pt x="13617" y="9891"/>
                    <a:pt x="13947" y="11262"/>
                    <a:pt x="14542" y="10884"/>
                  </a:cubicBezTo>
                  <a:cubicBezTo>
                    <a:pt x="15135" y="10507"/>
                    <a:pt x="16059" y="10978"/>
                    <a:pt x="15464" y="11592"/>
                  </a:cubicBezTo>
                  <a:cubicBezTo>
                    <a:pt x="14871" y="12208"/>
                    <a:pt x="16388" y="12821"/>
                    <a:pt x="16585" y="13578"/>
                  </a:cubicBezTo>
                  <a:cubicBezTo>
                    <a:pt x="16784" y="14335"/>
                    <a:pt x="17443" y="13720"/>
                    <a:pt x="17313" y="13153"/>
                  </a:cubicBezTo>
                  <a:cubicBezTo>
                    <a:pt x="17181" y="12585"/>
                    <a:pt x="17443" y="12633"/>
                    <a:pt x="18302" y="12208"/>
                  </a:cubicBezTo>
                  <a:cubicBezTo>
                    <a:pt x="19160" y="11783"/>
                    <a:pt x="18235" y="11073"/>
                    <a:pt x="17708" y="10269"/>
                  </a:cubicBezTo>
                  <a:cubicBezTo>
                    <a:pt x="17181" y="9466"/>
                    <a:pt x="15200" y="9750"/>
                    <a:pt x="15200" y="8993"/>
                  </a:cubicBezTo>
                  <a:cubicBezTo>
                    <a:pt x="15200" y="8237"/>
                    <a:pt x="13750" y="8000"/>
                    <a:pt x="13683" y="7575"/>
                  </a:cubicBezTo>
                  <a:cubicBezTo>
                    <a:pt x="13617" y="7149"/>
                    <a:pt x="11704" y="6724"/>
                    <a:pt x="10584" y="7197"/>
                  </a:cubicBezTo>
                  <a:cubicBezTo>
                    <a:pt x="9462" y="7671"/>
                    <a:pt x="10253" y="6346"/>
                    <a:pt x="9461" y="5731"/>
                  </a:cubicBezTo>
                  <a:cubicBezTo>
                    <a:pt x="8669" y="5118"/>
                    <a:pt x="10055" y="4219"/>
                    <a:pt x="10979" y="3463"/>
                  </a:cubicBezTo>
                  <a:cubicBezTo>
                    <a:pt x="11901" y="2708"/>
                    <a:pt x="10715" y="1431"/>
                    <a:pt x="10846" y="863"/>
                  </a:cubicBezTo>
                  <a:cubicBezTo>
                    <a:pt x="10979" y="296"/>
                    <a:pt x="10912" y="107"/>
                    <a:pt x="10450" y="296"/>
                  </a:cubicBezTo>
                  <a:cubicBezTo>
                    <a:pt x="9990" y="486"/>
                    <a:pt x="8075" y="-270"/>
                    <a:pt x="7219" y="107"/>
                  </a:cubicBezTo>
                  <a:cubicBezTo>
                    <a:pt x="6361" y="486"/>
                    <a:pt x="7153" y="3605"/>
                    <a:pt x="6756" y="3842"/>
                  </a:cubicBezTo>
                  <a:cubicBezTo>
                    <a:pt x="6361" y="4077"/>
                    <a:pt x="5848" y="3336"/>
                    <a:pt x="5699" y="3652"/>
                  </a:cubicBezTo>
                  <a:cubicBezTo>
                    <a:pt x="5502" y="4077"/>
                    <a:pt x="5767" y="5826"/>
                    <a:pt x="6295" y="5826"/>
                  </a:cubicBezTo>
                  <a:cubicBezTo>
                    <a:pt x="6823" y="5826"/>
                    <a:pt x="7219" y="6300"/>
                    <a:pt x="6889" y="7056"/>
                  </a:cubicBezTo>
                  <a:cubicBezTo>
                    <a:pt x="6559" y="7812"/>
                    <a:pt x="7877" y="7906"/>
                    <a:pt x="9131" y="7575"/>
                  </a:cubicBezTo>
                  <a:cubicBezTo>
                    <a:pt x="10386" y="7245"/>
                    <a:pt x="9923" y="8190"/>
                    <a:pt x="11177" y="804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5" name="Shape 2902"/>
            <p:cNvSpPr/>
            <p:nvPr/>
          </p:nvSpPr>
          <p:spPr>
            <a:xfrm>
              <a:off x="9186419" y="4783785"/>
              <a:ext cx="287605" cy="186896"/>
            </a:xfrm>
            <a:custGeom>
              <a:avLst/>
              <a:gdLst/>
              <a:ahLst/>
              <a:cxnLst>
                <a:cxn ang="0">
                  <a:pos x="wd2" y="hd2"/>
                </a:cxn>
                <a:cxn ang="5400000">
                  <a:pos x="wd2" y="hd2"/>
                </a:cxn>
                <a:cxn ang="10800000">
                  <a:pos x="wd2" y="hd2"/>
                </a:cxn>
                <a:cxn ang="16200000">
                  <a:pos x="wd2" y="hd2"/>
                </a:cxn>
              </a:cxnLst>
              <a:rect l="0" t="0" r="r" b="b"/>
              <a:pathLst>
                <a:path w="21104" h="21522" extrusionOk="0">
                  <a:moveTo>
                    <a:pt x="20090" y="2793"/>
                  </a:moveTo>
                  <a:cubicBezTo>
                    <a:pt x="19285" y="2002"/>
                    <a:pt x="18580" y="1449"/>
                    <a:pt x="19585" y="2950"/>
                  </a:cubicBezTo>
                  <a:cubicBezTo>
                    <a:pt x="20594" y="4452"/>
                    <a:pt x="20051" y="5725"/>
                    <a:pt x="20643" y="5480"/>
                  </a:cubicBezTo>
                  <a:cubicBezTo>
                    <a:pt x="21600" y="5086"/>
                    <a:pt x="20896" y="3584"/>
                    <a:pt x="20090" y="2793"/>
                  </a:cubicBezTo>
                  <a:close/>
                  <a:moveTo>
                    <a:pt x="18378" y="5796"/>
                  </a:moveTo>
                  <a:cubicBezTo>
                    <a:pt x="18378" y="6505"/>
                    <a:pt x="17573" y="6903"/>
                    <a:pt x="16313" y="7690"/>
                  </a:cubicBezTo>
                  <a:cubicBezTo>
                    <a:pt x="15056" y="8481"/>
                    <a:pt x="12769" y="6786"/>
                    <a:pt x="12688" y="7928"/>
                  </a:cubicBezTo>
                  <a:cubicBezTo>
                    <a:pt x="12639" y="8639"/>
                    <a:pt x="14099" y="9905"/>
                    <a:pt x="15458" y="9905"/>
                  </a:cubicBezTo>
                  <a:cubicBezTo>
                    <a:pt x="16817" y="9905"/>
                    <a:pt x="18982" y="7770"/>
                    <a:pt x="18982" y="7139"/>
                  </a:cubicBezTo>
                  <a:cubicBezTo>
                    <a:pt x="18982" y="6507"/>
                    <a:pt x="19838" y="5401"/>
                    <a:pt x="19486" y="4768"/>
                  </a:cubicBezTo>
                  <a:cubicBezTo>
                    <a:pt x="19134" y="4136"/>
                    <a:pt x="18378" y="5084"/>
                    <a:pt x="18378" y="5796"/>
                  </a:cubicBezTo>
                  <a:close/>
                  <a:moveTo>
                    <a:pt x="15508" y="19860"/>
                  </a:moveTo>
                  <a:cubicBezTo>
                    <a:pt x="15156" y="19622"/>
                    <a:pt x="14250" y="18675"/>
                    <a:pt x="14299" y="18043"/>
                  </a:cubicBezTo>
                  <a:cubicBezTo>
                    <a:pt x="14350" y="17412"/>
                    <a:pt x="13293" y="17490"/>
                    <a:pt x="12588" y="16779"/>
                  </a:cubicBezTo>
                  <a:cubicBezTo>
                    <a:pt x="11883" y="16067"/>
                    <a:pt x="12135" y="13776"/>
                    <a:pt x="11379" y="13222"/>
                  </a:cubicBezTo>
                  <a:cubicBezTo>
                    <a:pt x="10624" y="12668"/>
                    <a:pt x="10070" y="10932"/>
                    <a:pt x="10976" y="11009"/>
                  </a:cubicBezTo>
                  <a:cubicBezTo>
                    <a:pt x="11882" y="11089"/>
                    <a:pt x="12034" y="10298"/>
                    <a:pt x="11329" y="9272"/>
                  </a:cubicBezTo>
                  <a:cubicBezTo>
                    <a:pt x="10624" y="8244"/>
                    <a:pt x="8056" y="7850"/>
                    <a:pt x="7955" y="6350"/>
                  </a:cubicBezTo>
                  <a:cubicBezTo>
                    <a:pt x="7854" y="4847"/>
                    <a:pt x="3273" y="1291"/>
                    <a:pt x="1259" y="579"/>
                  </a:cubicBezTo>
                  <a:cubicBezTo>
                    <a:pt x="901" y="454"/>
                    <a:pt x="470" y="248"/>
                    <a:pt x="0" y="0"/>
                  </a:cubicBezTo>
                  <a:lnTo>
                    <a:pt x="0" y="16864"/>
                  </a:lnTo>
                  <a:cubicBezTo>
                    <a:pt x="467" y="17356"/>
                    <a:pt x="1048" y="17751"/>
                    <a:pt x="1812" y="17807"/>
                  </a:cubicBezTo>
                  <a:cubicBezTo>
                    <a:pt x="4027" y="17964"/>
                    <a:pt x="3475" y="15988"/>
                    <a:pt x="3876" y="15988"/>
                  </a:cubicBezTo>
                  <a:cubicBezTo>
                    <a:pt x="4281" y="15988"/>
                    <a:pt x="4431" y="14882"/>
                    <a:pt x="4885" y="14013"/>
                  </a:cubicBezTo>
                  <a:cubicBezTo>
                    <a:pt x="5337" y="13146"/>
                    <a:pt x="7301" y="13854"/>
                    <a:pt x="8459" y="15276"/>
                  </a:cubicBezTo>
                  <a:cubicBezTo>
                    <a:pt x="9617" y="16700"/>
                    <a:pt x="10976" y="20888"/>
                    <a:pt x="12184" y="20493"/>
                  </a:cubicBezTo>
                  <a:cubicBezTo>
                    <a:pt x="13394" y="20098"/>
                    <a:pt x="14652" y="21600"/>
                    <a:pt x="15760" y="21519"/>
                  </a:cubicBezTo>
                  <a:cubicBezTo>
                    <a:pt x="16868" y="21439"/>
                    <a:pt x="15860" y="20098"/>
                    <a:pt x="15508" y="1986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6" name="Shape 2903"/>
            <p:cNvSpPr/>
            <p:nvPr/>
          </p:nvSpPr>
          <p:spPr>
            <a:xfrm>
              <a:off x="7793547" y="4492869"/>
              <a:ext cx="48487" cy="89057"/>
            </a:xfrm>
            <a:custGeom>
              <a:avLst/>
              <a:gdLst/>
              <a:ahLst/>
              <a:cxnLst>
                <a:cxn ang="0">
                  <a:pos x="wd2" y="hd2"/>
                </a:cxn>
                <a:cxn ang="5400000">
                  <a:pos x="wd2" y="hd2"/>
                </a:cxn>
                <a:cxn ang="10800000">
                  <a:pos x="wd2" y="hd2"/>
                </a:cxn>
                <a:cxn ang="16200000">
                  <a:pos x="wd2" y="hd2"/>
                </a:cxn>
              </a:cxnLst>
              <a:rect l="0" t="0" r="r" b="b"/>
              <a:pathLst>
                <a:path w="20910" h="19961" extrusionOk="0">
                  <a:moveTo>
                    <a:pt x="4626" y="1"/>
                  </a:moveTo>
                  <a:cubicBezTo>
                    <a:pt x="1964" y="156"/>
                    <a:pt x="2554" y="2921"/>
                    <a:pt x="1073" y="4920"/>
                  </a:cubicBezTo>
                  <a:cubicBezTo>
                    <a:pt x="-405" y="6921"/>
                    <a:pt x="-104" y="8916"/>
                    <a:pt x="486" y="11839"/>
                  </a:cubicBezTo>
                  <a:cubicBezTo>
                    <a:pt x="1073" y="14765"/>
                    <a:pt x="486" y="17840"/>
                    <a:pt x="5517" y="19531"/>
                  </a:cubicBezTo>
                  <a:cubicBezTo>
                    <a:pt x="11290" y="21472"/>
                    <a:pt x="20605" y="16455"/>
                    <a:pt x="20905" y="12148"/>
                  </a:cubicBezTo>
                  <a:cubicBezTo>
                    <a:pt x="21195" y="7843"/>
                    <a:pt x="6861" y="-128"/>
                    <a:pt x="4626" y="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7" name="Shape 2904"/>
            <p:cNvSpPr/>
            <p:nvPr/>
          </p:nvSpPr>
          <p:spPr>
            <a:xfrm>
              <a:off x="6929614" y="4995361"/>
              <a:ext cx="167860" cy="329511"/>
            </a:xfrm>
            <a:custGeom>
              <a:avLst/>
              <a:gdLst/>
              <a:ahLst/>
              <a:cxnLst>
                <a:cxn ang="0">
                  <a:pos x="wd2" y="hd2"/>
                </a:cxn>
                <a:cxn ang="5400000">
                  <a:pos x="wd2" y="hd2"/>
                </a:cxn>
                <a:cxn ang="10800000">
                  <a:pos x="wd2" y="hd2"/>
                </a:cxn>
                <a:cxn ang="16200000">
                  <a:pos x="wd2" y="hd2"/>
                </a:cxn>
              </a:cxnLst>
              <a:rect l="0" t="0" r="r" b="b"/>
              <a:pathLst>
                <a:path w="20970" h="20854" extrusionOk="0">
                  <a:moveTo>
                    <a:pt x="17764" y="258"/>
                  </a:moveTo>
                  <a:cubicBezTo>
                    <a:pt x="17382" y="-455"/>
                    <a:pt x="17077" y="518"/>
                    <a:pt x="16737" y="691"/>
                  </a:cubicBezTo>
                  <a:cubicBezTo>
                    <a:pt x="16393" y="865"/>
                    <a:pt x="16223" y="1386"/>
                    <a:pt x="16306" y="1734"/>
                  </a:cubicBezTo>
                  <a:cubicBezTo>
                    <a:pt x="16393" y="2082"/>
                    <a:pt x="15278" y="2428"/>
                    <a:pt x="14594" y="2385"/>
                  </a:cubicBezTo>
                  <a:cubicBezTo>
                    <a:pt x="13908" y="2341"/>
                    <a:pt x="12792" y="2559"/>
                    <a:pt x="13137" y="3036"/>
                  </a:cubicBezTo>
                  <a:cubicBezTo>
                    <a:pt x="13476" y="3514"/>
                    <a:pt x="12623" y="3427"/>
                    <a:pt x="13051" y="3817"/>
                  </a:cubicBezTo>
                  <a:cubicBezTo>
                    <a:pt x="13476" y="4209"/>
                    <a:pt x="12108" y="4687"/>
                    <a:pt x="10906" y="4730"/>
                  </a:cubicBezTo>
                  <a:cubicBezTo>
                    <a:pt x="9706" y="4773"/>
                    <a:pt x="8165" y="5860"/>
                    <a:pt x="6878" y="5772"/>
                  </a:cubicBezTo>
                  <a:cubicBezTo>
                    <a:pt x="5591" y="5685"/>
                    <a:pt x="4306" y="6206"/>
                    <a:pt x="3193" y="6120"/>
                  </a:cubicBezTo>
                  <a:cubicBezTo>
                    <a:pt x="2075" y="6032"/>
                    <a:pt x="2849" y="7293"/>
                    <a:pt x="1991" y="8075"/>
                  </a:cubicBezTo>
                  <a:cubicBezTo>
                    <a:pt x="1133" y="8856"/>
                    <a:pt x="1563" y="9767"/>
                    <a:pt x="2333" y="10722"/>
                  </a:cubicBezTo>
                  <a:cubicBezTo>
                    <a:pt x="3105" y="11678"/>
                    <a:pt x="3706" y="12460"/>
                    <a:pt x="1647" y="13719"/>
                  </a:cubicBezTo>
                  <a:cubicBezTo>
                    <a:pt x="-408" y="14979"/>
                    <a:pt x="-238" y="16368"/>
                    <a:pt x="534" y="17236"/>
                  </a:cubicBezTo>
                  <a:cubicBezTo>
                    <a:pt x="1305" y="18105"/>
                    <a:pt x="1305" y="19408"/>
                    <a:pt x="2421" y="20016"/>
                  </a:cubicBezTo>
                  <a:cubicBezTo>
                    <a:pt x="3536" y="20625"/>
                    <a:pt x="6621" y="21145"/>
                    <a:pt x="7563" y="20668"/>
                  </a:cubicBezTo>
                  <a:cubicBezTo>
                    <a:pt x="8505" y="20190"/>
                    <a:pt x="9497" y="20733"/>
                    <a:pt x="10562" y="20103"/>
                  </a:cubicBezTo>
                  <a:cubicBezTo>
                    <a:pt x="11590" y="19495"/>
                    <a:pt x="13307" y="16151"/>
                    <a:pt x="14763" y="13936"/>
                  </a:cubicBezTo>
                  <a:cubicBezTo>
                    <a:pt x="16220" y="11722"/>
                    <a:pt x="18106" y="8811"/>
                    <a:pt x="17935" y="8204"/>
                  </a:cubicBezTo>
                  <a:cubicBezTo>
                    <a:pt x="17764" y="7596"/>
                    <a:pt x="18965" y="7205"/>
                    <a:pt x="18451" y="6553"/>
                  </a:cubicBezTo>
                  <a:cubicBezTo>
                    <a:pt x="17935" y="5902"/>
                    <a:pt x="18621" y="5120"/>
                    <a:pt x="19221" y="5641"/>
                  </a:cubicBezTo>
                  <a:cubicBezTo>
                    <a:pt x="19822" y="6163"/>
                    <a:pt x="20678" y="6163"/>
                    <a:pt x="20936" y="5469"/>
                  </a:cubicBezTo>
                  <a:cubicBezTo>
                    <a:pt x="21192" y="4773"/>
                    <a:pt x="19907" y="3687"/>
                    <a:pt x="19822" y="2689"/>
                  </a:cubicBezTo>
                  <a:cubicBezTo>
                    <a:pt x="19736" y="1690"/>
                    <a:pt x="18023" y="735"/>
                    <a:pt x="17764" y="25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8" name="Shape 2905"/>
            <p:cNvSpPr/>
            <p:nvPr/>
          </p:nvSpPr>
          <p:spPr>
            <a:xfrm>
              <a:off x="6920799" y="4263662"/>
              <a:ext cx="275865" cy="163375"/>
            </a:xfrm>
            <a:custGeom>
              <a:avLst/>
              <a:gdLst/>
              <a:ahLst/>
              <a:cxnLst>
                <a:cxn ang="0">
                  <a:pos x="wd2" y="hd2"/>
                </a:cxn>
                <a:cxn ang="5400000">
                  <a:pos x="wd2" y="hd2"/>
                </a:cxn>
                <a:cxn ang="10800000">
                  <a:pos x="wd2" y="hd2"/>
                </a:cxn>
                <a:cxn ang="16200000">
                  <a:pos x="wd2" y="hd2"/>
                </a:cxn>
              </a:cxnLst>
              <a:rect l="0" t="0" r="r" b="b"/>
              <a:pathLst>
                <a:path w="21478" h="20982" extrusionOk="0">
                  <a:moveTo>
                    <a:pt x="19639" y="20578"/>
                  </a:moveTo>
                  <a:cubicBezTo>
                    <a:pt x="20237" y="21600"/>
                    <a:pt x="21414" y="20409"/>
                    <a:pt x="21477" y="20000"/>
                  </a:cubicBezTo>
                  <a:cubicBezTo>
                    <a:pt x="21539" y="19591"/>
                    <a:pt x="18964" y="19427"/>
                    <a:pt x="19639" y="20578"/>
                  </a:cubicBezTo>
                  <a:close/>
                  <a:moveTo>
                    <a:pt x="15237" y="834"/>
                  </a:moveTo>
                  <a:cubicBezTo>
                    <a:pt x="14307" y="1174"/>
                    <a:pt x="11984" y="920"/>
                    <a:pt x="11674" y="1174"/>
                  </a:cubicBezTo>
                  <a:cubicBezTo>
                    <a:pt x="11364" y="1432"/>
                    <a:pt x="9197" y="3987"/>
                    <a:pt x="8887" y="5179"/>
                  </a:cubicBezTo>
                  <a:cubicBezTo>
                    <a:pt x="8577" y="6370"/>
                    <a:pt x="8112" y="6541"/>
                    <a:pt x="7648" y="5945"/>
                  </a:cubicBezTo>
                  <a:cubicBezTo>
                    <a:pt x="7183" y="5348"/>
                    <a:pt x="5272" y="5518"/>
                    <a:pt x="5119" y="5262"/>
                  </a:cubicBezTo>
                  <a:cubicBezTo>
                    <a:pt x="4963" y="5007"/>
                    <a:pt x="3570" y="4753"/>
                    <a:pt x="2898" y="4922"/>
                  </a:cubicBezTo>
                  <a:cubicBezTo>
                    <a:pt x="2227" y="5093"/>
                    <a:pt x="1865" y="4412"/>
                    <a:pt x="1556" y="4582"/>
                  </a:cubicBezTo>
                  <a:cubicBezTo>
                    <a:pt x="1246" y="4750"/>
                    <a:pt x="936" y="5348"/>
                    <a:pt x="783" y="5687"/>
                  </a:cubicBezTo>
                  <a:cubicBezTo>
                    <a:pt x="627" y="6028"/>
                    <a:pt x="936" y="6966"/>
                    <a:pt x="834" y="7307"/>
                  </a:cubicBezTo>
                  <a:cubicBezTo>
                    <a:pt x="806" y="7395"/>
                    <a:pt x="475" y="7684"/>
                    <a:pt x="0" y="8059"/>
                  </a:cubicBezTo>
                  <a:cubicBezTo>
                    <a:pt x="163" y="8718"/>
                    <a:pt x="258" y="9402"/>
                    <a:pt x="153" y="9898"/>
                  </a:cubicBezTo>
                  <a:cubicBezTo>
                    <a:pt x="-61" y="10913"/>
                    <a:pt x="127" y="13291"/>
                    <a:pt x="688" y="14655"/>
                  </a:cubicBezTo>
                  <a:cubicBezTo>
                    <a:pt x="1249" y="16021"/>
                    <a:pt x="1034" y="18533"/>
                    <a:pt x="1301" y="19019"/>
                  </a:cubicBezTo>
                  <a:cubicBezTo>
                    <a:pt x="1569" y="19503"/>
                    <a:pt x="3652" y="19415"/>
                    <a:pt x="4586" y="18401"/>
                  </a:cubicBezTo>
                  <a:cubicBezTo>
                    <a:pt x="5522" y="17389"/>
                    <a:pt x="6163" y="17211"/>
                    <a:pt x="6912" y="17211"/>
                  </a:cubicBezTo>
                  <a:cubicBezTo>
                    <a:pt x="7659" y="17211"/>
                    <a:pt x="8647" y="16155"/>
                    <a:pt x="8887" y="15624"/>
                  </a:cubicBezTo>
                  <a:cubicBezTo>
                    <a:pt x="9127" y="15095"/>
                    <a:pt x="10224" y="15052"/>
                    <a:pt x="10677" y="15142"/>
                  </a:cubicBezTo>
                  <a:cubicBezTo>
                    <a:pt x="11131" y="15229"/>
                    <a:pt x="11586" y="14392"/>
                    <a:pt x="12093" y="13555"/>
                  </a:cubicBezTo>
                  <a:cubicBezTo>
                    <a:pt x="12600" y="12716"/>
                    <a:pt x="14204" y="12366"/>
                    <a:pt x="15913" y="11484"/>
                  </a:cubicBezTo>
                  <a:cubicBezTo>
                    <a:pt x="17622" y="10604"/>
                    <a:pt x="17247" y="9281"/>
                    <a:pt x="17647" y="8486"/>
                  </a:cubicBezTo>
                  <a:cubicBezTo>
                    <a:pt x="17984" y="7824"/>
                    <a:pt x="18454" y="8016"/>
                    <a:pt x="19194" y="7529"/>
                  </a:cubicBezTo>
                  <a:cubicBezTo>
                    <a:pt x="18363" y="4723"/>
                    <a:pt x="17442" y="1580"/>
                    <a:pt x="16980" y="0"/>
                  </a:cubicBezTo>
                  <a:cubicBezTo>
                    <a:pt x="16158" y="417"/>
                    <a:pt x="15495" y="740"/>
                    <a:pt x="15237" y="83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59" name="Shape 2906"/>
            <p:cNvSpPr/>
            <p:nvPr/>
          </p:nvSpPr>
          <p:spPr>
            <a:xfrm>
              <a:off x="7520262" y="5965081"/>
              <a:ext cx="47012" cy="29951"/>
            </a:xfrm>
            <a:custGeom>
              <a:avLst/>
              <a:gdLst/>
              <a:ahLst/>
              <a:cxnLst>
                <a:cxn ang="0">
                  <a:pos x="wd2" y="hd2"/>
                </a:cxn>
                <a:cxn ang="5400000">
                  <a:pos x="wd2" y="hd2"/>
                </a:cxn>
                <a:cxn ang="10800000">
                  <a:pos x="wd2" y="hd2"/>
                </a:cxn>
                <a:cxn ang="16200000">
                  <a:pos x="wd2" y="hd2"/>
                </a:cxn>
              </a:cxnLst>
              <a:rect l="0" t="0" r="r" b="b"/>
              <a:pathLst>
                <a:path w="16562" h="16951" extrusionOk="0">
                  <a:moveTo>
                    <a:pt x="5562" y="714"/>
                  </a:moveTo>
                  <a:cubicBezTo>
                    <a:pt x="4497" y="-3262"/>
                    <a:pt x="-4365" y="10430"/>
                    <a:pt x="2726" y="15502"/>
                  </a:cubicBezTo>
                  <a:cubicBezTo>
                    <a:pt x="5910" y="17763"/>
                    <a:pt x="7327" y="12647"/>
                    <a:pt x="9453" y="15502"/>
                  </a:cubicBezTo>
                  <a:cubicBezTo>
                    <a:pt x="11570" y="18338"/>
                    <a:pt x="15819" y="17203"/>
                    <a:pt x="16528" y="10381"/>
                  </a:cubicBezTo>
                  <a:cubicBezTo>
                    <a:pt x="17235" y="3550"/>
                    <a:pt x="6620" y="4695"/>
                    <a:pt x="5562" y="71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0" name="Shape 2907"/>
            <p:cNvSpPr/>
            <p:nvPr/>
          </p:nvSpPr>
          <p:spPr>
            <a:xfrm>
              <a:off x="9512598" y="4854310"/>
              <a:ext cx="181324" cy="126915"/>
            </a:xfrm>
            <a:custGeom>
              <a:avLst/>
              <a:gdLst/>
              <a:ahLst/>
              <a:cxnLst>
                <a:cxn ang="0">
                  <a:pos x="wd2" y="hd2"/>
                </a:cxn>
                <a:cxn ang="5400000">
                  <a:pos x="wd2" y="hd2"/>
                </a:cxn>
                <a:cxn ang="10800000">
                  <a:pos x="wd2" y="hd2"/>
                </a:cxn>
                <a:cxn ang="16200000">
                  <a:pos x="wd2" y="hd2"/>
                </a:cxn>
              </a:cxnLst>
              <a:rect l="0" t="0" r="r" b="b"/>
              <a:pathLst>
                <a:path w="20793" h="20178" extrusionOk="0">
                  <a:moveTo>
                    <a:pt x="16195" y="11095"/>
                  </a:moveTo>
                  <a:cubicBezTo>
                    <a:pt x="15604" y="12896"/>
                    <a:pt x="17966" y="16006"/>
                    <a:pt x="18320" y="16086"/>
                  </a:cubicBezTo>
                  <a:cubicBezTo>
                    <a:pt x="18673" y="16168"/>
                    <a:pt x="16651" y="9709"/>
                    <a:pt x="16195" y="11095"/>
                  </a:cubicBezTo>
                  <a:close/>
                  <a:moveTo>
                    <a:pt x="18260" y="18378"/>
                  </a:moveTo>
                  <a:cubicBezTo>
                    <a:pt x="18378" y="18787"/>
                    <a:pt x="19914" y="20751"/>
                    <a:pt x="20680" y="20015"/>
                  </a:cubicBezTo>
                  <a:cubicBezTo>
                    <a:pt x="21447" y="19278"/>
                    <a:pt x="18059" y="17677"/>
                    <a:pt x="18260" y="18378"/>
                  </a:cubicBezTo>
                  <a:close/>
                  <a:moveTo>
                    <a:pt x="13421" y="14778"/>
                  </a:moveTo>
                  <a:cubicBezTo>
                    <a:pt x="13658" y="16416"/>
                    <a:pt x="15427" y="17396"/>
                    <a:pt x="16137" y="16824"/>
                  </a:cubicBezTo>
                  <a:cubicBezTo>
                    <a:pt x="16843" y="16251"/>
                    <a:pt x="13178" y="13086"/>
                    <a:pt x="13421" y="14778"/>
                  </a:cubicBezTo>
                  <a:close/>
                  <a:moveTo>
                    <a:pt x="13893" y="11260"/>
                  </a:moveTo>
                  <a:cubicBezTo>
                    <a:pt x="14543" y="10688"/>
                    <a:pt x="10240" y="7420"/>
                    <a:pt x="10174" y="8478"/>
                  </a:cubicBezTo>
                  <a:cubicBezTo>
                    <a:pt x="10116" y="9459"/>
                    <a:pt x="13244" y="11834"/>
                    <a:pt x="13893" y="11260"/>
                  </a:cubicBezTo>
                  <a:close/>
                  <a:moveTo>
                    <a:pt x="5041" y="4714"/>
                  </a:moveTo>
                  <a:cubicBezTo>
                    <a:pt x="4982" y="5123"/>
                    <a:pt x="6870" y="7660"/>
                    <a:pt x="7284" y="7251"/>
                  </a:cubicBezTo>
                  <a:cubicBezTo>
                    <a:pt x="7696" y="6843"/>
                    <a:pt x="5149" y="3976"/>
                    <a:pt x="5041" y="4714"/>
                  </a:cubicBezTo>
                  <a:close/>
                  <a:moveTo>
                    <a:pt x="7" y="131"/>
                  </a:moveTo>
                  <a:cubicBezTo>
                    <a:pt x="-153" y="1115"/>
                    <a:pt x="2372" y="6307"/>
                    <a:pt x="3310" y="5479"/>
                  </a:cubicBezTo>
                  <a:cubicBezTo>
                    <a:pt x="5041" y="3954"/>
                    <a:pt x="163" y="-849"/>
                    <a:pt x="7" y="13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1" name="Shape 2908"/>
            <p:cNvSpPr/>
            <p:nvPr/>
          </p:nvSpPr>
          <p:spPr>
            <a:xfrm>
              <a:off x="9512598" y="4854310"/>
              <a:ext cx="181324" cy="126915"/>
            </a:xfrm>
            <a:custGeom>
              <a:avLst/>
              <a:gdLst/>
              <a:ahLst/>
              <a:cxnLst>
                <a:cxn ang="0">
                  <a:pos x="wd2" y="hd2"/>
                </a:cxn>
                <a:cxn ang="5400000">
                  <a:pos x="wd2" y="hd2"/>
                </a:cxn>
                <a:cxn ang="10800000">
                  <a:pos x="wd2" y="hd2"/>
                </a:cxn>
                <a:cxn ang="16200000">
                  <a:pos x="wd2" y="hd2"/>
                </a:cxn>
              </a:cxnLst>
              <a:rect l="0" t="0" r="r" b="b"/>
              <a:pathLst>
                <a:path w="20793" h="20178" extrusionOk="0">
                  <a:moveTo>
                    <a:pt x="16195" y="11095"/>
                  </a:moveTo>
                  <a:cubicBezTo>
                    <a:pt x="15604" y="12896"/>
                    <a:pt x="17966" y="16006"/>
                    <a:pt x="18320" y="16086"/>
                  </a:cubicBezTo>
                  <a:cubicBezTo>
                    <a:pt x="18673" y="16168"/>
                    <a:pt x="16651" y="9709"/>
                    <a:pt x="16195" y="11095"/>
                  </a:cubicBezTo>
                  <a:close/>
                  <a:moveTo>
                    <a:pt x="18260" y="18378"/>
                  </a:moveTo>
                  <a:cubicBezTo>
                    <a:pt x="18378" y="18787"/>
                    <a:pt x="19914" y="20751"/>
                    <a:pt x="20680" y="20015"/>
                  </a:cubicBezTo>
                  <a:cubicBezTo>
                    <a:pt x="21447" y="19278"/>
                    <a:pt x="18059" y="17677"/>
                    <a:pt x="18260" y="18378"/>
                  </a:cubicBezTo>
                  <a:close/>
                  <a:moveTo>
                    <a:pt x="13421" y="14778"/>
                  </a:moveTo>
                  <a:cubicBezTo>
                    <a:pt x="13658" y="16416"/>
                    <a:pt x="15427" y="17396"/>
                    <a:pt x="16137" y="16824"/>
                  </a:cubicBezTo>
                  <a:cubicBezTo>
                    <a:pt x="16843" y="16251"/>
                    <a:pt x="13178" y="13086"/>
                    <a:pt x="13421" y="14778"/>
                  </a:cubicBezTo>
                  <a:close/>
                  <a:moveTo>
                    <a:pt x="13893" y="11260"/>
                  </a:moveTo>
                  <a:cubicBezTo>
                    <a:pt x="14543" y="10688"/>
                    <a:pt x="10240" y="7420"/>
                    <a:pt x="10174" y="8478"/>
                  </a:cubicBezTo>
                  <a:cubicBezTo>
                    <a:pt x="10116" y="9459"/>
                    <a:pt x="13244" y="11834"/>
                    <a:pt x="13893" y="11260"/>
                  </a:cubicBezTo>
                  <a:close/>
                  <a:moveTo>
                    <a:pt x="5041" y="4714"/>
                  </a:moveTo>
                  <a:cubicBezTo>
                    <a:pt x="4982" y="5123"/>
                    <a:pt x="6870" y="7660"/>
                    <a:pt x="7284" y="7251"/>
                  </a:cubicBezTo>
                  <a:cubicBezTo>
                    <a:pt x="7696" y="6843"/>
                    <a:pt x="5149" y="3976"/>
                    <a:pt x="5041" y="4714"/>
                  </a:cubicBezTo>
                  <a:close/>
                  <a:moveTo>
                    <a:pt x="7" y="131"/>
                  </a:moveTo>
                  <a:cubicBezTo>
                    <a:pt x="-153" y="1115"/>
                    <a:pt x="2372" y="6307"/>
                    <a:pt x="3310" y="5479"/>
                  </a:cubicBezTo>
                  <a:cubicBezTo>
                    <a:pt x="5041" y="3954"/>
                    <a:pt x="163" y="-849"/>
                    <a:pt x="7" y="13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2" name="Shape 2909"/>
            <p:cNvSpPr/>
            <p:nvPr/>
          </p:nvSpPr>
          <p:spPr>
            <a:xfrm>
              <a:off x="8534061" y="4968914"/>
              <a:ext cx="947831" cy="843044"/>
            </a:xfrm>
            <a:custGeom>
              <a:avLst/>
              <a:gdLst/>
              <a:ahLst/>
              <a:cxnLst>
                <a:cxn ang="0">
                  <a:pos x="wd2" y="hd2"/>
                </a:cxn>
                <a:cxn ang="5400000">
                  <a:pos x="wd2" y="hd2"/>
                </a:cxn>
                <a:cxn ang="10800000">
                  <a:pos x="wd2" y="hd2"/>
                </a:cxn>
                <a:cxn ang="16200000">
                  <a:pos x="wd2" y="hd2"/>
                </a:cxn>
              </a:cxnLst>
              <a:rect l="0" t="0" r="r" b="b"/>
              <a:pathLst>
                <a:path w="21446" h="21497" extrusionOk="0">
                  <a:moveTo>
                    <a:pt x="17620" y="19683"/>
                  </a:moveTo>
                  <a:cubicBezTo>
                    <a:pt x="17306" y="19722"/>
                    <a:pt x="16834" y="19360"/>
                    <a:pt x="16724" y="19394"/>
                  </a:cubicBezTo>
                  <a:cubicBezTo>
                    <a:pt x="16596" y="19434"/>
                    <a:pt x="17131" y="20339"/>
                    <a:pt x="16968" y="20575"/>
                  </a:cubicBezTo>
                  <a:cubicBezTo>
                    <a:pt x="16805" y="20811"/>
                    <a:pt x="17445" y="21455"/>
                    <a:pt x="17667" y="21494"/>
                  </a:cubicBezTo>
                  <a:cubicBezTo>
                    <a:pt x="17888" y="21533"/>
                    <a:pt x="17806" y="21245"/>
                    <a:pt x="17958" y="21257"/>
                  </a:cubicBezTo>
                  <a:cubicBezTo>
                    <a:pt x="18109" y="21271"/>
                    <a:pt x="18051" y="21087"/>
                    <a:pt x="18074" y="20956"/>
                  </a:cubicBezTo>
                  <a:cubicBezTo>
                    <a:pt x="18098" y="20825"/>
                    <a:pt x="18249" y="21100"/>
                    <a:pt x="18377" y="21022"/>
                  </a:cubicBezTo>
                  <a:cubicBezTo>
                    <a:pt x="18505" y="20943"/>
                    <a:pt x="18342" y="20378"/>
                    <a:pt x="18529" y="20378"/>
                  </a:cubicBezTo>
                  <a:cubicBezTo>
                    <a:pt x="18715" y="20378"/>
                    <a:pt x="18564" y="19696"/>
                    <a:pt x="18505" y="19473"/>
                  </a:cubicBezTo>
                  <a:cubicBezTo>
                    <a:pt x="18447" y="19249"/>
                    <a:pt x="17935" y="19643"/>
                    <a:pt x="17620" y="19683"/>
                  </a:cubicBezTo>
                  <a:close/>
                  <a:moveTo>
                    <a:pt x="12357" y="16034"/>
                  </a:moveTo>
                  <a:cubicBezTo>
                    <a:pt x="12485" y="16166"/>
                    <a:pt x="12916" y="16126"/>
                    <a:pt x="12986" y="15943"/>
                  </a:cubicBezTo>
                  <a:cubicBezTo>
                    <a:pt x="13056" y="15759"/>
                    <a:pt x="12242" y="15917"/>
                    <a:pt x="12357" y="16034"/>
                  </a:cubicBezTo>
                  <a:close/>
                  <a:moveTo>
                    <a:pt x="9737" y="497"/>
                  </a:moveTo>
                  <a:cubicBezTo>
                    <a:pt x="9714" y="340"/>
                    <a:pt x="8885" y="522"/>
                    <a:pt x="9062" y="681"/>
                  </a:cubicBezTo>
                  <a:cubicBezTo>
                    <a:pt x="9178" y="786"/>
                    <a:pt x="9761" y="655"/>
                    <a:pt x="9737" y="497"/>
                  </a:cubicBezTo>
                  <a:close/>
                  <a:moveTo>
                    <a:pt x="21404" y="10772"/>
                  </a:moveTo>
                  <a:cubicBezTo>
                    <a:pt x="21498" y="10694"/>
                    <a:pt x="21358" y="10274"/>
                    <a:pt x="21276" y="10339"/>
                  </a:cubicBezTo>
                  <a:cubicBezTo>
                    <a:pt x="21195" y="10405"/>
                    <a:pt x="21195" y="9683"/>
                    <a:pt x="21253" y="9355"/>
                  </a:cubicBezTo>
                  <a:cubicBezTo>
                    <a:pt x="21312" y="9027"/>
                    <a:pt x="21276" y="9066"/>
                    <a:pt x="21125" y="9237"/>
                  </a:cubicBezTo>
                  <a:cubicBezTo>
                    <a:pt x="20974" y="9408"/>
                    <a:pt x="20811" y="8909"/>
                    <a:pt x="20776" y="8778"/>
                  </a:cubicBezTo>
                  <a:cubicBezTo>
                    <a:pt x="20741" y="8647"/>
                    <a:pt x="20566" y="8279"/>
                    <a:pt x="20368" y="8331"/>
                  </a:cubicBezTo>
                  <a:cubicBezTo>
                    <a:pt x="20170" y="8384"/>
                    <a:pt x="20298" y="8017"/>
                    <a:pt x="20112" y="8056"/>
                  </a:cubicBezTo>
                  <a:cubicBezTo>
                    <a:pt x="19926" y="8095"/>
                    <a:pt x="19891" y="7754"/>
                    <a:pt x="19926" y="7439"/>
                  </a:cubicBezTo>
                  <a:cubicBezTo>
                    <a:pt x="19961" y="7124"/>
                    <a:pt x="19798" y="7374"/>
                    <a:pt x="19716" y="7243"/>
                  </a:cubicBezTo>
                  <a:cubicBezTo>
                    <a:pt x="19635" y="7111"/>
                    <a:pt x="19542" y="7216"/>
                    <a:pt x="19413" y="7269"/>
                  </a:cubicBezTo>
                  <a:cubicBezTo>
                    <a:pt x="19285" y="7321"/>
                    <a:pt x="19250" y="6993"/>
                    <a:pt x="19285" y="6862"/>
                  </a:cubicBezTo>
                  <a:cubicBezTo>
                    <a:pt x="19320" y="6731"/>
                    <a:pt x="19262" y="6573"/>
                    <a:pt x="19088" y="6429"/>
                  </a:cubicBezTo>
                  <a:cubicBezTo>
                    <a:pt x="18913" y="6284"/>
                    <a:pt x="18901" y="6166"/>
                    <a:pt x="18913" y="5995"/>
                  </a:cubicBezTo>
                  <a:cubicBezTo>
                    <a:pt x="18925" y="5825"/>
                    <a:pt x="17923" y="5248"/>
                    <a:pt x="17702" y="5195"/>
                  </a:cubicBezTo>
                  <a:cubicBezTo>
                    <a:pt x="17481" y="5143"/>
                    <a:pt x="17667" y="4880"/>
                    <a:pt x="17574" y="4789"/>
                  </a:cubicBezTo>
                  <a:cubicBezTo>
                    <a:pt x="17481" y="4697"/>
                    <a:pt x="17445" y="4355"/>
                    <a:pt x="17445" y="4067"/>
                  </a:cubicBezTo>
                  <a:cubicBezTo>
                    <a:pt x="17445" y="3778"/>
                    <a:pt x="17120" y="3686"/>
                    <a:pt x="17131" y="3450"/>
                  </a:cubicBezTo>
                  <a:cubicBezTo>
                    <a:pt x="17143" y="3213"/>
                    <a:pt x="17038" y="2990"/>
                    <a:pt x="17062" y="2728"/>
                  </a:cubicBezTo>
                  <a:cubicBezTo>
                    <a:pt x="17085" y="2465"/>
                    <a:pt x="16724" y="2400"/>
                    <a:pt x="16712" y="2256"/>
                  </a:cubicBezTo>
                  <a:cubicBezTo>
                    <a:pt x="16701" y="2111"/>
                    <a:pt x="16502" y="2242"/>
                    <a:pt x="16305" y="2269"/>
                  </a:cubicBezTo>
                  <a:cubicBezTo>
                    <a:pt x="16107" y="2295"/>
                    <a:pt x="16118" y="1980"/>
                    <a:pt x="16142" y="1678"/>
                  </a:cubicBezTo>
                  <a:cubicBezTo>
                    <a:pt x="16165" y="1376"/>
                    <a:pt x="16060" y="878"/>
                    <a:pt x="15897" y="734"/>
                  </a:cubicBezTo>
                  <a:cubicBezTo>
                    <a:pt x="15734" y="589"/>
                    <a:pt x="15722" y="90"/>
                    <a:pt x="15641" y="12"/>
                  </a:cubicBezTo>
                  <a:cubicBezTo>
                    <a:pt x="15559" y="-67"/>
                    <a:pt x="15291" y="274"/>
                    <a:pt x="15303" y="445"/>
                  </a:cubicBezTo>
                  <a:cubicBezTo>
                    <a:pt x="15315" y="616"/>
                    <a:pt x="15280" y="812"/>
                    <a:pt x="15175" y="917"/>
                  </a:cubicBezTo>
                  <a:cubicBezTo>
                    <a:pt x="15070" y="1022"/>
                    <a:pt x="15245" y="1429"/>
                    <a:pt x="15105" y="1573"/>
                  </a:cubicBezTo>
                  <a:cubicBezTo>
                    <a:pt x="14965" y="1718"/>
                    <a:pt x="15094" y="2295"/>
                    <a:pt x="15059" y="2623"/>
                  </a:cubicBezTo>
                  <a:cubicBezTo>
                    <a:pt x="15024" y="2951"/>
                    <a:pt x="15035" y="3305"/>
                    <a:pt x="14896" y="3528"/>
                  </a:cubicBezTo>
                  <a:cubicBezTo>
                    <a:pt x="14756" y="3751"/>
                    <a:pt x="14733" y="4106"/>
                    <a:pt x="14453" y="4224"/>
                  </a:cubicBezTo>
                  <a:cubicBezTo>
                    <a:pt x="14174" y="4342"/>
                    <a:pt x="13801" y="4093"/>
                    <a:pt x="13813" y="3922"/>
                  </a:cubicBezTo>
                  <a:cubicBezTo>
                    <a:pt x="13824" y="3751"/>
                    <a:pt x="13510" y="3647"/>
                    <a:pt x="13347" y="3673"/>
                  </a:cubicBezTo>
                  <a:cubicBezTo>
                    <a:pt x="13184" y="3699"/>
                    <a:pt x="13091" y="3437"/>
                    <a:pt x="12835" y="3213"/>
                  </a:cubicBezTo>
                  <a:cubicBezTo>
                    <a:pt x="12578" y="2990"/>
                    <a:pt x="12380" y="3266"/>
                    <a:pt x="12299" y="3004"/>
                  </a:cubicBezTo>
                  <a:cubicBezTo>
                    <a:pt x="12217" y="2741"/>
                    <a:pt x="12136" y="2702"/>
                    <a:pt x="11949" y="2557"/>
                  </a:cubicBezTo>
                  <a:cubicBezTo>
                    <a:pt x="11764" y="2413"/>
                    <a:pt x="11821" y="2413"/>
                    <a:pt x="11996" y="2269"/>
                  </a:cubicBezTo>
                  <a:cubicBezTo>
                    <a:pt x="12171" y="2125"/>
                    <a:pt x="12136" y="1941"/>
                    <a:pt x="12043" y="1770"/>
                  </a:cubicBezTo>
                  <a:cubicBezTo>
                    <a:pt x="11949" y="1599"/>
                    <a:pt x="12147" y="1639"/>
                    <a:pt x="12380" y="1494"/>
                  </a:cubicBezTo>
                  <a:cubicBezTo>
                    <a:pt x="12613" y="1350"/>
                    <a:pt x="12380" y="1180"/>
                    <a:pt x="12555" y="1101"/>
                  </a:cubicBezTo>
                  <a:cubicBezTo>
                    <a:pt x="12730" y="1022"/>
                    <a:pt x="12625" y="852"/>
                    <a:pt x="12439" y="812"/>
                  </a:cubicBezTo>
                  <a:cubicBezTo>
                    <a:pt x="12252" y="773"/>
                    <a:pt x="12311" y="1022"/>
                    <a:pt x="12241" y="1048"/>
                  </a:cubicBezTo>
                  <a:cubicBezTo>
                    <a:pt x="12171" y="1075"/>
                    <a:pt x="12101" y="720"/>
                    <a:pt x="12043" y="734"/>
                  </a:cubicBezTo>
                  <a:cubicBezTo>
                    <a:pt x="11984" y="747"/>
                    <a:pt x="11764" y="1088"/>
                    <a:pt x="11647" y="917"/>
                  </a:cubicBezTo>
                  <a:cubicBezTo>
                    <a:pt x="11530" y="747"/>
                    <a:pt x="10878" y="602"/>
                    <a:pt x="10622" y="563"/>
                  </a:cubicBezTo>
                  <a:cubicBezTo>
                    <a:pt x="10366" y="524"/>
                    <a:pt x="10285" y="156"/>
                    <a:pt x="10133" y="222"/>
                  </a:cubicBezTo>
                  <a:cubicBezTo>
                    <a:pt x="9982" y="288"/>
                    <a:pt x="10156" y="405"/>
                    <a:pt x="10331" y="616"/>
                  </a:cubicBezTo>
                  <a:cubicBezTo>
                    <a:pt x="10506" y="825"/>
                    <a:pt x="9749" y="970"/>
                    <a:pt x="9528" y="891"/>
                  </a:cubicBezTo>
                  <a:cubicBezTo>
                    <a:pt x="9306" y="812"/>
                    <a:pt x="9563" y="1075"/>
                    <a:pt x="9376" y="1062"/>
                  </a:cubicBezTo>
                  <a:cubicBezTo>
                    <a:pt x="9190" y="1048"/>
                    <a:pt x="9155" y="1416"/>
                    <a:pt x="9004" y="1599"/>
                  </a:cubicBezTo>
                  <a:cubicBezTo>
                    <a:pt x="8852" y="1783"/>
                    <a:pt x="8957" y="1915"/>
                    <a:pt x="8794" y="2032"/>
                  </a:cubicBezTo>
                  <a:cubicBezTo>
                    <a:pt x="8631" y="2150"/>
                    <a:pt x="8619" y="2282"/>
                    <a:pt x="8817" y="2531"/>
                  </a:cubicBezTo>
                  <a:cubicBezTo>
                    <a:pt x="9015" y="2780"/>
                    <a:pt x="8724" y="2794"/>
                    <a:pt x="8549" y="2597"/>
                  </a:cubicBezTo>
                  <a:cubicBezTo>
                    <a:pt x="8375" y="2400"/>
                    <a:pt x="8200" y="2400"/>
                    <a:pt x="8212" y="2623"/>
                  </a:cubicBezTo>
                  <a:cubicBezTo>
                    <a:pt x="8223" y="2846"/>
                    <a:pt x="8002" y="2741"/>
                    <a:pt x="8037" y="2492"/>
                  </a:cubicBezTo>
                  <a:cubicBezTo>
                    <a:pt x="8072" y="2242"/>
                    <a:pt x="7793" y="2361"/>
                    <a:pt x="7746" y="2216"/>
                  </a:cubicBezTo>
                  <a:cubicBezTo>
                    <a:pt x="7699" y="2072"/>
                    <a:pt x="7455" y="1836"/>
                    <a:pt x="7303" y="1849"/>
                  </a:cubicBezTo>
                  <a:cubicBezTo>
                    <a:pt x="7152" y="1862"/>
                    <a:pt x="7152" y="2046"/>
                    <a:pt x="7001" y="2046"/>
                  </a:cubicBezTo>
                  <a:cubicBezTo>
                    <a:pt x="6850" y="2046"/>
                    <a:pt x="6814" y="2138"/>
                    <a:pt x="6838" y="2321"/>
                  </a:cubicBezTo>
                  <a:cubicBezTo>
                    <a:pt x="6861" y="2505"/>
                    <a:pt x="6605" y="2308"/>
                    <a:pt x="6430" y="2334"/>
                  </a:cubicBezTo>
                  <a:cubicBezTo>
                    <a:pt x="6256" y="2361"/>
                    <a:pt x="6430" y="2584"/>
                    <a:pt x="6337" y="2597"/>
                  </a:cubicBezTo>
                  <a:cubicBezTo>
                    <a:pt x="6244" y="2610"/>
                    <a:pt x="6244" y="2794"/>
                    <a:pt x="6093" y="2794"/>
                  </a:cubicBezTo>
                  <a:cubicBezTo>
                    <a:pt x="5941" y="2794"/>
                    <a:pt x="5964" y="3174"/>
                    <a:pt x="5988" y="3371"/>
                  </a:cubicBezTo>
                  <a:cubicBezTo>
                    <a:pt x="6011" y="3568"/>
                    <a:pt x="5755" y="3279"/>
                    <a:pt x="5604" y="3332"/>
                  </a:cubicBezTo>
                  <a:cubicBezTo>
                    <a:pt x="5452" y="3384"/>
                    <a:pt x="5638" y="3555"/>
                    <a:pt x="5685" y="3778"/>
                  </a:cubicBezTo>
                  <a:cubicBezTo>
                    <a:pt x="5732" y="4001"/>
                    <a:pt x="5604" y="3988"/>
                    <a:pt x="5522" y="4080"/>
                  </a:cubicBezTo>
                  <a:cubicBezTo>
                    <a:pt x="5441" y="4172"/>
                    <a:pt x="5312" y="3830"/>
                    <a:pt x="5312" y="3634"/>
                  </a:cubicBezTo>
                  <a:cubicBezTo>
                    <a:pt x="5312" y="3437"/>
                    <a:pt x="5115" y="3620"/>
                    <a:pt x="4905" y="3870"/>
                  </a:cubicBezTo>
                  <a:cubicBezTo>
                    <a:pt x="4695" y="4119"/>
                    <a:pt x="4975" y="4500"/>
                    <a:pt x="4882" y="4565"/>
                  </a:cubicBezTo>
                  <a:cubicBezTo>
                    <a:pt x="4788" y="4631"/>
                    <a:pt x="4369" y="5077"/>
                    <a:pt x="4125" y="5405"/>
                  </a:cubicBezTo>
                  <a:cubicBezTo>
                    <a:pt x="3880" y="5733"/>
                    <a:pt x="3356" y="5536"/>
                    <a:pt x="3193" y="5694"/>
                  </a:cubicBezTo>
                  <a:cubicBezTo>
                    <a:pt x="3030" y="5851"/>
                    <a:pt x="2855" y="5733"/>
                    <a:pt x="2692" y="5878"/>
                  </a:cubicBezTo>
                  <a:cubicBezTo>
                    <a:pt x="2529" y="6022"/>
                    <a:pt x="2227" y="6298"/>
                    <a:pt x="2192" y="6127"/>
                  </a:cubicBezTo>
                  <a:cubicBezTo>
                    <a:pt x="2157" y="5956"/>
                    <a:pt x="1738" y="6088"/>
                    <a:pt x="1563" y="6298"/>
                  </a:cubicBezTo>
                  <a:cubicBezTo>
                    <a:pt x="1388" y="6508"/>
                    <a:pt x="1109" y="6691"/>
                    <a:pt x="911" y="6705"/>
                  </a:cubicBezTo>
                  <a:cubicBezTo>
                    <a:pt x="713" y="6718"/>
                    <a:pt x="713" y="7059"/>
                    <a:pt x="632" y="7137"/>
                  </a:cubicBezTo>
                  <a:cubicBezTo>
                    <a:pt x="550" y="7216"/>
                    <a:pt x="573" y="6862"/>
                    <a:pt x="573" y="6770"/>
                  </a:cubicBezTo>
                  <a:cubicBezTo>
                    <a:pt x="573" y="6678"/>
                    <a:pt x="387" y="6928"/>
                    <a:pt x="305" y="7203"/>
                  </a:cubicBezTo>
                  <a:cubicBezTo>
                    <a:pt x="224" y="7479"/>
                    <a:pt x="503" y="7583"/>
                    <a:pt x="329" y="7872"/>
                  </a:cubicBezTo>
                  <a:cubicBezTo>
                    <a:pt x="154" y="8161"/>
                    <a:pt x="-9" y="8449"/>
                    <a:pt x="236" y="8817"/>
                  </a:cubicBezTo>
                  <a:cubicBezTo>
                    <a:pt x="480" y="9185"/>
                    <a:pt x="620" y="9421"/>
                    <a:pt x="538" y="9604"/>
                  </a:cubicBezTo>
                  <a:cubicBezTo>
                    <a:pt x="457" y="9788"/>
                    <a:pt x="282" y="9237"/>
                    <a:pt x="224" y="9303"/>
                  </a:cubicBezTo>
                  <a:cubicBezTo>
                    <a:pt x="166" y="9368"/>
                    <a:pt x="445" y="9604"/>
                    <a:pt x="375" y="9722"/>
                  </a:cubicBezTo>
                  <a:cubicBezTo>
                    <a:pt x="305" y="9841"/>
                    <a:pt x="55" y="9276"/>
                    <a:pt x="3" y="9408"/>
                  </a:cubicBezTo>
                  <a:cubicBezTo>
                    <a:pt x="-44" y="9526"/>
                    <a:pt x="527" y="10418"/>
                    <a:pt x="538" y="10746"/>
                  </a:cubicBezTo>
                  <a:cubicBezTo>
                    <a:pt x="550" y="11074"/>
                    <a:pt x="1004" y="11389"/>
                    <a:pt x="981" y="11862"/>
                  </a:cubicBezTo>
                  <a:cubicBezTo>
                    <a:pt x="958" y="12334"/>
                    <a:pt x="1377" y="13095"/>
                    <a:pt x="1447" y="13213"/>
                  </a:cubicBezTo>
                  <a:cubicBezTo>
                    <a:pt x="1516" y="13331"/>
                    <a:pt x="1284" y="13646"/>
                    <a:pt x="1330" y="14001"/>
                  </a:cubicBezTo>
                  <a:cubicBezTo>
                    <a:pt x="1377" y="14355"/>
                    <a:pt x="1225" y="14486"/>
                    <a:pt x="1027" y="14486"/>
                  </a:cubicBezTo>
                  <a:cubicBezTo>
                    <a:pt x="829" y="14486"/>
                    <a:pt x="946" y="14854"/>
                    <a:pt x="1167" y="14880"/>
                  </a:cubicBezTo>
                  <a:cubicBezTo>
                    <a:pt x="1388" y="14906"/>
                    <a:pt x="1307" y="15077"/>
                    <a:pt x="1551" y="15261"/>
                  </a:cubicBezTo>
                  <a:cubicBezTo>
                    <a:pt x="1796" y="15444"/>
                    <a:pt x="2378" y="15378"/>
                    <a:pt x="2576" y="15378"/>
                  </a:cubicBezTo>
                  <a:cubicBezTo>
                    <a:pt x="2774" y="15378"/>
                    <a:pt x="2832" y="15037"/>
                    <a:pt x="3100" y="15024"/>
                  </a:cubicBezTo>
                  <a:cubicBezTo>
                    <a:pt x="3368" y="15011"/>
                    <a:pt x="3344" y="14919"/>
                    <a:pt x="3472" y="14736"/>
                  </a:cubicBezTo>
                  <a:cubicBezTo>
                    <a:pt x="3601" y="14552"/>
                    <a:pt x="4206" y="14604"/>
                    <a:pt x="4823" y="14644"/>
                  </a:cubicBezTo>
                  <a:cubicBezTo>
                    <a:pt x="5441" y="14683"/>
                    <a:pt x="5708" y="14473"/>
                    <a:pt x="5802" y="14184"/>
                  </a:cubicBezTo>
                  <a:cubicBezTo>
                    <a:pt x="5881" y="13938"/>
                    <a:pt x="6325" y="13922"/>
                    <a:pt x="6500" y="13738"/>
                  </a:cubicBezTo>
                  <a:cubicBezTo>
                    <a:pt x="6675" y="13554"/>
                    <a:pt x="6826" y="13542"/>
                    <a:pt x="7280" y="13567"/>
                  </a:cubicBezTo>
                  <a:cubicBezTo>
                    <a:pt x="7734" y="13594"/>
                    <a:pt x="8153" y="13318"/>
                    <a:pt x="8445" y="13187"/>
                  </a:cubicBezTo>
                  <a:cubicBezTo>
                    <a:pt x="8736" y="13056"/>
                    <a:pt x="9272" y="13108"/>
                    <a:pt x="9551" y="13030"/>
                  </a:cubicBezTo>
                  <a:cubicBezTo>
                    <a:pt x="9830" y="12951"/>
                    <a:pt x="9877" y="13423"/>
                    <a:pt x="10191" y="13384"/>
                  </a:cubicBezTo>
                  <a:cubicBezTo>
                    <a:pt x="10506" y="13344"/>
                    <a:pt x="10645" y="13489"/>
                    <a:pt x="10808" y="13476"/>
                  </a:cubicBezTo>
                  <a:cubicBezTo>
                    <a:pt x="10971" y="13463"/>
                    <a:pt x="10948" y="13607"/>
                    <a:pt x="11111" y="13646"/>
                  </a:cubicBezTo>
                  <a:cubicBezTo>
                    <a:pt x="11274" y="13686"/>
                    <a:pt x="11251" y="13843"/>
                    <a:pt x="11146" y="14014"/>
                  </a:cubicBezTo>
                  <a:cubicBezTo>
                    <a:pt x="11041" y="14184"/>
                    <a:pt x="11391" y="14171"/>
                    <a:pt x="11612" y="14513"/>
                  </a:cubicBezTo>
                  <a:cubicBezTo>
                    <a:pt x="11833" y="14854"/>
                    <a:pt x="11624" y="14906"/>
                    <a:pt x="11740" y="15168"/>
                  </a:cubicBezTo>
                  <a:cubicBezTo>
                    <a:pt x="11856" y="15431"/>
                    <a:pt x="11938" y="15365"/>
                    <a:pt x="12171" y="14998"/>
                  </a:cubicBezTo>
                  <a:cubicBezTo>
                    <a:pt x="12404" y="14631"/>
                    <a:pt x="12660" y="14867"/>
                    <a:pt x="12695" y="14552"/>
                  </a:cubicBezTo>
                  <a:cubicBezTo>
                    <a:pt x="12730" y="14237"/>
                    <a:pt x="12974" y="13870"/>
                    <a:pt x="13137" y="14027"/>
                  </a:cubicBezTo>
                  <a:cubicBezTo>
                    <a:pt x="13300" y="14184"/>
                    <a:pt x="13021" y="14263"/>
                    <a:pt x="12916" y="14867"/>
                  </a:cubicBezTo>
                  <a:cubicBezTo>
                    <a:pt x="12811" y="15470"/>
                    <a:pt x="12625" y="15155"/>
                    <a:pt x="12590" y="15326"/>
                  </a:cubicBezTo>
                  <a:cubicBezTo>
                    <a:pt x="12555" y="15496"/>
                    <a:pt x="13079" y="15588"/>
                    <a:pt x="13079" y="15273"/>
                  </a:cubicBezTo>
                  <a:cubicBezTo>
                    <a:pt x="13079" y="14959"/>
                    <a:pt x="13172" y="14814"/>
                    <a:pt x="13370" y="15103"/>
                  </a:cubicBezTo>
                  <a:cubicBezTo>
                    <a:pt x="13568" y="15391"/>
                    <a:pt x="13254" y="15628"/>
                    <a:pt x="13300" y="15759"/>
                  </a:cubicBezTo>
                  <a:cubicBezTo>
                    <a:pt x="13347" y="15890"/>
                    <a:pt x="13568" y="15719"/>
                    <a:pt x="13685" y="15733"/>
                  </a:cubicBezTo>
                  <a:cubicBezTo>
                    <a:pt x="13892" y="15756"/>
                    <a:pt x="14174" y="16271"/>
                    <a:pt x="14127" y="16546"/>
                  </a:cubicBezTo>
                  <a:cubicBezTo>
                    <a:pt x="14081" y="16822"/>
                    <a:pt x="14011" y="17084"/>
                    <a:pt x="14407" y="17308"/>
                  </a:cubicBezTo>
                  <a:cubicBezTo>
                    <a:pt x="14802" y="17531"/>
                    <a:pt x="14651" y="17570"/>
                    <a:pt x="14942" y="17570"/>
                  </a:cubicBezTo>
                  <a:cubicBezTo>
                    <a:pt x="15233" y="17570"/>
                    <a:pt x="15839" y="17832"/>
                    <a:pt x="16002" y="17990"/>
                  </a:cubicBezTo>
                  <a:cubicBezTo>
                    <a:pt x="16165" y="18147"/>
                    <a:pt x="16584" y="17872"/>
                    <a:pt x="16665" y="17557"/>
                  </a:cubicBezTo>
                  <a:cubicBezTo>
                    <a:pt x="16747" y="17242"/>
                    <a:pt x="17050" y="17544"/>
                    <a:pt x="16887" y="17649"/>
                  </a:cubicBezTo>
                  <a:cubicBezTo>
                    <a:pt x="16724" y="17754"/>
                    <a:pt x="16968" y="18003"/>
                    <a:pt x="16980" y="17832"/>
                  </a:cubicBezTo>
                  <a:cubicBezTo>
                    <a:pt x="16991" y="17662"/>
                    <a:pt x="17062" y="17517"/>
                    <a:pt x="17120" y="17715"/>
                  </a:cubicBezTo>
                  <a:cubicBezTo>
                    <a:pt x="17178" y="17911"/>
                    <a:pt x="17388" y="17911"/>
                    <a:pt x="17469" y="18069"/>
                  </a:cubicBezTo>
                  <a:cubicBezTo>
                    <a:pt x="17551" y="18226"/>
                    <a:pt x="17644" y="18344"/>
                    <a:pt x="17644" y="18213"/>
                  </a:cubicBezTo>
                  <a:cubicBezTo>
                    <a:pt x="17644" y="18082"/>
                    <a:pt x="17690" y="17963"/>
                    <a:pt x="17877" y="17885"/>
                  </a:cubicBezTo>
                  <a:cubicBezTo>
                    <a:pt x="18063" y="17806"/>
                    <a:pt x="18179" y="17662"/>
                    <a:pt x="18377" y="17478"/>
                  </a:cubicBezTo>
                  <a:cubicBezTo>
                    <a:pt x="18575" y="17294"/>
                    <a:pt x="19390" y="17255"/>
                    <a:pt x="19472" y="17255"/>
                  </a:cubicBezTo>
                  <a:cubicBezTo>
                    <a:pt x="19553" y="17255"/>
                    <a:pt x="19600" y="16468"/>
                    <a:pt x="19646" y="16061"/>
                  </a:cubicBezTo>
                  <a:cubicBezTo>
                    <a:pt x="19693" y="15654"/>
                    <a:pt x="19996" y="15588"/>
                    <a:pt x="20042" y="15155"/>
                  </a:cubicBezTo>
                  <a:cubicBezTo>
                    <a:pt x="20089" y="14722"/>
                    <a:pt x="20496" y="13922"/>
                    <a:pt x="20601" y="13883"/>
                  </a:cubicBezTo>
                  <a:cubicBezTo>
                    <a:pt x="20706" y="13843"/>
                    <a:pt x="20904" y="13725"/>
                    <a:pt x="20916" y="13476"/>
                  </a:cubicBezTo>
                  <a:cubicBezTo>
                    <a:pt x="20927" y="13227"/>
                    <a:pt x="21195" y="12951"/>
                    <a:pt x="21195" y="12649"/>
                  </a:cubicBezTo>
                  <a:cubicBezTo>
                    <a:pt x="21195" y="12347"/>
                    <a:pt x="21347" y="11993"/>
                    <a:pt x="21323" y="11901"/>
                  </a:cubicBezTo>
                  <a:cubicBezTo>
                    <a:pt x="21300" y="11809"/>
                    <a:pt x="21207" y="11520"/>
                    <a:pt x="21382" y="11310"/>
                  </a:cubicBezTo>
                  <a:cubicBezTo>
                    <a:pt x="21556" y="11100"/>
                    <a:pt x="21312" y="10851"/>
                    <a:pt x="21404" y="1077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3" name="Shape 2910"/>
            <p:cNvSpPr/>
            <p:nvPr/>
          </p:nvSpPr>
          <p:spPr>
            <a:xfrm>
              <a:off x="9785883" y="5568378"/>
              <a:ext cx="280845" cy="344981"/>
            </a:xfrm>
            <a:custGeom>
              <a:avLst/>
              <a:gdLst/>
              <a:ahLst/>
              <a:cxnLst>
                <a:cxn ang="0">
                  <a:pos x="wd2" y="hd2"/>
                </a:cxn>
                <a:cxn ang="5400000">
                  <a:pos x="wd2" y="hd2"/>
                </a:cxn>
                <a:cxn ang="10800000">
                  <a:pos x="wd2" y="hd2"/>
                </a:cxn>
                <a:cxn ang="16200000">
                  <a:pos x="wd2" y="hd2"/>
                </a:cxn>
              </a:cxnLst>
              <a:rect l="0" t="0" r="r" b="b"/>
              <a:pathLst>
                <a:path w="20930" h="21548" extrusionOk="0">
                  <a:moveTo>
                    <a:pt x="19205" y="5271"/>
                  </a:moveTo>
                  <a:cubicBezTo>
                    <a:pt x="18859" y="5753"/>
                    <a:pt x="18169" y="5142"/>
                    <a:pt x="17517" y="5142"/>
                  </a:cubicBezTo>
                  <a:cubicBezTo>
                    <a:pt x="16865" y="5142"/>
                    <a:pt x="16481" y="4757"/>
                    <a:pt x="16481" y="4274"/>
                  </a:cubicBezTo>
                  <a:cubicBezTo>
                    <a:pt x="16481" y="3793"/>
                    <a:pt x="16328" y="3085"/>
                    <a:pt x="15714" y="3117"/>
                  </a:cubicBezTo>
                  <a:cubicBezTo>
                    <a:pt x="15100" y="3150"/>
                    <a:pt x="15906" y="3664"/>
                    <a:pt x="15676" y="3921"/>
                  </a:cubicBezTo>
                  <a:cubicBezTo>
                    <a:pt x="15446" y="4179"/>
                    <a:pt x="15292" y="3631"/>
                    <a:pt x="14986" y="3631"/>
                  </a:cubicBezTo>
                  <a:cubicBezTo>
                    <a:pt x="14680" y="3631"/>
                    <a:pt x="14334" y="3278"/>
                    <a:pt x="14334" y="2635"/>
                  </a:cubicBezTo>
                  <a:cubicBezTo>
                    <a:pt x="14334" y="1992"/>
                    <a:pt x="13682" y="2057"/>
                    <a:pt x="13682" y="1317"/>
                  </a:cubicBezTo>
                  <a:cubicBezTo>
                    <a:pt x="13682" y="578"/>
                    <a:pt x="12301" y="0"/>
                    <a:pt x="11534" y="0"/>
                  </a:cubicBezTo>
                  <a:cubicBezTo>
                    <a:pt x="10767" y="0"/>
                    <a:pt x="11687" y="1157"/>
                    <a:pt x="12070" y="1543"/>
                  </a:cubicBezTo>
                  <a:cubicBezTo>
                    <a:pt x="12455" y="1928"/>
                    <a:pt x="13298" y="2282"/>
                    <a:pt x="13260" y="2571"/>
                  </a:cubicBezTo>
                  <a:cubicBezTo>
                    <a:pt x="13221" y="2860"/>
                    <a:pt x="13835" y="3600"/>
                    <a:pt x="14296" y="3728"/>
                  </a:cubicBezTo>
                  <a:cubicBezTo>
                    <a:pt x="14755" y="3857"/>
                    <a:pt x="14026" y="4982"/>
                    <a:pt x="14026" y="5882"/>
                  </a:cubicBezTo>
                  <a:cubicBezTo>
                    <a:pt x="14026" y="6782"/>
                    <a:pt x="13183" y="6622"/>
                    <a:pt x="12608" y="7200"/>
                  </a:cubicBezTo>
                  <a:cubicBezTo>
                    <a:pt x="12033" y="7778"/>
                    <a:pt x="14066" y="8357"/>
                    <a:pt x="14909" y="8935"/>
                  </a:cubicBezTo>
                  <a:cubicBezTo>
                    <a:pt x="15753" y="9514"/>
                    <a:pt x="14186" y="10936"/>
                    <a:pt x="14411" y="11250"/>
                  </a:cubicBezTo>
                  <a:cubicBezTo>
                    <a:pt x="14525" y="11410"/>
                    <a:pt x="15100" y="11635"/>
                    <a:pt x="15983" y="11443"/>
                  </a:cubicBezTo>
                  <a:cubicBezTo>
                    <a:pt x="16865" y="11250"/>
                    <a:pt x="17287" y="9643"/>
                    <a:pt x="17901" y="9192"/>
                  </a:cubicBezTo>
                  <a:cubicBezTo>
                    <a:pt x="18514" y="8743"/>
                    <a:pt x="18131" y="8035"/>
                    <a:pt x="18438" y="7681"/>
                  </a:cubicBezTo>
                  <a:cubicBezTo>
                    <a:pt x="18745" y="7328"/>
                    <a:pt x="19165" y="7361"/>
                    <a:pt x="19588" y="7361"/>
                  </a:cubicBezTo>
                  <a:cubicBezTo>
                    <a:pt x="20009" y="7361"/>
                    <a:pt x="19779" y="6493"/>
                    <a:pt x="20316" y="6493"/>
                  </a:cubicBezTo>
                  <a:cubicBezTo>
                    <a:pt x="20853" y="6493"/>
                    <a:pt x="20585" y="5882"/>
                    <a:pt x="20892" y="5207"/>
                  </a:cubicBezTo>
                  <a:cubicBezTo>
                    <a:pt x="21198" y="4532"/>
                    <a:pt x="19549" y="4789"/>
                    <a:pt x="19205" y="5271"/>
                  </a:cubicBezTo>
                  <a:close/>
                  <a:moveTo>
                    <a:pt x="1869" y="21536"/>
                  </a:moveTo>
                  <a:cubicBezTo>
                    <a:pt x="2137" y="21600"/>
                    <a:pt x="3020" y="21407"/>
                    <a:pt x="2521" y="20893"/>
                  </a:cubicBezTo>
                  <a:cubicBezTo>
                    <a:pt x="2023" y="20379"/>
                    <a:pt x="1235" y="21384"/>
                    <a:pt x="1869" y="21536"/>
                  </a:cubicBezTo>
                  <a:close/>
                  <a:moveTo>
                    <a:pt x="12952" y="10446"/>
                  </a:moveTo>
                  <a:cubicBezTo>
                    <a:pt x="12415" y="10125"/>
                    <a:pt x="12148" y="10575"/>
                    <a:pt x="11572" y="10800"/>
                  </a:cubicBezTo>
                  <a:cubicBezTo>
                    <a:pt x="10997" y="11025"/>
                    <a:pt x="10614" y="9739"/>
                    <a:pt x="9885" y="10222"/>
                  </a:cubicBezTo>
                  <a:cubicBezTo>
                    <a:pt x="9156" y="10703"/>
                    <a:pt x="9808" y="10897"/>
                    <a:pt x="9003" y="11475"/>
                  </a:cubicBezTo>
                  <a:cubicBezTo>
                    <a:pt x="8197" y="12054"/>
                    <a:pt x="8542" y="12246"/>
                    <a:pt x="7583" y="13500"/>
                  </a:cubicBezTo>
                  <a:cubicBezTo>
                    <a:pt x="6625" y="14753"/>
                    <a:pt x="3326" y="15461"/>
                    <a:pt x="2829" y="16136"/>
                  </a:cubicBezTo>
                  <a:cubicBezTo>
                    <a:pt x="2330" y="16811"/>
                    <a:pt x="681" y="17357"/>
                    <a:pt x="641" y="17871"/>
                  </a:cubicBezTo>
                  <a:cubicBezTo>
                    <a:pt x="603" y="18386"/>
                    <a:pt x="-402" y="18753"/>
                    <a:pt x="182" y="19447"/>
                  </a:cubicBezTo>
                  <a:cubicBezTo>
                    <a:pt x="641" y="19993"/>
                    <a:pt x="1255" y="19607"/>
                    <a:pt x="1754" y="20025"/>
                  </a:cubicBezTo>
                  <a:cubicBezTo>
                    <a:pt x="2253" y="20443"/>
                    <a:pt x="2751" y="20090"/>
                    <a:pt x="2982" y="20443"/>
                  </a:cubicBezTo>
                  <a:cubicBezTo>
                    <a:pt x="3212" y="20797"/>
                    <a:pt x="4899" y="20797"/>
                    <a:pt x="6165" y="19832"/>
                  </a:cubicBezTo>
                  <a:cubicBezTo>
                    <a:pt x="7430" y="18868"/>
                    <a:pt x="6817" y="18418"/>
                    <a:pt x="7315" y="18161"/>
                  </a:cubicBezTo>
                  <a:cubicBezTo>
                    <a:pt x="7813" y="17904"/>
                    <a:pt x="7890" y="17133"/>
                    <a:pt x="8197" y="16650"/>
                  </a:cubicBezTo>
                  <a:cubicBezTo>
                    <a:pt x="8504" y="16168"/>
                    <a:pt x="8734" y="15654"/>
                    <a:pt x="10115" y="15654"/>
                  </a:cubicBezTo>
                  <a:cubicBezTo>
                    <a:pt x="11496" y="15654"/>
                    <a:pt x="10767" y="15429"/>
                    <a:pt x="10690" y="14883"/>
                  </a:cubicBezTo>
                  <a:cubicBezTo>
                    <a:pt x="10614" y="14336"/>
                    <a:pt x="11841" y="14240"/>
                    <a:pt x="11841" y="13532"/>
                  </a:cubicBezTo>
                  <a:cubicBezTo>
                    <a:pt x="11841" y="12825"/>
                    <a:pt x="13529" y="12182"/>
                    <a:pt x="13183" y="11635"/>
                  </a:cubicBezTo>
                  <a:cubicBezTo>
                    <a:pt x="12838" y="11089"/>
                    <a:pt x="13489" y="10768"/>
                    <a:pt x="12952" y="1044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4" name="Shape 2911"/>
            <p:cNvSpPr/>
            <p:nvPr/>
          </p:nvSpPr>
          <p:spPr>
            <a:xfrm>
              <a:off x="10041537" y="5109964"/>
              <a:ext cx="57220" cy="47792"/>
            </a:xfrm>
            <a:custGeom>
              <a:avLst/>
              <a:gdLst/>
              <a:ahLst/>
              <a:cxnLst>
                <a:cxn ang="0">
                  <a:pos x="wd2" y="hd2"/>
                </a:cxn>
                <a:cxn ang="5400000">
                  <a:pos x="wd2" y="hd2"/>
                </a:cxn>
                <a:cxn ang="10800000">
                  <a:pos x="wd2" y="hd2"/>
                </a:cxn>
                <a:cxn ang="16200000">
                  <a:pos x="wd2" y="hd2"/>
                </a:cxn>
              </a:cxnLst>
              <a:rect l="0" t="0" r="r" b="b"/>
              <a:pathLst>
                <a:path w="19346" h="18072" extrusionOk="0">
                  <a:moveTo>
                    <a:pt x="11167" y="5744"/>
                  </a:moveTo>
                  <a:cubicBezTo>
                    <a:pt x="13085" y="6522"/>
                    <a:pt x="19346" y="4188"/>
                    <a:pt x="19346" y="881"/>
                  </a:cubicBezTo>
                  <a:cubicBezTo>
                    <a:pt x="19346" y="-2427"/>
                    <a:pt x="8280" y="4569"/>
                    <a:pt x="11167" y="5744"/>
                  </a:cubicBezTo>
                  <a:close/>
                  <a:moveTo>
                    <a:pt x="383" y="16058"/>
                  </a:moveTo>
                  <a:cubicBezTo>
                    <a:pt x="3340" y="19173"/>
                    <a:pt x="9255" y="18978"/>
                    <a:pt x="9426" y="13333"/>
                  </a:cubicBezTo>
                  <a:cubicBezTo>
                    <a:pt x="9604" y="7688"/>
                    <a:pt x="-2254" y="13284"/>
                    <a:pt x="383" y="1605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5" name="Shape 2912"/>
            <p:cNvSpPr/>
            <p:nvPr/>
          </p:nvSpPr>
          <p:spPr>
            <a:xfrm>
              <a:off x="7158821" y="3655383"/>
              <a:ext cx="328388" cy="205131"/>
            </a:xfrm>
            <a:custGeom>
              <a:avLst/>
              <a:gdLst/>
              <a:ahLst/>
              <a:cxnLst>
                <a:cxn ang="0">
                  <a:pos x="wd2" y="hd2"/>
                </a:cxn>
                <a:cxn ang="5400000">
                  <a:pos x="wd2" y="hd2"/>
                </a:cxn>
                <a:cxn ang="10800000">
                  <a:pos x="wd2" y="hd2"/>
                </a:cxn>
                <a:cxn ang="16200000">
                  <a:pos x="wd2" y="hd2"/>
                </a:cxn>
              </a:cxnLst>
              <a:rect l="0" t="0" r="r" b="b"/>
              <a:pathLst>
                <a:path w="21377" h="21048" extrusionOk="0">
                  <a:moveTo>
                    <a:pt x="21263" y="13370"/>
                  </a:moveTo>
                  <a:cubicBezTo>
                    <a:pt x="21263" y="13370"/>
                    <a:pt x="20280" y="12596"/>
                    <a:pt x="19923" y="12665"/>
                  </a:cubicBezTo>
                  <a:cubicBezTo>
                    <a:pt x="19565" y="12736"/>
                    <a:pt x="18985" y="11400"/>
                    <a:pt x="18359" y="11046"/>
                  </a:cubicBezTo>
                  <a:cubicBezTo>
                    <a:pt x="17734" y="10694"/>
                    <a:pt x="16886" y="10062"/>
                    <a:pt x="16618" y="9427"/>
                  </a:cubicBezTo>
                  <a:cubicBezTo>
                    <a:pt x="16350" y="8794"/>
                    <a:pt x="15233" y="8160"/>
                    <a:pt x="15099" y="7667"/>
                  </a:cubicBezTo>
                  <a:cubicBezTo>
                    <a:pt x="14965" y="7174"/>
                    <a:pt x="14742" y="6328"/>
                    <a:pt x="14428" y="5695"/>
                  </a:cubicBezTo>
                  <a:cubicBezTo>
                    <a:pt x="14116" y="5061"/>
                    <a:pt x="14117" y="4217"/>
                    <a:pt x="13804" y="4146"/>
                  </a:cubicBezTo>
                  <a:cubicBezTo>
                    <a:pt x="13491" y="4077"/>
                    <a:pt x="11570" y="4146"/>
                    <a:pt x="11570" y="3725"/>
                  </a:cubicBezTo>
                  <a:cubicBezTo>
                    <a:pt x="11570" y="3303"/>
                    <a:pt x="11436" y="1330"/>
                    <a:pt x="11035" y="1190"/>
                  </a:cubicBezTo>
                  <a:cubicBezTo>
                    <a:pt x="10632" y="1048"/>
                    <a:pt x="10096" y="908"/>
                    <a:pt x="9873" y="556"/>
                  </a:cubicBezTo>
                  <a:cubicBezTo>
                    <a:pt x="9650" y="202"/>
                    <a:pt x="8934" y="-220"/>
                    <a:pt x="8801" y="134"/>
                  </a:cubicBezTo>
                  <a:cubicBezTo>
                    <a:pt x="8667" y="484"/>
                    <a:pt x="8310" y="625"/>
                    <a:pt x="8176" y="625"/>
                  </a:cubicBezTo>
                  <a:cubicBezTo>
                    <a:pt x="8042" y="625"/>
                    <a:pt x="8087" y="1612"/>
                    <a:pt x="7640" y="1541"/>
                  </a:cubicBezTo>
                  <a:cubicBezTo>
                    <a:pt x="7193" y="1471"/>
                    <a:pt x="6568" y="2317"/>
                    <a:pt x="6568" y="2808"/>
                  </a:cubicBezTo>
                  <a:cubicBezTo>
                    <a:pt x="6568" y="3303"/>
                    <a:pt x="6613" y="4005"/>
                    <a:pt x="6032" y="3936"/>
                  </a:cubicBezTo>
                  <a:cubicBezTo>
                    <a:pt x="5741" y="3899"/>
                    <a:pt x="5327" y="3812"/>
                    <a:pt x="4969" y="3538"/>
                  </a:cubicBezTo>
                  <a:cubicBezTo>
                    <a:pt x="4886" y="3641"/>
                    <a:pt x="4402" y="4169"/>
                    <a:pt x="3913" y="3141"/>
                  </a:cubicBezTo>
                  <a:cubicBezTo>
                    <a:pt x="3376" y="2011"/>
                    <a:pt x="2540" y="883"/>
                    <a:pt x="2065" y="883"/>
                  </a:cubicBezTo>
                  <a:cubicBezTo>
                    <a:pt x="1635" y="883"/>
                    <a:pt x="154" y="888"/>
                    <a:pt x="504" y="2182"/>
                  </a:cubicBezTo>
                  <a:cubicBezTo>
                    <a:pt x="608" y="1893"/>
                    <a:pt x="809" y="1700"/>
                    <a:pt x="1208" y="1753"/>
                  </a:cubicBezTo>
                  <a:cubicBezTo>
                    <a:pt x="2279" y="1893"/>
                    <a:pt x="1788" y="3864"/>
                    <a:pt x="2369" y="3936"/>
                  </a:cubicBezTo>
                  <a:cubicBezTo>
                    <a:pt x="2950" y="4005"/>
                    <a:pt x="3620" y="5415"/>
                    <a:pt x="3083" y="5343"/>
                  </a:cubicBezTo>
                  <a:cubicBezTo>
                    <a:pt x="2548" y="5273"/>
                    <a:pt x="2100" y="6118"/>
                    <a:pt x="1565" y="5837"/>
                  </a:cubicBezTo>
                  <a:cubicBezTo>
                    <a:pt x="1029" y="5555"/>
                    <a:pt x="359" y="4851"/>
                    <a:pt x="180" y="5837"/>
                  </a:cubicBezTo>
                  <a:cubicBezTo>
                    <a:pt x="2" y="6821"/>
                    <a:pt x="-223" y="7878"/>
                    <a:pt x="493" y="7807"/>
                  </a:cubicBezTo>
                  <a:cubicBezTo>
                    <a:pt x="1208" y="7738"/>
                    <a:pt x="1073" y="8512"/>
                    <a:pt x="582" y="9286"/>
                  </a:cubicBezTo>
                  <a:cubicBezTo>
                    <a:pt x="91" y="10062"/>
                    <a:pt x="1342" y="9145"/>
                    <a:pt x="1430" y="9850"/>
                  </a:cubicBezTo>
                  <a:cubicBezTo>
                    <a:pt x="1520" y="10553"/>
                    <a:pt x="1921" y="10624"/>
                    <a:pt x="1745" y="11750"/>
                  </a:cubicBezTo>
                  <a:cubicBezTo>
                    <a:pt x="1631" y="12463"/>
                    <a:pt x="1714" y="13886"/>
                    <a:pt x="1746" y="14938"/>
                  </a:cubicBezTo>
                  <a:cubicBezTo>
                    <a:pt x="2220" y="14932"/>
                    <a:pt x="2858" y="14869"/>
                    <a:pt x="2994" y="14566"/>
                  </a:cubicBezTo>
                  <a:cubicBezTo>
                    <a:pt x="3218" y="14074"/>
                    <a:pt x="3932" y="13087"/>
                    <a:pt x="4334" y="13087"/>
                  </a:cubicBezTo>
                  <a:cubicBezTo>
                    <a:pt x="4736" y="13087"/>
                    <a:pt x="5183" y="13370"/>
                    <a:pt x="5406" y="12876"/>
                  </a:cubicBezTo>
                  <a:cubicBezTo>
                    <a:pt x="5629" y="12384"/>
                    <a:pt x="6925" y="12524"/>
                    <a:pt x="7148" y="12947"/>
                  </a:cubicBezTo>
                  <a:cubicBezTo>
                    <a:pt x="7372" y="13370"/>
                    <a:pt x="8085" y="13721"/>
                    <a:pt x="8264" y="13721"/>
                  </a:cubicBezTo>
                  <a:cubicBezTo>
                    <a:pt x="8443" y="13721"/>
                    <a:pt x="8533" y="14354"/>
                    <a:pt x="8980" y="14286"/>
                  </a:cubicBezTo>
                  <a:cubicBezTo>
                    <a:pt x="9426" y="14215"/>
                    <a:pt x="10275" y="14497"/>
                    <a:pt x="10275" y="14920"/>
                  </a:cubicBezTo>
                  <a:cubicBezTo>
                    <a:pt x="10275" y="15342"/>
                    <a:pt x="10587" y="15764"/>
                    <a:pt x="10945" y="15764"/>
                  </a:cubicBezTo>
                  <a:cubicBezTo>
                    <a:pt x="11302" y="15764"/>
                    <a:pt x="11615" y="17173"/>
                    <a:pt x="11972" y="17101"/>
                  </a:cubicBezTo>
                  <a:cubicBezTo>
                    <a:pt x="12330" y="17032"/>
                    <a:pt x="13043" y="17032"/>
                    <a:pt x="13043" y="17383"/>
                  </a:cubicBezTo>
                  <a:cubicBezTo>
                    <a:pt x="13043" y="17678"/>
                    <a:pt x="13109" y="19345"/>
                    <a:pt x="13313" y="20297"/>
                  </a:cubicBezTo>
                  <a:cubicBezTo>
                    <a:pt x="13437" y="20194"/>
                    <a:pt x="13563" y="20177"/>
                    <a:pt x="13634" y="20250"/>
                  </a:cubicBezTo>
                  <a:cubicBezTo>
                    <a:pt x="13813" y="20439"/>
                    <a:pt x="14589" y="20063"/>
                    <a:pt x="14708" y="20721"/>
                  </a:cubicBezTo>
                  <a:cubicBezTo>
                    <a:pt x="14827" y="21380"/>
                    <a:pt x="16079" y="21002"/>
                    <a:pt x="16020" y="19968"/>
                  </a:cubicBezTo>
                  <a:cubicBezTo>
                    <a:pt x="15960" y="18934"/>
                    <a:pt x="17988" y="18934"/>
                    <a:pt x="18167" y="17995"/>
                  </a:cubicBezTo>
                  <a:cubicBezTo>
                    <a:pt x="18346" y="17055"/>
                    <a:pt x="18585" y="15361"/>
                    <a:pt x="19063" y="15643"/>
                  </a:cubicBezTo>
                  <a:cubicBezTo>
                    <a:pt x="19538" y="15926"/>
                    <a:pt x="19837" y="14422"/>
                    <a:pt x="20254" y="14516"/>
                  </a:cubicBezTo>
                  <a:cubicBezTo>
                    <a:pt x="20637" y="14602"/>
                    <a:pt x="20920" y="15072"/>
                    <a:pt x="21377" y="14938"/>
                  </a:cubicBezTo>
                  <a:cubicBezTo>
                    <a:pt x="21377" y="14938"/>
                    <a:pt x="21263" y="13370"/>
                    <a:pt x="21263" y="1337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6" name="Shape 2913"/>
            <p:cNvSpPr/>
            <p:nvPr/>
          </p:nvSpPr>
          <p:spPr>
            <a:xfrm>
              <a:off x="6956061" y="3725907"/>
              <a:ext cx="451901" cy="386199"/>
            </a:xfrm>
            <a:custGeom>
              <a:avLst/>
              <a:gdLst/>
              <a:ahLst/>
              <a:cxnLst>
                <a:cxn ang="0">
                  <a:pos x="wd2" y="hd2"/>
                </a:cxn>
                <a:cxn ang="5400000">
                  <a:pos x="wd2" y="hd2"/>
                </a:cxn>
                <a:cxn ang="10800000">
                  <a:pos x="wd2" y="hd2"/>
                </a:cxn>
                <a:cxn ang="16200000">
                  <a:pos x="wd2" y="hd2"/>
                </a:cxn>
              </a:cxnLst>
              <a:rect l="0" t="0" r="r" b="b"/>
              <a:pathLst>
                <a:path w="21264" h="21507" extrusionOk="0">
                  <a:moveTo>
                    <a:pt x="20860" y="18532"/>
                  </a:moveTo>
                  <a:cubicBezTo>
                    <a:pt x="20601" y="18430"/>
                    <a:pt x="20860" y="17358"/>
                    <a:pt x="20343" y="17102"/>
                  </a:cubicBezTo>
                  <a:cubicBezTo>
                    <a:pt x="19826" y="16847"/>
                    <a:pt x="19366" y="16433"/>
                    <a:pt x="19222" y="15981"/>
                  </a:cubicBezTo>
                  <a:cubicBezTo>
                    <a:pt x="19093" y="15572"/>
                    <a:pt x="18446" y="15163"/>
                    <a:pt x="18489" y="14858"/>
                  </a:cubicBezTo>
                  <a:cubicBezTo>
                    <a:pt x="18532" y="14552"/>
                    <a:pt x="19782" y="13582"/>
                    <a:pt x="19610" y="13020"/>
                  </a:cubicBezTo>
                  <a:cubicBezTo>
                    <a:pt x="19437" y="12460"/>
                    <a:pt x="18618" y="12562"/>
                    <a:pt x="18532" y="12358"/>
                  </a:cubicBezTo>
                  <a:cubicBezTo>
                    <a:pt x="18446" y="12154"/>
                    <a:pt x="18576" y="11439"/>
                    <a:pt x="18360" y="10878"/>
                  </a:cubicBezTo>
                  <a:cubicBezTo>
                    <a:pt x="18144" y="10316"/>
                    <a:pt x="18532" y="9806"/>
                    <a:pt x="18360" y="9500"/>
                  </a:cubicBezTo>
                  <a:cubicBezTo>
                    <a:pt x="18188" y="9195"/>
                    <a:pt x="18446" y="8582"/>
                    <a:pt x="18489" y="8377"/>
                  </a:cubicBezTo>
                  <a:cubicBezTo>
                    <a:pt x="18532" y="8173"/>
                    <a:pt x="18963" y="7868"/>
                    <a:pt x="18920" y="7358"/>
                  </a:cubicBezTo>
                  <a:cubicBezTo>
                    <a:pt x="18894" y="7049"/>
                    <a:pt x="19025" y="6854"/>
                    <a:pt x="19162" y="6770"/>
                  </a:cubicBezTo>
                  <a:cubicBezTo>
                    <a:pt x="19014" y="6253"/>
                    <a:pt x="18967" y="5349"/>
                    <a:pt x="18967" y="5189"/>
                  </a:cubicBezTo>
                  <a:cubicBezTo>
                    <a:pt x="18967" y="4998"/>
                    <a:pt x="18452" y="4998"/>
                    <a:pt x="18193" y="5035"/>
                  </a:cubicBezTo>
                  <a:cubicBezTo>
                    <a:pt x="17934" y="5074"/>
                    <a:pt x="17708" y="4310"/>
                    <a:pt x="17450" y="4310"/>
                  </a:cubicBezTo>
                  <a:cubicBezTo>
                    <a:pt x="17192" y="4310"/>
                    <a:pt x="16966" y="4081"/>
                    <a:pt x="16966" y="3852"/>
                  </a:cubicBezTo>
                  <a:cubicBezTo>
                    <a:pt x="16966" y="3622"/>
                    <a:pt x="16352" y="3469"/>
                    <a:pt x="16030" y="3508"/>
                  </a:cubicBezTo>
                  <a:cubicBezTo>
                    <a:pt x="15707" y="3545"/>
                    <a:pt x="15642" y="3201"/>
                    <a:pt x="15513" y="3201"/>
                  </a:cubicBezTo>
                  <a:cubicBezTo>
                    <a:pt x="15383" y="3201"/>
                    <a:pt x="14868" y="3010"/>
                    <a:pt x="14705" y="2781"/>
                  </a:cubicBezTo>
                  <a:cubicBezTo>
                    <a:pt x="14544" y="2552"/>
                    <a:pt x="13608" y="2476"/>
                    <a:pt x="13447" y="2742"/>
                  </a:cubicBezTo>
                  <a:cubicBezTo>
                    <a:pt x="13285" y="3010"/>
                    <a:pt x="12962" y="2857"/>
                    <a:pt x="12671" y="2857"/>
                  </a:cubicBezTo>
                  <a:cubicBezTo>
                    <a:pt x="12381" y="2857"/>
                    <a:pt x="11865" y="3393"/>
                    <a:pt x="11703" y="3659"/>
                  </a:cubicBezTo>
                  <a:cubicBezTo>
                    <a:pt x="11604" y="3824"/>
                    <a:pt x="11143" y="3858"/>
                    <a:pt x="10801" y="3862"/>
                  </a:cubicBezTo>
                  <a:cubicBezTo>
                    <a:pt x="10814" y="4190"/>
                    <a:pt x="10814" y="4455"/>
                    <a:pt x="10766" y="4539"/>
                  </a:cubicBezTo>
                  <a:cubicBezTo>
                    <a:pt x="10598" y="4840"/>
                    <a:pt x="9346" y="5112"/>
                    <a:pt x="8409" y="5150"/>
                  </a:cubicBezTo>
                  <a:cubicBezTo>
                    <a:pt x="7473" y="5189"/>
                    <a:pt x="7409" y="3737"/>
                    <a:pt x="6408" y="3737"/>
                  </a:cubicBezTo>
                  <a:cubicBezTo>
                    <a:pt x="5680" y="3737"/>
                    <a:pt x="5125" y="2949"/>
                    <a:pt x="5087" y="2210"/>
                  </a:cubicBezTo>
                  <a:cubicBezTo>
                    <a:pt x="4656" y="2016"/>
                    <a:pt x="4245" y="1682"/>
                    <a:pt x="4305" y="1540"/>
                  </a:cubicBezTo>
                  <a:cubicBezTo>
                    <a:pt x="4391" y="1337"/>
                    <a:pt x="4606" y="60"/>
                    <a:pt x="4089" y="367"/>
                  </a:cubicBezTo>
                  <a:cubicBezTo>
                    <a:pt x="3572" y="673"/>
                    <a:pt x="2839" y="1642"/>
                    <a:pt x="1891" y="1489"/>
                  </a:cubicBezTo>
                  <a:cubicBezTo>
                    <a:pt x="942" y="1336"/>
                    <a:pt x="1631" y="1234"/>
                    <a:pt x="1157" y="979"/>
                  </a:cubicBezTo>
                  <a:cubicBezTo>
                    <a:pt x="684" y="724"/>
                    <a:pt x="985" y="111"/>
                    <a:pt x="511" y="9"/>
                  </a:cubicBezTo>
                  <a:cubicBezTo>
                    <a:pt x="37" y="-93"/>
                    <a:pt x="381" y="673"/>
                    <a:pt x="123" y="673"/>
                  </a:cubicBezTo>
                  <a:cubicBezTo>
                    <a:pt x="-136" y="673"/>
                    <a:pt x="80" y="1540"/>
                    <a:pt x="166" y="1744"/>
                  </a:cubicBezTo>
                  <a:cubicBezTo>
                    <a:pt x="253" y="1948"/>
                    <a:pt x="-7" y="3071"/>
                    <a:pt x="166" y="3121"/>
                  </a:cubicBezTo>
                  <a:cubicBezTo>
                    <a:pt x="339" y="3172"/>
                    <a:pt x="726" y="3990"/>
                    <a:pt x="684" y="4143"/>
                  </a:cubicBezTo>
                  <a:cubicBezTo>
                    <a:pt x="640" y="4296"/>
                    <a:pt x="1071" y="4806"/>
                    <a:pt x="1071" y="5162"/>
                  </a:cubicBezTo>
                  <a:cubicBezTo>
                    <a:pt x="1071" y="5520"/>
                    <a:pt x="1459" y="5929"/>
                    <a:pt x="1675" y="5929"/>
                  </a:cubicBezTo>
                  <a:cubicBezTo>
                    <a:pt x="1891" y="5929"/>
                    <a:pt x="2192" y="6082"/>
                    <a:pt x="2106" y="6387"/>
                  </a:cubicBezTo>
                  <a:cubicBezTo>
                    <a:pt x="2020" y="6694"/>
                    <a:pt x="2235" y="7153"/>
                    <a:pt x="1977" y="7153"/>
                  </a:cubicBezTo>
                  <a:cubicBezTo>
                    <a:pt x="1718" y="7153"/>
                    <a:pt x="1761" y="8021"/>
                    <a:pt x="1546" y="8173"/>
                  </a:cubicBezTo>
                  <a:cubicBezTo>
                    <a:pt x="1330" y="8327"/>
                    <a:pt x="1503" y="9245"/>
                    <a:pt x="1675" y="9347"/>
                  </a:cubicBezTo>
                  <a:cubicBezTo>
                    <a:pt x="1848" y="9449"/>
                    <a:pt x="2235" y="9704"/>
                    <a:pt x="2192" y="10062"/>
                  </a:cubicBezTo>
                  <a:cubicBezTo>
                    <a:pt x="2148" y="10419"/>
                    <a:pt x="3098" y="10979"/>
                    <a:pt x="3400" y="11031"/>
                  </a:cubicBezTo>
                  <a:cubicBezTo>
                    <a:pt x="3701" y="11082"/>
                    <a:pt x="3744" y="11592"/>
                    <a:pt x="3917" y="11796"/>
                  </a:cubicBezTo>
                  <a:cubicBezTo>
                    <a:pt x="4089" y="12000"/>
                    <a:pt x="3787" y="12408"/>
                    <a:pt x="3830" y="12663"/>
                  </a:cubicBezTo>
                  <a:cubicBezTo>
                    <a:pt x="3873" y="12919"/>
                    <a:pt x="4261" y="13123"/>
                    <a:pt x="4218" y="13531"/>
                  </a:cubicBezTo>
                  <a:cubicBezTo>
                    <a:pt x="4193" y="13777"/>
                    <a:pt x="4543" y="14190"/>
                    <a:pt x="4835" y="14548"/>
                  </a:cubicBezTo>
                  <a:cubicBezTo>
                    <a:pt x="4931" y="14513"/>
                    <a:pt x="5024" y="14492"/>
                    <a:pt x="5100" y="14492"/>
                  </a:cubicBezTo>
                  <a:cubicBezTo>
                    <a:pt x="5391" y="14492"/>
                    <a:pt x="5375" y="14111"/>
                    <a:pt x="5600" y="14340"/>
                  </a:cubicBezTo>
                  <a:cubicBezTo>
                    <a:pt x="5827" y="14570"/>
                    <a:pt x="6133" y="14320"/>
                    <a:pt x="6360" y="14302"/>
                  </a:cubicBezTo>
                  <a:cubicBezTo>
                    <a:pt x="6585" y="14283"/>
                    <a:pt x="7199" y="15659"/>
                    <a:pt x="7473" y="16327"/>
                  </a:cubicBezTo>
                  <a:cubicBezTo>
                    <a:pt x="7748" y="16996"/>
                    <a:pt x="7731" y="17225"/>
                    <a:pt x="8103" y="17512"/>
                  </a:cubicBezTo>
                  <a:cubicBezTo>
                    <a:pt x="8474" y="17799"/>
                    <a:pt x="8894" y="17645"/>
                    <a:pt x="9426" y="18295"/>
                  </a:cubicBezTo>
                  <a:cubicBezTo>
                    <a:pt x="9960" y="18945"/>
                    <a:pt x="11331" y="19385"/>
                    <a:pt x="11913" y="19422"/>
                  </a:cubicBezTo>
                  <a:cubicBezTo>
                    <a:pt x="12493" y="19461"/>
                    <a:pt x="12930" y="18677"/>
                    <a:pt x="13673" y="18849"/>
                  </a:cubicBezTo>
                  <a:cubicBezTo>
                    <a:pt x="14415" y="19021"/>
                    <a:pt x="14237" y="20148"/>
                    <a:pt x="14512" y="20550"/>
                  </a:cubicBezTo>
                  <a:cubicBezTo>
                    <a:pt x="14786" y="20951"/>
                    <a:pt x="17805" y="21219"/>
                    <a:pt x="18322" y="21391"/>
                  </a:cubicBezTo>
                  <a:cubicBezTo>
                    <a:pt x="18510" y="21454"/>
                    <a:pt x="18962" y="21493"/>
                    <a:pt x="19465" y="21507"/>
                  </a:cubicBezTo>
                  <a:cubicBezTo>
                    <a:pt x="19453" y="21380"/>
                    <a:pt x="19443" y="21265"/>
                    <a:pt x="19437" y="21185"/>
                  </a:cubicBezTo>
                  <a:cubicBezTo>
                    <a:pt x="19394" y="20572"/>
                    <a:pt x="19782" y="20062"/>
                    <a:pt x="20128" y="19859"/>
                  </a:cubicBezTo>
                  <a:cubicBezTo>
                    <a:pt x="20472" y="19654"/>
                    <a:pt x="20774" y="19552"/>
                    <a:pt x="21119" y="19501"/>
                  </a:cubicBezTo>
                  <a:cubicBezTo>
                    <a:pt x="21464" y="19450"/>
                    <a:pt x="21119" y="18634"/>
                    <a:pt x="20860" y="1853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7" name="Shape 2914"/>
            <p:cNvSpPr/>
            <p:nvPr/>
          </p:nvSpPr>
          <p:spPr>
            <a:xfrm>
              <a:off x="7017771" y="3267494"/>
              <a:ext cx="943708" cy="439358"/>
            </a:xfrm>
            <a:custGeom>
              <a:avLst/>
              <a:gdLst/>
              <a:ahLst/>
              <a:cxnLst>
                <a:cxn ang="0">
                  <a:pos x="wd2" y="hd2"/>
                </a:cxn>
                <a:cxn ang="5400000">
                  <a:pos x="wd2" y="hd2"/>
                </a:cxn>
                <a:cxn ang="10800000">
                  <a:pos x="wd2" y="hd2"/>
                </a:cxn>
                <a:cxn ang="16200000">
                  <a:pos x="wd2" y="hd2"/>
                </a:cxn>
              </a:cxnLst>
              <a:rect l="0" t="0" r="r" b="b"/>
              <a:pathLst>
                <a:path w="21564" h="21329" extrusionOk="0">
                  <a:moveTo>
                    <a:pt x="16936" y="13503"/>
                  </a:moveTo>
                  <a:cubicBezTo>
                    <a:pt x="16498" y="13503"/>
                    <a:pt x="15525" y="13037"/>
                    <a:pt x="15133" y="13937"/>
                  </a:cubicBezTo>
                  <a:cubicBezTo>
                    <a:pt x="14741" y="14836"/>
                    <a:pt x="15024" y="15303"/>
                    <a:pt x="14851" y="15369"/>
                  </a:cubicBezTo>
                  <a:cubicBezTo>
                    <a:pt x="14666" y="15441"/>
                    <a:pt x="14569" y="14003"/>
                    <a:pt x="14788" y="13537"/>
                  </a:cubicBezTo>
                  <a:cubicBezTo>
                    <a:pt x="15008" y="13071"/>
                    <a:pt x="15714" y="12871"/>
                    <a:pt x="16152" y="13104"/>
                  </a:cubicBezTo>
                  <a:cubicBezTo>
                    <a:pt x="16592" y="13337"/>
                    <a:pt x="17375" y="12905"/>
                    <a:pt x="17485" y="12972"/>
                  </a:cubicBezTo>
                  <a:cubicBezTo>
                    <a:pt x="17595" y="13037"/>
                    <a:pt x="17376" y="13503"/>
                    <a:pt x="16936" y="13503"/>
                  </a:cubicBezTo>
                  <a:close/>
                  <a:moveTo>
                    <a:pt x="8033" y="13623"/>
                  </a:moveTo>
                  <a:cubicBezTo>
                    <a:pt x="7971" y="13806"/>
                    <a:pt x="7351" y="13465"/>
                    <a:pt x="7299" y="13196"/>
                  </a:cubicBezTo>
                  <a:cubicBezTo>
                    <a:pt x="7243" y="12908"/>
                    <a:pt x="8169" y="13231"/>
                    <a:pt x="8033" y="13623"/>
                  </a:cubicBezTo>
                  <a:close/>
                  <a:moveTo>
                    <a:pt x="21452" y="8741"/>
                  </a:moveTo>
                  <a:cubicBezTo>
                    <a:pt x="21437" y="8508"/>
                    <a:pt x="21342" y="8607"/>
                    <a:pt x="21264" y="8707"/>
                  </a:cubicBezTo>
                  <a:cubicBezTo>
                    <a:pt x="21186" y="8806"/>
                    <a:pt x="20935" y="8874"/>
                    <a:pt x="20840" y="8874"/>
                  </a:cubicBezTo>
                  <a:cubicBezTo>
                    <a:pt x="20746" y="8874"/>
                    <a:pt x="20574" y="8607"/>
                    <a:pt x="20574" y="8407"/>
                  </a:cubicBezTo>
                  <a:cubicBezTo>
                    <a:pt x="20574" y="8207"/>
                    <a:pt x="20554" y="7983"/>
                    <a:pt x="20460" y="7983"/>
                  </a:cubicBezTo>
                  <a:cubicBezTo>
                    <a:pt x="20366" y="7983"/>
                    <a:pt x="20225" y="7882"/>
                    <a:pt x="20131" y="7408"/>
                  </a:cubicBezTo>
                  <a:cubicBezTo>
                    <a:pt x="20037" y="6933"/>
                    <a:pt x="19896" y="6933"/>
                    <a:pt x="19790" y="6809"/>
                  </a:cubicBezTo>
                  <a:cubicBezTo>
                    <a:pt x="19684" y="6683"/>
                    <a:pt x="19390" y="7033"/>
                    <a:pt x="19261" y="7133"/>
                  </a:cubicBezTo>
                  <a:cubicBezTo>
                    <a:pt x="19131" y="7233"/>
                    <a:pt x="18908" y="7033"/>
                    <a:pt x="18743" y="6958"/>
                  </a:cubicBezTo>
                  <a:cubicBezTo>
                    <a:pt x="18579" y="6883"/>
                    <a:pt x="18485" y="6259"/>
                    <a:pt x="18332" y="6334"/>
                  </a:cubicBezTo>
                  <a:cubicBezTo>
                    <a:pt x="18179" y="6408"/>
                    <a:pt x="18144" y="7058"/>
                    <a:pt x="18026" y="7058"/>
                  </a:cubicBezTo>
                  <a:cubicBezTo>
                    <a:pt x="17908" y="7058"/>
                    <a:pt x="17697" y="5759"/>
                    <a:pt x="17473" y="5034"/>
                  </a:cubicBezTo>
                  <a:cubicBezTo>
                    <a:pt x="17250" y="4310"/>
                    <a:pt x="16850" y="2861"/>
                    <a:pt x="16498" y="2586"/>
                  </a:cubicBezTo>
                  <a:cubicBezTo>
                    <a:pt x="16145" y="2311"/>
                    <a:pt x="16250" y="1936"/>
                    <a:pt x="16344" y="1737"/>
                  </a:cubicBezTo>
                  <a:cubicBezTo>
                    <a:pt x="16439" y="1537"/>
                    <a:pt x="16133" y="1486"/>
                    <a:pt x="15992" y="1662"/>
                  </a:cubicBezTo>
                  <a:cubicBezTo>
                    <a:pt x="15851" y="1836"/>
                    <a:pt x="15674" y="2161"/>
                    <a:pt x="15510" y="2236"/>
                  </a:cubicBezTo>
                  <a:cubicBezTo>
                    <a:pt x="15345" y="2311"/>
                    <a:pt x="15110" y="2861"/>
                    <a:pt x="14933" y="2736"/>
                  </a:cubicBezTo>
                  <a:cubicBezTo>
                    <a:pt x="14757" y="2611"/>
                    <a:pt x="14675" y="3211"/>
                    <a:pt x="14534" y="2935"/>
                  </a:cubicBezTo>
                  <a:cubicBezTo>
                    <a:pt x="14392" y="2661"/>
                    <a:pt x="14722" y="2461"/>
                    <a:pt x="14722" y="2212"/>
                  </a:cubicBezTo>
                  <a:cubicBezTo>
                    <a:pt x="14722" y="1961"/>
                    <a:pt x="14498" y="2287"/>
                    <a:pt x="14440" y="2137"/>
                  </a:cubicBezTo>
                  <a:cubicBezTo>
                    <a:pt x="14381" y="1987"/>
                    <a:pt x="14192" y="1836"/>
                    <a:pt x="14192" y="2062"/>
                  </a:cubicBezTo>
                  <a:cubicBezTo>
                    <a:pt x="14192" y="2287"/>
                    <a:pt x="14040" y="2161"/>
                    <a:pt x="14040" y="1987"/>
                  </a:cubicBezTo>
                  <a:cubicBezTo>
                    <a:pt x="14040" y="1812"/>
                    <a:pt x="13934" y="1486"/>
                    <a:pt x="13840" y="1712"/>
                  </a:cubicBezTo>
                  <a:cubicBezTo>
                    <a:pt x="13746" y="1936"/>
                    <a:pt x="13428" y="2062"/>
                    <a:pt x="13358" y="1887"/>
                  </a:cubicBezTo>
                  <a:cubicBezTo>
                    <a:pt x="13287" y="1712"/>
                    <a:pt x="13405" y="1637"/>
                    <a:pt x="13417" y="1412"/>
                  </a:cubicBezTo>
                  <a:cubicBezTo>
                    <a:pt x="13428" y="1187"/>
                    <a:pt x="13299" y="887"/>
                    <a:pt x="13322" y="613"/>
                  </a:cubicBezTo>
                  <a:cubicBezTo>
                    <a:pt x="13346" y="338"/>
                    <a:pt x="13099" y="63"/>
                    <a:pt x="12981" y="163"/>
                  </a:cubicBezTo>
                  <a:cubicBezTo>
                    <a:pt x="12864" y="263"/>
                    <a:pt x="12699" y="163"/>
                    <a:pt x="12570" y="38"/>
                  </a:cubicBezTo>
                  <a:cubicBezTo>
                    <a:pt x="12440" y="-87"/>
                    <a:pt x="11935" y="113"/>
                    <a:pt x="11911" y="363"/>
                  </a:cubicBezTo>
                  <a:cubicBezTo>
                    <a:pt x="11888" y="613"/>
                    <a:pt x="11253" y="812"/>
                    <a:pt x="11135" y="912"/>
                  </a:cubicBezTo>
                  <a:cubicBezTo>
                    <a:pt x="11018" y="1012"/>
                    <a:pt x="10547" y="1162"/>
                    <a:pt x="10383" y="1212"/>
                  </a:cubicBezTo>
                  <a:cubicBezTo>
                    <a:pt x="10218" y="1262"/>
                    <a:pt x="10053" y="1562"/>
                    <a:pt x="9842" y="1562"/>
                  </a:cubicBezTo>
                  <a:cubicBezTo>
                    <a:pt x="9630" y="1562"/>
                    <a:pt x="9230" y="1612"/>
                    <a:pt x="9042" y="1911"/>
                  </a:cubicBezTo>
                  <a:cubicBezTo>
                    <a:pt x="8854" y="2212"/>
                    <a:pt x="8548" y="1961"/>
                    <a:pt x="8407" y="2062"/>
                  </a:cubicBezTo>
                  <a:cubicBezTo>
                    <a:pt x="8266" y="2161"/>
                    <a:pt x="8031" y="2011"/>
                    <a:pt x="7960" y="2112"/>
                  </a:cubicBezTo>
                  <a:cubicBezTo>
                    <a:pt x="7889" y="2212"/>
                    <a:pt x="7913" y="2811"/>
                    <a:pt x="7984" y="3061"/>
                  </a:cubicBezTo>
                  <a:cubicBezTo>
                    <a:pt x="8054" y="3311"/>
                    <a:pt x="8431" y="3410"/>
                    <a:pt x="8454" y="3560"/>
                  </a:cubicBezTo>
                  <a:cubicBezTo>
                    <a:pt x="8477" y="3710"/>
                    <a:pt x="8078" y="3710"/>
                    <a:pt x="7889" y="3760"/>
                  </a:cubicBezTo>
                  <a:cubicBezTo>
                    <a:pt x="7702" y="3811"/>
                    <a:pt x="7749" y="4310"/>
                    <a:pt x="7795" y="4560"/>
                  </a:cubicBezTo>
                  <a:cubicBezTo>
                    <a:pt x="7843" y="4810"/>
                    <a:pt x="7607" y="5060"/>
                    <a:pt x="7466" y="5159"/>
                  </a:cubicBezTo>
                  <a:cubicBezTo>
                    <a:pt x="7325" y="5259"/>
                    <a:pt x="7466" y="5759"/>
                    <a:pt x="7607" y="5759"/>
                  </a:cubicBezTo>
                  <a:cubicBezTo>
                    <a:pt x="7749" y="5759"/>
                    <a:pt x="7866" y="6008"/>
                    <a:pt x="7984" y="6008"/>
                  </a:cubicBezTo>
                  <a:cubicBezTo>
                    <a:pt x="8101" y="6008"/>
                    <a:pt x="8125" y="6508"/>
                    <a:pt x="8125" y="6809"/>
                  </a:cubicBezTo>
                  <a:cubicBezTo>
                    <a:pt x="8125" y="7108"/>
                    <a:pt x="7984" y="7208"/>
                    <a:pt x="7795" y="7208"/>
                  </a:cubicBezTo>
                  <a:cubicBezTo>
                    <a:pt x="7607" y="7208"/>
                    <a:pt x="7513" y="6908"/>
                    <a:pt x="7396" y="6858"/>
                  </a:cubicBezTo>
                  <a:cubicBezTo>
                    <a:pt x="7278" y="6809"/>
                    <a:pt x="7302" y="7308"/>
                    <a:pt x="7207" y="7408"/>
                  </a:cubicBezTo>
                  <a:cubicBezTo>
                    <a:pt x="7114" y="7508"/>
                    <a:pt x="7090" y="7058"/>
                    <a:pt x="6949" y="7058"/>
                  </a:cubicBezTo>
                  <a:cubicBezTo>
                    <a:pt x="6808" y="7058"/>
                    <a:pt x="6643" y="7008"/>
                    <a:pt x="6596" y="6708"/>
                  </a:cubicBezTo>
                  <a:cubicBezTo>
                    <a:pt x="6549" y="6408"/>
                    <a:pt x="6220" y="6358"/>
                    <a:pt x="6079" y="6659"/>
                  </a:cubicBezTo>
                  <a:cubicBezTo>
                    <a:pt x="5938" y="6958"/>
                    <a:pt x="5891" y="6809"/>
                    <a:pt x="5773" y="6608"/>
                  </a:cubicBezTo>
                  <a:cubicBezTo>
                    <a:pt x="5655" y="6408"/>
                    <a:pt x="5303" y="6708"/>
                    <a:pt x="5256" y="6958"/>
                  </a:cubicBezTo>
                  <a:cubicBezTo>
                    <a:pt x="5209" y="7208"/>
                    <a:pt x="4950" y="7308"/>
                    <a:pt x="4762" y="7058"/>
                  </a:cubicBezTo>
                  <a:cubicBezTo>
                    <a:pt x="4573" y="6809"/>
                    <a:pt x="4456" y="6708"/>
                    <a:pt x="4456" y="7058"/>
                  </a:cubicBezTo>
                  <a:cubicBezTo>
                    <a:pt x="4456" y="7408"/>
                    <a:pt x="4315" y="7108"/>
                    <a:pt x="4315" y="6908"/>
                  </a:cubicBezTo>
                  <a:cubicBezTo>
                    <a:pt x="4315" y="6708"/>
                    <a:pt x="4009" y="6309"/>
                    <a:pt x="3868" y="6109"/>
                  </a:cubicBezTo>
                  <a:cubicBezTo>
                    <a:pt x="3727" y="5909"/>
                    <a:pt x="3280" y="5909"/>
                    <a:pt x="3256" y="5709"/>
                  </a:cubicBezTo>
                  <a:cubicBezTo>
                    <a:pt x="3233" y="5509"/>
                    <a:pt x="2951" y="5359"/>
                    <a:pt x="2880" y="5709"/>
                  </a:cubicBezTo>
                  <a:cubicBezTo>
                    <a:pt x="2810" y="6059"/>
                    <a:pt x="2692" y="5809"/>
                    <a:pt x="2598" y="5709"/>
                  </a:cubicBezTo>
                  <a:cubicBezTo>
                    <a:pt x="2504" y="5609"/>
                    <a:pt x="2292" y="5859"/>
                    <a:pt x="2198" y="5959"/>
                  </a:cubicBezTo>
                  <a:cubicBezTo>
                    <a:pt x="2104" y="6059"/>
                    <a:pt x="1798" y="6508"/>
                    <a:pt x="1634" y="6508"/>
                  </a:cubicBezTo>
                  <a:cubicBezTo>
                    <a:pt x="1469" y="6508"/>
                    <a:pt x="1563" y="6958"/>
                    <a:pt x="1351" y="7058"/>
                  </a:cubicBezTo>
                  <a:cubicBezTo>
                    <a:pt x="1140" y="7158"/>
                    <a:pt x="1187" y="7457"/>
                    <a:pt x="1210" y="7658"/>
                  </a:cubicBezTo>
                  <a:cubicBezTo>
                    <a:pt x="1234" y="7857"/>
                    <a:pt x="1351" y="8207"/>
                    <a:pt x="1163" y="8357"/>
                  </a:cubicBezTo>
                  <a:cubicBezTo>
                    <a:pt x="975" y="8507"/>
                    <a:pt x="904" y="7857"/>
                    <a:pt x="740" y="7607"/>
                  </a:cubicBezTo>
                  <a:cubicBezTo>
                    <a:pt x="575" y="7358"/>
                    <a:pt x="434" y="7658"/>
                    <a:pt x="434" y="8007"/>
                  </a:cubicBezTo>
                  <a:cubicBezTo>
                    <a:pt x="434" y="8357"/>
                    <a:pt x="246" y="8357"/>
                    <a:pt x="152" y="8707"/>
                  </a:cubicBezTo>
                  <a:cubicBezTo>
                    <a:pt x="58" y="9056"/>
                    <a:pt x="317" y="9107"/>
                    <a:pt x="317" y="9257"/>
                  </a:cubicBezTo>
                  <a:cubicBezTo>
                    <a:pt x="317" y="9407"/>
                    <a:pt x="175" y="9556"/>
                    <a:pt x="129" y="9606"/>
                  </a:cubicBezTo>
                  <a:cubicBezTo>
                    <a:pt x="81" y="9657"/>
                    <a:pt x="-36" y="10156"/>
                    <a:pt x="11" y="10306"/>
                  </a:cubicBezTo>
                  <a:cubicBezTo>
                    <a:pt x="58" y="10455"/>
                    <a:pt x="340" y="10406"/>
                    <a:pt x="317" y="10755"/>
                  </a:cubicBezTo>
                  <a:cubicBezTo>
                    <a:pt x="293" y="11105"/>
                    <a:pt x="270" y="11455"/>
                    <a:pt x="411" y="11355"/>
                  </a:cubicBezTo>
                  <a:cubicBezTo>
                    <a:pt x="552" y="11256"/>
                    <a:pt x="693" y="11305"/>
                    <a:pt x="787" y="11305"/>
                  </a:cubicBezTo>
                  <a:cubicBezTo>
                    <a:pt x="881" y="11305"/>
                    <a:pt x="952" y="11705"/>
                    <a:pt x="1116" y="12105"/>
                  </a:cubicBezTo>
                  <a:cubicBezTo>
                    <a:pt x="1281" y="12504"/>
                    <a:pt x="1351" y="12704"/>
                    <a:pt x="1187" y="12804"/>
                  </a:cubicBezTo>
                  <a:cubicBezTo>
                    <a:pt x="1022" y="12904"/>
                    <a:pt x="1093" y="13104"/>
                    <a:pt x="1305" y="13304"/>
                  </a:cubicBezTo>
                  <a:cubicBezTo>
                    <a:pt x="1360" y="13357"/>
                    <a:pt x="1419" y="13437"/>
                    <a:pt x="1476" y="13521"/>
                  </a:cubicBezTo>
                  <a:cubicBezTo>
                    <a:pt x="1510" y="13473"/>
                    <a:pt x="1543" y="13424"/>
                    <a:pt x="1571" y="13371"/>
                  </a:cubicBezTo>
                  <a:cubicBezTo>
                    <a:pt x="1838" y="12871"/>
                    <a:pt x="2324" y="12404"/>
                    <a:pt x="2684" y="12604"/>
                  </a:cubicBezTo>
                  <a:cubicBezTo>
                    <a:pt x="3045" y="12804"/>
                    <a:pt x="3343" y="12471"/>
                    <a:pt x="3500" y="12938"/>
                  </a:cubicBezTo>
                  <a:cubicBezTo>
                    <a:pt x="3656" y="13403"/>
                    <a:pt x="3499" y="14270"/>
                    <a:pt x="3562" y="14603"/>
                  </a:cubicBezTo>
                  <a:cubicBezTo>
                    <a:pt x="3625" y="14936"/>
                    <a:pt x="3280" y="14970"/>
                    <a:pt x="3045" y="14903"/>
                  </a:cubicBezTo>
                  <a:cubicBezTo>
                    <a:pt x="2810" y="14836"/>
                    <a:pt x="2323" y="15103"/>
                    <a:pt x="2386" y="15402"/>
                  </a:cubicBezTo>
                  <a:cubicBezTo>
                    <a:pt x="2449" y="15702"/>
                    <a:pt x="2622" y="16402"/>
                    <a:pt x="2308" y="16035"/>
                  </a:cubicBezTo>
                  <a:cubicBezTo>
                    <a:pt x="1995" y="15669"/>
                    <a:pt x="1869" y="16401"/>
                    <a:pt x="2042" y="16401"/>
                  </a:cubicBezTo>
                  <a:cubicBezTo>
                    <a:pt x="2214" y="16401"/>
                    <a:pt x="2449" y="16835"/>
                    <a:pt x="2449" y="17135"/>
                  </a:cubicBezTo>
                  <a:cubicBezTo>
                    <a:pt x="2449" y="17434"/>
                    <a:pt x="2465" y="18100"/>
                    <a:pt x="2622" y="18000"/>
                  </a:cubicBezTo>
                  <a:cubicBezTo>
                    <a:pt x="2778" y="17901"/>
                    <a:pt x="2778" y="18500"/>
                    <a:pt x="2998" y="18467"/>
                  </a:cubicBezTo>
                  <a:cubicBezTo>
                    <a:pt x="3218" y="18434"/>
                    <a:pt x="3421" y="18600"/>
                    <a:pt x="3249" y="19033"/>
                  </a:cubicBezTo>
                  <a:cubicBezTo>
                    <a:pt x="3076" y="19467"/>
                    <a:pt x="3358" y="20665"/>
                    <a:pt x="3421" y="20399"/>
                  </a:cubicBezTo>
                  <a:cubicBezTo>
                    <a:pt x="3461" y="20232"/>
                    <a:pt x="3426" y="19868"/>
                    <a:pt x="3488" y="19636"/>
                  </a:cubicBezTo>
                  <a:cubicBezTo>
                    <a:pt x="3365" y="19024"/>
                    <a:pt x="3885" y="19022"/>
                    <a:pt x="4036" y="19022"/>
                  </a:cubicBezTo>
                  <a:cubicBezTo>
                    <a:pt x="4203" y="19022"/>
                    <a:pt x="4496" y="19555"/>
                    <a:pt x="4684" y="20090"/>
                  </a:cubicBezTo>
                  <a:cubicBezTo>
                    <a:pt x="4873" y="20623"/>
                    <a:pt x="5061" y="20268"/>
                    <a:pt x="5061" y="20268"/>
                  </a:cubicBezTo>
                  <a:lnTo>
                    <a:pt x="5124" y="15286"/>
                  </a:lnTo>
                  <a:lnTo>
                    <a:pt x="6465" y="14527"/>
                  </a:lnTo>
                  <a:cubicBezTo>
                    <a:pt x="6478" y="14455"/>
                    <a:pt x="6493" y="14390"/>
                    <a:pt x="6510" y="14337"/>
                  </a:cubicBezTo>
                  <a:cubicBezTo>
                    <a:pt x="6683" y="13803"/>
                    <a:pt x="6915" y="14244"/>
                    <a:pt x="6996" y="14370"/>
                  </a:cubicBezTo>
                  <a:cubicBezTo>
                    <a:pt x="7064" y="14475"/>
                    <a:pt x="7027" y="13804"/>
                    <a:pt x="7215" y="13837"/>
                  </a:cubicBezTo>
                  <a:cubicBezTo>
                    <a:pt x="7403" y="13871"/>
                    <a:pt x="7200" y="14502"/>
                    <a:pt x="7341" y="14502"/>
                  </a:cubicBezTo>
                  <a:cubicBezTo>
                    <a:pt x="7451" y="14502"/>
                    <a:pt x="7702" y="15330"/>
                    <a:pt x="7623" y="15981"/>
                  </a:cubicBezTo>
                  <a:cubicBezTo>
                    <a:pt x="7832" y="16346"/>
                    <a:pt x="8210" y="17204"/>
                    <a:pt x="8243" y="17421"/>
                  </a:cubicBezTo>
                  <a:cubicBezTo>
                    <a:pt x="8285" y="17687"/>
                    <a:pt x="8829" y="17243"/>
                    <a:pt x="8934" y="17331"/>
                  </a:cubicBezTo>
                  <a:cubicBezTo>
                    <a:pt x="9039" y="17421"/>
                    <a:pt x="9856" y="17421"/>
                    <a:pt x="10003" y="17421"/>
                  </a:cubicBezTo>
                  <a:cubicBezTo>
                    <a:pt x="10149" y="17421"/>
                    <a:pt x="10253" y="17998"/>
                    <a:pt x="10421" y="18088"/>
                  </a:cubicBezTo>
                  <a:cubicBezTo>
                    <a:pt x="10588" y="18177"/>
                    <a:pt x="10526" y="18755"/>
                    <a:pt x="10546" y="19155"/>
                  </a:cubicBezTo>
                  <a:cubicBezTo>
                    <a:pt x="10567" y="19555"/>
                    <a:pt x="10819" y="19956"/>
                    <a:pt x="10840" y="20313"/>
                  </a:cubicBezTo>
                  <a:cubicBezTo>
                    <a:pt x="10861" y="20667"/>
                    <a:pt x="11133" y="20490"/>
                    <a:pt x="11300" y="20579"/>
                  </a:cubicBezTo>
                  <a:cubicBezTo>
                    <a:pt x="11468" y="20668"/>
                    <a:pt x="11718" y="20801"/>
                    <a:pt x="11740" y="21157"/>
                  </a:cubicBezTo>
                  <a:cubicBezTo>
                    <a:pt x="11761" y="21513"/>
                    <a:pt x="11970" y="21246"/>
                    <a:pt x="11991" y="20978"/>
                  </a:cubicBezTo>
                  <a:cubicBezTo>
                    <a:pt x="12012" y="20712"/>
                    <a:pt x="12221" y="20357"/>
                    <a:pt x="12535" y="20090"/>
                  </a:cubicBezTo>
                  <a:cubicBezTo>
                    <a:pt x="12677" y="19969"/>
                    <a:pt x="12770" y="19970"/>
                    <a:pt x="12841" y="20027"/>
                  </a:cubicBezTo>
                  <a:cubicBezTo>
                    <a:pt x="12899" y="19708"/>
                    <a:pt x="12960" y="19438"/>
                    <a:pt x="13001" y="19399"/>
                  </a:cubicBezTo>
                  <a:cubicBezTo>
                    <a:pt x="13111" y="19300"/>
                    <a:pt x="13315" y="18967"/>
                    <a:pt x="13331" y="18634"/>
                  </a:cubicBezTo>
                  <a:cubicBezTo>
                    <a:pt x="13346" y="18301"/>
                    <a:pt x="13769" y="18301"/>
                    <a:pt x="14052" y="18600"/>
                  </a:cubicBezTo>
                  <a:cubicBezTo>
                    <a:pt x="14334" y="18900"/>
                    <a:pt x="14506" y="18901"/>
                    <a:pt x="14522" y="18434"/>
                  </a:cubicBezTo>
                  <a:cubicBezTo>
                    <a:pt x="14538" y="17967"/>
                    <a:pt x="14945" y="17834"/>
                    <a:pt x="15071" y="17967"/>
                  </a:cubicBezTo>
                  <a:cubicBezTo>
                    <a:pt x="15196" y="18100"/>
                    <a:pt x="15588" y="18568"/>
                    <a:pt x="15776" y="18400"/>
                  </a:cubicBezTo>
                  <a:cubicBezTo>
                    <a:pt x="15965" y="18234"/>
                    <a:pt x="16905" y="18434"/>
                    <a:pt x="17141" y="18568"/>
                  </a:cubicBezTo>
                  <a:cubicBezTo>
                    <a:pt x="17376" y="18700"/>
                    <a:pt x="17438" y="18367"/>
                    <a:pt x="17642" y="18867"/>
                  </a:cubicBezTo>
                  <a:cubicBezTo>
                    <a:pt x="17813" y="19286"/>
                    <a:pt x="17897" y="18909"/>
                    <a:pt x="18086" y="19232"/>
                  </a:cubicBezTo>
                  <a:cubicBezTo>
                    <a:pt x="18086" y="19105"/>
                    <a:pt x="18073" y="18945"/>
                    <a:pt x="18073" y="18775"/>
                  </a:cubicBezTo>
                  <a:cubicBezTo>
                    <a:pt x="18073" y="18450"/>
                    <a:pt x="18309" y="18175"/>
                    <a:pt x="18355" y="17925"/>
                  </a:cubicBezTo>
                  <a:cubicBezTo>
                    <a:pt x="18403" y="17676"/>
                    <a:pt x="18144" y="16926"/>
                    <a:pt x="18144" y="16676"/>
                  </a:cubicBezTo>
                  <a:cubicBezTo>
                    <a:pt x="18144" y="16426"/>
                    <a:pt x="18144" y="15827"/>
                    <a:pt x="18026" y="15702"/>
                  </a:cubicBezTo>
                  <a:cubicBezTo>
                    <a:pt x="17908" y="15577"/>
                    <a:pt x="18250" y="15252"/>
                    <a:pt x="18331" y="15261"/>
                  </a:cubicBezTo>
                  <a:cubicBezTo>
                    <a:pt x="18505" y="15279"/>
                    <a:pt x="18754" y="14893"/>
                    <a:pt x="18830" y="15053"/>
                  </a:cubicBezTo>
                  <a:cubicBezTo>
                    <a:pt x="18906" y="15215"/>
                    <a:pt x="19058" y="15261"/>
                    <a:pt x="19210" y="15261"/>
                  </a:cubicBezTo>
                  <a:cubicBezTo>
                    <a:pt x="19361" y="15261"/>
                    <a:pt x="19296" y="14893"/>
                    <a:pt x="19210" y="14731"/>
                  </a:cubicBezTo>
                  <a:cubicBezTo>
                    <a:pt x="19123" y="14569"/>
                    <a:pt x="19481" y="13071"/>
                    <a:pt x="19535" y="12564"/>
                  </a:cubicBezTo>
                  <a:cubicBezTo>
                    <a:pt x="19589" y="12056"/>
                    <a:pt x="19720" y="12518"/>
                    <a:pt x="19893" y="12564"/>
                  </a:cubicBezTo>
                  <a:cubicBezTo>
                    <a:pt x="20067" y="12609"/>
                    <a:pt x="20273" y="12540"/>
                    <a:pt x="20382" y="12656"/>
                  </a:cubicBezTo>
                  <a:cubicBezTo>
                    <a:pt x="20490" y="12770"/>
                    <a:pt x="20805" y="12518"/>
                    <a:pt x="20881" y="12264"/>
                  </a:cubicBezTo>
                  <a:cubicBezTo>
                    <a:pt x="20957" y="12010"/>
                    <a:pt x="20794" y="11941"/>
                    <a:pt x="20805" y="11364"/>
                  </a:cubicBezTo>
                  <a:cubicBezTo>
                    <a:pt x="20816" y="10788"/>
                    <a:pt x="20979" y="10511"/>
                    <a:pt x="21152" y="10511"/>
                  </a:cubicBezTo>
                  <a:cubicBezTo>
                    <a:pt x="21326" y="10511"/>
                    <a:pt x="21380" y="10166"/>
                    <a:pt x="21380" y="9889"/>
                  </a:cubicBezTo>
                  <a:cubicBezTo>
                    <a:pt x="21380" y="9639"/>
                    <a:pt x="21521" y="9481"/>
                    <a:pt x="21564" y="9164"/>
                  </a:cubicBezTo>
                  <a:cubicBezTo>
                    <a:pt x="21508" y="9037"/>
                    <a:pt x="21461" y="8869"/>
                    <a:pt x="21452" y="874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8" name="Shape 2915"/>
            <p:cNvSpPr/>
            <p:nvPr/>
          </p:nvSpPr>
          <p:spPr>
            <a:xfrm>
              <a:off x="8322486" y="3258678"/>
              <a:ext cx="138080" cy="136129"/>
            </a:xfrm>
            <a:custGeom>
              <a:avLst/>
              <a:gdLst/>
              <a:ahLst/>
              <a:cxnLst>
                <a:cxn ang="0">
                  <a:pos x="wd2" y="hd2"/>
                </a:cxn>
                <a:cxn ang="5400000">
                  <a:pos x="wd2" y="hd2"/>
                </a:cxn>
                <a:cxn ang="10800000">
                  <a:pos x="wd2" y="hd2"/>
                </a:cxn>
                <a:cxn ang="16200000">
                  <a:pos x="wd2" y="hd2"/>
                </a:cxn>
              </a:cxnLst>
              <a:rect l="0" t="0" r="r" b="b"/>
              <a:pathLst>
                <a:path w="20336" h="20702" extrusionOk="0">
                  <a:moveTo>
                    <a:pt x="16255" y="12538"/>
                  </a:moveTo>
                  <a:cubicBezTo>
                    <a:pt x="13377" y="15199"/>
                    <a:pt x="7614" y="15825"/>
                    <a:pt x="7614" y="18017"/>
                  </a:cubicBezTo>
                  <a:cubicBezTo>
                    <a:pt x="7614" y="20208"/>
                    <a:pt x="642" y="21303"/>
                    <a:pt x="35" y="20364"/>
                  </a:cubicBezTo>
                  <a:cubicBezTo>
                    <a:pt x="-494" y="19541"/>
                    <a:pt x="5190" y="19268"/>
                    <a:pt x="6554" y="16137"/>
                  </a:cubicBezTo>
                  <a:cubicBezTo>
                    <a:pt x="7919" y="13007"/>
                    <a:pt x="13094" y="11396"/>
                    <a:pt x="15649" y="7215"/>
                  </a:cubicBezTo>
                  <a:cubicBezTo>
                    <a:pt x="17468" y="4242"/>
                    <a:pt x="18985" y="-297"/>
                    <a:pt x="20045" y="15"/>
                  </a:cubicBezTo>
                  <a:cubicBezTo>
                    <a:pt x="21106" y="329"/>
                    <a:pt x="19136" y="9875"/>
                    <a:pt x="16255" y="1253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69" name="Shape 2916"/>
            <p:cNvSpPr/>
            <p:nvPr/>
          </p:nvSpPr>
          <p:spPr>
            <a:xfrm>
              <a:off x="6391860" y="2174354"/>
              <a:ext cx="3780840" cy="1383580"/>
            </a:xfrm>
            <a:custGeom>
              <a:avLst/>
              <a:gdLst/>
              <a:ahLst/>
              <a:cxnLst>
                <a:cxn ang="0">
                  <a:pos x="wd2" y="hd2"/>
                </a:cxn>
                <a:cxn ang="5400000">
                  <a:pos x="wd2" y="hd2"/>
                </a:cxn>
                <a:cxn ang="10800000">
                  <a:pos x="wd2" y="hd2"/>
                </a:cxn>
                <a:cxn ang="16200000">
                  <a:pos x="wd2" y="hd2"/>
                </a:cxn>
              </a:cxnLst>
              <a:rect l="0" t="0" r="r" b="b"/>
              <a:pathLst>
                <a:path w="21567" h="21445" extrusionOk="0">
                  <a:moveTo>
                    <a:pt x="4515" y="6402"/>
                  </a:moveTo>
                  <a:cubicBezTo>
                    <a:pt x="4519" y="6508"/>
                    <a:pt x="4495" y="6583"/>
                    <a:pt x="4421" y="6583"/>
                  </a:cubicBezTo>
                  <a:cubicBezTo>
                    <a:pt x="4347" y="6583"/>
                    <a:pt x="4456" y="6710"/>
                    <a:pt x="4464" y="6827"/>
                  </a:cubicBezTo>
                  <a:cubicBezTo>
                    <a:pt x="4472" y="6944"/>
                    <a:pt x="4390" y="6859"/>
                    <a:pt x="4386" y="7040"/>
                  </a:cubicBezTo>
                  <a:cubicBezTo>
                    <a:pt x="4382" y="7221"/>
                    <a:pt x="4241" y="7040"/>
                    <a:pt x="4221" y="7274"/>
                  </a:cubicBezTo>
                  <a:cubicBezTo>
                    <a:pt x="4202" y="7508"/>
                    <a:pt x="4292" y="7476"/>
                    <a:pt x="4354" y="7487"/>
                  </a:cubicBezTo>
                  <a:cubicBezTo>
                    <a:pt x="4417" y="7497"/>
                    <a:pt x="4331" y="7657"/>
                    <a:pt x="4378" y="7752"/>
                  </a:cubicBezTo>
                  <a:cubicBezTo>
                    <a:pt x="4425" y="7848"/>
                    <a:pt x="4460" y="7816"/>
                    <a:pt x="4429" y="7635"/>
                  </a:cubicBezTo>
                  <a:cubicBezTo>
                    <a:pt x="4398" y="7455"/>
                    <a:pt x="4593" y="7699"/>
                    <a:pt x="4535" y="7838"/>
                  </a:cubicBezTo>
                  <a:cubicBezTo>
                    <a:pt x="4476" y="7976"/>
                    <a:pt x="4628" y="8082"/>
                    <a:pt x="4703" y="8093"/>
                  </a:cubicBezTo>
                  <a:cubicBezTo>
                    <a:pt x="4777" y="8104"/>
                    <a:pt x="5041" y="8260"/>
                    <a:pt x="5047" y="8093"/>
                  </a:cubicBezTo>
                  <a:cubicBezTo>
                    <a:pt x="5051" y="7986"/>
                    <a:pt x="4949" y="7891"/>
                    <a:pt x="4867" y="7657"/>
                  </a:cubicBezTo>
                  <a:cubicBezTo>
                    <a:pt x="4785" y="7423"/>
                    <a:pt x="4726" y="7040"/>
                    <a:pt x="4820" y="6881"/>
                  </a:cubicBezTo>
                  <a:cubicBezTo>
                    <a:pt x="4914" y="6721"/>
                    <a:pt x="4832" y="6646"/>
                    <a:pt x="4926" y="6466"/>
                  </a:cubicBezTo>
                  <a:cubicBezTo>
                    <a:pt x="5020" y="6285"/>
                    <a:pt x="4965" y="6115"/>
                    <a:pt x="5043" y="6093"/>
                  </a:cubicBezTo>
                  <a:cubicBezTo>
                    <a:pt x="5122" y="6072"/>
                    <a:pt x="5036" y="5881"/>
                    <a:pt x="5114" y="5849"/>
                  </a:cubicBezTo>
                  <a:cubicBezTo>
                    <a:pt x="5192" y="5817"/>
                    <a:pt x="5208" y="5583"/>
                    <a:pt x="5196" y="5498"/>
                  </a:cubicBezTo>
                  <a:cubicBezTo>
                    <a:pt x="5184" y="5413"/>
                    <a:pt x="5278" y="5509"/>
                    <a:pt x="5321" y="5381"/>
                  </a:cubicBezTo>
                  <a:cubicBezTo>
                    <a:pt x="5364" y="5253"/>
                    <a:pt x="5466" y="5338"/>
                    <a:pt x="5497" y="5158"/>
                  </a:cubicBezTo>
                  <a:cubicBezTo>
                    <a:pt x="5529" y="4977"/>
                    <a:pt x="5979" y="4562"/>
                    <a:pt x="6233" y="4402"/>
                  </a:cubicBezTo>
                  <a:cubicBezTo>
                    <a:pt x="6488" y="4243"/>
                    <a:pt x="6664" y="3956"/>
                    <a:pt x="6574" y="3764"/>
                  </a:cubicBezTo>
                  <a:cubicBezTo>
                    <a:pt x="6484" y="3573"/>
                    <a:pt x="6229" y="3839"/>
                    <a:pt x="6167" y="3977"/>
                  </a:cubicBezTo>
                  <a:cubicBezTo>
                    <a:pt x="6104" y="4115"/>
                    <a:pt x="6014" y="4019"/>
                    <a:pt x="5952" y="4115"/>
                  </a:cubicBezTo>
                  <a:cubicBezTo>
                    <a:pt x="5889" y="4211"/>
                    <a:pt x="5756" y="4296"/>
                    <a:pt x="5689" y="4179"/>
                  </a:cubicBezTo>
                  <a:cubicBezTo>
                    <a:pt x="5623" y="4062"/>
                    <a:pt x="5544" y="4317"/>
                    <a:pt x="5494" y="4307"/>
                  </a:cubicBezTo>
                  <a:cubicBezTo>
                    <a:pt x="5443" y="4296"/>
                    <a:pt x="5384" y="4445"/>
                    <a:pt x="5329" y="4434"/>
                  </a:cubicBezTo>
                  <a:cubicBezTo>
                    <a:pt x="5274" y="4424"/>
                    <a:pt x="5165" y="4551"/>
                    <a:pt x="5157" y="4636"/>
                  </a:cubicBezTo>
                  <a:cubicBezTo>
                    <a:pt x="5149" y="4721"/>
                    <a:pt x="5055" y="4700"/>
                    <a:pt x="5055" y="4807"/>
                  </a:cubicBezTo>
                  <a:cubicBezTo>
                    <a:pt x="5055" y="4913"/>
                    <a:pt x="4981" y="5009"/>
                    <a:pt x="4942" y="4913"/>
                  </a:cubicBezTo>
                  <a:cubicBezTo>
                    <a:pt x="4902" y="4817"/>
                    <a:pt x="4855" y="5019"/>
                    <a:pt x="4910" y="5158"/>
                  </a:cubicBezTo>
                  <a:cubicBezTo>
                    <a:pt x="4965" y="5296"/>
                    <a:pt x="4809" y="5306"/>
                    <a:pt x="4836" y="5391"/>
                  </a:cubicBezTo>
                  <a:cubicBezTo>
                    <a:pt x="4863" y="5477"/>
                    <a:pt x="4777" y="5530"/>
                    <a:pt x="4797" y="5625"/>
                  </a:cubicBezTo>
                  <a:cubicBezTo>
                    <a:pt x="4816" y="5721"/>
                    <a:pt x="4742" y="5753"/>
                    <a:pt x="4683" y="5785"/>
                  </a:cubicBezTo>
                  <a:cubicBezTo>
                    <a:pt x="4625" y="5817"/>
                    <a:pt x="4593" y="6030"/>
                    <a:pt x="4668" y="6040"/>
                  </a:cubicBezTo>
                  <a:cubicBezTo>
                    <a:pt x="4742" y="6051"/>
                    <a:pt x="4625" y="6083"/>
                    <a:pt x="4632" y="6242"/>
                  </a:cubicBezTo>
                  <a:cubicBezTo>
                    <a:pt x="4640" y="6402"/>
                    <a:pt x="4511" y="6296"/>
                    <a:pt x="4515" y="6402"/>
                  </a:cubicBezTo>
                  <a:close/>
                  <a:moveTo>
                    <a:pt x="5098" y="499"/>
                  </a:moveTo>
                  <a:cubicBezTo>
                    <a:pt x="5110" y="276"/>
                    <a:pt x="4973" y="457"/>
                    <a:pt x="4871" y="340"/>
                  </a:cubicBezTo>
                  <a:cubicBezTo>
                    <a:pt x="4769" y="223"/>
                    <a:pt x="4709" y="232"/>
                    <a:pt x="4777" y="393"/>
                  </a:cubicBezTo>
                  <a:cubicBezTo>
                    <a:pt x="4809" y="468"/>
                    <a:pt x="4603" y="526"/>
                    <a:pt x="4636" y="616"/>
                  </a:cubicBezTo>
                  <a:cubicBezTo>
                    <a:pt x="4711" y="819"/>
                    <a:pt x="5086" y="723"/>
                    <a:pt x="5098" y="499"/>
                  </a:cubicBezTo>
                  <a:close/>
                  <a:moveTo>
                    <a:pt x="5721" y="669"/>
                  </a:moveTo>
                  <a:cubicBezTo>
                    <a:pt x="5748" y="574"/>
                    <a:pt x="5670" y="574"/>
                    <a:pt x="5662" y="478"/>
                  </a:cubicBezTo>
                  <a:cubicBezTo>
                    <a:pt x="5654" y="382"/>
                    <a:pt x="5435" y="361"/>
                    <a:pt x="5447" y="468"/>
                  </a:cubicBezTo>
                  <a:cubicBezTo>
                    <a:pt x="5458" y="574"/>
                    <a:pt x="5295" y="690"/>
                    <a:pt x="5345" y="797"/>
                  </a:cubicBezTo>
                  <a:cubicBezTo>
                    <a:pt x="5439" y="999"/>
                    <a:pt x="5693" y="765"/>
                    <a:pt x="5721" y="669"/>
                  </a:cubicBezTo>
                  <a:close/>
                  <a:moveTo>
                    <a:pt x="5051" y="872"/>
                  </a:moveTo>
                  <a:cubicBezTo>
                    <a:pt x="5063" y="956"/>
                    <a:pt x="5032" y="967"/>
                    <a:pt x="4953" y="967"/>
                  </a:cubicBezTo>
                  <a:cubicBezTo>
                    <a:pt x="4875" y="967"/>
                    <a:pt x="4834" y="1087"/>
                    <a:pt x="4875" y="1180"/>
                  </a:cubicBezTo>
                  <a:cubicBezTo>
                    <a:pt x="4922" y="1286"/>
                    <a:pt x="5129" y="1244"/>
                    <a:pt x="5165" y="1116"/>
                  </a:cubicBezTo>
                  <a:cubicBezTo>
                    <a:pt x="5200" y="988"/>
                    <a:pt x="5290" y="1095"/>
                    <a:pt x="5306" y="967"/>
                  </a:cubicBezTo>
                  <a:cubicBezTo>
                    <a:pt x="5321" y="840"/>
                    <a:pt x="5039" y="787"/>
                    <a:pt x="5051" y="872"/>
                  </a:cubicBezTo>
                  <a:close/>
                  <a:moveTo>
                    <a:pt x="4546" y="1010"/>
                  </a:moveTo>
                  <a:cubicBezTo>
                    <a:pt x="4546" y="840"/>
                    <a:pt x="4342" y="1027"/>
                    <a:pt x="4382" y="1063"/>
                  </a:cubicBezTo>
                  <a:cubicBezTo>
                    <a:pt x="4417" y="1095"/>
                    <a:pt x="4546" y="1180"/>
                    <a:pt x="4546" y="1010"/>
                  </a:cubicBezTo>
                  <a:close/>
                  <a:moveTo>
                    <a:pt x="5032" y="297"/>
                  </a:moveTo>
                  <a:cubicBezTo>
                    <a:pt x="5126" y="297"/>
                    <a:pt x="5098" y="138"/>
                    <a:pt x="5161" y="159"/>
                  </a:cubicBezTo>
                  <a:cubicBezTo>
                    <a:pt x="5223" y="180"/>
                    <a:pt x="5306" y="170"/>
                    <a:pt x="5274" y="63"/>
                  </a:cubicBezTo>
                  <a:cubicBezTo>
                    <a:pt x="5243" y="-43"/>
                    <a:pt x="5016" y="-1"/>
                    <a:pt x="5039" y="85"/>
                  </a:cubicBezTo>
                  <a:cubicBezTo>
                    <a:pt x="5063" y="170"/>
                    <a:pt x="4855" y="138"/>
                    <a:pt x="4859" y="170"/>
                  </a:cubicBezTo>
                  <a:cubicBezTo>
                    <a:pt x="4867" y="233"/>
                    <a:pt x="4938" y="297"/>
                    <a:pt x="5032" y="297"/>
                  </a:cubicBezTo>
                  <a:close/>
                  <a:moveTo>
                    <a:pt x="12159" y="5551"/>
                  </a:moveTo>
                  <a:cubicBezTo>
                    <a:pt x="12144" y="5636"/>
                    <a:pt x="12058" y="5642"/>
                    <a:pt x="12081" y="5721"/>
                  </a:cubicBezTo>
                  <a:cubicBezTo>
                    <a:pt x="12120" y="5860"/>
                    <a:pt x="12316" y="5785"/>
                    <a:pt x="12320" y="5615"/>
                  </a:cubicBezTo>
                  <a:cubicBezTo>
                    <a:pt x="12324" y="5445"/>
                    <a:pt x="12175" y="5466"/>
                    <a:pt x="12159" y="5551"/>
                  </a:cubicBezTo>
                  <a:close/>
                  <a:moveTo>
                    <a:pt x="3826" y="9252"/>
                  </a:moveTo>
                  <a:cubicBezTo>
                    <a:pt x="3932" y="9518"/>
                    <a:pt x="4022" y="9135"/>
                    <a:pt x="4073" y="9114"/>
                  </a:cubicBezTo>
                  <a:cubicBezTo>
                    <a:pt x="4124" y="9093"/>
                    <a:pt x="4041" y="8944"/>
                    <a:pt x="3955" y="8880"/>
                  </a:cubicBezTo>
                  <a:cubicBezTo>
                    <a:pt x="3869" y="8816"/>
                    <a:pt x="3746" y="9051"/>
                    <a:pt x="3826" y="9252"/>
                  </a:cubicBezTo>
                  <a:close/>
                  <a:moveTo>
                    <a:pt x="3994" y="659"/>
                  </a:moveTo>
                  <a:cubicBezTo>
                    <a:pt x="4049" y="765"/>
                    <a:pt x="3842" y="733"/>
                    <a:pt x="3814" y="840"/>
                  </a:cubicBezTo>
                  <a:cubicBezTo>
                    <a:pt x="3787" y="946"/>
                    <a:pt x="3666" y="907"/>
                    <a:pt x="3689" y="1031"/>
                  </a:cubicBezTo>
                  <a:cubicBezTo>
                    <a:pt x="3713" y="1159"/>
                    <a:pt x="3908" y="1169"/>
                    <a:pt x="3908" y="1063"/>
                  </a:cubicBezTo>
                  <a:cubicBezTo>
                    <a:pt x="3908" y="956"/>
                    <a:pt x="4010" y="1052"/>
                    <a:pt x="4014" y="956"/>
                  </a:cubicBezTo>
                  <a:cubicBezTo>
                    <a:pt x="4018" y="861"/>
                    <a:pt x="4061" y="755"/>
                    <a:pt x="4170" y="733"/>
                  </a:cubicBezTo>
                  <a:cubicBezTo>
                    <a:pt x="4280" y="712"/>
                    <a:pt x="4280" y="606"/>
                    <a:pt x="4178" y="478"/>
                  </a:cubicBezTo>
                  <a:cubicBezTo>
                    <a:pt x="4077" y="350"/>
                    <a:pt x="3940" y="553"/>
                    <a:pt x="3994" y="659"/>
                  </a:cubicBezTo>
                  <a:close/>
                  <a:moveTo>
                    <a:pt x="16304" y="18728"/>
                  </a:moveTo>
                  <a:cubicBezTo>
                    <a:pt x="16261" y="18419"/>
                    <a:pt x="16367" y="18122"/>
                    <a:pt x="16289" y="17962"/>
                  </a:cubicBezTo>
                  <a:cubicBezTo>
                    <a:pt x="16210" y="17803"/>
                    <a:pt x="16242" y="17473"/>
                    <a:pt x="16203" y="17537"/>
                  </a:cubicBezTo>
                  <a:cubicBezTo>
                    <a:pt x="16163" y="17601"/>
                    <a:pt x="16203" y="17888"/>
                    <a:pt x="16140" y="17909"/>
                  </a:cubicBezTo>
                  <a:cubicBezTo>
                    <a:pt x="16077" y="17930"/>
                    <a:pt x="16136" y="18090"/>
                    <a:pt x="16112" y="18303"/>
                  </a:cubicBezTo>
                  <a:cubicBezTo>
                    <a:pt x="16089" y="18515"/>
                    <a:pt x="16124" y="18824"/>
                    <a:pt x="16156" y="19015"/>
                  </a:cubicBezTo>
                  <a:cubicBezTo>
                    <a:pt x="16187" y="19206"/>
                    <a:pt x="16112" y="20227"/>
                    <a:pt x="16144" y="20398"/>
                  </a:cubicBezTo>
                  <a:cubicBezTo>
                    <a:pt x="16175" y="20568"/>
                    <a:pt x="16093" y="21321"/>
                    <a:pt x="16120" y="21408"/>
                  </a:cubicBezTo>
                  <a:cubicBezTo>
                    <a:pt x="16167" y="21557"/>
                    <a:pt x="16136" y="21206"/>
                    <a:pt x="16206" y="21174"/>
                  </a:cubicBezTo>
                  <a:cubicBezTo>
                    <a:pt x="16277" y="21142"/>
                    <a:pt x="16277" y="21387"/>
                    <a:pt x="16320" y="21440"/>
                  </a:cubicBezTo>
                  <a:cubicBezTo>
                    <a:pt x="16363" y="21493"/>
                    <a:pt x="16336" y="21099"/>
                    <a:pt x="16296" y="21121"/>
                  </a:cubicBezTo>
                  <a:cubicBezTo>
                    <a:pt x="16257" y="21142"/>
                    <a:pt x="16226" y="20866"/>
                    <a:pt x="16206" y="20695"/>
                  </a:cubicBezTo>
                  <a:cubicBezTo>
                    <a:pt x="16187" y="20525"/>
                    <a:pt x="16246" y="20323"/>
                    <a:pt x="16246" y="20110"/>
                  </a:cubicBezTo>
                  <a:cubicBezTo>
                    <a:pt x="16246" y="19898"/>
                    <a:pt x="16343" y="19908"/>
                    <a:pt x="16402" y="20068"/>
                  </a:cubicBezTo>
                  <a:cubicBezTo>
                    <a:pt x="16461" y="20227"/>
                    <a:pt x="16469" y="20121"/>
                    <a:pt x="16445" y="20004"/>
                  </a:cubicBezTo>
                  <a:cubicBezTo>
                    <a:pt x="16422" y="19887"/>
                    <a:pt x="16347" y="19036"/>
                    <a:pt x="16304" y="18728"/>
                  </a:cubicBezTo>
                  <a:close/>
                  <a:moveTo>
                    <a:pt x="3626" y="755"/>
                  </a:moveTo>
                  <a:cubicBezTo>
                    <a:pt x="3717" y="531"/>
                    <a:pt x="3834" y="744"/>
                    <a:pt x="3850" y="638"/>
                  </a:cubicBezTo>
                  <a:cubicBezTo>
                    <a:pt x="3865" y="531"/>
                    <a:pt x="3681" y="499"/>
                    <a:pt x="3615" y="595"/>
                  </a:cubicBezTo>
                  <a:cubicBezTo>
                    <a:pt x="3548" y="691"/>
                    <a:pt x="3392" y="614"/>
                    <a:pt x="3411" y="733"/>
                  </a:cubicBezTo>
                  <a:cubicBezTo>
                    <a:pt x="3423" y="808"/>
                    <a:pt x="3536" y="978"/>
                    <a:pt x="3626" y="755"/>
                  </a:cubicBezTo>
                  <a:close/>
                  <a:moveTo>
                    <a:pt x="16703" y="5072"/>
                  </a:moveTo>
                  <a:cubicBezTo>
                    <a:pt x="16797" y="5094"/>
                    <a:pt x="16844" y="5338"/>
                    <a:pt x="17024" y="5370"/>
                  </a:cubicBezTo>
                  <a:cubicBezTo>
                    <a:pt x="17205" y="5402"/>
                    <a:pt x="17338" y="5306"/>
                    <a:pt x="17342" y="5200"/>
                  </a:cubicBezTo>
                  <a:cubicBezTo>
                    <a:pt x="17345" y="5094"/>
                    <a:pt x="17177" y="4934"/>
                    <a:pt x="17126" y="5019"/>
                  </a:cubicBezTo>
                  <a:cubicBezTo>
                    <a:pt x="17075" y="5104"/>
                    <a:pt x="17036" y="4881"/>
                    <a:pt x="16974" y="4934"/>
                  </a:cubicBezTo>
                  <a:cubicBezTo>
                    <a:pt x="16911" y="4987"/>
                    <a:pt x="16825" y="4977"/>
                    <a:pt x="16793" y="4828"/>
                  </a:cubicBezTo>
                  <a:cubicBezTo>
                    <a:pt x="16762" y="4679"/>
                    <a:pt x="16656" y="5062"/>
                    <a:pt x="16703" y="5072"/>
                  </a:cubicBezTo>
                  <a:close/>
                  <a:moveTo>
                    <a:pt x="16022" y="5742"/>
                  </a:moveTo>
                  <a:cubicBezTo>
                    <a:pt x="16022" y="5583"/>
                    <a:pt x="15809" y="5801"/>
                    <a:pt x="15897" y="5881"/>
                  </a:cubicBezTo>
                  <a:cubicBezTo>
                    <a:pt x="15944" y="5923"/>
                    <a:pt x="16022" y="5902"/>
                    <a:pt x="16022" y="5742"/>
                  </a:cubicBezTo>
                  <a:close/>
                  <a:moveTo>
                    <a:pt x="16336" y="6444"/>
                  </a:moveTo>
                  <a:cubicBezTo>
                    <a:pt x="16406" y="6402"/>
                    <a:pt x="16285" y="6051"/>
                    <a:pt x="16163" y="5998"/>
                  </a:cubicBezTo>
                  <a:cubicBezTo>
                    <a:pt x="16042" y="5945"/>
                    <a:pt x="15929" y="6216"/>
                    <a:pt x="15944" y="6274"/>
                  </a:cubicBezTo>
                  <a:cubicBezTo>
                    <a:pt x="15979" y="6413"/>
                    <a:pt x="16265" y="6487"/>
                    <a:pt x="16336" y="6444"/>
                  </a:cubicBezTo>
                  <a:close/>
                  <a:moveTo>
                    <a:pt x="15518" y="5083"/>
                  </a:moveTo>
                  <a:cubicBezTo>
                    <a:pt x="15572" y="5158"/>
                    <a:pt x="15592" y="5232"/>
                    <a:pt x="15623" y="5317"/>
                  </a:cubicBezTo>
                  <a:cubicBezTo>
                    <a:pt x="15654" y="5402"/>
                    <a:pt x="15772" y="5275"/>
                    <a:pt x="15819" y="5232"/>
                  </a:cubicBezTo>
                  <a:cubicBezTo>
                    <a:pt x="15866" y="5190"/>
                    <a:pt x="15870" y="5423"/>
                    <a:pt x="15944" y="5296"/>
                  </a:cubicBezTo>
                  <a:cubicBezTo>
                    <a:pt x="16019" y="5168"/>
                    <a:pt x="16093" y="5232"/>
                    <a:pt x="16179" y="5232"/>
                  </a:cubicBezTo>
                  <a:cubicBezTo>
                    <a:pt x="16265" y="5232"/>
                    <a:pt x="16163" y="4945"/>
                    <a:pt x="16167" y="4817"/>
                  </a:cubicBezTo>
                  <a:cubicBezTo>
                    <a:pt x="16171" y="4689"/>
                    <a:pt x="16269" y="4775"/>
                    <a:pt x="16238" y="4881"/>
                  </a:cubicBezTo>
                  <a:cubicBezTo>
                    <a:pt x="16206" y="4987"/>
                    <a:pt x="16285" y="5232"/>
                    <a:pt x="16410" y="5211"/>
                  </a:cubicBezTo>
                  <a:cubicBezTo>
                    <a:pt x="16535" y="5190"/>
                    <a:pt x="16441" y="4977"/>
                    <a:pt x="16504" y="4902"/>
                  </a:cubicBezTo>
                  <a:cubicBezTo>
                    <a:pt x="16567" y="4828"/>
                    <a:pt x="16559" y="4743"/>
                    <a:pt x="16469" y="4594"/>
                  </a:cubicBezTo>
                  <a:cubicBezTo>
                    <a:pt x="16379" y="4445"/>
                    <a:pt x="16261" y="4541"/>
                    <a:pt x="16183" y="4445"/>
                  </a:cubicBezTo>
                  <a:cubicBezTo>
                    <a:pt x="16099" y="4343"/>
                    <a:pt x="15999" y="4339"/>
                    <a:pt x="15995" y="4573"/>
                  </a:cubicBezTo>
                  <a:cubicBezTo>
                    <a:pt x="15991" y="4807"/>
                    <a:pt x="15827" y="4317"/>
                    <a:pt x="15741" y="4243"/>
                  </a:cubicBezTo>
                  <a:cubicBezTo>
                    <a:pt x="15654" y="4169"/>
                    <a:pt x="15388" y="4907"/>
                    <a:pt x="15518" y="5083"/>
                  </a:cubicBezTo>
                  <a:close/>
                  <a:moveTo>
                    <a:pt x="10468" y="2892"/>
                  </a:moveTo>
                  <a:cubicBezTo>
                    <a:pt x="10523" y="2977"/>
                    <a:pt x="10699" y="2786"/>
                    <a:pt x="10817" y="2797"/>
                  </a:cubicBezTo>
                  <a:cubicBezTo>
                    <a:pt x="10934" y="2807"/>
                    <a:pt x="11263" y="2552"/>
                    <a:pt x="11275" y="2382"/>
                  </a:cubicBezTo>
                  <a:cubicBezTo>
                    <a:pt x="11286" y="2212"/>
                    <a:pt x="11153" y="2222"/>
                    <a:pt x="11102" y="2073"/>
                  </a:cubicBezTo>
                  <a:cubicBezTo>
                    <a:pt x="11052" y="1924"/>
                    <a:pt x="10938" y="2052"/>
                    <a:pt x="10911" y="2180"/>
                  </a:cubicBezTo>
                  <a:cubicBezTo>
                    <a:pt x="10883" y="2307"/>
                    <a:pt x="10852" y="2190"/>
                    <a:pt x="10926" y="1988"/>
                  </a:cubicBezTo>
                  <a:cubicBezTo>
                    <a:pt x="11001" y="1786"/>
                    <a:pt x="10852" y="1627"/>
                    <a:pt x="10848" y="1754"/>
                  </a:cubicBezTo>
                  <a:cubicBezTo>
                    <a:pt x="10844" y="1882"/>
                    <a:pt x="10707" y="1776"/>
                    <a:pt x="10707" y="1893"/>
                  </a:cubicBezTo>
                  <a:cubicBezTo>
                    <a:pt x="10707" y="2009"/>
                    <a:pt x="10656" y="2063"/>
                    <a:pt x="10660" y="2180"/>
                  </a:cubicBezTo>
                  <a:cubicBezTo>
                    <a:pt x="10664" y="2297"/>
                    <a:pt x="10566" y="2116"/>
                    <a:pt x="10562" y="2382"/>
                  </a:cubicBezTo>
                  <a:cubicBezTo>
                    <a:pt x="10558" y="2648"/>
                    <a:pt x="10411" y="2803"/>
                    <a:pt x="10468" y="2892"/>
                  </a:cubicBezTo>
                  <a:close/>
                  <a:moveTo>
                    <a:pt x="21072" y="8050"/>
                  </a:moveTo>
                  <a:cubicBezTo>
                    <a:pt x="21150" y="8157"/>
                    <a:pt x="21197" y="7923"/>
                    <a:pt x="21259" y="8040"/>
                  </a:cubicBezTo>
                  <a:cubicBezTo>
                    <a:pt x="21322" y="8157"/>
                    <a:pt x="21475" y="7986"/>
                    <a:pt x="21537" y="7955"/>
                  </a:cubicBezTo>
                  <a:cubicBezTo>
                    <a:pt x="21600" y="7923"/>
                    <a:pt x="21569" y="7710"/>
                    <a:pt x="21393" y="7646"/>
                  </a:cubicBezTo>
                  <a:cubicBezTo>
                    <a:pt x="21216" y="7582"/>
                    <a:pt x="20987" y="7936"/>
                    <a:pt x="21072" y="8050"/>
                  </a:cubicBezTo>
                  <a:close/>
                  <a:moveTo>
                    <a:pt x="9552" y="340"/>
                  </a:moveTo>
                  <a:cubicBezTo>
                    <a:pt x="9568" y="180"/>
                    <a:pt x="9308" y="250"/>
                    <a:pt x="9376" y="404"/>
                  </a:cubicBezTo>
                  <a:cubicBezTo>
                    <a:pt x="9400" y="457"/>
                    <a:pt x="9537" y="499"/>
                    <a:pt x="9552" y="340"/>
                  </a:cubicBezTo>
                  <a:close/>
                  <a:moveTo>
                    <a:pt x="7905" y="6689"/>
                  </a:moveTo>
                  <a:cubicBezTo>
                    <a:pt x="7967" y="6774"/>
                    <a:pt x="8014" y="6742"/>
                    <a:pt x="8006" y="6572"/>
                  </a:cubicBezTo>
                  <a:cubicBezTo>
                    <a:pt x="7999" y="6402"/>
                    <a:pt x="7855" y="6622"/>
                    <a:pt x="7905" y="6689"/>
                  </a:cubicBezTo>
                  <a:close/>
                  <a:moveTo>
                    <a:pt x="9862" y="1393"/>
                  </a:moveTo>
                  <a:cubicBezTo>
                    <a:pt x="9862" y="1510"/>
                    <a:pt x="9736" y="1626"/>
                    <a:pt x="9772" y="1712"/>
                  </a:cubicBezTo>
                  <a:cubicBezTo>
                    <a:pt x="9803" y="1786"/>
                    <a:pt x="9830" y="1765"/>
                    <a:pt x="9869" y="1786"/>
                  </a:cubicBezTo>
                  <a:cubicBezTo>
                    <a:pt x="9909" y="1808"/>
                    <a:pt x="9928" y="2073"/>
                    <a:pt x="9999" y="2031"/>
                  </a:cubicBezTo>
                  <a:cubicBezTo>
                    <a:pt x="10069" y="1988"/>
                    <a:pt x="10261" y="2243"/>
                    <a:pt x="10374" y="2243"/>
                  </a:cubicBezTo>
                  <a:cubicBezTo>
                    <a:pt x="10488" y="2243"/>
                    <a:pt x="10500" y="1988"/>
                    <a:pt x="10464" y="1978"/>
                  </a:cubicBezTo>
                  <a:cubicBezTo>
                    <a:pt x="10429" y="1967"/>
                    <a:pt x="10461" y="1818"/>
                    <a:pt x="10523" y="1573"/>
                  </a:cubicBezTo>
                  <a:cubicBezTo>
                    <a:pt x="10586" y="1329"/>
                    <a:pt x="10327" y="1148"/>
                    <a:pt x="10327" y="1339"/>
                  </a:cubicBezTo>
                  <a:cubicBezTo>
                    <a:pt x="10327" y="1531"/>
                    <a:pt x="10253" y="1297"/>
                    <a:pt x="10230" y="1180"/>
                  </a:cubicBezTo>
                  <a:cubicBezTo>
                    <a:pt x="10206" y="1063"/>
                    <a:pt x="9862" y="1276"/>
                    <a:pt x="9862" y="1393"/>
                  </a:cubicBezTo>
                  <a:close/>
                  <a:moveTo>
                    <a:pt x="9654" y="1095"/>
                  </a:moveTo>
                  <a:cubicBezTo>
                    <a:pt x="9729" y="1180"/>
                    <a:pt x="9701" y="1233"/>
                    <a:pt x="9623" y="1233"/>
                  </a:cubicBezTo>
                  <a:cubicBezTo>
                    <a:pt x="9545" y="1233"/>
                    <a:pt x="9477" y="1305"/>
                    <a:pt x="9529" y="1361"/>
                  </a:cubicBezTo>
                  <a:cubicBezTo>
                    <a:pt x="9568" y="1404"/>
                    <a:pt x="9564" y="1520"/>
                    <a:pt x="9646" y="1573"/>
                  </a:cubicBezTo>
                  <a:cubicBezTo>
                    <a:pt x="9729" y="1627"/>
                    <a:pt x="9811" y="1446"/>
                    <a:pt x="9803" y="1318"/>
                  </a:cubicBezTo>
                  <a:cubicBezTo>
                    <a:pt x="9795" y="1191"/>
                    <a:pt x="10089" y="1074"/>
                    <a:pt x="10167" y="1020"/>
                  </a:cubicBezTo>
                  <a:cubicBezTo>
                    <a:pt x="10245" y="967"/>
                    <a:pt x="10116" y="744"/>
                    <a:pt x="10202" y="723"/>
                  </a:cubicBezTo>
                  <a:cubicBezTo>
                    <a:pt x="10288" y="701"/>
                    <a:pt x="10253" y="595"/>
                    <a:pt x="10147" y="553"/>
                  </a:cubicBezTo>
                  <a:cubicBezTo>
                    <a:pt x="10042" y="510"/>
                    <a:pt x="10085" y="265"/>
                    <a:pt x="10050" y="180"/>
                  </a:cubicBezTo>
                  <a:cubicBezTo>
                    <a:pt x="10014" y="95"/>
                    <a:pt x="9995" y="287"/>
                    <a:pt x="9858" y="361"/>
                  </a:cubicBezTo>
                  <a:cubicBezTo>
                    <a:pt x="9721" y="436"/>
                    <a:pt x="9654" y="531"/>
                    <a:pt x="9709" y="606"/>
                  </a:cubicBezTo>
                  <a:cubicBezTo>
                    <a:pt x="9764" y="680"/>
                    <a:pt x="9709" y="861"/>
                    <a:pt x="9650" y="850"/>
                  </a:cubicBezTo>
                  <a:cubicBezTo>
                    <a:pt x="9592" y="840"/>
                    <a:pt x="9580" y="1010"/>
                    <a:pt x="9654" y="1095"/>
                  </a:cubicBezTo>
                  <a:close/>
                  <a:moveTo>
                    <a:pt x="6762" y="6530"/>
                  </a:moveTo>
                  <a:cubicBezTo>
                    <a:pt x="6813" y="6551"/>
                    <a:pt x="6950" y="6476"/>
                    <a:pt x="6965" y="6402"/>
                  </a:cubicBezTo>
                  <a:cubicBezTo>
                    <a:pt x="6981" y="6327"/>
                    <a:pt x="6910" y="6242"/>
                    <a:pt x="6820" y="6242"/>
                  </a:cubicBezTo>
                  <a:cubicBezTo>
                    <a:pt x="6730" y="6242"/>
                    <a:pt x="6718" y="6511"/>
                    <a:pt x="6762" y="6530"/>
                  </a:cubicBezTo>
                  <a:close/>
                  <a:moveTo>
                    <a:pt x="6006" y="616"/>
                  </a:moveTo>
                  <a:cubicBezTo>
                    <a:pt x="6155" y="574"/>
                    <a:pt x="6151" y="350"/>
                    <a:pt x="6073" y="308"/>
                  </a:cubicBezTo>
                  <a:cubicBezTo>
                    <a:pt x="5995" y="265"/>
                    <a:pt x="5983" y="436"/>
                    <a:pt x="5944" y="425"/>
                  </a:cubicBezTo>
                  <a:cubicBezTo>
                    <a:pt x="5904" y="414"/>
                    <a:pt x="5757" y="492"/>
                    <a:pt x="5787" y="584"/>
                  </a:cubicBezTo>
                  <a:cubicBezTo>
                    <a:pt x="5822" y="691"/>
                    <a:pt x="5932" y="638"/>
                    <a:pt x="6006" y="616"/>
                  </a:cubicBezTo>
                  <a:close/>
                  <a:moveTo>
                    <a:pt x="343" y="16997"/>
                  </a:moveTo>
                  <a:cubicBezTo>
                    <a:pt x="325" y="17021"/>
                    <a:pt x="278" y="16973"/>
                    <a:pt x="263" y="16917"/>
                  </a:cubicBezTo>
                  <a:cubicBezTo>
                    <a:pt x="252" y="16872"/>
                    <a:pt x="215" y="16889"/>
                    <a:pt x="183" y="16897"/>
                  </a:cubicBezTo>
                  <a:cubicBezTo>
                    <a:pt x="190" y="16909"/>
                    <a:pt x="198" y="16925"/>
                    <a:pt x="204" y="16952"/>
                  </a:cubicBezTo>
                  <a:cubicBezTo>
                    <a:pt x="221" y="17037"/>
                    <a:pt x="133" y="17048"/>
                    <a:pt x="161" y="17149"/>
                  </a:cubicBezTo>
                  <a:cubicBezTo>
                    <a:pt x="188" y="17250"/>
                    <a:pt x="98" y="17255"/>
                    <a:pt x="98" y="17149"/>
                  </a:cubicBezTo>
                  <a:cubicBezTo>
                    <a:pt x="98" y="17042"/>
                    <a:pt x="4" y="17095"/>
                    <a:pt x="8" y="17164"/>
                  </a:cubicBezTo>
                  <a:cubicBezTo>
                    <a:pt x="9" y="17189"/>
                    <a:pt x="6" y="17220"/>
                    <a:pt x="0" y="17249"/>
                  </a:cubicBezTo>
                  <a:cubicBezTo>
                    <a:pt x="26" y="17274"/>
                    <a:pt x="55" y="17303"/>
                    <a:pt x="67" y="17316"/>
                  </a:cubicBezTo>
                  <a:cubicBezTo>
                    <a:pt x="85" y="17335"/>
                    <a:pt x="319" y="17402"/>
                    <a:pt x="411" y="17355"/>
                  </a:cubicBezTo>
                  <a:cubicBezTo>
                    <a:pt x="406" y="17309"/>
                    <a:pt x="416" y="17170"/>
                    <a:pt x="416" y="17117"/>
                  </a:cubicBezTo>
                  <a:cubicBezTo>
                    <a:pt x="416" y="17053"/>
                    <a:pt x="360" y="16973"/>
                    <a:pt x="343" y="1699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0" name="Shape 2917"/>
            <p:cNvSpPr/>
            <p:nvPr/>
          </p:nvSpPr>
          <p:spPr>
            <a:xfrm>
              <a:off x="8322486" y="3258678"/>
              <a:ext cx="138080" cy="136129"/>
            </a:xfrm>
            <a:custGeom>
              <a:avLst/>
              <a:gdLst/>
              <a:ahLst/>
              <a:cxnLst>
                <a:cxn ang="0">
                  <a:pos x="wd2" y="hd2"/>
                </a:cxn>
                <a:cxn ang="5400000">
                  <a:pos x="wd2" y="hd2"/>
                </a:cxn>
                <a:cxn ang="10800000">
                  <a:pos x="wd2" y="hd2"/>
                </a:cxn>
                <a:cxn ang="16200000">
                  <a:pos x="wd2" y="hd2"/>
                </a:cxn>
              </a:cxnLst>
              <a:rect l="0" t="0" r="r" b="b"/>
              <a:pathLst>
                <a:path w="20336" h="20702" extrusionOk="0">
                  <a:moveTo>
                    <a:pt x="16255" y="12538"/>
                  </a:moveTo>
                  <a:cubicBezTo>
                    <a:pt x="13377" y="15199"/>
                    <a:pt x="7614" y="15825"/>
                    <a:pt x="7614" y="18017"/>
                  </a:cubicBezTo>
                  <a:cubicBezTo>
                    <a:pt x="7614" y="20208"/>
                    <a:pt x="642" y="21303"/>
                    <a:pt x="35" y="20364"/>
                  </a:cubicBezTo>
                  <a:cubicBezTo>
                    <a:pt x="-494" y="19541"/>
                    <a:pt x="5190" y="19268"/>
                    <a:pt x="6554" y="16137"/>
                  </a:cubicBezTo>
                  <a:cubicBezTo>
                    <a:pt x="7919" y="13007"/>
                    <a:pt x="13094" y="11396"/>
                    <a:pt x="15649" y="7215"/>
                  </a:cubicBezTo>
                  <a:cubicBezTo>
                    <a:pt x="17468" y="4242"/>
                    <a:pt x="18985" y="-297"/>
                    <a:pt x="20045" y="15"/>
                  </a:cubicBezTo>
                  <a:cubicBezTo>
                    <a:pt x="21106" y="329"/>
                    <a:pt x="19136" y="9875"/>
                    <a:pt x="16255" y="1253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1" name="Shape 2918"/>
            <p:cNvSpPr/>
            <p:nvPr/>
          </p:nvSpPr>
          <p:spPr>
            <a:xfrm>
              <a:off x="6391860" y="2174354"/>
              <a:ext cx="3780840" cy="1383580"/>
            </a:xfrm>
            <a:custGeom>
              <a:avLst/>
              <a:gdLst/>
              <a:ahLst/>
              <a:cxnLst>
                <a:cxn ang="0">
                  <a:pos x="wd2" y="hd2"/>
                </a:cxn>
                <a:cxn ang="5400000">
                  <a:pos x="wd2" y="hd2"/>
                </a:cxn>
                <a:cxn ang="10800000">
                  <a:pos x="wd2" y="hd2"/>
                </a:cxn>
                <a:cxn ang="16200000">
                  <a:pos x="wd2" y="hd2"/>
                </a:cxn>
              </a:cxnLst>
              <a:rect l="0" t="0" r="r" b="b"/>
              <a:pathLst>
                <a:path w="21567" h="21445" extrusionOk="0">
                  <a:moveTo>
                    <a:pt x="4515" y="6402"/>
                  </a:moveTo>
                  <a:cubicBezTo>
                    <a:pt x="4519" y="6508"/>
                    <a:pt x="4495" y="6583"/>
                    <a:pt x="4421" y="6583"/>
                  </a:cubicBezTo>
                  <a:cubicBezTo>
                    <a:pt x="4347" y="6583"/>
                    <a:pt x="4456" y="6710"/>
                    <a:pt x="4464" y="6827"/>
                  </a:cubicBezTo>
                  <a:cubicBezTo>
                    <a:pt x="4472" y="6944"/>
                    <a:pt x="4390" y="6859"/>
                    <a:pt x="4386" y="7040"/>
                  </a:cubicBezTo>
                  <a:cubicBezTo>
                    <a:pt x="4382" y="7221"/>
                    <a:pt x="4241" y="7040"/>
                    <a:pt x="4221" y="7274"/>
                  </a:cubicBezTo>
                  <a:cubicBezTo>
                    <a:pt x="4202" y="7508"/>
                    <a:pt x="4292" y="7476"/>
                    <a:pt x="4354" y="7487"/>
                  </a:cubicBezTo>
                  <a:cubicBezTo>
                    <a:pt x="4417" y="7497"/>
                    <a:pt x="4331" y="7657"/>
                    <a:pt x="4378" y="7752"/>
                  </a:cubicBezTo>
                  <a:cubicBezTo>
                    <a:pt x="4425" y="7848"/>
                    <a:pt x="4460" y="7816"/>
                    <a:pt x="4429" y="7635"/>
                  </a:cubicBezTo>
                  <a:cubicBezTo>
                    <a:pt x="4398" y="7455"/>
                    <a:pt x="4593" y="7699"/>
                    <a:pt x="4535" y="7838"/>
                  </a:cubicBezTo>
                  <a:cubicBezTo>
                    <a:pt x="4476" y="7976"/>
                    <a:pt x="4628" y="8082"/>
                    <a:pt x="4703" y="8093"/>
                  </a:cubicBezTo>
                  <a:cubicBezTo>
                    <a:pt x="4777" y="8104"/>
                    <a:pt x="5041" y="8260"/>
                    <a:pt x="5047" y="8093"/>
                  </a:cubicBezTo>
                  <a:cubicBezTo>
                    <a:pt x="5051" y="7986"/>
                    <a:pt x="4949" y="7891"/>
                    <a:pt x="4867" y="7657"/>
                  </a:cubicBezTo>
                  <a:cubicBezTo>
                    <a:pt x="4785" y="7423"/>
                    <a:pt x="4726" y="7040"/>
                    <a:pt x="4820" y="6881"/>
                  </a:cubicBezTo>
                  <a:cubicBezTo>
                    <a:pt x="4914" y="6721"/>
                    <a:pt x="4832" y="6646"/>
                    <a:pt x="4926" y="6466"/>
                  </a:cubicBezTo>
                  <a:cubicBezTo>
                    <a:pt x="5020" y="6285"/>
                    <a:pt x="4965" y="6115"/>
                    <a:pt x="5043" y="6093"/>
                  </a:cubicBezTo>
                  <a:cubicBezTo>
                    <a:pt x="5122" y="6072"/>
                    <a:pt x="5036" y="5881"/>
                    <a:pt x="5114" y="5849"/>
                  </a:cubicBezTo>
                  <a:cubicBezTo>
                    <a:pt x="5192" y="5817"/>
                    <a:pt x="5208" y="5583"/>
                    <a:pt x="5196" y="5498"/>
                  </a:cubicBezTo>
                  <a:cubicBezTo>
                    <a:pt x="5184" y="5413"/>
                    <a:pt x="5278" y="5509"/>
                    <a:pt x="5321" y="5381"/>
                  </a:cubicBezTo>
                  <a:cubicBezTo>
                    <a:pt x="5364" y="5253"/>
                    <a:pt x="5466" y="5338"/>
                    <a:pt x="5497" y="5158"/>
                  </a:cubicBezTo>
                  <a:cubicBezTo>
                    <a:pt x="5529" y="4977"/>
                    <a:pt x="5979" y="4562"/>
                    <a:pt x="6233" y="4402"/>
                  </a:cubicBezTo>
                  <a:cubicBezTo>
                    <a:pt x="6488" y="4243"/>
                    <a:pt x="6664" y="3956"/>
                    <a:pt x="6574" y="3764"/>
                  </a:cubicBezTo>
                  <a:cubicBezTo>
                    <a:pt x="6484" y="3573"/>
                    <a:pt x="6229" y="3839"/>
                    <a:pt x="6167" y="3977"/>
                  </a:cubicBezTo>
                  <a:cubicBezTo>
                    <a:pt x="6104" y="4115"/>
                    <a:pt x="6014" y="4019"/>
                    <a:pt x="5952" y="4115"/>
                  </a:cubicBezTo>
                  <a:cubicBezTo>
                    <a:pt x="5889" y="4211"/>
                    <a:pt x="5756" y="4296"/>
                    <a:pt x="5689" y="4179"/>
                  </a:cubicBezTo>
                  <a:cubicBezTo>
                    <a:pt x="5623" y="4062"/>
                    <a:pt x="5544" y="4317"/>
                    <a:pt x="5494" y="4307"/>
                  </a:cubicBezTo>
                  <a:cubicBezTo>
                    <a:pt x="5443" y="4296"/>
                    <a:pt x="5384" y="4445"/>
                    <a:pt x="5329" y="4434"/>
                  </a:cubicBezTo>
                  <a:cubicBezTo>
                    <a:pt x="5274" y="4424"/>
                    <a:pt x="5165" y="4551"/>
                    <a:pt x="5157" y="4636"/>
                  </a:cubicBezTo>
                  <a:cubicBezTo>
                    <a:pt x="5149" y="4721"/>
                    <a:pt x="5055" y="4700"/>
                    <a:pt x="5055" y="4807"/>
                  </a:cubicBezTo>
                  <a:cubicBezTo>
                    <a:pt x="5055" y="4913"/>
                    <a:pt x="4981" y="5009"/>
                    <a:pt x="4942" y="4913"/>
                  </a:cubicBezTo>
                  <a:cubicBezTo>
                    <a:pt x="4902" y="4817"/>
                    <a:pt x="4855" y="5019"/>
                    <a:pt x="4910" y="5158"/>
                  </a:cubicBezTo>
                  <a:cubicBezTo>
                    <a:pt x="4965" y="5296"/>
                    <a:pt x="4809" y="5306"/>
                    <a:pt x="4836" y="5391"/>
                  </a:cubicBezTo>
                  <a:cubicBezTo>
                    <a:pt x="4863" y="5477"/>
                    <a:pt x="4777" y="5530"/>
                    <a:pt x="4797" y="5625"/>
                  </a:cubicBezTo>
                  <a:cubicBezTo>
                    <a:pt x="4816" y="5721"/>
                    <a:pt x="4742" y="5753"/>
                    <a:pt x="4683" y="5785"/>
                  </a:cubicBezTo>
                  <a:cubicBezTo>
                    <a:pt x="4625" y="5817"/>
                    <a:pt x="4593" y="6030"/>
                    <a:pt x="4668" y="6040"/>
                  </a:cubicBezTo>
                  <a:cubicBezTo>
                    <a:pt x="4742" y="6051"/>
                    <a:pt x="4625" y="6083"/>
                    <a:pt x="4632" y="6242"/>
                  </a:cubicBezTo>
                  <a:cubicBezTo>
                    <a:pt x="4640" y="6402"/>
                    <a:pt x="4511" y="6296"/>
                    <a:pt x="4515" y="6402"/>
                  </a:cubicBezTo>
                  <a:close/>
                  <a:moveTo>
                    <a:pt x="5098" y="499"/>
                  </a:moveTo>
                  <a:cubicBezTo>
                    <a:pt x="5110" y="276"/>
                    <a:pt x="4973" y="457"/>
                    <a:pt x="4871" y="340"/>
                  </a:cubicBezTo>
                  <a:cubicBezTo>
                    <a:pt x="4769" y="223"/>
                    <a:pt x="4709" y="232"/>
                    <a:pt x="4777" y="393"/>
                  </a:cubicBezTo>
                  <a:cubicBezTo>
                    <a:pt x="4809" y="468"/>
                    <a:pt x="4603" y="526"/>
                    <a:pt x="4636" y="616"/>
                  </a:cubicBezTo>
                  <a:cubicBezTo>
                    <a:pt x="4711" y="819"/>
                    <a:pt x="5086" y="723"/>
                    <a:pt x="5098" y="499"/>
                  </a:cubicBezTo>
                  <a:close/>
                  <a:moveTo>
                    <a:pt x="5721" y="669"/>
                  </a:moveTo>
                  <a:cubicBezTo>
                    <a:pt x="5748" y="574"/>
                    <a:pt x="5670" y="574"/>
                    <a:pt x="5662" y="478"/>
                  </a:cubicBezTo>
                  <a:cubicBezTo>
                    <a:pt x="5654" y="382"/>
                    <a:pt x="5435" y="361"/>
                    <a:pt x="5447" y="468"/>
                  </a:cubicBezTo>
                  <a:cubicBezTo>
                    <a:pt x="5458" y="574"/>
                    <a:pt x="5295" y="690"/>
                    <a:pt x="5345" y="797"/>
                  </a:cubicBezTo>
                  <a:cubicBezTo>
                    <a:pt x="5439" y="999"/>
                    <a:pt x="5693" y="765"/>
                    <a:pt x="5721" y="669"/>
                  </a:cubicBezTo>
                  <a:close/>
                  <a:moveTo>
                    <a:pt x="5051" y="872"/>
                  </a:moveTo>
                  <a:cubicBezTo>
                    <a:pt x="5063" y="956"/>
                    <a:pt x="5032" y="967"/>
                    <a:pt x="4953" y="967"/>
                  </a:cubicBezTo>
                  <a:cubicBezTo>
                    <a:pt x="4875" y="967"/>
                    <a:pt x="4834" y="1087"/>
                    <a:pt x="4875" y="1180"/>
                  </a:cubicBezTo>
                  <a:cubicBezTo>
                    <a:pt x="4922" y="1286"/>
                    <a:pt x="5129" y="1244"/>
                    <a:pt x="5165" y="1116"/>
                  </a:cubicBezTo>
                  <a:cubicBezTo>
                    <a:pt x="5200" y="988"/>
                    <a:pt x="5290" y="1095"/>
                    <a:pt x="5306" y="967"/>
                  </a:cubicBezTo>
                  <a:cubicBezTo>
                    <a:pt x="5321" y="840"/>
                    <a:pt x="5039" y="787"/>
                    <a:pt x="5051" y="872"/>
                  </a:cubicBezTo>
                  <a:close/>
                  <a:moveTo>
                    <a:pt x="4546" y="1010"/>
                  </a:moveTo>
                  <a:cubicBezTo>
                    <a:pt x="4546" y="840"/>
                    <a:pt x="4342" y="1027"/>
                    <a:pt x="4382" y="1063"/>
                  </a:cubicBezTo>
                  <a:cubicBezTo>
                    <a:pt x="4417" y="1095"/>
                    <a:pt x="4546" y="1180"/>
                    <a:pt x="4546" y="1010"/>
                  </a:cubicBezTo>
                  <a:close/>
                  <a:moveTo>
                    <a:pt x="5032" y="297"/>
                  </a:moveTo>
                  <a:cubicBezTo>
                    <a:pt x="5126" y="297"/>
                    <a:pt x="5098" y="138"/>
                    <a:pt x="5161" y="159"/>
                  </a:cubicBezTo>
                  <a:cubicBezTo>
                    <a:pt x="5223" y="180"/>
                    <a:pt x="5306" y="170"/>
                    <a:pt x="5274" y="63"/>
                  </a:cubicBezTo>
                  <a:cubicBezTo>
                    <a:pt x="5243" y="-43"/>
                    <a:pt x="5016" y="-1"/>
                    <a:pt x="5039" y="85"/>
                  </a:cubicBezTo>
                  <a:cubicBezTo>
                    <a:pt x="5063" y="170"/>
                    <a:pt x="4855" y="138"/>
                    <a:pt x="4859" y="170"/>
                  </a:cubicBezTo>
                  <a:cubicBezTo>
                    <a:pt x="4867" y="233"/>
                    <a:pt x="4938" y="297"/>
                    <a:pt x="5032" y="297"/>
                  </a:cubicBezTo>
                  <a:close/>
                  <a:moveTo>
                    <a:pt x="12159" y="5551"/>
                  </a:moveTo>
                  <a:cubicBezTo>
                    <a:pt x="12144" y="5636"/>
                    <a:pt x="12058" y="5642"/>
                    <a:pt x="12081" y="5721"/>
                  </a:cubicBezTo>
                  <a:cubicBezTo>
                    <a:pt x="12120" y="5860"/>
                    <a:pt x="12316" y="5785"/>
                    <a:pt x="12320" y="5615"/>
                  </a:cubicBezTo>
                  <a:cubicBezTo>
                    <a:pt x="12324" y="5445"/>
                    <a:pt x="12175" y="5466"/>
                    <a:pt x="12159" y="5551"/>
                  </a:cubicBezTo>
                  <a:close/>
                  <a:moveTo>
                    <a:pt x="3826" y="9252"/>
                  </a:moveTo>
                  <a:cubicBezTo>
                    <a:pt x="3932" y="9518"/>
                    <a:pt x="4022" y="9135"/>
                    <a:pt x="4073" y="9114"/>
                  </a:cubicBezTo>
                  <a:cubicBezTo>
                    <a:pt x="4124" y="9093"/>
                    <a:pt x="4041" y="8944"/>
                    <a:pt x="3955" y="8880"/>
                  </a:cubicBezTo>
                  <a:cubicBezTo>
                    <a:pt x="3869" y="8816"/>
                    <a:pt x="3746" y="9051"/>
                    <a:pt x="3826" y="9252"/>
                  </a:cubicBezTo>
                  <a:close/>
                  <a:moveTo>
                    <a:pt x="3994" y="659"/>
                  </a:moveTo>
                  <a:cubicBezTo>
                    <a:pt x="4049" y="765"/>
                    <a:pt x="3842" y="733"/>
                    <a:pt x="3814" y="840"/>
                  </a:cubicBezTo>
                  <a:cubicBezTo>
                    <a:pt x="3787" y="946"/>
                    <a:pt x="3666" y="907"/>
                    <a:pt x="3689" y="1031"/>
                  </a:cubicBezTo>
                  <a:cubicBezTo>
                    <a:pt x="3713" y="1159"/>
                    <a:pt x="3908" y="1169"/>
                    <a:pt x="3908" y="1063"/>
                  </a:cubicBezTo>
                  <a:cubicBezTo>
                    <a:pt x="3908" y="956"/>
                    <a:pt x="4010" y="1052"/>
                    <a:pt x="4014" y="956"/>
                  </a:cubicBezTo>
                  <a:cubicBezTo>
                    <a:pt x="4018" y="861"/>
                    <a:pt x="4061" y="755"/>
                    <a:pt x="4170" y="733"/>
                  </a:cubicBezTo>
                  <a:cubicBezTo>
                    <a:pt x="4280" y="712"/>
                    <a:pt x="4280" y="606"/>
                    <a:pt x="4178" y="478"/>
                  </a:cubicBezTo>
                  <a:cubicBezTo>
                    <a:pt x="4077" y="350"/>
                    <a:pt x="3940" y="553"/>
                    <a:pt x="3994" y="659"/>
                  </a:cubicBezTo>
                  <a:close/>
                  <a:moveTo>
                    <a:pt x="16304" y="18728"/>
                  </a:moveTo>
                  <a:cubicBezTo>
                    <a:pt x="16261" y="18419"/>
                    <a:pt x="16367" y="18122"/>
                    <a:pt x="16289" y="17962"/>
                  </a:cubicBezTo>
                  <a:cubicBezTo>
                    <a:pt x="16210" y="17803"/>
                    <a:pt x="16242" y="17473"/>
                    <a:pt x="16203" y="17537"/>
                  </a:cubicBezTo>
                  <a:cubicBezTo>
                    <a:pt x="16163" y="17601"/>
                    <a:pt x="16203" y="17888"/>
                    <a:pt x="16140" y="17909"/>
                  </a:cubicBezTo>
                  <a:cubicBezTo>
                    <a:pt x="16077" y="17930"/>
                    <a:pt x="16136" y="18090"/>
                    <a:pt x="16112" y="18303"/>
                  </a:cubicBezTo>
                  <a:cubicBezTo>
                    <a:pt x="16089" y="18515"/>
                    <a:pt x="16124" y="18824"/>
                    <a:pt x="16156" y="19015"/>
                  </a:cubicBezTo>
                  <a:cubicBezTo>
                    <a:pt x="16187" y="19206"/>
                    <a:pt x="16112" y="20227"/>
                    <a:pt x="16144" y="20398"/>
                  </a:cubicBezTo>
                  <a:cubicBezTo>
                    <a:pt x="16175" y="20568"/>
                    <a:pt x="16093" y="21321"/>
                    <a:pt x="16120" y="21408"/>
                  </a:cubicBezTo>
                  <a:cubicBezTo>
                    <a:pt x="16167" y="21557"/>
                    <a:pt x="16136" y="21206"/>
                    <a:pt x="16206" y="21174"/>
                  </a:cubicBezTo>
                  <a:cubicBezTo>
                    <a:pt x="16277" y="21142"/>
                    <a:pt x="16277" y="21387"/>
                    <a:pt x="16320" y="21440"/>
                  </a:cubicBezTo>
                  <a:cubicBezTo>
                    <a:pt x="16363" y="21493"/>
                    <a:pt x="16336" y="21099"/>
                    <a:pt x="16296" y="21121"/>
                  </a:cubicBezTo>
                  <a:cubicBezTo>
                    <a:pt x="16257" y="21142"/>
                    <a:pt x="16226" y="20866"/>
                    <a:pt x="16206" y="20695"/>
                  </a:cubicBezTo>
                  <a:cubicBezTo>
                    <a:pt x="16187" y="20525"/>
                    <a:pt x="16246" y="20323"/>
                    <a:pt x="16246" y="20110"/>
                  </a:cubicBezTo>
                  <a:cubicBezTo>
                    <a:pt x="16246" y="19898"/>
                    <a:pt x="16343" y="19908"/>
                    <a:pt x="16402" y="20068"/>
                  </a:cubicBezTo>
                  <a:cubicBezTo>
                    <a:pt x="16461" y="20227"/>
                    <a:pt x="16469" y="20121"/>
                    <a:pt x="16445" y="20004"/>
                  </a:cubicBezTo>
                  <a:cubicBezTo>
                    <a:pt x="16422" y="19887"/>
                    <a:pt x="16347" y="19036"/>
                    <a:pt x="16304" y="18728"/>
                  </a:cubicBezTo>
                  <a:close/>
                  <a:moveTo>
                    <a:pt x="3626" y="755"/>
                  </a:moveTo>
                  <a:cubicBezTo>
                    <a:pt x="3717" y="531"/>
                    <a:pt x="3834" y="744"/>
                    <a:pt x="3850" y="638"/>
                  </a:cubicBezTo>
                  <a:cubicBezTo>
                    <a:pt x="3865" y="531"/>
                    <a:pt x="3681" y="499"/>
                    <a:pt x="3615" y="595"/>
                  </a:cubicBezTo>
                  <a:cubicBezTo>
                    <a:pt x="3548" y="691"/>
                    <a:pt x="3392" y="614"/>
                    <a:pt x="3411" y="733"/>
                  </a:cubicBezTo>
                  <a:cubicBezTo>
                    <a:pt x="3423" y="808"/>
                    <a:pt x="3536" y="978"/>
                    <a:pt x="3626" y="755"/>
                  </a:cubicBezTo>
                  <a:close/>
                  <a:moveTo>
                    <a:pt x="16703" y="5072"/>
                  </a:moveTo>
                  <a:cubicBezTo>
                    <a:pt x="16797" y="5094"/>
                    <a:pt x="16844" y="5338"/>
                    <a:pt x="17024" y="5370"/>
                  </a:cubicBezTo>
                  <a:cubicBezTo>
                    <a:pt x="17205" y="5402"/>
                    <a:pt x="17338" y="5306"/>
                    <a:pt x="17342" y="5200"/>
                  </a:cubicBezTo>
                  <a:cubicBezTo>
                    <a:pt x="17345" y="5094"/>
                    <a:pt x="17177" y="4934"/>
                    <a:pt x="17126" y="5019"/>
                  </a:cubicBezTo>
                  <a:cubicBezTo>
                    <a:pt x="17075" y="5104"/>
                    <a:pt x="17036" y="4881"/>
                    <a:pt x="16974" y="4934"/>
                  </a:cubicBezTo>
                  <a:cubicBezTo>
                    <a:pt x="16911" y="4987"/>
                    <a:pt x="16825" y="4977"/>
                    <a:pt x="16793" y="4828"/>
                  </a:cubicBezTo>
                  <a:cubicBezTo>
                    <a:pt x="16762" y="4679"/>
                    <a:pt x="16656" y="5062"/>
                    <a:pt x="16703" y="5072"/>
                  </a:cubicBezTo>
                  <a:close/>
                  <a:moveTo>
                    <a:pt x="16022" y="5742"/>
                  </a:moveTo>
                  <a:cubicBezTo>
                    <a:pt x="16022" y="5583"/>
                    <a:pt x="15809" y="5801"/>
                    <a:pt x="15897" y="5881"/>
                  </a:cubicBezTo>
                  <a:cubicBezTo>
                    <a:pt x="15944" y="5923"/>
                    <a:pt x="16022" y="5902"/>
                    <a:pt x="16022" y="5742"/>
                  </a:cubicBezTo>
                  <a:close/>
                  <a:moveTo>
                    <a:pt x="16336" y="6444"/>
                  </a:moveTo>
                  <a:cubicBezTo>
                    <a:pt x="16406" y="6402"/>
                    <a:pt x="16285" y="6051"/>
                    <a:pt x="16163" y="5998"/>
                  </a:cubicBezTo>
                  <a:cubicBezTo>
                    <a:pt x="16042" y="5945"/>
                    <a:pt x="15929" y="6216"/>
                    <a:pt x="15944" y="6274"/>
                  </a:cubicBezTo>
                  <a:cubicBezTo>
                    <a:pt x="15979" y="6413"/>
                    <a:pt x="16265" y="6487"/>
                    <a:pt x="16336" y="6444"/>
                  </a:cubicBezTo>
                  <a:close/>
                  <a:moveTo>
                    <a:pt x="15518" y="5083"/>
                  </a:moveTo>
                  <a:cubicBezTo>
                    <a:pt x="15572" y="5158"/>
                    <a:pt x="15592" y="5232"/>
                    <a:pt x="15623" y="5317"/>
                  </a:cubicBezTo>
                  <a:cubicBezTo>
                    <a:pt x="15654" y="5402"/>
                    <a:pt x="15772" y="5275"/>
                    <a:pt x="15819" y="5232"/>
                  </a:cubicBezTo>
                  <a:cubicBezTo>
                    <a:pt x="15866" y="5190"/>
                    <a:pt x="15870" y="5423"/>
                    <a:pt x="15944" y="5296"/>
                  </a:cubicBezTo>
                  <a:cubicBezTo>
                    <a:pt x="16019" y="5168"/>
                    <a:pt x="16093" y="5232"/>
                    <a:pt x="16179" y="5232"/>
                  </a:cubicBezTo>
                  <a:cubicBezTo>
                    <a:pt x="16265" y="5232"/>
                    <a:pt x="16163" y="4945"/>
                    <a:pt x="16167" y="4817"/>
                  </a:cubicBezTo>
                  <a:cubicBezTo>
                    <a:pt x="16171" y="4689"/>
                    <a:pt x="16269" y="4775"/>
                    <a:pt x="16238" y="4881"/>
                  </a:cubicBezTo>
                  <a:cubicBezTo>
                    <a:pt x="16206" y="4987"/>
                    <a:pt x="16285" y="5232"/>
                    <a:pt x="16410" y="5211"/>
                  </a:cubicBezTo>
                  <a:cubicBezTo>
                    <a:pt x="16535" y="5190"/>
                    <a:pt x="16441" y="4977"/>
                    <a:pt x="16504" y="4902"/>
                  </a:cubicBezTo>
                  <a:cubicBezTo>
                    <a:pt x="16567" y="4828"/>
                    <a:pt x="16559" y="4743"/>
                    <a:pt x="16469" y="4594"/>
                  </a:cubicBezTo>
                  <a:cubicBezTo>
                    <a:pt x="16379" y="4445"/>
                    <a:pt x="16261" y="4541"/>
                    <a:pt x="16183" y="4445"/>
                  </a:cubicBezTo>
                  <a:cubicBezTo>
                    <a:pt x="16099" y="4343"/>
                    <a:pt x="15999" y="4339"/>
                    <a:pt x="15995" y="4573"/>
                  </a:cubicBezTo>
                  <a:cubicBezTo>
                    <a:pt x="15991" y="4807"/>
                    <a:pt x="15827" y="4317"/>
                    <a:pt x="15741" y="4243"/>
                  </a:cubicBezTo>
                  <a:cubicBezTo>
                    <a:pt x="15654" y="4169"/>
                    <a:pt x="15388" y="4907"/>
                    <a:pt x="15518" y="5083"/>
                  </a:cubicBezTo>
                  <a:close/>
                  <a:moveTo>
                    <a:pt x="10468" y="2892"/>
                  </a:moveTo>
                  <a:cubicBezTo>
                    <a:pt x="10523" y="2977"/>
                    <a:pt x="10699" y="2786"/>
                    <a:pt x="10817" y="2797"/>
                  </a:cubicBezTo>
                  <a:cubicBezTo>
                    <a:pt x="10934" y="2807"/>
                    <a:pt x="11263" y="2552"/>
                    <a:pt x="11275" y="2382"/>
                  </a:cubicBezTo>
                  <a:cubicBezTo>
                    <a:pt x="11286" y="2212"/>
                    <a:pt x="11153" y="2222"/>
                    <a:pt x="11102" y="2073"/>
                  </a:cubicBezTo>
                  <a:cubicBezTo>
                    <a:pt x="11052" y="1924"/>
                    <a:pt x="10938" y="2052"/>
                    <a:pt x="10911" y="2180"/>
                  </a:cubicBezTo>
                  <a:cubicBezTo>
                    <a:pt x="10883" y="2307"/>
                    <a:pt x="10852" y="2190"/>
                    <a:pt x="10926" y="1988"/>
                  </a:cubicBezTo>
                  <a:cubicBezTo>
                    <a:pt x="11001" y="1786"/>
                    <a:pt x="10852" y="1627"/>
                    <a:pt x="10848" y="1754"/>
                  </a:cubicBezTo>
                  <a:cubicBezTo>
                    <a:pt x="10844" y="1882"/>
                    <a:pt x="10707" y="1776"/>
                    <a:pt x="10707" y="1893"/>
                  </a:cubicBezTo>
                  <a:cubicBezTo>
                    <a:pt x="10707" y="2009"/>
                    <a:pt x="10656" y="2063"/>
                    <a:pt x="10660" y="2180"/>
                  </a:cubicBezTo>
                  <a:cubicBezTo>
                    <a:pt x="10664" y="2297"/>
                    <a:pt x="10566" y="2116"/>
                    <a:pt x="10562" y="2382"/>
                  </a:cubicBezTo>
                  <a:cubicBezTo>
                    <a:pt x="10558" y="2648"/>
                    <a:pt x="10411" y="2803"/>
                    <a:pt x="10468" y="2892"/>
                  </a:cubicBezTo>
                  <a:close/>
                  <a:moveTo>
                    <a:pt x="21072" y="8050"/>
                  </a:moveTo>
                  <a:cubicBezTo>
                    <a:pt x="21150" y="8157"/>
                    <a:pt x="21197" y="7923"/>
                    <a:pt x="21259" y="8040"/>
                  </a:cubicBezTo>
                  <a:cubicBezTo>
                    <a:pt x="21322" y="8157"/>
                    <a:pt x="21475" y="7986"/>
                    <a:pt x="21537" y="7955"/>
                  </a:cubicBezTo>
                  <a:cubicBezTo>
                    <a:pt x="21600" y="7923"/>
                    <a:pt x="21569" y="7710"/>
                    <a:pt x="21393" y="7646"/>
                  </a:cubicBezTo>
                  <a:cubicBezTo>
                    <a:pt x="21216" y="7582"/>
                    <a:pt x="20987" y="7936"/>
                    <a:pt x="21072" y="8050"/>
                  </a:cubicBezTo>
                  <a:close/>
                  <a:moveTo>
                    <a:pt x="9552" y="340"/>
                  </a:moveTo>
                  <a:cubicBezTo>
                    <a:pt x="9568" y="180"/>
                    <a:pt x="9308" y="250"/>
                    <a:pt x="9376" y="404"/>
                  </a:cubicBezTo>
                  <a:cubicBezTo>
                    <a:pt x="9400" y="457"/>
                    <a:pt x="9537" y="499"/>
                    <a:pt x="9552" y="340"/>
                  </a:cubicBezTo>
                  <a:close/>
                  <a:moveTo>
                    <a:pt x="7905" y="6689"/>
                  </a:moveTo>
                  <a:cubicBezTo>
                    <a:pt x="7967" y="6774"/>
                    <a:pt x="8014" y="6742"/>
                    <a:pt x="8006" y="6572"/>
                  </a:cubicBezTo>
                  <a:cubicBezTo>
                    <a:pt x="7999" y="6402"/>
                    <a:pt x="7855" y="6622"/>
                    <a:pt x="7905" y="6689"/>
                  </a:cubicBezTo>
                  <a:close/>
                  <a:moveTo>
                    <a:pt x="9862" y="1393"/>
                  </a:moveTo>
                  <a:cubicBezTo>
                    <a:pt x="9862" y="1510"/>
                    <a:pt x="9736" y="1626"/>
                    <a:pt x="9772" y="1712"/>
                  </a:cubicBezTo>
                  <a:cubicBezTo>
                    <a:pt x="9803" y="1786"/>
                    <a:pt x="9830" y="1765"/>
                    <a:pt x="9869" y="1786"/>
                  </a:cubicBezTo>
                  <a:cubicBezTo>
                    <a:pt x="9909" y="1808"/>
                    <a:pt x="9928" y="2073"/>
                    <a:pt x="9999" y="2031"/>
                  </a:cubicBezTo>
                  <a:cubicBezTo>
                    <a:pt x="10069" y="1988"/>
                    <a:pt x="10261" y="2243"/>
                    <a:pt x="10374" y="2243"/>
                  </a:cubicBezTo>
                  <a:cubicBezTo>
                    <a:pt x="10488" y="2243"/>
                    <a:pt x="10500" y="1988"/>
                    <a:pt x="10464" y="1978"/>
                  </a:cubicBezTo>
                  <a:cubicBezTo>
                    <a:pt x="10429" y="1967"/>
                    <a:pt x="10461" y="1818"/>
                    <a:pt x="10523" y="1573"/>
                  </a:cubicBezTo>
                  <a:cubicBezTo>
                    <a:pt x="10586" y="1329"/>
                    <a:pt x="10327" y="1148"/>
                    <a:pt x="10327" y="1339"/>
                  </a:cubicBezTo>
                  <a:cubicBezTo>
                    <a:pt x="10327" y="1531"/>
                    <a:pt x="10253" y="1297"/>
                    <a:pt x="10230" y="1180"/>
                  </a:cubicBezTo>
                  <a:cubicBezTo>
                    <a:pt x="10206" y="1063"/>
                    <a:pt x="9862" y="1276"/>
                    <a:pt x="9862" y="1393"/>
                  </a:cubicBezTo>
                  <a:close/>
                  <a:moveTo>
                    <a:pt x="9654" y="1095"/>
                  </a:moveTo>
                  <a:cubicBezTo>
                    <a:pt x="9729" y="1180"/>
                    <a:pt x="9701" y="1233"/>
                    <a:pt x="9623" y="1233"/>
                  </a:cubicBezTo>
                  <a:cubicBezTo>
                    <a:pt x="9545" y="1233"/>
                    <a:pt x="9477" y="1305"/>
                    <a:pt x="9529" y="1361"/>
                  </a:cubicBezTo>
                  <a:cubicBezTo>
                    <a:pt x="9568" y="1404"/>
                    <a:pt x="9564" y="1520"/>
                    <a:pt x="9646" y="1573"/>
                  </a:cubicBezTo>
                  <a:cubicBezTo>
                    <a:pt x="9729" y="1627"/>
                    <a:pt x="9811" y="1446"/>
                    <a:pt x="9803" y="1318"/>
                  </a:cubicBezTo>
                  <a:cubicBezTo>
                    <a:pt x="9795" y="1191"/>
                    <a:pt x="10089" y="1074"/>
                    <a:pt x="10167" y="1020"/>
                  </a:cubicBezTo>
                  <a:cubicBezTo>
                    <a:pt x="10245" y="967"/>
                    <a:pt x="10116" y="744"/>
                    <a:pt x="10202" y="723"/>
                  </a:cubicBezTo>
                  <a:cubicBezTo>
                    <a:pt x="10288" y="701"/>
                    <a:pt x="10253" y="595"/>
                    <a:pt x="10147" y="553"/>
                  </a:cubicBezTo>
                  <a:cubicBezTo>
                    <a:pt x="10042" y="510"/>
                    <a:pt x="10085" y="265"/>
                    <a:pt x="10050" y="180"/>
                  </a:cubicBezTo>
                  <a:cubicBezTo>
                    <a:pt x="10014" y="95"/>
                    <a:pt x="9995" y="287"/>
                    <a:pt x="9858" y="361"/>
                  </a:cubicBezTo>
                  <a:cubicBezTo>
                    <a:pt x="9721" y="436"/>
                    <a:pt x="9654" y="531"/>
                    <a:pt x="9709" y="606"/>
                  </a:cubicBezTo>
                  <a:cubicBezTo>
                    <a:pt x="9764" y="680"/>
                    <a:pt x="9709" y="861"/>
                    <a:pt x="9650" y="850"/>
                  </a:cubicBezTo>
                  <a:cubicBezTo>
                    <a:pt x="9592" y="840"/>
                    <a:pt x="9580" y="1010"/>
                    <a:pt x="9654" y="1095"/>
                  </a:cubicBezTo>
                  <a:close/>
                  <a:moveTo>
                    <a:pt x="6762" y="6530"/>
                  </a:moveTo>
                  <a:cubicBezTo>
                    <a:pt x="6813" y="6551"/>
                    <a:pt x="6950" y="6476"/>
                    <a:pt x="6965" y="6402"/>
                  </a:cubicBezTo>
                  <a:cubicBezTo>
                    <a:pt x="6981" y="6327"/>
                    <a:pt x="6910" y="6242"/>
                    <a:pt x="6820" y="6242"/>
                  </a:cubicBezTo>
                  <a:cubicBezTo>
                    <a:pt x="6730" y="6242"/>
                    <a:pt x="6718" y="6511"/>
                    <a:pt x="6762" y="6530"/>
                  </a:cubicBezTo>
                  <a:close/>
                  <a:moveTo>
                    <a:pt x="6006" y="616"/>
                  </a:moveTo>
                  <a:cubicBezTo>
                    <a:pt x="6155" y="574"/>
                    <a:pt x="6151" y="350"/>
                    <a:pt x="6073" y="308"/>
                  </a:cubicBezTo>
                  <a:cubicBezTo>
                    <a:pt x="5995" y="265"/>
                    <a:pt x="5983" y="436"/>
                    <a:pt x="5944" y="425"/>
                  </a:cubicBezTo>
                  <a:cubicBezTo>
                    <a:pt x="5904" y="414"/>
                    <a:pt x="5757" y="492"/>
                    <a:pt x="5787" y="584"/>
                  </a:cubicBezTo>
                  <a:cubicBezTo>
                    <a:pt x="5822" y="691"/>
                    <a:pt x="5932" y="638"/>
                    <a:pt x="6006" y="616"/>
                  </a:cubicBezTo>
                  <a:close/>
                  <a:moveTo>
                    <a:pt x="343" y="16997"/>
                  </a:moveTo>
                  <a:cubicBezTo>
                    <a:pt x="325" y="17021"/>
                    <a:pt x="278" y="16973"/>
                    <a:pt x="263" y="16917"/>
                  </a:cubicBezTo>
                  <a:cubicBezTo>
                    <a:pt x="252" y="16872"/>
                    <a:pt x="215" y="16889"/>
                    <a:pt x="183" y="16897"/>
                  </a:cubicBezTo>
                  <a:cubicBezTo>
                    <a:pt x="190" y="16909"/>
                    <a:pt x="198" y="16925"/>
                    <a:pt x="204" y="16952"/>
                  </a:cubicBezTo>
                  <a:cubicBezTo>
                    <a:pt x="221" y="17037"/>
                    <a:pt x="133" y="17048"/>
                    <a:pt x="161" y="17149"/>
                  </a:cubicBezTo>
                  <a:cubicBezTo>
                    <a:pt x="188" y="17250"/>
                    <a:pt x="98" y="17255"/>
                    <a:pt x="98" y="17149"/>
                  </a:cubicBezTo>
                  <a:cubicBezTo>
                    <a:pt x="98" y="17042"/>
                    <a:pt x="4" y="17095"/>
                    <a:pt x="8" y="17164"/>
                  </a:cubicBezTo>
                  <a:cubicBezTo>
                    <a:pt x="9" y="17189"/>
                    <a:pt x="6" y="17220"/>
                    <a:pt x="0" y="17249"/>
                  </a:cubicBezTo>
                  <a:cubicBezTo>
                    <a:pt x="26" y="17274"/>
                    <a:pt x="55" y="17303"/>
                    <a:pt x="67" y="17316"/>
                  </a:cubicBezTo>
                  <a:cubicBezTo>
                    <a:pt x="85" y="17335"/>
                    <a:pt x="319" y="17402"/>
                    <a:pt x="411" y="17355"/>
                  </a:cubicBezTo>
                  <a:cubicBezTo>
                    <a:pt x="406" y="17309"/>
                    <a:pt x="416" y="17170"/>
                    <a:pt x="416" y="17117"/>
                  </a:cubicBezTo>
                  <a:cubicBezTo>
                    <a:pt x="416" y="17053"/>
                    <a:pt x="360" y="16973"/>
                    <a:pt x="343" y="1699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2" name="Shape 2919"/>
            <p:cNvSpPr/>
            <p:nvPr/>
          </p:nvSpPr>
          <p:spPr>
            <a:xfrm>
              <a:off x="6224362" y="4589841"/>
              <a:ext cx="425424" cy="439181"/>
            </a:xfrm>
            <a:custGeom>
              <a:avLst/>
              <a:gdLst/>
              <a:ahLst/>
              <a:cxnLst>
                <a:cxn ang="0">
                  <a:pos x="wd2" y="hd2"/>
                </a:cxn>
                <a:cxn ang="5400000">
                  <a:pos x="wd2" y="hd2"/>
                </a:cxn>
                <a:cxn ang="10800000">
                  <a:pos x="wd2" y="hd2"/>
                </a:cxn>
                <a:cxn ang="16200000">
                  <a:pos x="wd2" y="hd2"/>
                </a:cxn>
              </a:cxnLst>
              <a:rect l="0" t="0" r="r" b="b"/>
              <a:pathLst>
                <a:path w="21600" h="21229" extrusionOk="0">
                  <a:moveTo>
                    <a:pt x="19771" y="14002"/>
                  </a:moveTo>
                  <a:cubicBezTo>
                    <a:pt x="19196" y="13703"/>
                    <a:pt x="18960" y="9947"/>
                    <a:pt x="19248" y="9848"/>
                  </a:cubicBezTo>
                  <a:cubicBezTo>
                    <a:pt x="19286" y="9835"/>
                    <a:pt x="19322" y="9875"/>
                    <a:pt x="19358" y="9952"/>
                  </a:cubicBezTo>
                  <a:lnTo>
                    <a:pt x="19300" y="9101"/>
                  </a:lnTo>
                  <a:cubicBezTo>
                    <a:pt x="19300" y="9101"/>
                    <a:pt x="19267" y="9096"/>
                    <a:pt x="19223" y="9078"/>
                  </a:cubicBezTo>
                  <a:cubicBezTo>
                    <a:pt x="19130" y="9043"/>
                    <a:pt x="18987" y="8956"/>
                    <a:pt x="18987" y="8753"/>
                  </a:cubicBezTo>
                  <a:cubicBezTo>
                    <a:pt x="18987" y="8455"/>
                    <a:pt x="19248" y="8430"/>
                    <a:pt x="19248" y="8430"/>
                  </a:cubicBezTo>
                  <a:cubicBezTo>
                    <a:pt x="19248" y="8430"/>
                    <a:pt x="19196" y="7808"/>
                    <a:pt x="19484" y="7708"/>
                  </a:cubicBezTo>
                  <a:cubicBezTo>
                    <a:pt x="19541" y="7689"/>
                    <a:pt x="19587" y="7650"/>
                    <a:pt x="19627" y="7603"/>
                  </a:cubicBezTo>
                  <a:cubicBezTo>
                    <a:pt x="19788" y="7414"/>
                    <a:pt x="19823" y="7048"/>
                    <a:pt x="19823" y="6787"/>
                  </a:cubicBezTo>
                  <a:cubicBezTo>
                    <a:pt x="19823" y="6465"/>
                    <a:pt x="19901" y="6091"/>
                    <a:pt x="20032" y="5818"/>
                  </a:cubicBezTo>
                  <a:cubicBezTo>
                    <a:pt x="20163" y="5545"/>
                    <a:pt x="20110" y="5171"/>
                    <a:pt x="20320" y="5022"/>
                  </a:cubicBezTo>
                  <a:cubicBezTo>
                    <a:pt x="20529" y="4873"/>
                    <a:pt x="20503" y="4475"/>
                    <a:pt x="20764" y="4400"/>
                  </a:cubicBezTo>
                  <a:cubicBezTo>
                    <a:pt x="21025" y="4325"/>
                    <a:pt x="21234" y="4226"/>
                    <a:pt x="21260" y="4076"/>
                  </a:cubicBezTo>
                  <a:cubicBezTo>
                    <a:pt x="21286" y="3927"/>
                    <a:pt x="21600" y="3728"/>
                    <a:pt x="21600" y="3504"/>
                  </a:cubicBezTo>
                  <a:cubicBezTo>
                    <a:pt x="21600" y="3281"/>
                    <a:pt x="21208" y="3231"/>
                    <a:pt x="21208" y="2957"/>
                  </a:cubicBezTo>
                  <a:cubicBezTo>
                    <a:pt x="21208" y="2683"/>
                    <a:pt x="21313" y="1987"/>
                    <a:pt x="21313" y="1987"/>
                  </a:cubicBezTo>
                  <a:cubicBezTo>
                    <a:pt x="21313" y="1987"/>
                    <a:pt x="21323" y="1984"/>
                    <a:pt x="21330" y="1981"/>
                  </a:cubicBezTo>
                  <a:cubicBezTo>
                    <a:pt x="20767" y="1491"/>
                    <a:pt x="20117" y="982"/>
                    <a:pt x="19968" y="888"/>
                  </a:cubicBezTo>
                  <a:cubicBezTo>
                    <a:pt x="19751" y="750"/>
                    <a:pt x="19386" y="1028"/>
                    <a:pt x="19386" y="1028"/>
                  </a:cubicBezTo>
                  <a:cubicBezTo>
                    <a:pt x="19386" y="1028"/>
                    <a:pt x="19022" y="680"/>
                    <a:pt x="18730" y="958"/>
                  </a:cubicBezTo>
                  <a:cubicBezTo>
                    <a:pt x="18439" y="1235"/>
                    <a:pt x="18002" y="958"/>
                    <a:pt x="18002" y="958"/>
                  </a:cubicBezTo>
                  <a:cubicBezTo>
                    <a:pt x="18002" y="958"/>
                    <a:pt x="17638" y="750"/>
                    <a:pt x="17492" y="402"/>
                  </a:cubicBezTo>
                  <a:cubicBezTo>
                    <a:pt x="17433" y="261"/>
                    <a:pt x="17324" y="178"/>
                    <a:pt x="17187" y="110"/>
                  </a:cubicBezTo>
                  <a:lnTo>
                    <a:pt x="17205" y="154"/>
                  </a:lnTo>
                  <a:lnTo>
                    <a:pt x="16333" y="293"/>
                  </a:lnTo>
                  <a:cubicBezTo>
                    <a:pt x="16333" y="293"/>
                    <a:pt x="15244" y="-260"/>
                    <a:pt x="15026" y="154"/>
                  </a:cubicBezTo>
                  <a:cubicBezTo>
                    <a:pt x="14808" y="570"/>
                    <a:pt x="14590" y="293"/>
                    <a:pt x="14081" y="293"/>
                  </a:cubicBezTo>
                  <a:cubicBezTo>
                    <a:pt x="13573" y="293"/>
                    <a:pt x="13136" y="501"/>
                    <a:pt x="12846" y="639"/>
                  </a:cubicBezTo>
                  <a:cubicBezTo>
                    <a:pt x="12555" y="778"/>
                    <a:pt x="12119" y="501"/>
                    <a:pt x="11901" y="639"/>
                  </a:cubicBezTo>
                  <a:cubicBezTo>
                    <a:pt x="11684" y="778"/>
                    <a:pt x="11538" y="1400"/>
                    <a:pt x="11538" y="1400"/>
                  </a:cubicBezTo>
                  <a:lnTo>
                    <a:pt x="9286" y="985"/>
                  </a:lnTo>
                  <a:cubicBezTo>
                    <a:pt x="9286" y="985"/>
                    <a:pt x="8850" y="362"/>
                    <a:pt x="8341" y="362"/>
                  </a:cubicBezTo>
                  <a:cubicBezTo>
                    <a:pt x="7832" y="362"/>
                    <a:pt x="7106" y="1262"/>
                    <a:pt x="7106" y="1262"/>
                  </a:cubicBezTo>
                  <a:lnTo>
                    <a:pt x="7106" y="2014"/>
                  </a:lnTo>
                  <a:cubicBezTo>
                    <a:pt x="7193" y="2465"/>
                    <a:pt x="7082" y="2937"/>
                    <a:pt x="6931" y="3177"/>
                  </a:cubicBezTo>
                  <a:cubicBezTo>
                    <a:pt x="6712" y="3524"/>
                    <a:pt x="6493" y="3662"/>
                    <a:pt x="6493" y="4356"/>
                  </a:cubicBezTo>
                  <a:cubicBezTo>
                    <a:pt x="6493" y="5049"/>
                    <a:pt x="5619" y="6159"/>
                    <a:pt x="5619" y="6713"/>
                  </a:cubicBezTo>
                  <a:cubicBezTo>
                    <a:pt x="5619" y="7268"/>
                    <a:pt x="4599" y="7615"/>
                    <a:pt x="4599" y="7961"/>
                  </a:cubicBezTo>
                  <a:cubicBezTo>
                    <a:pt x="4599" y="8307"/>
                    <a:pt x="4527" y="9071"/>
                    <a:pt x="4527" y="9834"/>
                  </a:cubicBezTo>
                  <a:cubicBezTo>
                    <a:pt x="4527" y="10597"/>
                    <a:pt x="4090" y="9972"/>
                    <a:pt x="4090" y="10665"/>
                  </a:cubicBezTo>
                  <a:cubicBezTo>
                    <a:pt x="4090" y="11359"/>
                    <a:pt x="3725" y="10943"/>
                    <a:pt x="3361" y="11290"/>
                  </a:cubicBezTo>
                  <a:cubicBezTo>
                    <a:pt x="2998" y="11637"/>
                    <a:pt x="2852" y="11706"/>
                    <a:pt x="2852" y="11360"/>
                  </a:cubicBezTo>
                  <a:cubicBezTo>
                    <a:pt x="2852" y="11013"/>
                    <a:pt x="2342" y="10943"/>
                    <a:pt x="1904" y="11290"/>
                  </a:cubicBezTo>
                  <a:cubicBezTo>
                    <a:pt x="1468" y="11637"/>
                    <a:pt x="1322" y="11290"/>
                    <a:pt x="1104" y="11220"/>
                  </a:cubicBezTo>
                  <a:cubicBezTo>
                    <a:pt x="983" y="11183"/>
                    <a:pt x="484" y="11463"/>
                    <a:pt x="0" y="11778"/>
                  </a:cubicBezTo>
                  <a:cubicBezTo>
                    <a:pt x="218" y="12207"/>
                    <a:pt x="330" y="12636"/>
                    <a:pt x="419" y="13015"/>
                  </a:cubicBezTo>
                  <a:cubicBezTo>
                    <a:pt x="427" y="13051"/>
                    <a:pt x="438" y="13090"/>
                    <a:pt x="449" y="13128"/>
                  </a:cubicBezTo>
                  <a:cubicBezTo>
                    <a:pt x="706" y="12955"/>
                    <a:pt x="966" y="12803"/>
                    <a:pt x="1115" y="12783"/>
                  </a:cubicBezTo>
                  <a:cubicBezTo>
                    <a:pt x="1481" y="12733"/>
                    <a:pt x="4930" y="12783"/>
                    <a:pt x="4930" y="12783"/>
                  </a:cubicBezTo>
                  <a:cubicBezTo>
                    <a:pt x="4930" y="12783"/>
                    <a:pt x="5243" y="13280"/>
                    <a:pt x="5139" y="13729"/>
                  </a:cubicBezTo>
                  <a:cubicBezTo>
                    <a:pt x="5034" y="14176"/>
                    <a:pt x="5348" y="13977"/>
                    <a:pt x="5609" y="14574"/>
                  </a:cubicBezTo>
                  <a:cubicBezTo>
                    <a:pt x="5870" y="15171"/>
                    <a:pt x="6079" y="15420"/>
                    <a:pt x="6602" y="15271"/>
                  </a:cubicBezTo>
                  <a:cubicBezTo>
                    <a:pt x="7124" y="15121"/>
                    <a:pt x="7752" y="15022"/>
                    <a:pt x="7961" y="15072"/>
                  </a:cubicBezTo>
                  <a:cubicBezTo>
                    <a:pt x="8169" y="15121"/>
                    <a:pt x="8117" y="14226"/>
                    <a:pt x="8431" y="14076"/>
                  </a:cubicBezTo>
                  <a:cubicBezTo>
                    <a:pt x="8744" y="13927"/>
                    <a:pt x="9372" y="14076"/>
                    <a:pt x="9372" y="14076"/>
                  </a:cubicBezTo>
                  <a:cubicBezTo>
                    <a:pt x="9372" y="14076"/>
                    <a:pt x="9424" y="14325"/>
                    <a:pt x="9946" y="14325"/>
                  </a:cubicBezTo>
                  <a:cubicBezTo>
                    <a:pt x="10469" y="14325"/>
                    <a:pt x="10731" y="14126"/>
                    <a:pt x="10731" y="14475"/>
                  </a:cubicBezTo>
                  <a:cubicBezTo>
                    <a:pt x="10731" y="14823"/>
                    <a:pt x="10783" y="15221"/>
                    <a:pt x="10939" y="15370"/>
                  </a:cubicBezTo>
                  <a:cubicBezTo>
                    <a:pt x="11095" y="15519"/>
                    <a:pt x="10522" y="16763"/>
                    <a:pt x="10783" y="16962"/>
                  </a:cubicBezTo>
                  <a:cubicBezTo>
                    <a:pt x="11044" y="17161"/>
                    <a:pt x="11410" y="17609"/>
                    <a:pt x="11357" y="17858"/>
                  </a:cubicBezTo>
                  <a:cubicBezTo>
                    <a:pt x="11305" y="18107"/>
                    <a:pt x="11148" y="18703"/>
                    <a:pt x="11357" y="18753"/>
                  </a:cubicBezTo>
                  <a:cubicBezTo>
                    <a:pt x="11566" y="18803"/>
                    <a:pt x="11619" y="18455"/>
                    <a:pt x="11984" y="18455"/>
                  </a:cubicBezTo>
                  <a:cubicBezTo>
                    <a:pt x="12350" y="18455"/>
                    <a:pt x="12663" y="18504"/>
                    <a:pt x="13029" y="18355"/>
                  </a:cubicBezTo>
                  <a:cubicBezTo>
                    <a:pt x="13150" y="18306"/>
                    <a:pt x="13257" y="18325"/>
                    <a:pt x="13348" y="18366"/>
                  </a:cubicBezTo>
                  <a:cubicBezTo>
                    <a:pt x="13536" y="18454"/>
                    <a:pt x="13657" y="18653"/>
                    <a:pt x="13657" y="18653"/>
                  </a:cubicBezTo>
                  <a:cubicBezTo>
                    <a:pt x="13657" y="18653"/>
                    <a:pt x="13761" y="19002"/>
                    <a:pt x="13970" y="18903"/>
                  </a:cubicBezTo>
                  <a:cubicBezTo>
                    <a:pt x="14179" y="18803"/>
                    <a:pt x="14754" y="18653"/>
                    <a:pt x="14702" y="18852"/>
                  </a:cubicBezTo>
                  <a:cubicBezTo>
                    <a:pt x="14650" y="19052"/>
                    <a:pt x="14859" y="19500"/>
                    <a:pt x="15068" y="19400"/>
                  </a:cubicBezTo>
                  <a:cubicBezTo>
                    <a:pt x="15277" y="19300"/>
                    <a:pt x="15799" y="19699"/>
                    <a:pt x="16061" y="19699"/>
                  </a:cubicBezTo>
                  <a:cubicBezTo>
                    <a:pt x="16322" y="19699"/>
                    <a:pt x="16583" y="19699"/>
                    <a:pt x="16583" y="19549"/>
                  </a:cubicBezTo>
                  <a:cubicBezTo>
                    <a:pt x="16583" y="19400"/>
                    <a:pt x="16896" y="19152"/>
                    <a:pt x="17002" y="19350"/>
                  </a:cubicBezTo>
                  <a:cubicBezTo>
                    <a:pt x="17106" y="19549"/>
                    <a:pt x="17367" y="19997"/>
                    <a:pt x="17628" y="19997"/>
                  </a:cubicBezTo>
                  <a:cubicBezTo>
                    <a:pt x="17890" y="19997"/>
                    <a:pt x="18516" y="19997"/>
                    <a:pt x="18516" y="20196"/>
                  </a:cubicBezTo>
                  <a:cubicBezTo>
                    <a:pt x="18516" y="20395"/>
                    <a:pt x="18725" y="20943"/>
                    <a:pt x="18987" y="21141"/>
                  </a:cubicBezTo>
                  <a:cubicBezTo>
                    <a:pt x="19248" y="21340"/>
                    <a:pt x="19823" y="21141"/>
                    <a:pt x="19823" y="21141"/>
                  </a:cubicBezTo>
                  <a:cubicBezTo>
                    <a:pt x="19823" y="21141"/>
                    <a:pt x="20032" y="20992"/>
                    <a:pt x="20032" y="20644"/>
                  </a:cubicBezTo>
                  <a:cubicBezTo>
                    <a:pt x="20032" y="20295"/>
                    <a:pt x="20032" y="19848"/>
                    <a:pt x="19875" y="19848"/>
                  </a:cubicBezTo>
                  <a:cubicBezTo>
                    <a:pt x="19719" y="19848"/>
                    <a:pt x="19457" y="20196"/>
                    <a:pt x="19091" y="20096"/>
                  </a:cubicBezTo>
                  <a:cubicBezTo>
                    <a:pt x="18725" y="19997"/>
                    <a:pt x="18464" y="19300"/>
                    <a:pt x="18308" y="19201"/>
                  </a:cubicBezTo>
                  <a:cubicBezTo>
                    <a:pt x="18151" y="19102"/>
                    <a:pt x="18569" y="18455"/>
                    <a:pt x="18569" y="18156"/>
                  </a:cubicBezTo>
                  <a:cubicBezTo>
                    <a:pt x="18569" y="17858"/>
                    <a:pt x="18830" y="17012"/>
                    <a:pt x="18621" y="16912"/>
                  </a:cubicBezTo>
                  <a:cubicBezTo>
                    <a:pt x="18412" y="16813"/>
                    <a:pt x="18516" y="16514"/>
                    <a:pt x="18778" y="16316"/>
                  </a:cubicBezTo>
                  <a:cubicBezTo>
                    <a:pt x="19039" y="16116"/>
                    <a:pt x="18673" y="15569"/>
                    <a:pt x="19091" y="15569"/>
                  </a:cubicBezTo>
                  <a:cubicBezTo>
                    <a:pt x="19484" y="15569"/>
                    <a:pt x="20283" y="15609"/>
                    <a:pt x="20510" y="15369"/>
                  </a:cubicBezTo>
                  <a:cubicBezTo>
                    <a:pt x="20525" y="15352"/>
                    <a:pt x="20545" y="15339"/>
                    <a:pt x="20554" y="15320"/>
                  </a:cubicBezTo>
                  <a:cubicBezTo>
                    <a:pt x="20584" y="15265"/>
                    <a:pt x="20609" y="15207"/>
                    <a:pt x="20631" y="15147"/>
                  </a:cubicBezTo>
                  <a:cubicBezTo>
                    <a:pt x="20362" y="14728"/>
                    <a:pt x="20094" y="14170"/>
                    <a:pt x="19771" y="1400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3" name="Shape 2920"/>
            <p:cNvSpPr/>
            <p:nvPr/>
          </p:nvSpPr>
          <p:spPr>
            <a:xfrm>
              <a:off x="6603435" y="4766154"/>
              <a:ext cx="37355" cy="48934"/>
            </a:xfrm>
            <a:custGeom>
              <a:avLst/>
              <a:gdLst/>
              <a:ahLst/>
              <a:cxnLst>
                <a:cxn ang="0">
                  <a:pos x="wd2" y="hd2"/>
                </a:cxn>
                <a:cxn ang="5400000">
                  <a:pos x="wd2" y="hd2"/>
                </a:cxn>
                <a:cxn ang="10800000">
                  <a:pos x="wd2" y="hd2"/>
                </a:cxn>
                <a:cxn ang="16200000">
                  <a:pos x="wd2" y="hd2"/>
                </a:cxn>
              </a:cxnLst>
              <a:rect l="0" t="0" r="r" b="b"/>
              <a:pathLst>
                <a:path w="21600" h="21600" extrusionOk="0">
                  <a:moveTo>
                    <a:pt x="1538" y="10952"/>
                  </a:moveTo>
                  <a:cubicBezTo>
                    <a:pt x="2589" y="12765"/>
                    <a:pt x="3649" y="16907"/>
                    <a:pt x="4874" y="21600"/>
                  </a:cubicBezTo>
                  <a:cubicBezTo>
                    <a:pt x="7527" y="20297"/>
                    <a:pt x="9692" y="19297"/>
                    <a:pt x="10613" y="19012"/>
                  </a:cubicBezTo>
                  <a:cubicBezTo>
                    <a:pt x="14048" y="17967"/>
                    <a:pt x="21600" y="6958"/>
                    <a:pt x="21600" y="6958"/>
                  </a:cubicBezTo>
                  <a:lnTo>
                    <a:pt x="18165" y="5385"/>
                  </a:lnTo>
                  <a:cubicBezTo>
                    <a:pt x="18165" y="5385"/>
                    <a:pt x="18538" y="3090"/>
                    <a:pt x="17622" y="0"/>
                  </a:cubicBezTo>
                  <a:cubicBezTo>
                    <a:pt x="14546" y="281"/>
                    <a:pt x="11300" y="141"/>
                    <a:pt x="11300" y="141"/>
                  </a:cubicBezTo>
                  <a:cubicBezTo>
                    <a:pt x="11300" y="141"/>
                    <a:pt x="11987" y="4336"/>
                    <a:pt x="4431" y="3287"/>
                  </a:cubicBezTo>
                  <a:cubicBezTo>
                    <a:pt x="3226" y="3120"/>
                    <a:pt x="1683" y="3017"/>
                    <a:pt x="0" y="2968"/>
                  </a:cubicBezTo>
                  <a:cubicBezTo>
                    <a:pt x="503" y="3128"/>
                    <a:pt x="886" y="3181"/>
                    <a:pt x="886" y="3181"/>
                  </a:cubicBezTo>
                  <a:cubicBezTo>
                    <a:pt x="886" y="3181"/>
                    <a:pt x="1538" y="10952"/>
                    <a:pt x="1538" y="1095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4" name="Shape 2921"/>
            <p:cNvSpPr/>
            <p:nvPr/>
          </p:nvSpPr>
          <p:spPr>
            <a:xfrm>
              <a:off x="6629883" y="4960098"/>
              <a:ext cx="245460" cy="397642"/>
            </a:xfrm>
            <a:custGeom>
              <a:avLst/>
              <a:gdLst/>
              <a:ahLst/>
              <a:cxnLst>
                <a:cxn ang="0">
                  <a:pos x="wd2" y="hd2"/>
                </a:cxn>
                <a:cxn ang="5400000">
                  <a:pos x="wd2" y="hd2"/>
                </a:cxn>
                <a:cxn ang="10800000">
                  <a:pos x="wd2" y="hd2"/>
                </a:cxn>
                <a:cxn ang="16200000">
                  <a:pos x="wd2" y="hd2"/>
                </a:cxn>
              </a:cxnLst>
              <a:rect l="0" t="0" r="r" b="b"/>
              <a:pathLst>
                <a:path w="21405" h="21600" extrusionOk="0">
                  <a:moveTo>
                    <a:pt x="21391" y="5526"/>
                  </a:moveTo>
                  <a:cubicBezTo>
                    <a:pt x="21182" y="5191"/>
                    <a:pt x="20762" y="3681"/>
                    <a:pt x="20881" y="3067"/>
                  </a:cubicBezTo>
                  <a:cubicBezTo>
                    <a:pt x="21001" y="2451"/>
                    <a:pt x="20702" y="830"/>
                    <a:pt x="20702" y="48"/>
                  </a:cubicBezTo>
                  <a:cubicBezTo>
                    <a:pt x="20702" y="30"/>
                    <a:pt x="20698" y="16"/>
                    <a:pt x="20696" y="0"/>
                  </a:cubicBezTo>
                  <a:cubicBezTo>
                    <a:pt x="19707" y="280"/>
                    <a:pt x="18642" y="601"/>
                    <a:pt x="18548" y="718"/>
                  </a:cubicBezTo>
                  <a:cubicBezTo>
                    <a:pt x="18369" y="941"/>
                    <a:pt x="17591" y="681"/>
                    <a:pt x="17111" y="941"/>
                  </a:cubicBezTo>
                  <a:cubicBezTo>
                    <a:pt x="16633" y="1203"/>
                    <a:pt x="16335" y="979"/>
                    <a:pt x="15916" y="905"/>
                  </a:cubicBezTo>
                  <a:cubicBezTo>
                    <a:pt x="15499" y="831"/>
                    <a:pt x="15317" y="1165"/>
                    <a:pt x="15259" y="1389"/>
                  </a:cubicBezTo>
                  <a:cubicBezTo>
                    <a:pt x="15198" y="1612"/>
                    <a:pt x="14361" y="1501"/>
                    <a:pt x="14060" y="1464"/>
                  </a:cubicBezTo>
                  <a:cubicBezTo>
                    <a:pt x="13761" y="1426"/>
                    <a:pt x="12804" y="1612"/>
                    <a:pt x="12325" y="1612"/>
                  </a:cubicBezTo>
                  <a:cubicBezTo>
                    <a:pt x="11847" y="1612"/>
                    <a:pt x="12206" y="1352"/>
                    <a:pt x="11668" y="1241"/>
                  </a:cubicBezTo>
                  <a:cubicBezTo>
                    <a:pt x="11130" y="1129"/>
                    <a:pt x="10771" y="1389"/>
                    <a:pt x="10470" y="1389"/>
                  </a:cubicBezTo>
                  <a:cubicBezTo>
                    <a:pt x="10290" y="1389"/>
                    <a:pt x="9731" y="1348"/>
                    <a:pt x="9322" y="1315"/>
                  </a:cubicBezTo>
                  <a:cubicBezTo>
                    <a:pt x="9315" y="1488"/>
                    <a:pt x="9284" y="1640"/>
                    <a:pt x="9214" y="1753"/>
                  </a:cubicBezTo>
                  <a:cubicBezTo>
                    <a:pt x="8826" y="2384"/>
                    <a:pt x="10023" y="3814"/>
                    <a:pt x="10082" y="4419"/>
                  </a:cubicBezTo>
                  <a:cubicBezTo>
                    <a:pt x="10525" y="4657"/>
                    <a:pt x="11037" y="4948"/>
                    <a:pt x="11308" y="5154"/>
                  </a:cubicBezTo>
                  <a:cubicBezTo>
                    <a:pt x="11847" y="5564"/>
                    <a:pt x="11308" y="5526"/>
                    <a:pt x="11368" y="6421"/>
                  </a:cubicBezTo>
                  <a:cubicBezTo>
                    <a:pt x="11428" y="7315"/>
                    <a:pt x="10771" y="6944"/>
                    <a:pt x="10231" y="7241"/>
                  </a:cubicBezTo>
                  <a:cubicBezTo>
                    <a:pt x="9693" y="7539"/>
                    <a:pt x="10171" y="8210"/>
                    <a:pt x="10052" y="8397"/>
                  </a:cubicBezTo>
                  <a:cubicBezTo>
                    <a:pt x="9932" y="8583"/>
                    <a:pt x="8317" y="7092"/>
                    <a:pt x="8196" y="6868"/>
                  </a:cubicBezTo>
                  <a:cubicBezTo>
                    <a:pt x="8078" y="6644"/>
                    <a:pt x="8796" y="5750"/>
                    <a:pt x="8616" y="5229"/>
                  </a:cubicBezTo>
                  <a:cubicBezTo>
                    <a:pt x="8437" y="4707"/>
                    <a:pt x="7360" y="5042"/>
                    <a:pt x="7001" y="5079"/>
                  </a:cubicBezTo>
                  <a:cubicBezTo>
                    <a:pt x="6642" y="5116"/>
                    <a:pt x="5803" y="4483"/>
                    <a:pt x="5623" y="4483"/>
                  </a:cubicBezTo>
                  <a:cubicBezTo>
                    <a:pt x="5444" y="4483"/>
                    <a:pt x="0" y="5750"/>
                    <a:pt x="0" y="5750"/>
                  </a:cubicBezTo>
                  <a:lnTo>
                    <a:pt x="417" y="6682"/>
                  </a:lnTo>
                  <a:lnTo>
                    <a:pt x="300" y="6684"/>
                  </a:lnTo>
                  <a:lnTo>
                    <a:pt x="598" y="7092"/>
                  </a:lnTo>
                  <a:cubicBezTo>
                    <a:pt x="598" y="7092"/>
                    <a:pt x="2393" y="7147"/>
                    <a:pt x="3200" y="7483"/>
                  </a:cubicBezTo>
                  <a:cubicBezTo>
                    <a:pt x="4007" y="7819"/>
                    <a:pt x="5264" y="7874"/>
                    <a:pt x="5534" y="7986"/>
                  </a:cubicBezTo>
                  <a:cubicBezTo>
                    <a:pt x="5803" y="8098"/>
                    <a:pt x="5534" y="9329"/>
                    <a:pt x="5623" y="9943"/>
                  </a:cubicBezTo>
                  <a:cubicBezTo>
                    <a:pt x="5714" y="10558"/>
                    <a:pt x="4547" y="10726"/>
                    <a:pt x="5085" y="11061"/>
                  </a:cubicBezTo>
                  <a:cubicBezTo>
                    <a:pt x="5623" y="11397"/>
                    <a:pt x="5354" y="11956"/>
                    <a:pt x="5714" y="12011"/>
                  </a:cubicBezTo>
                  <a:cubicBezTo>
                    <a:pt x="6073" y="12068"/>
                    <a:pt x="5085" y="12794"/>
                    <a:pt x="4636" y="12962"/>
                  </a:cubicBezTo>
                  <a:cubicBezTo>
                    <a:pt x="4188" y="13130"/>
                    <a:pt x="4636" y="13745"/>
                    <a:pt x="4097" y="14192"/>
                  </a:cubicBezTo>
                  <a:cubicBezTo>
                    <a:pt x="3753" y="14479"/>
                    <a:pt x="2747" y="15040"/>
                    <a:pt x="2044" y="15465"/>
                  </a:cubicBezTo>
                  <a:cubicBezTo>
                    <a:pt x="2079" y="15477"/>
                    <a:pt x="2110" y="15490"/>
                    <a:pt x="2123" y="15506"/>
                  </a:cubicBezTo>
                  <a:cubicBezTo>
                    <a:pt x="2303" y="15702"/>
                    <a:pt x="2841" y="17659"/>
                    <a:pt x="3379" y="17854"/>
                  </a:cubicBezTo>
                  <a:cubicBezTo>
                    <a:pt x="3919" y="18050"/>
                    <a:pt x="3604" y="19978"/>
                    <a:pt x="3559" y="20147"/>
                  </a:cubicBezTo>
                  <a:cubicBezTo>
                    <a:pt x="3514" y="20314"/>
                    <a:pt x="3784" y="21600"/>
                    <a:pt x="3784" y="21600"/>
                  </a:cubicBezTo>
                  <a:cubicBezTo>
                    <a:pt x="3784" y="21600"/>
                    <a:pt x="4584" y="21523"/>
                    <a:pt x="5292" y="21529"/>
                  </a:cubicBezTo>
                  <a:cubicBezTo>
                    <a:pt x="5339" y="21274"/>
                    <a:pt x="5370" y="21052"/>
                    <a:pt x="5386" y="20901"/>
                  </a:cubicBezTo>
                  <a:cubicBezTo>
                    <a:pt x="5444" y="20306"/>
                    <a:pt x="4787" y="20790"/>
                    <a:pt x="4577" y="20417"/>
                  </a:cubicBezTo>
                  <a:cubicBezTo>
                    <a:pt x="4367" y="20045"/>
                    <a:pt x="6043" y="19355"/>
                    <a:pt x="7748" y="18964"/>
                  </a:cubicBezTo>
                  <a:cubicBezTo>
                    <a:pt x="9454" y="18572"/>
                    <a:pt x="10112" y="18348"/>
                    <a:pt x="10291" y="17976"/>
                  </a:cubicBezTo>
                  <a:cubicBezTo>
                    <a:pt x="10470" y="17604"/>
                    <a:pt x="10262" y="16560"/>
                    <a:pt x="10501" y="16149"/>
                  </a:cubicBezTo>
                  <a:cubicBezTo>
                    <a:pt x="10739" y="15739"/>
                    <a:pt x="10351" y="15497"/>
                    <a:pt x="10142" y="14565"/>
                  </a:cubicBezTo>
                  <a:cubicBezTo>
                    <a:pt x="9932" y="13633"/>
                    <a:pt x="9393" y="13484"/>
                    <a:pt x="9155" y="12962"/>
                  </a:cubicBezTo>
                  <a:cubicBezTo>
                    <a:pt x="8915" y="12441"/>
                    <a:pt x="8975" y="12031"/>
                    <a:pt x="9483" y="12011"/>
                  </a:cubicBezTo>
                  <a:cubicBezTo>
                    <a:pt x="9991" y="11993"/>
                    <a:pt x="9991" y="11844"/>
                    <a:pt x="10411" y="11341"/>
                  </a:cubicBezTo>
                  <a:cubicBezTo>
                    <a:pt x="10830" y="10838"/>
                    <a:pt x="11308" y="11043"/>
                    <a:pt x="12118" y="10670"/>
                  </a:cubicBezTo>
                  <a:cubicBezTo>
                    <a:pt x="12925" y="10298"/>
                    <a:pt x="12954" y="9831"/>
                    <a:pt x="14240" y="9216"/>
                  </a:cubicBezTo>
                  <a:cubicBezTo>
                    <a:pt x="15525" y="8602"/>
                    <a:pt x="16933" y="8621"/>
                    <a:pt x="18189" y="8154"/>
                  </a:cubicBezTo>
                  <a:cubicBezTo>
                    <a:pt x="19446" y="7688"/>
                    <a:pt x="21600" y="5862"/>
                    <a:pt x="21391" y="552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5" name="Shape 2922"/>
            <p:cNvSpPr/>
            <p:nvPr/>
          </p:nvSpPr>
          <p:spPr>
            <a:xfrm>
              <a:off x="6612251" y="4730892"/>
              <a:ext cx="252408" cy="255800"/>
            </a:xfrm>
            <a:custGeom>
              <a:avLst/>
              <a:gdLst/>
              <a:ahLst/>
              <a:cxnLst>
                <a:cxn ang="0">
                  <a:pos x="wd2" y="hd2"/>
                </a:cxn>
                <a:cxn ang="5400000">
                  <a:pos x="wd2" y="hd2"/>
                </a:cxn>
                <a:cxn ang="10800000">
                  <a:pos x="wd2" y="hd2"/>
                </a:cxn>
                <a:cxn ang="16200000">
                  <a:pos x="wd2" y="hd2"/>
                </a:cxn>
              </a:cxnLst>
              <a:rect l="0" t="0" r="r" b="b"/>
              <a:pathLst>
                <a:path w="21600" h="21600" extrusionOk="0">
                  <a:moveTo>
                    <a:pt x="20197" y="17313"/>
                  </a:moveTo>
                  <a:cubicBezTo>
                    <a:pt x="20138" y="16125"/>
                    <a:pt x="19433" y="16125"/>
                    <a:pt x="19463" y="15313"/>
                  </a:cubicBezTo>
                  <a:cubicBezTo>
                    <a:pt x="19492" y="14503"/>
                    <a:pt x="19551" y="13779"/>
                    <a:pt x="19257" y="13691"/>
                  </a:cubicBezTo>
                  <a:cubicBezTo>
                    <a:pt x="18963" y="13604"/>
                    <a:pt x="19139" y="12909"/>
                    <a:pt x="19609" y="12214"/>
                  </a:cubicBezTo>
                  <a:cubicBezTo>
                    <a:pt x="20079" y="11519"/>
                    <a:pt x="18758" y="11431"/>
                    <a:pt x="18552" y="10563"/>
                  </a:cubicBezTo>
                  <a:cubicBezTo>
                    <a:pt x="18465" y="10193"/>
                    <a:pt x="18885" y="8945"/>
                    <a:pt x="19427" y="7584"/>
                  </a:cubicBezTo>
                  <a:cubicBezTo>
                    <a:pt x="17782" y="6466"/>
                    <a:pt x="16095" y="5249"/>
                    <a:pt x="16095" y="5249"/>
                  </a:cubicBezTo>
                  <a:lnTo>
                    <a:pt x="16195" y="4045"/>
                  </a:lnTo>
                  <a:lnTo>
                    <a:pt x="8692" y="114"/>
                  </a:lnTo>
                  <a:cubicBezTo>
                    <a:pt x="8643" y="1017"/>
                    <a:pt x="8268" y="1716"/>
                    <a:pt x="7733" y="1959"/>
                  </a:cubicBezTo>
                  <a:cubicBezTo>
                    <a:pt x="7160" y="2219"/>
                    <a:pt x="8526" y="3045"/>
                    <a:pt x="7865" y="3175"/>
                  </a:cubicBezTo>
                  <a:cubicBezTo>
                    <a:pt x="7206" y="3305"/>
                    <a:pt x="5707" y="2567"/>
                    <a:pt x="4651" y="3002"/>
                  </a:cubicBezTo>
                  <a:cubicBezTo>
                    <a:pt x="3941" y="3293"/>
                    <a:pt x="4087" y="1540"/>
                    <a:pt x="4640" y="0"/>
                  </a:cubicBezTo>
                  <a:lnTo>
                    <a:pt x="2984" y="134"/>
                  </a:lnTo>
                  <a:cubicBezTo>
                    <a:pt x="2984" y="134"/>
                    <a:pt x="2534" y="245"/>
                    <a:pt x="2048" y="379"/>
                  </a:cubicBezTo>
                  <a:lnTo>
                    <a:pt x="2374" y="1237"/>
                  </a:lnTo>
                  <a:cubicBezTo>
                    <a:pt x="2374" y="1237"/>
                    <a:pt x="2781" y="2038"/>
                    <a:pt x="2679" y="2540"/>
                  </a:cubicBezTo>
                  <a:cubicBezTo>
                    <a:pt x="2632" y="2768"/>
                    <a:pt x="2268" y="2869"/>
                    <a:pt x="1887" y="2914"/>
                  </a:cubicBezTo>
                  <a:cubicBezTo>
                    <a:pt x="2022" y="3505"/>
                    <a:pt x="1967" y="3944"/>
                    <a:pt x="1967" y="3944"/>
                  </a:cubicBezTo>
                  <a:lnTo>
                    <a:pt x="2475" y="4245"/>
                  </a:lnTo>
                  <a:cubicBezTo>
                    <a:pt x="2475" y="4245"/>
                    <a:pt x="1358" y="6351"/>
                    <a:pt x="849" y="6551"/>
                  </a:cubicBezTo>
                  <a:cubicBezTo>
                    <a:pt x="713" y="6606"/>
                    <a:pt x="393" y="6797"/>
                    <a:pt x="0" y="7046"/>
                  </a:cubicBezTo>
                  <a:cubicBezTo>
                    <a:pt x="299" y="8526"/>
                    <a:pt x="666" y="10285"/>
                    <a:pt x="1216" y="10780"/>
                  </a:cubicBezTo>
                  <a:cubicBezTo>
                    <a:pt x="2229" y="11692"/>
                    <a:pt x="2053" y="12736"/>
                    <a:pt x="2272" y="13345"/>
                  </a:cubicBezTo>
                  <a:cubicBezTo>
                    <a:pt x="2493" y="13952"/>
                    <a:pt x="3373" y="14648"/>
                    <a:pt x="2757" y="14908"/>
                  </a:cubicBezTo>
                  <a:cubicBezTo>
                    <a:pt x="2360" y="15076"/>
                    <a:pt x="2005" y="14656"/>
                    <a:pt x="1652" y="14085"/>
                  </a:cubicBezTo>
                  <a:cubicBezTo>
                    <a:pt x="1615" y="14188"/>
                    <a:pt x="1574" y="14290"/>
                    <a:pt x="1524" y="14386"/>
                  </a:cubicBezTo>
                  <a:cubicBezTo>
                    <a:pt x="1507" y="14420"/>
                    <a:pt x="1474" y="14442"/>
                    <a:pt x="1448" y="14471"/>
                  </a:cubicBezTo>
                  <a:cubicBezTo>
                    <a:pt x="1988" y="14863"/>
                    <a:pt x="2616" y="15278"/>
                    <a:pt x="2883" y="15278"/>
                  </a:cubicBezTo>
                  <a:cubicBezTo>
                    <a:pt x="3390" y="15278"/>
                    <a:pt x="4204" y="15879"/>
                    <a:pt x="4711" y="15979"/>
                  </a:cubicBezTo>
                  <a:cubicBezTo>
                    <a:pt x="5220" y="16078"/>
                    <a:pt x="7033" y="16793"/>
                    <a:pt x="7253" y="17082"/>
                  </a:cubicBezTo>
                  <a:cubicBezTo>
                    <a:pt x="7291" y="17132"/>
                    <a:pt x="7335" y="17199"/>
                    <a:pt x="7381" y="17275"/>
                  </a:cubicBezTo>
                  <a:cubicBezTo>
                    <a:pt x="7814" y="17254"/>
                    <a:pt x="8382" y="17238"/>
                    <a:pt x="8719" y="17279"/>
                  </a:cubicBezTo>
                  <a:cubicBezTo>
                    <a:pt x="8791" y="17214"/>
                    <a:pt x="8881" y="17168"/>
                    <a:pt x="9011" y="17168"/>
                  </a:cubicBezTo>
                  <a:cubicBezTo>
                    <a:pt x="9681" y="17168"/>
                    <a:pt x="10473" y="19677"/>
                    <a:pt x="10438" y="21138"/>
                  </a:cubicBezTo>
                  <a:cubicBezTo>
                    <a:pt x="10839" y="21189"/>
                    <a:pt x="11388" y="21253"/>
                    <a:pt x="11564" y="21253"/>
                  </a:cubicBezTo>
                  <a:cubicBezTo>
                    <a:pt x="11860" y="21253"/>
                    <a:pt x="12212" y="20848"/>
                    <a:pt x="12740" y="21023"/>
                  </a:cubicBezTo>
                  <a:cubicBezTo>
                    <a:pt x="13268" y="21196"/>
                    <a:pt x="12916" y="21600"/>
                    <a:pt x="13386" y="21600"/>
                  </a:cubicBezTo>
                  <a:cubicBezTo>
                    <a:pt x="13856" y="21600"/>
                    <a:pt x="14794" y="21311"/>
                    <a:pt x="15088" y="21369"/>
                  </a:cubicBezTo>
                  <a:cubicBezTo>
                    <a:pt x="15383" y="21426"/>
                    <a:pt x="16204" y="21600"/>
                    <a:pt x="16264" y="21253"/>
                  </a:cubicBezTo>
                  <a:cubicBezTo>
                    <a:pt x="16321" y="20905"/>
                    <a:pt x="16500" y="20385"/>
                    <a:pt x="16909" y="20500"/>
                  </a:cubicBezTo>
                  <a:cubicBezTo>
                    <a:pt x="17320" y="20616"/>
                    <a:pt x="17613" y="20963"/>
                    <a:pt x="18082" y="20557"/>
                  </a:cubicBezTo>
                  <a:cubicBezTo>
                    <a:pt x="18553" y="20153"/>
                    <a:pt x="19316" y="20557"/>
                    <a:pt x="19492" y="20209"/>
                  </a:cubicBezTo>
                  <a:cubicBezTo>
                    <a:pt x="19584" y="20028"/>
                    <a:pt x="20629" y="19528"/>
                    <a:pt x="21600" y="19093"/>
                  </a:cubicBezTo>
                  <a:cubicBezTo>
                    <a:pt x="21544" y="17978"/>
                    <a:pt x="20253" y="18475"/>
                    <a:pt x="20197" y="1731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6" name="Shape 2923"/>
            <p:cNvSpPr/>
            <p:nvPr/>
          </p:nvSpPr>
          <p:spPr>
            <a:xfrm>
              <a:off x="6682776" y="4942467"/>
              <a:ext cx="72618" cy="176658"/>
            </a:xfrm>
            <a:custGeom>
              <a:avLst/>
              <a:gdLst/>
              <a:ahLst/>
              <a:cxnLst>
                <a:cxn ang="0">
                  <a:pos x="wd2" y="hd2"/>
                </a:cxn>
                <a:cxn ang="5400000">
                  <a:pos x="wd2" y="hd2"/>
                </a:cxn>
                <a:cxn ang="10800000">
                  <a:pos x="wd2" y="hd2"/>
                </a:cxn>
                <a:cxn ang="16200000">
                  <a:pos x="wd2" y="hd2"/>
                </a:cxn>
              </a:cxnLst>
              <a:rect l="0" t="0" r="r" b="b"/>
              <a:pathLst>
                <a:path w="20369" h="21202" extrusionOk="0">
                  <a:moveTo>
                    <a:pt x="19591" y="14003"/>
                  </a:moveTo>
                  <a:cubicBezTo>
                    <a:pt x="18719" y="13547"/>
                    <a:pt x="17073" y="12905"/>
                    <a:pt x="15645" y="12378"/>
                  </a:cubicBezTo>
                  <a:cubicBezTo>
                    <a:pt x="15677" y="12580"/>
                    <a:pt x="15624" y="12745"/>
                    <a:pt x="15450" y="12848"/>
                  </a:cubicBezTo>
                  <a:cubicBezTo>
                    <a:pt x="13760" y="13897"/>
                    <a:pt x="8957" y="10626"/>
                    <a:pt x="8382" y="8587"/>
                  </a:cubicBezTo>
                  <a:cubicBezTo>
                    <a:pt x="7800" y="6548"/>
                    <a:pt x="11123" y="5560"/>
                    <a:pt x="9102" y="3645"/>
                  </a:cubicBezTo>
                  <a:cubicBezTo>
                    <a:pt x="7414" y="2044"/>
                    <a:pt x="6361" y="504"/>
                    <a:pt x="7568" y="36"/>
                  </a:cubicBezTo>
                  <a:cubicBezTo>
                    <a:pt x="6465" y="-22"/>
                    <a:pt x="4600" y="1"/>
                    <a:pt x="3183" y="31"/>
                  </a:cubicBezTo>
                  <a:cubicBezTo>
                    <a:pt x="4233" y="776"/>
                    <a:pt x="5759" y="2252"/>
                    <a:pt x="5759" y="2751"/>
                  </a:cubicBezTo>
                  <a:cubicBezTo>
                    <a:pt x="5759" y="3320"/>
                    <a:pt x="4093" y="2608"/>
                    <a:pt x="3427" y="3320"/>
                  </a:cubicBezTo>
                  <a:cubicBezTo>
                    <a:pt x="2763" y="4033"/>
                    <a:pt x="2430" y="7311"/>
                    <a:pt x="3758" y="7879"/>
                  </a:cubicBezTo>
                  <a:cubicBezTo>
                    <a:pt x="5093" y="8452"/>
                    <a:pt x="1094" y="8024"/>
                    <a:pt x="1094" y="8595"/>
                  </a:cubicBezTo>
                  <a:cubicBezTo>
                    <a:pt x="1094" y="9164"/>
                    <a:pt x="763" y="11160"/>
                    <a:pt x="97" y="11302"/>
                  </a:cubicBezTo>
                  <a:cubicBezTo>
                    <a:pt x="-275" y="11382"/>
                    <a:pt x="495" y="11869"/>
                    <a:pt x="1249" y="12527"/>
                  </a:cubicBezTo>
                  <a:cubicBezTo>
                    <a:pt x="1258" y="12527"/>
                    <a:pt x="1302" y="12520"/>
                    <a:pt x="1304" y="12520"/>
                  </a:cubicBezTo>
                  <a:cubicBezTo>
                    <a:pt x="1884" y="12520"/>
                    <a:pt x="4581" y="13920"/>
                    <a:pt x="5738" y="13836"/>
                  </a:cubicBezTo>
                  <a:cubicBezTo>
                    <a:pt x="6892" y="13755"/>
                    <a:pt x="10355" y="13014"/>
                    <a:pt x="10932" y="14168"/>
                  </a:cubicBezTo>
                  <a:cubicBezTo>
                    <a:pt x="11511" y="15319"/>
                    <a:pt x="9201" y="17295"/>
                    <a:pt x="9582" y="17789"/>
                  </a:cubicBezTo>
                  <a:cubicBezTo>
                    <a:pt x="9968" y="18284"/>
                    <a:pt x="15165" y="21578"/>
                    <a:pt x="15551" y="21167"/>
                  </a:cubicBezTo>
                  <a:cubicBezTo>
                    <a:pt x="15933" y="20755"/>
                    <a:pt x="14397" y="19272"/>
                    <a:pt x="16126" y="18613"/>
                  </a:cubicBezTo>
                  <a:cubicBezTo>
                    <a:pt x="17862" y="17956"/>
                    <a:pt x="19978" y="18778"/>
                    <a:pt x="19782" y="16802"/>
                  </a:cubicBezTo>
                  <a:cubicBezTo>
                    <a:pt x="19591" y="14825"/>
                    <a:pt x="21325" y="14908"/>
                    <a:pt x="19591" y="1400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7" name="Shape 2924"/>
            <p:cNvSpPr/>
            <p:nvPr/>
          </p:nvSpPr>
          <p:spPr>
            <a:xfrm>
              <a:off x="9732990" y="5206936"/>
              <a:ext cx="67882" cy="48109"/>
            </a:xfrm>
            <a:custGeom>
              <a:avLst/>
              <a:gdLst/>
              <a:ahLst/>
              <a:cxnLst>
                <a:cxn ang="0">
                  <a:pos x="wd2" y="hd2"/>
                </a:cxn>
                <a:cxn ang="5400000">
                  <a:pos x="wd2" y="hd2"/>
                </a:cxn>
                <a:cxn ang="10800000">
                  <a:pos x="wd2" y="hd2"/>
                </a:cxn>
                <a:cxn ang="16200000">
                  <a:pos x="wd2" y="hd2"/>
                </a:cxn>
              </a:cxnLst>
              <a:rect l="0" t="0" r="r" b="b"/>
              <a:pathLst>
                <a:path w="19066" h="17116" extrusionOk="0">
                  <a:moveTo>
                    <a:pt x="5" y="352"/>
                  </a:moveTo>
                  <a:cubicBezTo>
                    <a:pt x="-394" y="-2696"/>
                    <a:pt x="21206" y="14996"/>
                    <a:pt x="18892" y="16947"/>
                  </a:cubicBezTo>
                  <a:cubicBezTo>
                    <a:pt x="16578" y="18904"/>
                    <a:pt x="392" y="3283"/>
                    <a:pt x="5" y="35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8" name="Shape 2925"/>
            <p:cNvSpPr/>
            <p:nvPr/>
          </p:nvSpPr>
          <p:spPr>
            <a:xfrm>
              <a:off x="7511447" y="3699461"/>
              <a:ext cx="177045" cy="117399"/>
            </a:xfrm>
            <a:custGeom>
              <a:avLst/>
              <a:gdLst/>
              <a:ahLst/>
              <a:cxnLst>
                <a:cxn ang="0">
                  <a:pos x="wd2" y="hd2"/>
                </a:cxn>
                <a:cxn ang="5400000">
                  <a:pos x="wd2" y="hd2"/>
                </a:cxn>
                <a:cxn ang="10800000">
                  <a:pos x="wd2" y="hd2"/>
                </a:cxn>
                <a:cxn ang="16200000">
                  <a:pos x="wd2" y="hd2"/>
                </a:cxn>
              </a:cxnLst>
              <a:rect l="0" t="0" r="r" b="b"/>
              <a:pathLst>
                <a:path w="21444" h="21140" extrusionOk="0">
                  <a:moveTo>
                    <a:pt x="17463" y="17183"/>
                  </a:moveTo>
                  <a:cubicBezTo>
                    <a:pt x="18086" y="17738"/>
                    <a:pt x="17961" y="18482"/>
                    <a:pt x="18542" y="18355"/>
                  </a:cubicBezTo>
                  <a:cubicBezTo>
                    <a:pt x="19021" y="18256"/>
                    <a:pt x="20024" y="18577"/>
                    <a:pt x="20507" y="19273"/>
                  </a:cubicBezTo>
                  <a:cubicBezTo>
                    <a:pt x="21018" y="19089"/>
                    <a:pt x="21444" y="19017"/>
                    <a:pt x="21444" y="19017"/>
                  </a:cubicBezTo>
                  <a:cubicBezTo>
                    <a:pt x="21444" y="19017"/>
                    <a:pt x="21000" y="14726"/>
                    <a:pt x="20888" y="13407"/>
                  </a:cubicBezTo>
                  <a:cubicBezTo>
                    <a:pt x="20778" y="12085"/>
                    <a:pt x="18112" y="10765"/>
                    <a:pt x="18112" y="10765"/>
                  </a:cubicBezTo>
                  <a:lnTo>
                    <a:pt x="17668" y="7137"/>
                  </a:lnTo>
                  <a:cubicBezTo>
                    <a:pt x="17668" y="7137"/>
                    <a:pt x="14561" y="7798"/>
                    <a:pt x="14007" y="7468"/>
                  </a:cubicBezTo>
                  <a:cubicBezTo>
                    <a:pt x="13453" y="7137"/>
                    <a:pt x="12232" y="7963"/>
                    <a:pt x="11678" y="6807"/>
                  </a:cubicBezTo>
                  <a:cubicBezTo>
                    <a:pt x="11122" y="5652"/>
                    <a:pt x="10123" y="7632"/>
                    <a:pt x="9125" y="6643"/>
                  </a:cubicBezTo>
                  <a:cubicBezTo>
                    <a:pt x="8127" y="5652"/>
                    <a:pt x="5241" y="6973"/>
                    <a:pt x="5130" y="6147"/>
                  </a:cubicBezTo>
                  <a:cubicBezTo>
                    <a:pt x="5019" y="5321"/>
                    <a:pt x="6350" y="3508"/>
                    <a:pt x="7126" y="3673"/>
                  </a:cubicBezTo>
                  <a:cubicBezTo>
                    <a:pt x="7314" y="3711"/>
                    <a:pt x="7625" y="3724"/>
                    <a:pt x="7994" y="3710"/>
                  </a:cubicBezTo>
                  <a:cubicBezTo>
                    <a:pt x="8358" y="2837"/>
                    <a:pt x="9183" y="767"/>
                    <a:pt x="8985" y="279"/>
                  </a:cubicBezTo>
                  <a:cubicBezTo>
                    <a:pt x="8736" y="-338"/>
                    <a:pt x="7738" y="156"/>
                    <a:pt x="7073" y="896"/>
                  </a:cubicBezTo>
                  <a:cubicBezTo>
                    <a:pt x="6407" y="1639"/>
                    <a:pt x="5162" y="525"/>
                    <a:pt x="4912" y="1639"/>
                  </a:cubicBezTo>
                  <a:cubicBezTo>
                    <a:pt x="4662" y="2749"/>
                    <a:pt x="4332" y="3862"/>
                    <a:pt x="3584" y="3862"/>
                  </a:cubicBezTo>
                  <a:cubicBezTo>
                    <a:pt x="2836" y="3862"/>
                    <a:pt x="3416" y="5719"/>
                    <a:pt x="2669" y="6210"/>
                  </a:cubicBezTo>
                  <a:cubicBezTo>
                    <a:pt x="1920" y="6705"/>
                    <a:pt x="175" y="6581"/>
                    <a:pt x="10" y="7694"/>
                  </a:cubicBezTo>
                  <a:cubicBezTo>
                    <a:pt x="-156" y="8804"/>
                    <a:pt x="1920" y="9547"/>
                    <a:pt x="1755" y="10904"/>
                  </a:cubicBezTo>
                  <a:cubicBezTo>
                    <a:pt x="1590" y="12267"/>
                    <a:pt x="2836" y="13748"/>
                    <a:pt x="2088" y="14613"/>
                  </a:cubicBezTo>
                  <a:cubicBezTo>
                    <a:pt x="1448" y="15353"/>
                    <a:pt x="872" y="16556"/>
                    <a:pt x="927" y="18975"/>
                  </a:cubicBezTo>
                  <a:cubicBezTo>
                    <a:pt x="1468" y="19490"/>
                    <a:pt x="1987" y="19947"/>
                    <a:pt x="2243" y="19182"/>
                  </a:cubicBezTo>
                  <a:cubicBezTo>
                    <a:pt x="2689" y="17860"/>
                    <a:pt x="5130" y="19182"/>
                    <a:pt x="5130" y="18027"/>
                  </a:cubicBezTo>
                  <a:cubicBezTo>
                    <a:pt x="5130" y="16869"/>
                    <a:pt x="7794" y="17200"/>
                    <a:pt x="7794" y="16048"/>
                  </a:cubicBezTo>
                  <a:cubicBezTo>
                    <a:pt x="7794" y="14891"/>
                    <a:pt x="9346" y="12252"/>
                    <a:pt x="10344" y="12416"/>
                  </a:cubicBezTo>
                  <a:cubicBezTo>
                    <a:pt x="11343" y="12581"/>
                    <a:pt x="10235" y="15057"/>
                    <a:pt x="11456" y="15881"/>
                  </a:cubicBezTo>
                  <a:cubicBezTo>
                    <a:pt x="12676" y="16707"/>
                    <a:pt x="10900" y="19677"/>
                    <a:pt x="11566" y="20832"/>
                  </a:cubicBezTo>
                  <a:cubicBezTo>
                    <a:pt x="11817" y="21262"/>
                    <a:pt x="12300" y="21189"/>
                    <a:pt x="12895" y="20929"/>
                  </a:cubicBezTo>
                  <a:cubicBezTo>
                    <a:pt x="13346" y="20736"/>
                    <a:pt x="13863" y="20438"/>
                    <a:pt x="14392" y="20180"/>
                  </a:cubicBezTo>
                  <a:cubicBezTo>
                    <a:pt x="15483" y="18745"/>
                    <a:pt x="16967" y="16740"/>
                    <a:pt x="17463" y="17183"/>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79" name="Shape 2926"/>
            <p:cNvSpPr/>
            <p:nvPr/>
          </p:nvSpPr>
          <p:spPr>
            <a:xfrm>
              <a:off x="4108607" y="4113796"/>
              <a:ext cx="17736" cy="36363"/>
            </a:xfrm>
            <a:custGeom>
              <a:avLst/>
              <a:gdLst/>
              <a:ahLst/>
              <a:cxnLst>
                <a:cxn ang="0">
                  <a:pos x="wd2" y="hd2"/>
                </a:cxn>
                <a:cxn ang="5400000">
                  <a:pos x="wd2" y="hd2"/>
                </a:cxn>
                <a:cxn ang="10800000">
                  <a:pos x="wd2" y="hd2"/>
                </a:cxn>
                <a:cxn ang="16200000">
                  <a:pos x="wd2" y="hd2"/>
                </a:cxn>
              </a:cxnLst>
              <a:rect l="0" t="0" r="r" b="b"/>
              <a:pathLst>
                <a:path w="19335" h="18327" extrusionOk="0">
                  <a:moveTo>
                    <a:pt x="18784" y="17954"/>
                  </a:moveTo>
                  <a:cubicBezTo>
                    <a:pt x="17175" y="19490"/>
                    <a:pt x="8850" y="15962"/>
                    <a:pt x="8630" y="13263"/>
                  </a:cubicBezTo>
                  <a:cubicBezTo>
                    <a:pt x="8414" y="10569"/>
                    <a:pt x="0" y="10070"/>
                    <a:pt x="0" y="5384"/>
                  </a:cubicBezTo>
                  <a:cubicBezTo>
                    <a:pt x="0" y="684"/>
                    <a:pt x="4101" y="-2110"/>
                    <a:pt x="9282" y="1980"/>
                  </a:cubicBezTo>
                  <a:cubicBezTo>
                    <a:pt x="14463" y="6074"/>
                    <a:pt x="11009" y="8772"/>
                    <a:pt x="11868" y="10768"/>
                  </a:cubicBezTo>
                  <a:cubicBezTo>
                    <a:pt x="12736" y="12760"/>
                    <a:pt x="21600" y="15264"/>
                    <a:pt x="18784" y="1795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0" name="Shape 2927"/>
            <p:cNvSpPr/>
            <p:nvPr/>
          </p:nvSpPr>
          <p:spPr>
            <a:xfrm>
              <a:off x="4496496" y="4466422"/>
              <a:ext cx="22429" cy="18228"/>
            </a:xfrm>
            <a:custGeom>
              <a:avLst/>
              <a:gdLst/>
              <a:ahLst/>
              <a:cxnLst>
                <a:cxn ang="0">
                  <a:pos x="wd2" y="hd2"/>
                </a:cxn>
                <a:cxn ang="5400000">
                  <a:pos x="wd2" y="hd2"/>
                </a:cxn>
                <a:cxn ang="10800000">
                  <a:pos x="wd2" y="hd2"/>
                </a:cxn>
                <a:cxn ang="16200000">
                  <a:pos x="wd2" y="hd2"/>
                </a:cxn>
              </a:cxnLst>
              <a:rect l="0" t="0" r="r" b="b"/>
              <a:pathLst>
                <a:path w="17214" h="17271" extrusionOk="0">
                  <a:moveTo>
                    <a:pt x="1199" y="16285"/>
                  </a:moveTo>
                  <a:cubicBezTo>
                    <a:pt x="-1170" y="13561"/>
                    <a:pt x="4704" y="8201"/>
                    <a:pt x="743" y="5950"/>
                  </a:cubicBezTo>
                  <a:cubicBezTo>
                    <a:pt x="-3212" y="3699"/>
                    <a:pt x="9722" y="-2876"/>
                    <a:pt x="13826" y="1431"/>
                  </a:cubicBezTo>
                  <a:cubicBezTo>
                    <a:pt x="17935" y="5771"/>
                    <a:pt x="18388" y="12337"/>
                    <a:pt x="14737" y="14221"/>
                  </a:cubicBezTo>
                  <a:cubicBezTo>
                    <a:pt x="11083" y="16097"/>
                    <a:pt x="3326" y="18724"/>
                    <a:pt x="1199" y="1628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1" name="Shape 2928"/>
            <p:cNvSpPr/>
            <p:nvPr/>
          </p:nvSpPr>
          <p:spPr>
            <a:xfrm>
              <a:off x="6938430" y="3690645"/>
              <a:ext cx="77679" cy="66224"/>
            </a:xfrm>
            <a:custGeom>
              <a:avLst/>
              <a:gdLst/>
              <a:ahLst/>
              <a:cxnLst>
                <a:cxn ang="0">
                  <a:pos x="wd2" y="hd2"/>
                </a:cxn>
                <a:cxn ang="5400000">
                  <a:pos x="wd2" y="hd2"/>
                </a:cxn>
                <a:cxn ang="10800000">
                  <a:pos x="wd2" y="hd2"/>
                </a:cxn>
                <a:cxn ang="16200000">
                  <a:pos x="wd2" y="hd2"/>
                </a:cxn>
              </a:cxnLst>
              <a:rect l="0" t="0" r="r" b="b"/>
              <a:pathLst>
                <a:path w="21600" h="21414" extrusionOk="0">
                  <a:moveTo>
                    <a:pt x="20324" y="16639"/>
                  </a:moveTo>
                  <a:cubicBezTo>
                    <a:pt x="20324" y="14867"/>
                    <a:pt x="16319" y="13311"/>
                    <a:pt x="16319" y="11095"/>
                  </a:cubicBezTo>
                  <a:cubicBezTo>
                    <a:pt x="16319" y="8875"/>
                    <a:pt x="13645" y="6878"/>
                    <a:pt x="14028" y="5107"/>
                  </a:cubicBezTo>
                  <a:cubicBezTo>
                    <a:pt x="14291" y="3882"/>
                    <a:pt x="12946" y="2147"/>
                    <a:pt x="12257" y="748"/>
                  </a:cubicBezTo>
                  <a:cubicBezTo>
                    <a:pt x="10495" y="270"/>
                    <a:pt x="8254" y="-171"/>
                    <a:pt x="6533" y="66"/>
                  </a:cubicBezTo>
                  <a:cubicBezTo>
                    <a:pt x="4144" y="394"/>
                    <a:pt x="2353" y="1185"/>
                    <a:pt x="0" y="1604"/>
                  </a:cubicBezTo>
                  <a:cubicBezTo>
                    <a:pt x="1262" y="3828"/>
                    <a:pt x="369" y="4443"/>
                    <a:pt x="1439" y="7544"/>
                  </a:cubicBezTo>
                  <a:cubicBezTo>
                    <a:pt x="2578" y="10873"/>
                    <a:pt x="5444" y="9102"/>
                    <a:pt x="6396" y="9983"/>
                  </a:cubicBezTo>
                  <a:cubicBezTo>
                    <a:pt x="6765" y="10330"/>
                    <a:pt x="7189" y="11474"/>
                    <a:pt x="7577" y="12743"/>
                  </a:cubicBezTo>
                  <a:cubicBezTo>
                    <a:pt x="7756" y="12724"/>
                    <a:pt x="7929" y="12699"/>
                    <a:pt x="8180" y="12750"/>
                  </a:cubicBezTo>
                  <a:cubicBezTo>
                    <a:pt x="9236" y="12973"/>
                    <a:pt x="9640" y="13613"/>
                    <a:pt x="9882" y="14408"/>
                  </a:cubicBezTo>
                  <a:cubicBezTo>
                    <a:pt x="11220" y="14769"/>
                    <a:pt x="12415" y="15811"/>
                    <a:pt x="13035" y="16135"/>
                  </a:cubicBezTo>
                  <a:cubicBezTo>
                    <a:pt x="13863" y="16559"/>
                    <a:pt x="14411" y="15279"/>
                    <a:pt x="16063" y="17416"/>
                  </a:cubicBezTo>
                  <a:cubicBezTo>
                    <a:pt x="17504" y="19278"/>
                    <a:pt x="17614" y="19756"/>
                    <a:pt x="17437" y="21414"/>
                  </a:cubicBezTo>
                  <a:cubicBezTo>
                    <a:pt x="18916" y="21429"/>
                    <a:pt x="20305" y="21031"/>
                    <a:pt x="21600" y="20389"/>
                  </a:cubicBezTo>
                  <a:cubicBezTo>
                    <a:pt x="20951" y="19038"/>
                    <a:pt x="20324" y="17502"/>
                    <a:pt x="20324" y="16639"/>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2" name="Shape 2929"/>
            <p:cNvSpPr/>
            <p:nvPr/>
          </p:nvSpPr>
          <p:spPr>
            <a:xfrm>
              <a:off x="6973692" y="3673014"/>
              <a:ext cx="111300" cy="94252"/>
            </a:xfrm>
            <a:custGeom>
              <a:avLst/>
              <a:gdLst/>
              <a:ahLst/>
              <a:cxnLst>
                <a:cxn ang="0">
                  <a:pos x="wd2" y="hd2"/>
                </a:cxn>
                <a:cxn ang="5400000">
                  <a:pos x="wd2" y="hd2"/>
                </a:cxn>
                <a:cxn ang="10800000">
                  <a:pos x="wd2" y="hd2"/>
                </a:cxn>
                <a:cxn ang="16200000">
                  <a:pos x="wd2" y="hd2"/>
                </a:cxn>
              </a:cxnLst>
              <a:rect l="0" t="0" r="r" b="b"/>
              <a:pathLst>
                <a:path w="20767" h="21600" extrusionOk="0">
                  <a:moveTo>
                    <a:pt x="2116" y="14943"/>
                  </a:moveTo>
                  <a:cubicBezTo>
                    <a:pt x="1699" y="14713"/>
                    <a:pt x="898" y="13974"/>
                    <a:pt x="0" y="13719"/>
                  </a:cubicBezTo>
                  <a:cubicBezTo>
                    <a:pt x="275" y="14652"/>
                    <a:pt x="251" y="15878"/>
                    <a:pt x="1423" y="16535"/>
                  </a:cubicBezTo>
                  <a:cubicBezTo>
                    <a:pt x="3301" y="17584"/>
                    <a:pt x="567" y="18002"/>
                    <a:pt x="4332" y="18633"/>
                  </a:cubicBezTo>
                  <a:cubicBezTo>
                    <a:pt x="4580" y="18676"/>
                    <a:pt x="4827" y="18682"/>
                    <a:pt x="5070" y="18684"/>
                  </a:cubicBezTo>
                  <a:cubicBezTo>
                    <a:pt x="5188" y="17509"/>
                    <a:pt x="5114" y="17171"/>
                    <a:pt x="4147" y="15851"/>
                  </a:cubicBezTo>
                  <a:cubicBezTo>
                    <a:pt x="3039" y="14337"/>
                    <a:pt x="2671" y="15243"/>
                    <a:pt x="2116" y="14943"/>
                  </a:cubicBezTo>
                  <a:close/>
                  <a:moveTo>
                    <a:pt x="20320" y="7127"/>
                  </a:moveTo>
                  <a:cubicBezTo>
                    <a:pt x="19795" y="5951"/>
                    <a:pt x="18166" y="3570"/>
                    <a:pt x="16455" y="992"/>
                  </a:cubicBezTo>
                  <a:cubicBezTo>
                    <a:pt x="15925" y="2935"/>
                    <a:pt x="14029" y="2389"/>
                    <a:pt x="13662" y="3508"/>
                  </a:cubicBezTo>
                  <a:cubicBezTo>
                    <a:pt x="13279" y="4686"/>
                    <a:pt x="12317" y="3270"/>
                    <a:pt x="11740" y="3508"/>
                  </a:cubicBezTo>
                  <a:cubicBezTo>
                    <a:pt x="11165" y="3741"/>
                    <a:pt x="9821" y="912"/>
                    <a:pt x="8476" y="677"/>
                  </a:cubicBezTo>
                  <a:cubicBezTo>
                    <a:pt x="8072" y="607"/>
                    <a:pt x="7591" y="333"/>
                    <a:pt x="7108" y="0"/>
                  </a:cubicBezTo>
                  <a:cubicBezTo>
                    <a:pt x="6552" y="728"/>
                    <a:pt x="6046" y="1542"/>
                    <a:pt x="6239" y="1934"/>
                  </a:cubicBezTo>
                  <a:cubicBezTo>
                    <a:pt x="6623" y="2720"/>
                    <a:pt x="8285" y="3508"/>
                    <a:pt x="7646" y="4293"/>
                  </a:cubicBezTo>
                  <a:cubicBezTo>
                    <a:pt x="7007" y="5081"/>
                    <a:pt x="4957" y="4766"/>
                    <a:pt x="4319" y="3978"/>
                  </a:cubicBezTo>
                  <a:cubicBezTo>
                    <a:pt x="3675" y="3193"/>
                    <a:pt x="1756" y="1934"/>
                    <a:pt x="1373" y="2881"/>
                  </a:cubicBezTo>
                  <a:cubicBezTo>
                    <a:pt x="988" y="3824"/>
                    <a:pt x="3039" y="5867"/>
                    <a:pt x="2782" y="7127"/>
                  </a:cubicBezTo>
                  <a:cubicBezTo>
                    <a:pt x="2525" y="8382"/>
                    <a:pt x="4319" y="9798"/>
                    <a:pt x="4319" y="11371"/>
                  </a:cubicBezTo>
                  <a:cubicBezTo>
                    <a:pt x="4319" y="12942"/>
                    <a:pt x="7007" y="14045"/>
                    <a:pt x="7007" y="15300"/>
                  </a:cubicBezTo>
                  <a:cubicBezTo>
                    <a:pt x="7007" y="15912"/>
                    <a:pt x="7428" y="17000"/>
                    <a:pt x="7863" y="17958"/>
                  </a:cubicBezTo>
                  <a:cubicBezTo>
                    <a:pt x="9964" y="16863"/>
                    <a:pt x="11691" y="14849"/>
                    <a:pt x="13048" y="14014"/>
                  </a:cubicBezTo>
                  <a:cubicBezTo>
                    <a:pt x="15098" y="12753"/>
                    <a:pt x="14245" y="18007"/>
                    <a:pt x="13903" y="18844"/>
                  </a:cubicBezTo>
                  <a:cubicBezTo>
                    <a:pt x="13665" y="19426"/>
                    <a:pt x="15294" y="20800"/>
                    <a:pt x="17003" y="21600"/>
                  </a:cubicBezTo>
                  <a:cubicBezTo>
                    <a:pt x="16945" y="20462"/>
                    <a:pt x="17167" y="19348"/>
                    <a:pt x="17763" y="18449"/>
                  </a:cubicBezTo>
                  <a:cubicBezTo>
                    <a:pt x="19937" y="15145"/>
                    <a:pt x="21600" y="9959"/>
                    <a:pt x="20320" y="7127"/>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3" name="Shape 2930"/>
            <p:cNvSpPr/>
            <p:nvPr/>
          </p:nvSpPr>
          <p:spPr>
            <a:xfrm>
              <a:off x="7343949" y="3769986"/>
              <a:ext cx="330329" cy="235653"/>
            </a:xfrm>
            <a:custGeom>
              <a:avLst/>
              <a:gdLst/>
              <a:ahLst/>
              <a:cxnLst>
                <a:cxn ang="0">
                  <a:pos x="wd2" y="hd2"/>
                </a:cxn>
                <a:cxn ang="5400000">
                  <a:pos x="wd2" y="hd2"/>
                </a:cxn>
                <a:cxn ang="10800000">
                  <a:pos x="wd2" y="hd2"/>
                </a:cxn>
                <a:cxn ang="16200000">
                  <a:pos x="wd2" y="hd2"/>
                </a:cxn>
              </a:cxnLst>
              <a:rect l="0" t="0" r="r" b="b"/>
              <a:pathLst>
                <a:path w="21395" h="21310" extrusionOk="0">
                  <a:moveTo>
                    <a:pt x="20617" y="2986"/>
                  </a:moveTo>
                  <a:cubicBezTo>
                    <a:pt x="20307" y="3049"/>
                    <a:pt x="20373" y="2676"/>
                    <a:pt x="20040" y="2397"/>
                  </a:cubicBezTo>
                  <a:cubicBezTo>
                    <a:pt x="19776" y="2175"/>
                    <a:pt x="18983" y="3182"/>
                    <a:pt x="18398" y="3900"/>
                  </a:cubicBezTo>
                  <a:cubicBezTo>
                    <a:pt x="18124" y="4028"/>
                    <a:pt x="17854" y="4171"/>
                    <a:pt x="17617" y="4271"/>
                  </a:cubicBezTo>
                  <a:cubicBezTo>
                    <a:pt x="17290" y="4406"/>
                    <a:pt x="17023" y="4451"/>
                    <a:pt x="16887" y="4230"/>
                  </a:cubicBezTo>
                  <a:cubicBezTo>
                    <a:pt x="16530" y="3650"/>
                    <a:pt x="17480" y="2158"/>
                    <a:pt x="16828" y="1744"/>
                  </a:cubicBezTo>
                  <a:cubicBezTo>
                    <a:pt x="16175" y="1330"/>
                    <a:pt x="16767" y="86"/>
                    <a:pt x="16233" y="4"/>
                  </a:cubicBezTo>
                  <a:cubicBezTo>
                    <a:pt x="15700" y="-79"/>
                    <a:pt x="14869" y="1246"/>
                    <a:pt x="14869" y="1827"/>
                  </a:cubicBezTo>
                  <a:cubicBezTo>
                    <a:pt x="14869" y="2406"/>
                    <a:pt x="13445" y="2240"/>
                    <a:pt x="13445" y="2821"/>
                  </a:cubicBezTo>
                  <a:cubicBezTo>
                    <a:pt x="13445" y="3401"/>
                    <a:pt x="12139" y="2737"/>
                    <a:pt x="11901" y="3401"/>
                  </a:cubicBezTo>
                  <a:cubicBezTo>
                    <a:pt x="11665" y="4063"/>
                    <a:pt x="11012" y="2904"/>
                    <a:pt x="10596" y="2904"/>
                  </a:cubicBezTo>
                  <a:cubicBezTo>
                    <a:pt x="10180" y="2904"/>
                    <a:pt x="9883" y="2076"/>
                    <a:pt x="9350" y="2323"/>
                  </a:cubicBezTo>
                  <a:cubicBezTo>
                    <a:pt x="8817" y="2572"/>
                    <a:pt x="8519" y="2076"/>
                    <a:pt x="8103" y="1992"/>
                  </a:cubicBezTo>
                  <a:cubicBezTo>
                    <a:pt x="7688" y="1910"/>
                    <a:pt x="7391" y="3235"/>
                    <a:pt x="6918" y="2986"/>
                  </a:cubicBezTo>
                  <a:cubicBezTo>
                    <a:pt x="6442" y="2737"/>
                    <a:pt x="6204" y="4230"/>
                    <a:pt x="6026" y="5058"/>
                  </a:cubicBezTo>
                  <a:cubicBezTo>
                    <a:pt x="5848" y="5886"/>
                    <a:pt x="3830" y="5886"/>
                    <a:pt x="3890" y="6797"/>
                  </a:cubicBezTo>
                  <a:cubicBezTo>
                    <a:pt x="3949" y="7709"/>
                    <a:pt x="2703" y="8042"/>
                    <a:pt x="2585" y="7461"/>
                  </a:cubicBezTo>
                  <a:cubicBezTo>
                    <a:pt x="2466" y="6881"/>
                    <a:pt x="1694" y="7212"/>
                    <a:pt x="1516" y="7046"/>
                  </a:cubicBezTo>
                  <a:cubicBezTo>
                    <a:pt x="1338" y="6881"/>
                    <a:pt x="804" y="7212"/>
                    <a:pt x="863" y="8042"/>
                  </a:cubicBezTo>
                  <a:cubicBezTo>
                    <a:pt x="922" y="8870"/>
                    <a:pt x="330" y="9366"/>
                    <a:pt x="271" y="9697"/>
                  </a:cubicBezTo>
                  <a:cubicBezTo>
                    <a:pt x="212" y="10030"/>
                    <a:pt x="-145" y="11024"/>
                    <a:pt x="92" y="11521"/>
                  </a:cubicBezTo>
                  <a:cubicBezTo>
                    <a:pt x="330" y="12017"/>
                    <a:pt x="-205" y="12846"/>
                    <a:pt x="92" y="13758"/>
                  </a:cubicBezTo>
                  <a:cubicBezTo>
                    <a:pt x="389" y="14669"/>
                    <a:pt x="212" y="15829"/>
                    <a:pt x="330" y="16161"/>
                  </a:cubicBezTo>
                  <a:cubicBezTo>
                    <a:pt x="448" y="16493"/>
                    <a:pt x="1575" y="16327"/>
                    <a:pt x="1813" y="17237"/>
                  </a:cubicBezTo>
                  <a:cubicBezTo>
                    <a:pt x="2051" y="18148"/>
                    <a:pt x="330" y="19724"/>
                    <a:pt x="271" y="20220"/>
                  </a:cubicBezTo>
                  <a:cubicBezTo>
                    <a:pt x="245" y="20428"/>
                    <a:pt x="388" y="20665"/>
                    <a:pt x="574" y="20918"/>
                  </a:cubicBezTo>
                  <a:cubicBezTo>
                    <a:pt x="1251" y="20959"/>
                    <a:pt x="2108" y="21075"/>
                    <a:pt x="2885" y="21272"/>
                  </a:cubicBezTo>
                  <a:cubicBezTo>
                    <a:pt x="3862" y="21521"/>
                    <a:pt x="8840" y="20467"/>
                    <a:pt x="8928" y="20219"/>
                  </a:cubicBezTo>
                  <a:cubicBezTo>
                    <a:pt x="9018" y="19970"/>
                    <a:pt x="8752" y="18417"/>
                    <a:pt x="8795" y="18108"/>
                  </a:cubicBezTo>
                  <a:cubicBezTo>
                    <a:pt x="8840" y="17799"/>
                    <a:pt x="9462" y="17053"/>
                    <a:pt x="9996" y="17115"/>
                  </a:cubicBezTo>
                  <a:cubicBezTo>
                    <a:pt x="10528" y="17178"/>
                    <a:pt x="11018" y="17300"/>
                    <a:pt x="11018" y="16742"/>
                  </a:cubicBezTo>
                  <a:cubicBezTo>
                    <a:pt x="11018" y="16184"/>
                    <a:pt x="12484" y="15502"/>
                    <a:pt x="12618" y="15997"/>
                  </a:cubicBezTo>
                  <a:cubicBezTo>
                    <a:pt x="12752" y="16496"/>
                    <a:pt x="13285" y="16310"/>
                    <a:pt x="13328" y="15067"/>
                  </a:cubicBezTo>
                  <a:cubicBezTo>
                    <a:pt x="13373" y="13827"/>
                    <a:pt x="13285" y="12896"/>
                    <a:pt x="13818" y="12834"/>
                  </a:cubicBezTo>
                  <a:cubicBezTo>
                    <a:pt x="14351" y="12772"/>
                    <a:pt x="14885" y="12337"/>
                    <a:pt x="14840" y="11964"/>
                  </a:cubicBezTo>
                  <a:cubicBezTo>
                    <a:pt x="14795" y="11593"/>
                    <a:pt x="14173" y="10848"/>
                    <a:pt x="14351" y="10599"/>
                  </a:cubicBezTo>
                  <a:cubicBezTo>
                    <a:pt x="14529" y="10352"/>
                    <a:pt x="15862" y="11221"/>
                    <a:pt x="16040" y="10661"/>
                  </a:cubicBezTo>
                  <a:cubicBezTo>
                    <a:pt x="16218" y="10103"/>
                    <a:pt x="15951" y="9482"/>
                    <a:pt x="16172" y="8987"/>
                  </a:cubicBezTo>
                  <a:cubicBezTo>
                    <a:pt x="16396" y="8491"/>
                    <a:pt x="16929" y="7994"/>
                    <a:pt x="16885" y="7498"/>
                  </a:cubicBezTo>
                  <a:cubicBezTo>
                    <a:pt x="16840" y="7001"/>
                    <a:pt x="16929" y="6691"/>
                    <a:pt x="16617" y="6257"/>
                  </a:cubicBezTo>
                  <a:cubicBezTo>
                    <a:pt x="16306" y="5822"/>
                    <a:pt x="16439" y="5263"/>
                    <a:pt x="16840" y="5201"/>
                  </a:cubicBezTo>
                  <a:cubicBezTo>
                    <a:pt x="16909" y="5191"/>
                    <a:pt x="16986" y="5139"/>
                    <a:pt x="17064" y="5067"/>
                  </a:cubicBezTo>
                  <a:cubicBezTo>
                    <a:pt x="17372" y="4982"/>
                    <a:pt x="17637" y="4898"/>
                    <a:pt x="17841" y="4688"/>
                  </a:cubicBezTo>
                  <a:cubicBezTo>
                    <a:pt x="18397" y="4113"/>
                    <a:pt x="19460" y="3638"/>
                    <a:pt x="19870" y="3846"/>
                  </a:cubicBezTo>
                  <a:cubicBezTo>
                    <a:pt x="20204" y="4016"/>
                    <a:pt x="20943" y="3873"/>
                    <a:pt x="21395" y="3201"/>
                  </a:cubicBezTo>
                  <a:cubicBezTo>
                    <a:pt x="21128" y="3027"/>
                    <a:pt x="20801" y="2949"/>
                    <a:pt x="20617" y="2986"/>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4" name="Shape 2931"/>
            <p:cNvSpPr/>
            <p:nvPr/>
          </p:nvSpPr>
          <p:spPr>
            <a:xfrm>
              <a:off x="7352765" y="3805248"/>
              <a:ext cx="383833" cy="346565"/>
            </a:xfrm>
            <a:custGeom>
              <a:avLst/>
              <a:gdLst/>
              <a:ahLst/>
              <a:cxnLst>
                <a:cxn ang="0">
                  <a:pos x="wd2" y="hd2"/>
                </a:cxn>
                <a:cxn ang="5400000">
                  <a:pos x="wd2" y="hd2"/>
                </a:cxn>
                <a:cxn ang="10800000">
                  <a:pos x="wd2" y="hd2"/>
                </a:cxn>
                <a:cxn ang="16200000">
                  <a:pos x="wd2" y="hd2"/>
                </a:cxn>
              </a:cxnLst>
              <a:rect l="0" t="0" r="r" b="b"/>
              <a:pathLst>
                <a:path w="21600" h="21600" extrusionOk="0">
                  <a:moveTo>
                    <a:pt x="20580" y="2244"/>
                  </a:moveTo>
                  <a:cubicBezTo>
                    <a:pt x="19973" y="1923"/>
                    <a:pt x="19914" y="1347"/>
                    <a:pt x="19914" y="1154"/>
                  </a:cubicBezTo>
                  <a:cubicBezTo>
                    <a:pt x="19914" y="986"/>
                    <a:pt x="19226" y="521"/>
                    <a:pt x="18724" y="85"/>
                  </a:cubicBezTo>
                  <a:cubicBezTo>
                    <a:pt x="18658" y="96"/>
                    <a:pt x="18503" y="123"/>
                    <a:pt x="18328" y="171"/>
                  </a:cubicBezTo>
                  <a:cubicBezTo>
                    <a:pt x="18264" y="102"/>
                    <a:pt x="18180" y="47"/>
                    <a:pt x="18090" y="0"/>
                  </a:cubicBezTo>
                  <a:cubicBezTo>
                    <a:pt x="17697" y="463"/>
                    <a:pt x="17055" y="561"/>
                    <a:pt x="16765" y="444"/>
                  </a:cubicBezTo>
                  <a:cubicBezTo>
                    <a:pt x="16409" y="301"/>
                    <a:pt x="15485" y="628"/>
                    <a:pt x="15002" y="1025"/>
                  </a:cubicBezTo>
                  <a:cubicBezTo>
                    <a:pt x="14825" y="1170"/>
                    <a:pt x="14595" y="1227"/>
                    <a:pt x="14327" y="1286"/>
                  </a:cubicBezTo>
                  <a:cubicBezTo>
                    <a:pt x="14259" y="1336"/>
                    <a:pt x="14192" y="1371"/>
                    <a:pt x="14132" y="1378"/>
                  </a:cubicBezTo>
                  <a:cubicBezTo>
                    <a:pt x="13784" y="1421"/>
                    <a:pt x="13669" y="1806"/>
                    <a:pt x="13939" y="2106"/>
                  </a:cubicBezTo>
                  <a:cubicBezTo>
                    <a:pt x="14209" y="2405"/>
                    <a:pt x="14132" y="2619"/>
                    <a:pt x="14171" y="2961"/>
                  </a:cubicBezTo>
                  <a:cubicBezTo>
                    <a:pt x="14209" y="3303"/>
                    <a:pt x="13746" y="3645"/>
                    <a:pt x="13553" y="3987"/>
                  </a:cubicBezTo>
                  <a:cubicBezTo>
                    <a:pt x="13360" y="4329"/>
                    <a:pt x="13592" y="4757"/>
                    <a:pt x="13437" y="5142"/>
                  </a:cubicBezTo>
                  <a:cubicBezTo>
                    <a:pt x="13283" y="5527"/>
                    <a:pt x="12124" y="4928"/>
                    <a:pt x="11970" y="5099"/>
                  </a:cubicBezTo>
                  <a:cubicBezTo>
                    <a:pt x="11815" y="5270"/>
                    <a:pt x="12355" y="5784"/>
                    <a:pt x="12395" y="6040"/>
                  </a:cubicBezTo>
                  <a:cubicBezTo>
                    <a:pt x="12434" y="6297"/>
                    <a:pt x="11970" y="6597"/>
                    <a:pt x="11507" y="6639"/>
                  </a:cubicBezTo>
                  <a:cubicBezTo>
                    <a:pt x="11043" y="6682"/>
                    <a:pt x="11120" y="7323"/>
                    <a:pt x="11081" y="8178"/>
                  </a:cubicBezTo>
                  <a:cubicBezTo>
                    <a:pt x="11043" y="9034"/>
                    <a:pt x="10580" y="9163"/>
                    <a:pt x="10465" y="8819"/>
                  </a:cubicBezTo>
                  <a:cubicBezTo>
                    <a:pt x="10348" y="8478"/>
                    <a:pt x="9074" y="8948"/>
                    <a:pt x="9074" y="9333"/>
                  </a:cubicBezTo>
                  <a:cubicBezTo>
                    <a:pt x="9074" y="9717"/>
                    <a:pt x="8649" y="9633"/>
                    <a:pt x="8186" y="9589"/>
                  </a:cubicBezTo>
                  <a:cubicBezTo>
                    <a:pt x="7722" y="9547"/>
                    <a:pt x="7182" y="10061"/>
                    <a:pt x="7143" y="10274"/>
                  </a:cubicBezTo>
                  <a:cubicBezTo>
                    <a:pt x="7105" y="10487"/>
                    <a:pt x="7336" y="11557"/>
                    <a:pt x="7258" y="11729"/>
                  </a:cubicBezTo>
                  <a:cubicBezTo>
                    <a:pt x="7182" y="11900"/>
                    <a:pt x="2857" y="12626"/>
                    <a:pt x="2008" y="12455"/>
                  </a:cubicBezTo>
                  <a:cubicBezTo>
                    <a:pt x="1333" y="12318"/>
                    <a:pt x="588" y="12239"/>
                    <a:pt x="0" y="12210"/>
                  </a:cubicBezTo>
                  <a:cubicBezTo>
                    <a:pt x="224" y="12454"/>
                    <a:pt x="523" y="12720"/>
                    <a:pt x="613" y="12987"/>
                  </a:cubicBezTo>
                  <a:cubicBezTo>
                    <a:pt x="785" y="13493"/>
                    <a:pt x="1335" y="13956"/>
                    <a:pt x="1954" y="14242"/>
                  </a:cubicBezTo>
                  <a:cubicBezTo>
                    <a:pt x="2572" y="14528"/>
                    <a:pt x="2262" y="15727"/>
                    <a:pt x="2572" y="15842"/>
                  </a:cubicBezTo>
                  <a:cubicBezTo>
                    <a:pt x="2881" y="15956"/>
                    <a:pt x="3294" y="16869"/>
                    <a:pt x="2881" y="16927"/>
                  </a:cubicBezTo>
                  <a:cubicBezTo>
                    <a:pt x="2468" y="16984"/>
                    <a:pt x="2107" y="17098"/>
                    <a:pt x="1696" y="17327"/>
                  </a:cubicBezTo>
                  <a:cubicBezTo>
                    <a:pt x="1283" y="17555"/>
                    <a:pt x="818" y="18125"/>
                    <a:pt x="870" y="18811"/>
                  </a:cubicBezTo>
                  <a:cubicBezTo>
                    <a:pt x="877" y="18902"/>
                    <a:pt x="889" y="19026"/>
                    <a:pt x="904" y="19172"/>
                  </a:cubicBezTo>
                  <a:cubicBezTo>
                    <a:pt x="1956" y="19198"/>
                    <a:pt x="3205" y="19141"/>
                    <a:pt x="3339" y="18977"/>
                  </a:cubicBezTo>
                  <a:cubicBezTo>
                    <a:pt x="3552" y="18721"/>
                    <a:pt x="4054" y="18592"/>
                    <a:pt x="4343" y="18806"/>
                  </a:cubicBezTo>
                  <a:cubicBezTo>
                    <a:pt x="4633" y="19019"/>
                    <a:pt x="5926" y="19106"/>
                    <a:pt x="6448" y="18785"/>
                  </a:cubicBezTo>
                  <a:cubicBezTo>
                    <a:pt x="7082" y="18394"/>
                    <a:pt x="7471" y="18785"/>
                    <a:pt x="7490" y="19127"/>
                  </a:cubicBezTo>
                  <a:cubicBezTo>
                    <a:pt x="7509" y="19468"/>
                    <a:pt x="7799" y="19618"/>
                    <a:pt x="8088" y="19917"/>
                  </a:cubicBezTo>
                  <a:cubicBezTo>
                    <a:pt x="8378" y="20217"/>
                    <a:pt x="8167" y="20559"/>
                    <a:pt x="8359" y="20902"/>
                  </a:cubicBezTo>
                  <a:cubicBezTo>
                    <a:pt x="8552" y="21243"/>
                    <a:pt x="8938" y="21179"/>
                    <a:pt x="9498" y="21457"/>
                  </a:cubicBezTo>
                  <a:cubicBezTo>
                    <a:pt x="9577" y="21495"/>
                    <a:pt x="9643" y="21545"/>
                    <a:pt x="9707" y="21600"/>
                  </a:cubicBezTo>
                  <a:cubicBezTo>
                    <a:pt x="9742" y="21555"/>
                    <a:pt x="9771" y="21520"/>
                    <a:pt x="9790" y="21495"/>
                  </a:cubicBezTo>
                  <a:cubicBezTo>
                    <a:pt x="10100" y="21095"/>
                    <a:pt x="10151" y="20409"/>
                    <a:pt x="10976" y="20581"/>
                  </a:cubicBezTo>
                  <a:cubicBezTo>
                    <a:pt x="11801" y="20752"/>
                    <a:pt x="11749" y="20409"/>
                    <a:pt x="12214" y="20524"/>
                  </a:cubicBezTo>
                  <a:cubicBezTo>
                    <a:pt x="12678" y="20638"/>
                    <a:pt x="12986" y="20581"/>
                    <a:pt x="13193" y="20239"/>
                  </a:cubicBezTo>
                  <a:cubicBezTo>
                    <a:pt x="13399" y="19896"/>
                    <a:pt x="12986" y="19211"/>
                    <a:pt x="12730" y="18925"/>
                  </a:cubicBezTo>
                  <a:cubicBezTo>
                    <a:pt x="12472" y="18640"/>
                    <a:pt x="12110" y="18012"/>
                    <a:pt x="12163" y="17441"/>
                  </a:cubicBezTo>
                  <a:cubicBezTo>
                    <a:pt x="12214" y="16869"/>
                    <a:pt x="11337" y="16869"/>
                    <a:pt x="11337" y="16412"/>
                  </a:cubicBezTo>
                  <a:cubicBezTo>
                    <a:pt x="11337" y="15956"/>
                    <a:pt x="12163" y="15214"/>
                    <a:pt x="12317" y="15042"/>
                  </a:cubicBezTo>
                  <a:cubicBezTo>
                    <a:pt x="12472" y="14871"/>
                    <a:pt x="13141" y="15500"/>
                    <a:pt x="13296" y="15157"/>
                  </a:cubicBezTo>
                  <a:cubicBezTo>
                    <a:pt x="13451" y="14813"/>
                    <a:pt x="13915" y="15042"/>
                    <a:pt x="14173" y="15099"/>
                  </a:cubicBezTo>
                  <a:cubicBezTo>
                    <a:pt x="14431" y="15157"/>
                    <a:pt x="14842" y="14528"/>
                    <a:pt x="14894" y="14015"/>
                  </a:cubicBezTo>
                  <a:cubicBezTo>
                    <a:pt x="14946" y="13501"/>
                    <a:pt x="15823" y="13443"/>
                    <a:pt x="15978" y="13272"/>
                  </a:cubicBezTo>
                  <a:cubicBezTo>
                    <a:pt x="16132" y="13101"/>
                    <a:pt x="16390" y="11959"/>
                    <a:pt x="16493" y="11730"/>
                  </a:cubicBezTo>
                  <a:cubicBezTo>
                    <a:pt x="16597" y="11502"/>
                    <a:pt x="17266" y="11674"/>
                    <a:pt x="17266" y="11045"/>
                  </a:cubicBezTo>
                  <a:cubicBezTo>
                    <a:pt x="17266" y="10416"/>
                    <a:pt x="17576" y="10302"/>
                    <a:pt x="17886" y="10245"/>
                  </a:cubicBezTo>
                  <a:cubicBezTo>
                    <a:pt x="18195" y="10188"/>
                    <a:pt x="18091" y="9617"/>
                    <a:pt x="18143" y="9161"/>
                  </a:cubicBezTo>
                  <a:cubicBezTo>
                    <a:pt x="18195" y="8703"/>
                    <a:pt x="18401" y="8189"/>
                    <a:pt x="18813" y="8075"/>
                  </a:cubicBezTo>
                  <a:cubicBezTo>
                    <a:pt x="19226" y="7960"/>
                    <a:pt x="18658" y="7334"/>
                    <a:pt x="18195" y="7447"/>
                  </a:cubicBezTo>
                  <a:cubicBezTo>
                    <a:pt x="17731" y="7561"/>
                    <a:pt x="17421" y="6076"/>
                    <a:pt x="17421" y="6076"/>
                  </a:cubicBezTo>
                  <a:cubicBezTo>
                    <a:pt x="17421" y="6076"/>
                    <a:pt x="17473" y="4877"/>
                    <a:pt x="17215" y="4706"/>
                  </a:cubicBezTo>
                  <a:cubicBezTo>
                    <a:pt x="16956" y="4535"/>
                    <a:pt x="17318" y="3907"/>
                    <a:pt x="17886" y="3907"/>
                  </a:cubicBezTo>
                  <a:cubicBezTo>
                    <a:pt x="18453" y="3907"/>
                    <a:pt x="19484" y="4592"/>
                    <a:pt x="19844" y="4306"/>
                  </a:cubicBezTo>
                  <a:cubicBezTo>
                    <a:pt x="20205" y="4020"/>
                    <a:pt x="20927" y="3849"/>
                    <a:pt x="21133" y="3735"/>
                  </a:cubicBezTo>
                  <a:cubicBezTo>
                    <a:pt x="21289" y="3648"/>
                    <a:pt x="21506" y="3101"/>
                    <a:pt x="21600" y="2844"/>
                  </a:cubicBezTo>
                  <a:cubicBezTo>
                    <a:pt x="21361" y="2664"/>
                    <a:pt x="20966" y="2448"/>
                    <a:pt x="20580" y="2244"/>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5" name="Shape 2932"/>
            <p:cNvSpPr/>
            <p:nvPr/>
          </p:nvSpPr>
          <p:spPr>
            <a:xfrm>
              <a:off x="8128542" y="4589841"/>
              <a:ext cx="1063645" cy="376175"/>
            </a:xfrm>
            <a:custGeom>
              <a:avLst/>
              <a:gdLst/>
              <a:ahLst/>
              <a:cxnLst>
                <a:cxn ang="0">
                  <a:pos x="wd2" y="hd2"/>
                </a:cxn>
                <a:cxn ang="5400000">
                  <a:pos x="wd2" y="hd2"/>
                </a:cxn>
                <a:cxn ang="10800000">
                  <a:pos x="wd2" y="hd2"/>
                </a:cxn>
                <a:cxn ang="16200000">
                  <a:pos x="wd2" y="hd2"/>
                </a:cxn>
              </a:cxnLst>
              <a:rect l="0" t="0" r="r" b="b"/>
              <a:pathLst>
                <a:path w="21505" h="20905" extrusionOk="0">
                  <a:moveTo>
                    <a:pt x="10379" y="18064"/>
                  </a:moveTo>
                  <a:cubicBezTo>
                    <a:pt x="10324" y="18408"/>
                    <a:pt x="10088" y="18483"/>
                    <a:pt x="9949" y="18216"/>
                  </a:cubicBezTo>
                  <a:cubicBezTo>
                    <a:pt x="9810" y="17950"/>
                    <a:pt x="9638" y="18578"/>
                    <a:pt x="9727" y="18902"/>
                  </a:cubicBezTo>
                  <a:cubicBezTo>
                    <a:pt x="9769" y="19056"/>
                    <a:pt x="10060" y="19666"/>
                    <a:pt x="10407" y="19208"/>
                  </a:cubicBezTo>
                  <a:cubicBezTo>
                    <a:pt x="10754" y="18750"/>
                    <a:pt x="10989" y="19169"/>
                    <a:pt x="11073" y="18674"/>
                  </a:cubicBezTo>
                  <a:cubicBezTo>
                    <a:pt x="11156" y="18179"/>
                    <a:pt x="10435" y="17721"/>
                    <a:pt x="10379" y="18064"/>
                  </a:cubicBezTo>
                  <a:close/>
                  <a:moveTo>
                    <a:pt x="11073" y="19932"/>
                  </a:moveTo>
                  <a:cubicBezTo>
                    <a:pt x="11156" y="20275"/>
                    <a:pt x="11392" y="20275"/>
                    <a:pt x="11489" y="20504"/>
                  </a:cubicBezTo>
                  <a:cubicBezTo>
                    <a:pt x="11586" y="20732"/>
                    <a:pt x="11933" y="21229"/>
                    <a:pt x="11933" y="20581"/>
                  </a:cubicBezTo>
                  <a:cubicBezTo>
                    <a:pt x="11933" y="19932"/>
                    <a:pt x="10980" y="19550"/>
                    <a:pt x="11073" y="19932"/>
                  </a:cubicBezTo>
                  <a:close/>
                  <a:moveTo>
                    <a:pt x="10032" y="9255"/>
                  </a:moveTo>
                  <a:cubicBezTo>
                    <a:pt x="10282" y="8836"/>
                    <a:pt x="10337" y="8034"/>
                    <a:pt x="10310" y="7272"/>
                  </a:cubicBezTo>
                  <a:cubicBezTo>
                    <a:pt x="10282" y="6510"/>
                    <a:pt x="10920" y="6472"/>
                    <a:pt x="11017" y="6167"/>
                  </a:cubicBezTo>
                  <a:cubicBezTo>
                    <a:pt x="11114" y="5862"/>
                    <a:pt x="10878" y="5366"/>
                    <a:pt x="10698" y="5137"/>
                  </a:cubicBezTo>
                  <a:cubicBezTo>
                    <a:pt x="10518" y="4908"/>
                    <a:pt x="10670" y="4413"/>
                    <a:pt x="10545" y="4108"/>
                  </a:cubicBezTo>
                  <a:cubicBezTo>
                    <a:pt x="10421" y="3803"/>
                    <a:pt x="10212" y="3001"/>
                    <a:pt x="10393" y="2964"/>
                  </a:cubicBezTo>
                  <a:cubicBezTo>
                    <a:pt x="10573" y="2925"/>
                    <a:pt x="10268" y="2239"/>
                    <a:pt x="10421" y="2011"/>
                  </a:cubicBezTo>
                  <a:cubicBezTo>
                    <a:pt x="10441" y="1980"/>
                    <a:pt x="10465" y="1946"/>
                    <a:pt x="10490" y="1913"/>
                  </a:cubicBezTo>
                  <a:cubicBezTo>
                    <a:pt x="10399" y="1789"/>
                    <a:pt x="10319" y="1705"/>
                    <a:pt x="10268" y="1705"/>
                  </a:cubicBezTo>
                  <a:cubicBezTo>
                    <a:pt x="10046" y="1705"/>
                    <a:pt x="9519" y="1553"/>
                    <a:pt x="9546" y="2544"/>
                  </a:cubicBezTo>
                  <a:cubicBezTo>
                    <a:pt x="9575" y="3536"/>
                    <a:pt x="9241" y="3154"/>
                    <a:pt x="9269" y="3688"/>
                  </a:cubicBezTo>
                  <a:cubicBezTo>
                    <a:pt x="9297" y="4222"/>
                    <a:pt x="9103" y="4222"/>
                    <a:pt x="9130" y="4908"/>
                  </a:cubicBezTo>
                  <a:cubicBezTo>
                    <a:pt x="9159" y="5595"/>
                    <a:pt x="8992" y="5289"/>
                    <a:pt x="8714" y="5671"/>
                  </a:cubicBezTo>
                  <a:cubicBezTo>
                    <a:pt x="8437" y="6053"/>
                    <a:pt x="8548" y="5442"/>
                    <a:pt x="8270" y="5442"/>
                  </a:cubicBezTo>
                  <a:cubicBezTo>
                    <a:pt x="7993" y="5442"/>
                    <a:pt x="7965" y="5824"/>
                    <a:pt x="7798" y="5976"/>
                  </a:cubicBezTo>
                  <a:cubicBezTo>
                    <a:pt x="7632" y="6128"/>
                    <a:pt x="7299" y="5900"/>
                    <a:pt x="7188" y="6128"/>
                  </a:cubicBezTo>
                  <a:cubicBezTo>
                    <a:pt x="7077" y="6357"/>
                    <a:pt x="6911" y="5595"/>
                    <a:pt x="6800" y="5595"/>
                  </a:cubicBezTo>
                  <a:cubicBezTo>
                    <a:pt x="6743" y="5595"/>
                    <a:pt x="6694" y="5178"/>
                    <a:pt x="6659" y="4770"/>
                  </a:cubicBezTo>
                  <a:cubicBezTo>
                    <a:pt x="6639" y="4759"/>
                    <a:pt x="6621" y="4752"/>
                    <a:pt x="6605" y="4755"/>
                  </a:cubicBezTo>
                  <a:cubicBezTo>
                    <a:pt x="6425" y="4794"/>
                    <a:pt x="6127" y="6104"/>
                    <a:pt x="6300" y="6548"/>
                  </a:cubicBezTo>
                  <a:cubicBezTo>
                    <a:pt x="6508" y="7082"/>
                    <a:pt x="6453" y="7921"/>
                    <a:pt x="6550" y="8340"/>
                  </a:cubicBezTo>
                  <a:cubicBezTo>
                    <a:pt x="6647" y="8760"/>
                    <a:pt x="6953" y="8835"/>
                    <a:pt x="6953" y="9636"/>
                  </a:cubicBezTo>
                  <a:cubicBezTo>
                    <a:pt x="6953" y="10437"/>
                    <a:pt x="7216" y="11695"/>
                    <a:pt x="7396" y="11353"/>
                  </a:cubicBezTo>
                  <a:cubicBezTo>
                    <a:pt x="7577" y="11009"/>
                    <a:pt x="7715" y="11505"/>
                    <a:pt x="7771" y="11848"/>
                  </a:cubicBezTo>
                  <a:cubicBezTo>
                    <a:pt x="7826" y="12192"/>
                    <a:pt x="8256" y="11581"/>
                    <a:pt x="8395" y="11658"/>
                  </a:cubicBezTo>
                  <a:cubicBezTo>
                    <a:pt x="8534" y="11734"/>
                    <a:pt x="8964" y="11963"/>
                    <a:pt x="8992" y="12420"/>
                  </a:cubicBezTo>
                  <a:cubicBezTo>
                    <a:pt x="9019" y="12878"/>
                    <a:pt x="9408" y="12382"/>
                    <a:pt x="9671" y="12115"/>
                  </a:cubicBezTo>
                  <a:cubicBezTo>
                    <a:pt x="9935" y="11848"/>
                    <a:pt x="9783" y="9675"/>
                    <a:pt x="10032" y="9255"/>
                  </a:cubicBezTo>
                  <a:close/>
                  <a:moveTo>
                    <a:pt x="13890" y="19073"/>
                  </a:moveTo>
                  <a:cubicBezTo>
                    <a:pt x="13847" y="19151"/>
                    <a:pt x="13798" y="19213"/>
                    <a:pt x="13738" y="19250"/>
                  </a:cubicBezTo>
                  <a:cubicBezTo>
                    <a:pt x="13719" y="19392"/>
                    <a:pt x="13701" y="19550"/>
                    <a:pt x="13669" y="19619"/>
                  </a:cubicBezTo>
                  <a:cubicBezTo>
                    <a:pt x="13630" y="19702"/>
                    <a:pt x="13563" y="19535"/>
                    <a:pt x="13515" y="19387"/>
                  </a:cubicBezTo>
                  <a:cubicBezTo>
                    <a:pt x="13247" y="19692"/>
                    <a:pt x="13106" y="20575"/>
                    <a:pt x="13292" y="20848"/>
                  </a:cubicBezTo>
                  <a:cubicBezTo>
                    <a:pt x="13471" y="21110"/>
                    <a:pt x="13732" y="20413"/>
                    <a:pt x="13881" y="19922"/>
                  </a:cubicBezTo>
                  <a:cubicBezTo>
                    <a:pt x="13905" y="19842"/>
                    <a:pt x="13927" y="19768"/>
                    <a:pt x="13944" y="19704"/>
                  </a:cubicBezTo>
                  <a:cubicBezTo>
                    <a:pt x="13954" y="19667"/>
                    <a:pt x="13971" y="19627"/>
                    <a:pt x="13991" y="19587"/>
                  </a:cubicBezTo>
                  <a:cubicBezTo>
                    <a:pt x="14005" y="19559"/>
                    <a:pt x="14021" y="19531"/>
                    <a:pt x="14038" y="19502"/>
                  </a:cubicBezTo>
                  <a:cubicBezTo>
                    <a:pt x="13994" y="19335"/>
                    <a:pt x="13939" y="19173"/>
                    <a:pt x="13890" y="19073"/>
                  </a:cubicBezTo>
                  <a:close/>
                  <a:moveTo>
                    <a:pt x="19896" y="9407"/>
                  </a:moveTo>
                  <a:cubicBezTo>
                    <a:pt x="19688" y="9446"/>
                    <a:pt x="19660" y="10437"/>
                    <a:pt x="19480" y="10437"/>
                  </a:cubicBezTo>
                  <a:cubicBezTo>
                    <a:pt x="19299" y="10437"/>
                    <a:pt x="19050" y="11467"/>
                    <a:pt x="18717" y="11772"/>
                  </a:cubicBezTo>
                  <a:cubicBezTo>
                    <a:pt x="18384" y="12077"/>
                    <a:pt x="18370" y="9142"/>
                    <a:pt x="18217" y="8569"/>
                  </a:cubicBezTo>
                  <a:cubicBezTo>
                    <a:pt x="18065" y="7997"/>
                    <a:pt x="17232" y="7539"/>
                    <a:pt x="17149" y="8188"/>
                  </a:cubicBezTo>
                  <a:cubicBezTo>
                    <a:pt x="17066" y="8836"/>
                    <a:pt x="16777" y="8493"/>
                    <a:pt x="16746" y="9027"/>
                  </a:cubicBezTo>
                  <a:cubicBezTo>
                    <a:pt x="16719" y="9522"/>
                    <a:pt x="16816" y="9369"/>
                    <a:pt x="16996" y="9369"/>
                  </a:cubicBezTo>
                  <a:cubicBezTo>
                    <a:pt x="17177" y="9369"/>
                    <a:pt x="17177" y="9751"/>
                    <a:pt x="17260" y="10246"/>
                  </a:cubicBezTo>
                  <a:cubicBezTo>
                    <a:pt x="17343" y="10743"/>
                    <a:pt x="17843" y="10399"/>
                    <a:pt x="18009" y="10362"/>
                  </a:cubicBezTo>
                  <a:cubicBezTo>
                    <a:pt x="18176" y="10323"/>
                    <a:pt x="18203" y="10971"/>
                    <a:pt x="17967" y="10743"/>
                  </a:cubicBezTo>
                  <a:cubicBezTo>
                    <a:pt x="17732" y="10515"/>
                    <a:pt x="17732" y="11048"/>
                    <a:pt x="17565" y="10933"/>
                  </a:cubicBezTo>
                  <a:cubicBezTo>
                    <a:pt x="17399" y="10818"/>
                    <a:pt x="17177" y="10857"/>
                    <a:pt x="17287" y="11123"/>
                  </a:cubicBezTo>
                  <a:cubicBezTo>
                    <a:pt x="17399" y="11390"/>
                    <a:pt x="17579" y="11658"/>
                    <a:pt x="17579" y="12267"/>
                  </a:cubicBezTo>
                  <a:cubicBezTo>
                    <a:pt x="17579" y="12878"/>
                    <a:pt x="17898" y="12764"/>
                    <a:pt x="17898" y="12267"/>
                  </a:cubicBezTo>
                  <a:cubicBezTo>
                    <a:pt x="17898" y="11772"/>
                    <a:pt x="18065" y="12420"/>
                    <a:pt x="18384" y="12648"/>
                  </a:cubicBezTo>
                  <a:cubicBezTo>
                    <a:pt x="18703" y="12878"/>
                    <a:pt x="18481" y="13221"/>
                    <a:pt x="18800" y="13259"/>
                  </a:cubicBezTo>
                  <a:cubicBezTo>
                    <a:pt x="19119" y="13298"/>
                    <a:pt x="19840" y="13946"/>
                    <a:pt x="20118" y="14518"/>
                  </a:cubicBezTo>
                  <a:cubicBezTo>
                    <a:pt x="20395" y="15090"/>
                    <a:pt x="20201" y="15471"/>
                    <a:pt x="20381" y="16006"/>
                  </a:cubicBezTo>
                  <a:cubicBezTo>
                    <a:pt x="20562" y="16539"/>
                    <a:pt x="20617" y="17149"/>
                    <a:pt x="20367" y="17149"/>
                  </a:cubicBezTo>
                  <a:cubicBezTo>
                    <a:pt x="20118" y="17149"/>
                    <a:pt x="19854" y="17835"/>
                    <a:pt x="19924" y="18179"/>
                  </a:cubicBezTo>
                  <a:cubicBezTo>
                    <a:pt x="19992" y="18522"/>
                    <a:pt x="20812" y="18025"/>
                    <a:pt x="21005" y="18025"/>
                  </a:cubicBezTo>
                  <a:cubicBezTo>
                    <a:pt x="21133" y="18025"/>
                    <a:pt x="21261" y="18646"/>
                    <a:pt x="21505" y="19097"/>
                  </a:cubicBezTo>
                  <a:lnTo>
                    <a:pt x="21505" y="10958"/>
                  </a:lnTo>
                  <a:cubicBezTo>
                    <a:pt x="20904" y="10402"/>
                    <a:pt x="20067" y="9376"/>
                    <a:pt x="19896" y="9407"/>
                  </a:cubicBezTo>
                  <a:close/>
                  <a:moveTo>
                    <a:pt x="8978" y="17721"/>
                  </a:moveTo>
                  <a:cubicBezTo>
                    <a:pt x="8964" y="17263"/>
                    <a:pt x="8423" y="17682"/>
                    <a:pt x="8159" y="17378"/>
                  </a:cubicBezTo>
                  <a:cubicBezTo>
                    <a:pt x="7896" y="17071"/>
                    <a:pt x="8451" y="16806"/>
                    <a:pt x="8631" y="16500"/>
                  </a:cubicBezTo>
                  <a:cubicBezTo>
                    <a:pt x="8811" y="16195"/>
                    <a:pt x="8520" y="16081"/>
                    <a:pt x="8076" y="16463"/>
                  </a:cubicBezTo>
                  <a:cubicBezTo>
                    <a:pt x="7632" y="16844"/>
                    <a:pt x="7119" y="15623"/>
                    <a:pt x="7105" y="16157"/>
                  </a:cubicBezTo>
                  <a:cubicBezTo>
                    <a:pt x="7091" y="16692"/>
                    <a:pt x="6300" y="15928"/>
                    <a:pt x="6106" y="15548"/>
                  </a:cubicBezTo>
                  <a:cubicBezTo>
                    <a:pt x="5912" y="15166"/>
                    <a:pt x="5163" y="14669"/>
                    <a:pt x="5010" y="15395"/>
                  </a:cubicBezTo>
                  <a:cubicBezTo>
                    <a:pt x="4858" y="16119"/>
                    <a:pt x="4726" y="15469"/>
                    <a:pt x="4788" y="16157"/>
                  </a:cubicBezTo>
                  <a:cubicBezTo>
                    <a:pt x="4830" y="16615"/>
                    <a:pt x="5010" y="16348"/>
                    <a:pt x="5135" y="16348"/>
                  </a:cubicBezTo>
                  <a:cubicBezTo>
                    <a:pt x="5260" y="16348"/>
                    <a:pt x="5204" y="16996"/>
                    <a:pt x="5385" y="17071"/>
                  </a:cubicBezTo>
                  <a:cubicBezTo>
                    <a:pt x="5565" y="17149"/>
                    <a:pt x="6162" y="17606"/>
                    <a:pt x="6217" y="17263"/>
                  </a:cubicBezTo>
                  <a:cubicBezTo>
                    <a:pt x="6273" y="16920"/>
                    <a:pt x="6828" y="17263"/>
                    <a:pt x="7105" y="17873"/>
                  </a:cubicBezTo>
                  <a:cubicBezTo>
                    <a:pt x="7383" y="18483"/>
                    <a:pt x="8021" y="18522"/>
                    <a:pt x="8270" y="18408"/>
                  </a:cubicBezTo>
                  <a:cubicBezTo>
                    <a:pt x="8520" y="18293"/>
                    <a:pt x="8798" y="18865"/>
                    <a:pt x="8895" y="18483"/>
                  </a:cubicBezTo>
                  <a:cubicBezTo>
                    <a:pt x="8992" y="18102"/>
                    <a:pt x="9172" y="19094"/>
                    <a:pt x="9450" y="18522"/>
                  </a:cubicBezTo>
                  <a:cubicBezTo>
                    <a:pt x="9727" y="17950"/>
                    <a:pt x="8992" y="18179"/>
                    <a:pt x="8978" y="17721"/>
                  </a:cubicBezTo>
                  <a:close/>
                  <a:moveTo>
                    <a:pt x="16289" y="11162"/>
                  </a:moveTo>
                  <a:cubicBezTo>
                    <a:pt x="15928" y="10857"/>
                    <a:pt x="15312" y="11117"/>
                    <a:pt x="15373" y="11619"/>
                  </a:cubicBezTo>
                  <a:cubicBezTo>
                    <a:pt x="15429" y="12077"/>
                    <a:pt x="15720" y="11887"/>
                    <a:pt x="16011" y="11887"/>
                  </a:cubicBezTo>
                  <a:cubicBezTo>
                    <a:pt x="16303" y="11887"/>
                    <a:pt x="16455" y="12459"/>
                    <a:pt x="16608" y="12459"/>
                  </a:cubicBezTo>
                  <a:cubicBezTo>
                    <a:pt x="16760" y="12459"/>
                    <a:pt x="16650" y="11467"/>
                    <a:pt x="16289" y="11162"/>
                  </a:cubicBezTo>
                  <a:close/>
                  <a:moveTo>
                    <a:pt x="13320" y="18140"/>
                  </a:moveTo>
                  <a:cubicBezTo>
                    <a:pt x="12946" y="17989"/>
                    <a:pt x="12696" y="18750"/>
                    <a:pt x="12321" y="18369"/>
                  </a:cubicBezTo>
                  <a:cubicBezTo>
                    <a:pt x="11947" y="17989"/>
                    <a:pt x="11386" y="18377"/>
                    <a:pt x="11447" y="18712"/>
                  </a:cubicBezTo>
                  <a:cubicBezTo>
                    <a:pt x="11503" y="19017"/>
                    <a:pt x="11835" y="19056"/>
                    <a:pt x="12210" y="19094"/>
                  </a:cubicBezTo>
                  <a:cubicBezTo>
                    <a:pt x="12585" y="19131"/>
                    <a:pt x="12918" y="18559"/>
                    <a:pt x="13167" y="18522"/>
                  </a:cubicBezTo>
                  <a:cubicBezTo>
                    <a:pt x="13417" y="18483"/>
                    <a:pt x="13695" y="18293"/>
                    <a:pt x="13320" y="18140"/>
                  </a:cubicBezTo>
                  <a:close/>
                  <a:moveTo>
                    <a:pt x="14416" y="11695"/>
                  </a:moveTo>
                  <a:cubicBezTo>
                    <a:pt x="14471" y="12306"/>
                    <a:pt x="14874" y="12648"/>
                    <a:pt x="14985" y="12115"/>
                  </a:cubicBezTo>
                  <a:cubicBezTo>
                    <a:pt x="15096" y="11581"/>
                    <a:pt x="14352" y="10988"/>
                    <a:pt x="14416" y="11695"/>
                  </a:cubicBezTo>
                  <a:close/>
                  <a:moveTo>
                    <a:pt x="15554" y="6930"/>
                  </a:moveTo>
                  <a:cubicBezTo>
                    <a:pt x="15859" y="7006"/>
                    <a:pt x="15720" y="6510"/>
                    <a:pt x="15720" y="5976"/>
                  </a:cubicBezTo>
                  <a:cubicBezTo>
                    <a:pt x="15720" y="5442"/>
                    <a:pt x="15443" y="5900"/>
                    <a:pt x="15443" y="5632"/>
                  </a:cubicBezTo>
                  <a:cubicBezTo>
                    <a:pt x="15443" y="5366"/>
                    <a:pt x="15346" y="4298"/>
                    <a:pt x="15123" y="5137"/>
                  </a:cubicBezTo>
                  <a:cubicBezTo>
                    <a:pt x="14901" y="5976"/>
                    <a:pt x="15195" y="8048"/>
                    <a:pt x="15373" y="7959"/>
                  </a:cubicBezTo>
                  <a:cubicBezTo>
                    <a:pt x="15526" y="7883"/>
                    <a:pt x="15248" y="6853"/>
                    <a:pt x="15554" y="6930"/>
                  </a:cubicBezTo>
                  <a:close/>
                  <a:moveTo>
                    <a:pt x="4955" y="13031"/>
                  </a:moveTo>
                  <a:cubicBezTo>
                    <a:pt x="4941" y="12497"/>
                    <a:pt x="5024" y="11963"/>
                    <a:pt x="5024" y="11695"/>
                  </a:cubicBezTo>
                  <a:cubicBezTo>
                    <a:pt x="5024" y="11429"/>
                    <a:pt x="5093" y="11315"/>
                    <a:pt x="5218" y="11390"/>
                  </a:cubicBezTo>
                  <a:cubicBezTo>
                    <a:pt x="5343" y="11467"/>
                    <a:pt x="5329" y="10665"/>
                    <a:pt x="5232" y="10590"/>
                  </a:cubicBezTo>
                  <a:cubicBezTo>
                    <a:pt x="5135" y="10515"/>
                    <a:pt x="5080" y="9561"/>
                    <a:pt x="4843" y="9561"/>
                  </a:cubicBezTo>
                  <a:cubicBezTo>
                    <a:pt x="4608" y="9561"/>
                    <a:pt x="4649" y="10094"/>
                    <a:pt x="4788" y="10132"/>
                  </a:cubicBezTo>
                  <a:cubicBezTo>
                    <a:pt x="4927" y="10171"/>
                    <a:pt x="5010" y="10476"/>
                    <a:pt x="4968" y="10743"/>
                  </a:cubicBezTo>
                  <a:cubicBezTo>
                    <a:pt x="4927" y="11010"/>
                    <a:pt x="4872" y="10476"/>
                    <a:pt x="4677" y="10515"/>
                  </a:cubicBezTo>
                  <a:cubicBezTo>
                    <a:pt x="4483" y="10552"/>
                    <a:pt x="4608" y="9865"/>
                    <a:pt x="4386" y="9827"/>
                  </a:cubicBezTo>
                  <a:cubicBezTo>
                    <a:pt x="4164" y="9789"/>
                    <a:pt x="4206" y="8684"/>
                    <a:pt x="3969" y="8684"/>
                  </a:cubicBezTo>
                  <a:cubicBezTo>
                    <a:pt x="3734" y="8684"/>
                    <a:pt x="3720" y="8149"/>
                    <a:pt x="3873" y="7768"/>
                  </a:cubicBezTo>
                  <a:cubicBezTo>
                    <a:pt x="4025" y="7386"/>
                    <a:pt x="3637" y="7044"/>
                    <a:pt x="3637" y="6586"/>
                  </a:cubicBezTo>
                  <a:cubicBezTo>
                    <a:pt x="3637" y="6128"/>
                    <a:pt x="3387" y="6396"/>
                    <a:pt x="3387" y="6014"/>
                  </a:cubicBezTo>
                  <a:cubicBezTo>
                    <a:pt x="3387" y="5632"/>
                    <a:pt x="3276" y="5824"/>
                    <a:pt x="3151" y="5366"/>
                  </a:cubicBezTo>
                  <a:cubicBezTo>
                    <a:pt x="3027" y="4908"/>
                    <a:pt x="2971" y="5328"/>
                    <a:pt x="2860" y="4985"/>
                  </a:cubicBezTo>
                  <a:cubicBezTo>
                    <a:pt x="2749" y="4641"/>
                    <a:pt x="2596" y="4451"/>
                    <a:pt x="2499" y="4565"/>
                  </a:cubicBezTo>
                  <a:cubicBezTo>
                    <a:pt x="2402" y="4680"/>
                    <a:pt x="2180" y="4070"/>
                    <a:pt x="2097" y="3459"/>
                  </a:cubicBezTo>
                  <a:cubicBezTo>
                    <a:pt x="2031" y="2973"/>
                    <a:pt x="1390" y="2163"/>
                    <a:pt x="1306" y="1514"/>
                  </a:cubicBezTo>
                  <a:cubicBezTo>
                    <a:pt x="1223" y="867"/>
                    <a:pt x="1001" y="599"/>
                    <a:pt x="627" y="638"/>
                  </a:cubicBezTo>
                  <a:cubicBezTo>
                    <a:pt x="252" y="676"/>
                    <a:pt x="104" y="-371"/>
                    <a:pt x="16" y="141"/>
                  </a:cubicBezTo>
                  <a:cubicBezTo>
                    <a:pt x="-95" y="790"/>
                    <a:pt x="418" y="2239"/>
                    <a:pt x="654" y="2621"/>
                  </a:cubicBezTo>
                  <a:cubicBezTo>
                    <a:pt x="890" y="3002"/>
                    <a:pt x="1015" y="4374"/>
                    <a:pt x="1292" y="4451"/>
                  </a:cubicBezTo>
                  <a:cubicBezTo>
                    <a:pt x="1570" y="4527"/>
                    <a:pt x="1597" y="6930"/>
                    <a:pt x="1805" y="7044"/>
                  </a:cubicBezTo>
                  <a:cubicBezTo>
                    <a:pt x="2014" y="7158"/>
                    <a:pt x="2458" y="9027"/>
                    <a:pt x="2527" y="10018"/>
                  </a:cubicBezTo>
                  <a:cubicBezTo>
                    <a:pt x="2596" y="11009"/>
                    <a:pt x="3054" y="11505"/>
                    <a:pt x="3207" y="12230"/>
                  </a:cubicBezTo>
                  <a:cubicBezTo>
                    <a:pt x="3359" y="12954"/>
                    <a:pt x="3969" y="13946"/>
                    <a:pt x="4053" y="14250"/>
                  </a:cubicBezTo>
                  <a:cubicBezTo>
                    <a:pt x="4136" y="14555"/>
                    <a:pt x="4219" y="15242"/>
                    <a:pt x="4289" y="14898"/>
                  </a:cubicBezTo>
                  <a:cubicBezTo>
                    <a:pt x="4358" y="14555"/>
                    <a:pt x="4649" y="14898"/>
                    <a:pt x="4788" y="14937"/>
                  </a:cubicBezTo>
                  <a:cubicBezTo>
                    <a:pt x="4927" y="14975"/>
                    <a:pt x="4968" y="13565"/>
                    <a:pt x="4955" y="13031"/>
                  </a:cubicBezTo>
                  <a:close/>
                  <a:moveTo>
                    <a:pt x="11295" y="12039"/>
                  </a:moveTo>
                  <a:cubicBezTo>
                    <a:pt x="11503" y="12077"/>
                    <a:pt x="11475" y="12916"/>
                    <a:pt x="11433" y="13412"/>
                  </a:cubicBezTo>
                  <a:cubicBezTo>
                    <a:pt x="11392" y="13907"/>
                    <a:pt x="11308" y="15086"/>
                    <a:pt x="11489" y="14898"/>
                  </a:cubicBezTo>
                  <a:cubicBezTo>
                    <a:pt x="11711" y="14669"/>
                    <a:pt x="11850" y="13907"/>
                    <a:pt x="11725" y="13640"/>
                  </a:cubicBezTo>
                  <a:cubicBezTo>
                    <a:pt x="11600" y="13373"/>
                    <a:pt x="11614" y="11695"/>
                    <a:pt x="11669" y="11276"/>
                  </a:cubicBezTo>
                  <a:cubicBezTo>
                    <a:pt x="11725" y="10857"/>
                    <a:pt x="12099" y="11162"/>
                    <a:pt x="11974" y="11810"/>
                  </a:cubicBezTo>
                  <a:cubicBezTo>
                    <a:pt x="11850" y="12459"/>
                    <a:pt x="12210" y="12382"/>
                    <a:pt x="12210" y="13107"/>
                  </a:cubicBezTo>
                  <a:cubicBezTo>
                    <a:pt x="12210" y="13831"/>
                    <a:pt x="12418" y="13450"/>
                    <a:pt x="12640" y="13259"/>
                  </a:cubicBezTo>
                  <a:cubicBezTo>
                    <a:pt x="12862" y="13069"/>
                    <a:pt x="12821" y="12725"/>
                    <a:pt x="12668" y="12267"/>
                  </a:cubicBezTo>
                  <a:cubicBezTo>
                    <a:pt x="12516" y="11810"/>
                    <a:pt x="12779" y="11162"/>
                    <a:pt x="12571" y="10781"/>
                  </a:cubicBezTo>
                  <a:cubicBezTo>
                    <a:pt x="12363" y="10399"/>
                    <a:pt x="12224" y="9827"/>
                    <a:pt x="12418" y="9713"/>
                  </a:cubicBezTo>
                  <a:cubicBezTo>
                    <a:pt x="12613" y="9599"/>
                    <a:pt x="13195" y="8684"/>
                    <a:pt x="13126" y="8302"/>
                  </a:cubicBezTo>
                  <a:cubicBezTo>
                    <a:pt x="13056" y="7921"/>
                    <a:pt x="12238" y="8378"/>
                    <a:pt x="12168" y="9065"/>
                  </a:cubicBezTo>
                  <a:cubicBezTo>
                    <a:pt x="12099" y="9751"/>
                    <a:pt x="11517" y="8988"/>
                    <a:pt x="11586" y="7806"/>
                  </a:cubicBezTo>
                  <a:cubicBezTo>
                    <a:pt x="11656" y="6625"/>
                    <a:pt x="12807" y="6433"/>
                    <a:pt x="13140" y="6853"/>
                  </a:cubicBezTo>
                  <a:cubicBezTo>
                    <a:pt x="13473" y="7272"/>
                    <a:pt x="13833" y="6167"/>
                    <a:pt x="13958" y="5518"/>
                  </a:cubicBezTo>
                  <a:cubicBezTo>
                    <a:pt x="14083" y="4870"/>
                    <a:pt x="13695" y="5632"/>
                    <a:pt x="13459" y="6053"/>
                  </a:cubicBezTo>
                  <a:cubicBezTo>
                    <a:pt x="13223" y="6472"/>
                    <a:pt x="12599" y="6014"/>
                    <a:pt x="12280" y="5709"/>
                  </a:cubicBezTo>
                  <a:cubicBezTo>
                    <a:pt x="11961" y="5405"/>
                    <a:pt x="11974" y="6243"/>
                    <a:pt x="11711" y="6357"/>
                  </a:cubicBezTo>
                  <a:cubicBezTo>
                    <a:pt x="11447" y="6472"/>
                    <a:pt x="11503" y="8073"/>
                    <a:pt x="11378" y="8263"/>
                  </a:cubicBezTo>
                  <a:cubicBezTo>
                    <a:pt x="11253" y="8455"/>
                    <a:pt x="11253" y="9636"/>
                    <a:pt x="11003" y="10743"/>
                  </a:cubicBezTo>
                  <a:cubicBezTo>
                    <a:pt x="10754" y="11848"/>
                    <a:pt x="11086" y="12001"/>
                    <a:pt x="11295" y="12039"/>
                  </a:cubicBezTo>
                  <a:close/>
                  <a:moveTo>
                    <a:pt x="821" y="5518"/>
                  </a:moveTo>
                  <a:cubicBezTo>
                    <a:pt x="793" y="5900"/>
                    <a:pt x="945" y="7005"/>
                    <a:pt x="1112" y="6548"/>
                  </a:cubicBezTo>
                  <a:cubicBezTo>
                    <a:pt x="1278" y="6090"/>
                    <a:pt x="848" y="5144"/>
                    <a:pt x="821" y="5518"/>
                  </a:cubicBezTo>
                  <a:close/>
                  <a:moveTo>
                    <a:pt x="6037" y="11123"/>
                  </a:moveTo>
                  <a:cubicBezTo>
                    <a:pt x="6037" y="10781"/>
                    <a:pt x="5679" y="10947"/>
                    <a:pt x="5787" y="11429"/>
                  </a:cubicBezTo>
                  <a:cubicBezTo>
                    <a:pt x="5898" y="11924"/>
                    <a:pt x="6037" y="11467"/>
                    <a:pt x="6037" y="11123"/>
                  </a:cubicBezTo>
                  <a:close/>
                  <a:moveTo>
                    <a:pt x="1501" y="8798"/>
                  </a:moveTo>
                  <a:cubicBezTo>
                    <a:pt x="1473" y="8988"/>
                    <a:pt x="1625" y="9751"/>
                    <a:pt x="1722" y="9522"/>
                  </a:cubicBezTo>
                  <a:cubicBezTo>
                    <a:pt x="1820" y="9293"/>
                    <a:pt x="1588" y="8194"/>
                    <a:pt x="1501" y="8798"/>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6" name="Shape 2933"/>
            <p:cNvSpPr/>
            <p:nvPr/>
          </p:nvSpPr>
          <p:spPr>
            <a:xfrm>
              <a:off x="8798530" y="4916020"/>
              <a:ext cx="74874" cy="27097"/>
            </a:xfrm>
            <a:custGeom>
              <a:avLst/>
              <a:gdLst/>
              <a:ahLst/>
              <a:cxnLst>
                <a:cxn ang="0">
                  <a:pos x="wd2" y="hd2"/>
                </a:cxn>
                <a:cxn ang="5400000">
                  <a:pos x="wd2" y="hd2"/>
                </a:cxn>
                <a:cxn ang="10800000">
                  <a:pos x="wd2" y="hd2"/>
                </a:cxn>
                <a:cxn ang="16200000">
                  <a:pos x="wd2" y="hd2"/>
                </a:cxn>
              </a:cxnLst>
              <a:rect l="0" t="0" r="r" b="b"/>
              <a:pathLst>
                <a:path w="21060" h="18559" extrusionOk="0">
                  <a:moveTo>
                    <a:pt x="11367" y="1943"/>
                  </a:moveTo>
                  <a:cubicBezTo>
                    <a:pt x="8761" y="1619"/>
                    <a:pt x="7715" y="6855"/>
                    <a:pt x="5778" y="10594"/>
                  </a:cubicBezTo>
                  <a:cubicBezTo>
                    <a:pt x="5596" y="10930"/>
                    <a:pt x="5405" y="11242"/>
                    <a:pt x="5211" y="11561"/>
                  </a:cubicBezTo>
                  <a:cubicBezTo>
                    <a:pt x="5892" y="12793"/>
                    <a:pt x="6664" y="14792"/>
                    <a:pt x="7274" y="16844"/>
                  </a:cubicBezTo>
                  <a:cubicBezTo>
                    <a:pt x="11008" y="11443"/>
                    <a:pt x="20525" y="4709"/>
                    <a:pt x="21024" y="1465"/>
                  </a:cubicBezTo>
                  <a:cubicBezTo>
                    <a:pt x="21600" y="-2285"/>
                    <a:pt x="15231" y="2403"/>
                    <a:pt x="11367" y="1943"/>
                  </a:cubicBezTo>
                  <a:close/>
                  <a:moveTo>
                    <a:pt x="2102" y="14161"/>
                  </a:moveTo>
                  <a:cubicBezTo>
                    <a:pt x="1356" y="14309"/>
                    <a:pt x="649" y="14769"/>
                    <a:pt x="0" y="15423"/>
                  </a:cubicBezTo>
                  <a:cubicBezTo>
                    <a:pt x="659" y="17257"/>
                    <a:pt x="1589" y="19315"/>
                    <a:pt x="2131" y="18283"/>
                  </a:cubicBezTo>
                  <a:cubicBezTo>
                    <a:pt x="2574" y="17440"/>
                    <a:pt x="2836" y="15488"/>
                    <a:pt x="3092" y="13743"/>
                  </a:cubicBezTo>
                  <a:cubicBezTo>
                    <a:pt x="2816" y="13884"/>
                    <a:pt x="2533" y="14026"/>
                    <a:pt x="2223" y="14108"/>
                  </a:cubicBezTo>
                  <a:cubicBezTo>
                    <a:pt x="2182" y="14120"/>
                    <a:pt x="2150" y="14149"/>
                    <a:pt x="2102" y="141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7" name="Shape 2934"/>
            <p:cNvSpPr/>
            <p:nvPr/>
          </p:nvSpPr>
          <p:spPr>
            <a:xfrm>
              <a:off x="6100943" y="3523148"/>
              <a:ext cx="264721" cy="291139"/>
            </a:xfrm>
            <a:custGeom>
              <a:avLst/>
              <a:gdLst/>
              <a:ahLst/>
              <a:cxnLst>
                <a:cxn ang="0">
                  <a:pos x="wd2" y="hd2"/>
                </a:cxn>
                <a:cxn ang="5400000">
                  <a:pos x="wd2" y="hd2"/>
                </a:cxn>
                <a:cxn ang="10800000">
                  <a:pos x="wd2" y="hd2"/>
                </a:cxn>
                <a:cxn ang="16200000">
                  <a:pos x="wd2" y="hd2"/>
                </a:cxn>
              </a:cxnLst>
              <a:rect l="0" t="0" r="r" b="b"/>
              <a:pathLst>
                <a:path w="21354" h="21576" extrusionOk="0">
                  <a:moveTo>
                    <a:pt x="17645" y="12117"/>
                  </a:moveTo>
                  <a:cubicBezTo>
                    <a:pt x="16926" y="11711"/>
                    <a:pt x="17396" y="11048"/>
                    <a:pt x="16261" y="11098"/>
                  </a:cubicBezTo>
                  <a:cubicBezTo>
                    <a:pt x="15126" y="11150"/>
                    <a:pt x="13771" y="9854"/>
                    <a:pt x="13356" y="8352"/>
                  </a:cubicBezTo>
                  <a:cubicBezTo>
                    <a:pt x="12940" y="6854"/>
                    <a:pt x="11170" y="6777"/>
                    <a:pt x="10726" y="5887"/>
                  </a:cubicBezTo>
                  <a:cubicBezTo>
                    <a:pt x="10284" y="4996"/>
                    <a:pt x="11142" y="4895"/>
                    <a:pt x="10756" y="4158"/>
                  </a:cubicBezTo>
                  <a:cubicBezTo>
                    <a:pt x="10540" y="3747"/>
                    <a:pt x="11017" y="3385"/>
                    <a:pt x="11581" y="3180"/>
                  </a:cubicBezTo>
                  <a:cubicBezTo>
                    <a:pt x="11535" y="2364"/>
                    <a:pt x="11610" y="1475"/>
                    <a:pt x="11678" y="899"/>
                  </a:cubicBezTo>
                  <a:cubicBezTo>
                    <a:pt x="11240" y="857"/>
                    <a:pt x="10861" y="799"/>
                    <a:pt x="10726" y="725"/>
                  </a:cubicBezTo>
                  <a:cubicBezTo>
                    <a:pt x="10518" y="611"/>
                    <a:pt x="10478" y="0"/>
                    <a:pt x="10353" y="0"/>
                  </a:cubicBezTo>
                  <a:cubicBezTo>
                    <a:pt x="10228" y="0"/>
                    <a:pt x="9067" y="0"/>
                    <a:pt x="8858" y="191"/>
                  </a:cubicBezTo>
                  <a:cubicBezTo>
                    <a:pt x="8651" y="382"/>
                    <a:pt x="8028" y="725"/>
                    <a:pt x="7696" y="535"/>
                  </a:cubicBezTo>
                  <a:cubicBezTo>
                    <a:pt x="7625" y="494"/>
                    <a:pt x="7545" y="453"/>
                    <a:pt x="7464" y="416"/>
                  </a:cubicBezTo>
                  <a:lnTo>
                    <a:pt x="7102" y="725"/>
                  </a:lnTo>
                  <a:cubicBezTo>
                    <a:pt x="7102" y="725"/>
                    <a:pt x="7046" y="1133"/>
                    <a:pt x="6824" y="1133"/>
                  </a:cubicBezTo>
                  <a:cubicBezTo>
                    <a:pt x="6604" y="1133"/>
                    <a:pt x="6272" y="981"/>
                    <a:pt x="6272" y="1335"/>
                  </a:cubicBezTo>
                  <a:cubicBezTo>
                    <a:pt x="6272" y="1692"/>
                    <a:pt x="5662" y="1590"/>
                    <a:pt x="5385" y="1540"/>
                  </a:cubicBezTo>
                  <a:cubicBezTo>
                    <a:pt x="5109" y="1488"/>
                    <a:pt x="4721" y="1590"/>
                    <a:pt x="4721" y="1896"/>
                  </a:cubicBezTo>
                  <a:cubicBezTo>
                    <a:pt x="4721" y="2200"/>
                    <a:pt x="4665" y="2862"/>
                    <a:pt x="4223" y="2506"/>
                  </a:cubicBezTo>
                  <a:cubicBezTo>
                    <a:pt x="3781" y="2149"/>
                    <a:pt x="3337" y="1234"/>
                    <a:pt x="3172" y="1335"/>
                  </a:cubicBezTo>
                  <a:cubicBezTo>
                    <a:pt x="3006" y="1438"/>
                    <a:pt x="2618" y="2556"/>
                    <a:pt x="2231" y="2556"/>
                  </a:cubicBezTo>
                  <a:cubicBezTo>
                    <a:pt x="1991" y="2556"/>
                    <a:pt x="1201" y="2614"/>
                    <a:pt x="634" y="2660"/>
                  </a:cubicBezTo>
                  <a:cubicBezTo>
                    <a:pt x="485" y="3098"/>
                    <a:pt x="644" y="3359"/>
                    <a:pt x="846" y="3472"/>
                  </a:cubicBezTo>
                  <a:cubicBezTo>
                    <a:pt x="1054" y="3585"/>
                    <a:pt x="722" y="4043"/>
                    <a:pt x="473" y="4158"/>
                  </a:cubicBezTo>
                  <a:cubicBezTo>
                    <a:pt x="224" y="4272"/>
                    <a:pt x="-191" y="4158"/>
                    <a:pt x="99" y="4577"/>
                  </a:cubicBezTo>
                  <a:cubicBezTo>
                    <a:pt x="390" y="4996"/>
                    <a:pt x="930" y="5035"/>
                    <a:pt x="639" y="5454"/>
                  </a:cubicBezTo>
                  <a:cubicBezTo>
                    <a:pt x="348" y="5873"/>
                    <a:pt x="639" y="6255"/>
                    <a:pt x="1054" y="6294"/>
                  </a:cubicBezTo>
                  <a:cubicBezTo>
                    <a:pt x="1469" y="6331"/>
                    <a:pt x="2050" y="6255"/>
                    <a:pt x="1926" y="6561"/>
                  </a:cubicBezTo>
                  <a:cubicBezTo>
                    <a:pt x="1853" y="6740"/>
                    <a:pt x="1740" y="6943"/>
                    <a:pt x="1715" y="7143"/>
                  </a:cubicBezTo>
                  <a:cubicBezTo>
                    <a:pt x="2042" y="7056"/>
                    <a:pt x="2331" y="7041"/>
                    <a:pt x="2618" y="6903"/>
                  </a:cubicBezTo>
                  <a:cubicBezTo>
                    <a:pt x="3200" y="6625"/>
                    <a:pt x="2950" y="6140"/>
                    <a:pt x="3918" y="5887"/>
                  </a:cubicBezTo>
                  <a:cubicBezTo>
                    <a:pt x="4887" y="5633"/>
                    <a:pt x="6160" y="6370"/>
                    <a:pt x="6548" y="6903"/>
                  </a:cubicBezTo>
                  <a:cubicBezTo>
                    <a:pt x="6935" y="7438"/>
                    <a:pt x="7046" y="7489"/>
                    <a:pt x="7129" y="7921"/>
                  </a:cubicBezTo>
                  <a:cubicBezTo>
                    <a:pt x="7212" y="8352"/>
                    <a:pt x="7572" y="9218"/>
                    <a:pt x="8900" y="10006"/>
                  </a:cubicBezTo>
                  <a:cubicBezTo>
                    <a:pt x="10228" y="10795"/>
                    <a:pt x="10756" y="11684"/>
                    <a:pt x="11446" y="12014"/>
                  </a:cubicBezTo>
                  <a:cubicBezTo>
                    <a:pt x="12137" y="12345"/>
                    <a:pt x="12831" y="12269"/>
                    <a:pt x="13245" y="12726"/>
                  </a:cubicBezTo>
                  <a:cubicBezTo>
                    <a:pt x="13660" y="13184"/>
                    <a:pt x="14213" y="13438"/>
                    <a:pt x="14878" y="13718"/>
                  </a:cubicBezTo>
                  <a:cubicBezTo>
                    <a:pt x="15542" y="13998"/>
                    <a:pt x="15569" y="14658"/>
                    <a:pt x="16206" y="14735"/>
                  </a:cubicBezTo>
                  <a:cubicBezTo>
                    <a:pt x="16842" y="14811"/>
                    <a:pt x="16427" y="15320"/>
                    <a:pt x="16815" y="15752"/>
                  </a:cubicBezTo>
                  <a:cubicBezTo>
                    <a:pt x="17201" y="16184"/>
                    <a:pt x="17313" y="17100"/>
                    <a:pt x="16899" y="17609"/>
                  </a:cubicBezTo>
                  <a:cubicBezTo>
                    <a:pt x="16483" y="18118"/>
                    <a:pt x="16704" y="18981"/>
                    <a:pt x="16981" y="18981"/>
                  </a:cubicBezTo>
                  <a:cubicBezTo>
                    <a:pt x="17258" y="18981"/>
                    <a:pt x="17839" y="18066"/>
                    <a:pt x="17922" y="17557"/>
                  </a:cubicBezTo>
                  <a:cubicBezTo>
                    <a:pt x="18004" y="17048"/>
                    <a:pt x="18558" y="17075"/>
                    <a:pt x="19001" y="16541"/>
                  </a:cubicBezTo>
                  <a:cubicBezTo>
                    <a:pt x="19443" y="16007"/>
                    <a:pt x="18337" y="15879"/>
                    <a:pt x="18144" y="15192"/>
                  </a:cubicBezTo>
                  <a:cubicBezTo>
                    <a:pt x="17949" y="14506"/>
                    <a:pt x="18974" y="13896"/>
                    <a:pt x="19942" y="14455"/>
                  </a:cubicBezTo>
                  <a:cubicBezTo>
                    <a:pt x="20910" y="15015"/>
                    <a:pt x="21298" y="15396"/>
                    <a:pt x="21353" y="14532"/>
                  </a:cubicBezTo>
                  <a:cubicBezTo>
                    <a:pt x="21409" y="13668"/>
                    <a:pt x="18364" y="12523"/>
                    <a:pt x="17645" y="12117"/>
                  </a:cubicBezTo>
                  <a:close/>
                  <a:moveTo>
                    <a:pt x="4084" y="12930"/>
                  </a:moveTo>
                  <a:cubicBezTo>
                    <a:pt x="3476" y="13413"/>
                    <a:pt x="2974" y="12846"/>
                    <a:pt x="2728" y="13234"/>
                  </a:cubicBezTo>
                  <a:cubicBezTo>
                    <a:pt x="2424" y="13718"/>
                    <a:pt x="3669" y="14455"/>
                    <a:pt x="3420" y="15446"/>
                  </a:cubicBezTo>
                  <a:cubicBezTo>
                    <a:pt x="3172" y="16438"/>
                    <a:pt x="3559" y="17684"/>
                    <a:pt x="4195" y="17100"/>
                  </a:cubicBezTo>
                  <a:cubicBezTo>
                    <a:pt x="4832" y="16515"/>
                    <a:pt x="5137" y="16795"/>
                    <a:pt x="5496" y="16362"/>
                  </a:cubicBezTo>
                  <a:cubicBezTo>
                    <a:pt x="5856" y="15931"/>
                    <a:pt x="5552" y="14329"/>
                    <a:pt x="5800" y="13566"/>
                  </a:cubicBezTo>
                  <a:cubicBezTo>
                    <a:pt x="6050" y="12803"/>
                    <a:pt x="4693" y="12447"/>
                    <a:pt x="4084" y="12930"/>
                  </a:cubicBezTo>
                  <a:close/>
                  <a:moveTo>
                    <a:pt x="14794" y="18702"/>
                  </a:moveTo>
                  <a:cubicBezTo>
                    <a:pt x="13659" y="18930"/>
                    <a:pt x="13190" y="19007"/>
                    <a:pt x="12526" y="18702"/>
                  </a:cubicBezTo>
                  <a:cubicBezTo>
                    <a:pt x="11861" y="18397"/>
                    <a:pt x="10785" y="18980"/>
                    <a:pt x="10949" y="19387"/>
                  </a:cubicBezTo>
                  <a:cubicBezTo>
                    <a:pt x="11058" y="19668"/>
                    <a:pt x="11502" y="20023"/>
                    <a:pt x="12885" y="20355"/>
                  </a:cubicBezTo>
                  <a:cubicBezTo>
                    <a:pt x="14269" y="20684"/>
                    <a:pt x="14435" y="21548"/>
                    <a:pt x="15016" y="21575"/>
                  </a:cubicBezTo>
                  <a:cubicBezTo>
                    <a:pt x="15597" y="21600"/>
                    <a:pt x="15653" y="21091"/>
                    <a:pt x="15515" y="20405"/>
                  </a:cubicBezTo>
                  <a:cubicBezTo>
                    <a:pt x="15376" y="19718"/>
                    <a:pt x="16206" y="18930"/>
                    <a:pt x="16288" y="18803"/>
                  </a:cubicBezTo>
                  <a:cubicBezTo>
                    <a:pt x="16371" y="18676"/>
                    <a:pt x="15928" y="18472"/>
                    <a:pt x="14794" y="1870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8" name="Shape 2935"/>
            <p:cNvSpPr/>
            <p:nvPr/>
          </p:nvSpPr>
          <p:spPr>
            <a:xfrm>
              <a:off x="6365413" y="3628935"/>
              <a:ext cx="28057" cy="37239"/>
            </a:xfrm>
            <a:custGeom>
              <a:avLst/>
              <a:gdLst/>
              <a:ahLst/>
              <a:cxnLst>
                <a:cxn ang="0">
                  <a:pos x="wd2" y="hd2"/>
                </a:cxn>
                <a:cxn ang="5400000">
                  <a:pos x="wd2" y="hd2"/>
                </a:cxn>
                <a:cxn ang="10800000">
                  <a:pos x="wd2" y="hd2"/>
                </a:cxn>
                <a:cxn ang="16200000">
                  <a:pos x="wd2" y="hd2"/>
                </a:cxn>
              </a:cxnLst>
              <a:rect l="0" t="0" r="r" b="b"/>
              <a:pathLst>
                <a:path w="21600" h="21600" extrusionOk="0">
                  <a:moveTo>
                    <a:pt x="7576" y="0"/>
                  </a:moveTo>
                  <a:cubicBezTo>
                    <a:pt x="3917" y="3725"/>
                    <a:pt x="331" y="8447"/>
                    <a:pt x="742" y="9990"/>
                  </a:cubicBezTo>
                  <a:cubicBezTo>
                    <a:pt x="921" y="10669"/>
                    <a:pt x="616" y="12199"/>
                    <a:pt x="0" y="14159"/>
                  </a:cubicBezTo>
                  <a:cubicBezTo>
                    <a:pt x="4706" y="17023"/>
                    <a:pt x="9272" y="19915"/>
                    <a:pt x="12626" y="21220"/>
                  </a:cubicBezTo>
                  <a:cubicBezTo>
                    <a:pt x="12964" y="21358"/>
                    <a:pt x="13256" y="21475"/>
                    <a:pt x="13574" y="21600"/>
                  </a:cubicBezTo>
                  <a:cubicBezTo>
                    <a:pt x="14621" y="17173"/>
                    <a:pt x="18671" y="12611"/>
                    <a:pt x="21600" y="12082"/>
                  </a:cubicBezTo>
                  <a:cubicBezTo>
                    <a:pt x="17497" y="8289"/>
                    <a:pt x="11466" y="2934"/>
                    <a:pt x="7576" y="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89" name="Shape 2936"/>
            <p:cNvSpPr/>
            <p:nvPr/>
          </p:nvSpPr>
          <p:spPr>
            <a:xfrm>
              <a:off x="6374229" y="3549595"/>
              <a:ext cx="93044" cy="115736"/>
            </a:xfrm>
            <a:custGeom>
              <a:avLst/>
              <a:gdLst/>
              <a:ahLst/>
              <a:cxnLst>
                <a:cxn ang="0">
                  <a:pos x="wd2" y="hd2"/>
                </a:cxn>
                <a:cxn ang="5400000">
                  <a:pos x="wd2" y="hd2"/>
                </a:cxn>
                <a:cxn ang="10800000">
                  <a:pos x="wd2" y="hd2"/>
                </a:cxn>
                <a:cxn ang="16200000">
                  <a:pos x="wd2" y="hd2"/>
                </a:cxn>
              </a:cxnLst>
              <a:rect l="0" t="0" r="r" b="b"/>
              <a:pathLst>
                <a:path w="20909" h="21600" extrusionOk="0">
                  <a:moveTo>
                    <a:pt x="18940" y="14412"/>
                  </a:moveTo>
                  <a:cubicBezTo>
                    <a:pt x="17783" y="13545"/>
                    <a:pt x="17899" y="12012"/>
                    <a:pt x="18940" y="11433"/>
                  </a:cubicBezTo>
                  <a:cubicBezTo>
                    <a:pt x="19981" y="10857"/>
                    <a:pt x="19054" y="10089"/>
                    <a:pt x="19054" y="9129"/>
                  </a:cubicBezTo>
                  <a:cubicBezTo>
                    <a:pt x="19054" y="8169"/>
                    <a:pt x="14084" y="7880"/>
                    <a:pt x="13271" y="7688"/>
                  </a:cubicBezTo>
                  <a:cubicBezTo>
                    <a:pt x="12465" y="7497"/>
                    <a:pt x="13852" y="4998"/>
                    <a:pt x="12581" y="4998"/>
                  </a:cubicBezTo>
                  <a:cubicBezTo>
                    <a:pt x="11306" y="4998"/>
                    <a:pt x="10845" y="4232"/>
                    <a:pt x="10845" y="3462"/>
                  </a:cubicBezTo>
                  <a:cubicBezTo>
                    <a:pt x="10845" y="2694"/>
                    <a:pt x="8880" y="1445"/>
                    <a:pt x="8994" y="963"/>
                  </a:cubicBezTo>
                  <a:cubicBezTo>
                    <a:pt x="9011" y="896"/>
                    <a:pt x="9068" y="833"/>
                    <a:pt x="9139" y="770"/>
                  </a:cubicBezTo>
                  <a:cubicBezTo>
                    <a:pt x="8423" y="679"/>
                    <a:pt x="7874" y="606"/>
                    <a:pt x="7671" y="570"/>
                  </a:cubicBezTo>
                  <a:cubicBezTo>
                    <a:pt x="6814" y="429"/>
                    <a:pt x="5432" y="0"/>
                    <a:pt x="5432" y="0"/>
                  </a:cubicBezTo>
                  <a:cubicBezTo>
                    <a:pt x="5432" y="0"/>
                    <a:pt x="2225" y="860"/>
                    <a:pt x="0" y="1424"/>
                  </a:cubicBezTo>
                  <a:cubicBezTo>
                    <a:pt x="149" y="2551"/>
                    <a:pt x="505" y="3778"/>
                    <a:pt x="1360" y="4045"/>
                  </a:cubicBezTo>
                  <a:cubicBezTo>
                    <a:pt x="3016" y="4561"/>
                    <a:pt x="2399" y="5934"/>
                    <a:pt x="3016" y="7142"/>
                  </a:cubicBezTo>
                  <a:cubicBezTo>
                    <a:pt x="3639" y="8347"/>
                    <a:pt x="3432" y="13852"/>
                    <a:pt x="2604" y="13852"/>
                  </a:cubicBezTo>
                  <a:cubicBezTo>
                    <a:pt x="2252" y="13852"/>
                    <a:pt x="1447" y="14570"/>
                    <a:pt x="660" y="15460"/>
                  </a:cubicBezTo>
                  <a:cubicBezTo>
                    <a:pt x="1795" y="16404"/>
                    <a:pt x="3556" y="18127"/>
                    <a:pt x="4753" y="19347"/>
                  </a:cubicBezTo>
                  <a:cubicBezTo>
                    <a:pt x="4808" y="19335"/>
                    <a:pt x="4862" y="19309"/>
                    <a:pt x="4914" y="19309"/>
                  </a:cubicBezTo>
                  <a:cubicBezTo>
                    <a:pt x="5947" y="19309"/>
                    <a:pt x="9741" y="21600"/>
                    <a:pt x="9741" y="21600"/>
                  </a:cubicBezTo>
                  <a:cubicBezTo>
                    <a:pt x="9741" y="21600"/>
                    <a:pt x="15105" y="20672"/>
                    <a:pt x="18723" y="20237"/>
                  </a:cubicBezTo>
                  <a:cubicBezTo>
                    <a:pt x="18775" y="19778"/>
                    <a:pt x="18890" y="19249"/>
                    <a:pt x="18824" y="18924"/>
                  </a:cubicBezTo>
                  <a:cubicBezTo>
                    <a:pt x="18708" y="18348"/>
                    <a:pt x="19520" y="17197"/>
                    <a:pt x="20559" y="17197"/>
                  </a:cubicBezTo>
                  <a:cubicBezTo>
                    <a:pt x="21600" y="17197"/>
                    <a:pt x="20095" y="15277"/>
                    <a:pt x="18940" y="14412"/>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285"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潜在市场</a:t>
            </a:r>
            <a:endParaRPr lang="zh-CN" altLang="en-US" b="1" dirty="0">
              <a:latin typeface="微软雅黑" panose="020B0503020204020204" pitchFamily="34" charset="-122"/>
              <a:ea typeface="微软雅黑" panose="020B0503020204020204" pitchFamily="34" charset="-122"/>
            </a:endParaRPr>
          </a:p>
        </p:txBody>
      </p:sp>
      <p:sp>
        <p:nvSpPr>
          <p:cNvPr id="286"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grpSp>
        <p:nvGrpSpPr>
          <p:cNvPr id="190" name="Group 189"/>
          <p:cNvGrpSpPr/>
          <p:nvPr/>
        </p:nvGrpSpPr>
        <p:grpSpPr>
          <a:xfrm>
            <a:off x="9661925" y="5067584"/>
            <a:ext cx="269260" cy="580709"/>
            <a:chOff x="1574107" y="5271091"/>
            <a:chExt cx="233460" cy="503500"/>
          </a:xfrm>
          <a:solidFill>
            <a:schemeClr val="accent1"/>
          </a:solidFill>
        </p:grpSpPr>
        <p:sp>
          <p:nvSpPr>
            <p:cNvPr id="191" name="Oval 190"/>
            <p:cNvSpPr>
              <a:spLocks noChangeArrowheads="1"/>
            </p:cNvSpPr>
            <p:nvPr/>
          </p:nvSpPr>
          <p:spPr bwMode="auto">
            <a:xfrm>
              <a:off x="1652644" y="5271091"/>
              <a:ext cx="74234" cy="76386"/>
            </a:xfrm>
            <a:prstGeom prst="ellipse">
              <a:avLst/>
            </a:prstGeom>
            <a:grpFill/>
            <a:ln>
              <a:noFill/>
            </a:ln>
          </p:spPr>
          <p:txBody>
            <a:bodyPr vert="horz" wrap="square" lIns="91440" tIns="45720" rIns="91440" bIns="45720" numCol="1" anchor="t" anchorCtr="0" compatLnSpc="1"/>
            <a:lstStyle/>
            <a:p>
              <a:endParaRPr lang="en-US" dirty="0"/>
            </a:p>
          </p:txBody>
        </p:sp>
        <p:sp>
          <p:nvSpPr>
            <p:cNvPr id="192" name="Freeform 7"/>
            <p:cNvSpPr/>
            <p:nvPr/>
          </p:nvSpPr>
          <p:spPr bwMode="auto">
            <a:xfrm>
              <a:off x="1574107" y="5362539"/>
              <a:ext cx="233460" cy="412052"/>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p:spPr>
          <p:txBody>
            <a:bodyPr vert="horz" wrap="square" lIns="91440" tIns="45720" rIns="91440" bIns="45720" numCol="1" anchor="t" anchorCtr="0" compatLnSpc="1"/>
            <a:lstStyle/>
            <a:p>
              <a:endParaRPr lang="en-US" dirty="0"/>
            </a:p>
          </p:txBody>
        </p:sp>
      </p:grpSp>
      <p:grpSp>
        <p:nvGrpSpPr>
          <p:cNvPr id="193" name="Group 192"/>
          <p:cNvGrpSpPr/>
          <p:nvPr/>
        </p:nvGrpSpPr>
        <p:grpSpPr>
          <a:xfrm>
            <a:off x="10037450" y="5049233"/>
            <a:ext cx="235528" cy="599060"/>
            <a:chOff x="3042874" y="5329084"/>
            <a:chExt cx="204213" cy="519412"/>
          </a:xfrm>
          <a:solidFill>
            <a:schemeClr val="accent2"/>
          </a:solidFill>
        </p:grpSpPr>
        <p:sp>
          <p:nvSpPr>
            <p:cNvPr id="194" name="Freeform 12"/>
            <p:cNvSpPr/>
            <p:nvPr/>
          </p:nvSpPr>
          <p:spPr bwMode="auto">
            <a:xfrm>
              <a:off x="3042874" y="5417872"/>
              <a:ext cx="204213" cy="430624"/>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p:spPr>
          <p:txBody>
            <a:bodyPr vert="horz" wrap="square" lIns="91440" tIns="45720" rIns="91440" bIns="45720" numCol="1" anchor="t" anchorCtr="0" compatLnSpc="1"/>
            <a:lstStyle/>
            <a:p>
              <a:endParaRPr lang="en-US" dirty="0"/>
            </a:p>
          </p:txBody>
        </p:sp>
        <p:sp>
          <p:nvSpPr>
            <p:cNvPr id="195" name="Oval 13"/>
            <p:cNvSpPr>
              <a:spLocks noChangeArrowheads="1"/>
            </p:cNvSpPr>
            <p:nvPr/>
          </p:nvSpPr>
          <p:spPr bwMode="auto">
            <a:xfrm>
              <a:off x="3105026" y="5329084"/>
              <a:ext cx="81020" cy="81020"/>
            </a:xfrm>
            <a:prstGeom prst="ellipse">
              <a:avLst/>
            </a:prstGeom>
            <a:grpFill/>
            <a:ln>
              <a:noFill/>
            </a:ln>
          </p:spPr>
          <p:txBody>
            <a:bodyPr vert="horz" wrap="square" lIns="91440" tIns="45720" rIns="91440" bIns="45720" numCol="1" anchor="t" anchorCtr="0" compatLnSpc="1"/>
            <a:lstStyle/>
            <a:p>
              <a:endParaRPr lang="en-US" dirty="0"/>
            </a:p>
          </p:txBody>
        </p:sp>
      </p:grpSp>
      <p:grpSp>
        <p:nvGrpSpPr>
          <p:cNvPr id="196" name="Group 195"/>
          <p:cNvGrpSpPr/>
          <p:nvPr/>
        </p:nvGrpSpPr>
        <p:grpSpPr>
          <a:xfrm>
            <a:off x="7911067" y="3195620"/>
            <a:ext cx="269260" cy="580709"/>
            <a:chOff x="1574107" y="5271091"/>
            <a:chExt cx="233460" cy="503500"/>
          </a:xfrm>
          <a:solidFill>
            <a:schemeClr val="accent1"/>
          </a:solidFill>
        </p:grpSpPr>
        <p:sp>
          <p:nvSpPr>
            <p:cNvPr id="197" name="Oval 196"/>
            <p:cNvSpPr>
              <a:spLocks noChangeArrowheads="1"/>
            </p:cNvSpPr>
            <p:nvPr/>
          </p:nvSpPr>
          <p:spPr bwMode="auto">
            <a:xfrm>
              <a:off x="1652644" y="5271091"/>
              <a:ext cx="74234" cy="76386"/>
            </a:xfrm>
            <a:prstGeom prst="ellipse">
              <a:avLst/>
            </a:prstGeom>
            <a:grpFill/>
            <a:ln>
              <a:noFill/>
            </a:ln>
          </p:spPr>
          <p:txBody>
            <a:bodyPr vert="horz" wrap="square" lIns="91440" tIns="45720" rIns="91440" bIns="45720" numCol="1" anchor="t" anchorCtr="0" compatLnSpc="1"/>
            <a:lstStyle/>
            <a:p>
              <a:endParaRPr lang="en-US" dirty="0"/>
            </a:p>
          </p:txBody>
        </p:sp>
        <p:sp>
          <p:nvSpPr>
            <p:cNvPr id="198" name="Freeform 7"/>
            <p:cNvSpPr/>
            <p:nvPr/>
          </p:nvSpPr>
          <p:spPr bwMode="auto">
            <a:xfrm>
              <a:off x="1574107" y="5362539"/>
              <a:ext cx="233460" cy="412052"/>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p:spPr>
          <p:txBody>
            <a:bodyPr vert="horz" wrap="square" lIns="91440" tIns="45720" rIns="91440" bIns="45720" numCol="1" anchor="t" anchorCtr="0" compatLnSpc="1"/>
            <a:lstStyle/>
            <a:p>
              <a:endParaRPr lang="en-US" dirty="0"/>
            </a:p>
          </p:txBody>
        </p:sp>
      </p:grpSp>
      <p:grpSp>
        <p:nvGrpSpPr>
          <p:cNvPr id="199" name="Group 198"/>
          <p:cNvGrpSpPr/>
          <p:nvPr/>
        </p:nvGrpSpPr>
        <p:grpSpPr>
          <a:xfrm>
            <a:off x="8286592" y="3177269"/>
            <a:ext cx="235528" cy="599060"/>
            <a:chOff x="3042874" y="5329084"/>
            <a:chExt cx="204213" cy="519412"/>
          </a:xfrm>
          <a:solidFill>
            <a:schemeClr val="accent2"/>
          </a:solidFill>
        </p:grpSpPr>
        <p:sp>
          <p:nvSpPr>
            <p:cNvPr id="200" name="Freeform 12"/>
            <p:cNvSpPr/>
            <p:nvPr/>
          </p:nvSpPr>
          <p:spPr bwMode="auto">
            <a:xfrm>
              <a:off x="3042874" y="5417872"/>
              <a:ext cx="204213" cy="430624"/>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p:spPr>
          <p:txBody>
            <a:bodyPr vert="horz" wrap="square" lIns="91440" tIns="45720" rIns="91440" bIns="45720" numCol="1" anchor="t" anchorCtr="0" compatLnSpc="1"/>
            <a:lstStyle/>
            <a:p>
              <a:endParaRPr lang="en-US" dirty="0"/>
            </a:p>
          </p:txBody>
        </p:sp>
        <p:sp>
          <p:nvSpPr>
            <p:cNvPr id="201" name="Oval 13"/>
            <p:cNvSpPr>
              <a:spLocks noChangeArrowheads="1"/>
            </p:cNvSpPr>
            <p:nvPr/>
          </p:nvSpPr>
          <p:spPr bwMode="auto">
            <a:xfrm>
              <a:off x="3105026" y="5329084"/>
              <a:ext cx="81020" cy="81020"/>
            </a:xfrm>
            <a:prstGeom prst="ellipse">
              <a:avLst/>
            </a:prstGeom>
            <a:grpFill/>
            <a:ln>
              <a:noFill/>
            </a:ln>
          </p:spPr>
          <p:txBody>
            <a:bodyPr vert="horz" wrap="square" lIns="91440" tIns="45720" rIns="91440" bIns="45720" numCol="1" anchor="t" anchorCtr="0" compatLnSpc="1"/>
            <a:lstStyle/>
            <a:p>
              <a:endParaRPr lang="en-US" dirty="0"/>
            </a:p>
          </p:txBody>
        </p:sp>
      </p:grpSp>
      <p:grpSp>
        <p:nvGrpSpPr>
          <p:cNvPr id="202" name="Group 201"/>
          <p:cNvGrpSpPr/>
          <p:nvPr/>
        </p:nvGrpSpPr>
        <p:grpSpPr>
          <a:xfrm>
            <a:off x="4468849" y="4174247"/>
            <a:ext cx="269260" cy="580709"/>
            <a:chOff x="1574107" y="5271091"/>
            <a:chExt cx="233460" cy="503500"/>
          </a:xfrm>
          <a:solidFill>
            <a:schemeClr val="accent1"/>
          </a:solidFill>
        </p:grpSpPr>
        <p:sp>
          <p:nvSpPr>
            <p:cNvPr id="203" name="Oval 202"/>
            <p:cNvSpPr>
              <a:spLocks noChangeArrowheads="1"/>
            </p:cNvSpPr>
            <p:nvPr/>
          </p:nvSpPr>
          <p:spPr bwMode="auto">
            <a:xfrm>
              <a:off x="1652644" y="5271091"/>
              <a:ext cx="74234" cy="76386"/>
            </a:xfrm>
            <a:prstGeom prst="ellipse">
              <a:avLst/>
            </a:prstGeom>
            <a:grpFill/>
            <a:ln>
              <a:noFill/>
            </a:ln>
          </p:spPr>
          <p:txBody>
            <a:bodyPr vert="horz" wrap="square" lIns="91440" tIns="45720" rIns="91440" bIns="45720" numCol="1" anchor="t" anchorCtr="0" compatLnSpc="1"/>
            <a:lstStyle/>
            <a:p>
              <a:endParaRPr lang="en-US" dirty="0"/>
            </a:p>
          </p:txBody>
        </p:sp>
        <p:sp>
          <p:nvSpPr>
            <p:cNvPr id="204" name="Freeform 7"/>
            <p:cNvSpPr/>
            <p:nvPr/>
          </p:nvSpPr>
          <p:spPr bwMode="auto">
            <a:xfrm>
              <a:off x="1574107" y="5362539"/>
              <a:ext cx="233460" cy="412052"/>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p:spPr>
          <p:txBody>
            <a:bodyPr vert="horz" wrap="square" lIns="91440" tIns="45720" rIns="91440" bIns="45720" numCol="1" anchor="t" anchorCtr="0" compatLnSpc="1"/>
            <a:lstStyle/>
            <a:p>
              <a:endParaRPr lang="en-US" dirty="0"/>
            </a:p>
          </p:txBody>
        </p:sp>
      </p:grpSp>
      <p:grpSp>
        <p:nvGrpSpPr>
          <p:cNvPr id="205" name="Group 204"/>
          <p:cNvGrpSpPr/>
          <p:nvPr/>
        </p:nvGrpSpPr>
        <p:grpSpPr>
          <a:xfrm>
            <a:off x="4844374" y="4155896"/>
            <a:ext cx="235528" cy="599060"/>
            <a:chOff x="3042874" y="5329084"/>
            <a:chExt cx="204213" cy="519412"/>
          </a:xfrm>
          <a:solidFill>
            <a:schemeClr val="accent2"/>
          </a:solidFill>
        </p:grpSpPr>
        <p:sp>
          <p:nvSpPr>
            <p:cNvPr id="206" name="Freeform 12"/>
            <p:cNvSpPr/>
            <p:nvPr/>
          </p:nvSpPr>
          <p:spPr bwMode="auto">
            <a:xfrm>
              <a:off x="3042874" y="5417872"/>
              <a:ext cx="204213" cy="430624"/>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p:spPr>
          <p:txBody>
            <a:bodyPr vert="horz" wrap="square" lIns="91440" tIns="45720" rIns="91440" bIns="45720" numCol="1" anchor="t" anchorCtr="0" compatLnSpc="1"/>
            <a:lstStyle/>
            <a:p>
              <a:endParaRPr lang="en-US" dirty="0"/>
            </a:p>
          </p:txBody>
        </p:sp>
        <p:sp>
          <p:nvSpPr>
            <p:cNvPr id="207" name="Oval 13"/>
            <p:cNvSpPr>
              <a:spLocks noChangeArrowheads="1"/>
            </p:cNvSpPr>
            <p:nvPr/>
          </p:nvSpPr>
          <p:spPr bwMode="auto">
            <a:xfrm>
              <a:off x="3105026" y="5329084"/>
              <a:ext cx="81020" cy="81020"/>
            </a:xfrm>
            <a:prstGeom prst="ellipse">
              <a:avLst/>
            </a:prstGeom>
            <a:grpFill/>
            <a:ln>
              <a:noFill/>
            </a:ln>
          </p:spPr>
          <p:txBody>
            <a:bodyPr vert="horz" wrap="square" lIns="91440" tIns="45720" rIns="91440" bIns="45720" numCol="1" anchor="t" anchorCtr="0" compatLnSpc="1"/>
            <a:lstStyle/>
            <a:p>
              <a:endParaRPr lang="en-US" dirty="0"/>
            </a:p>
          </p:txBody>
        </p:sp>
      </p:grpSp>
      <p:cxnSp>
        <p:nvCxnSpPr>
          <p:cNvPr id="208" name="Straight Connector 207"/>
          <p:cNvCxnSpPr/>
          <p:nvPr/>
        </p:nvCxnSpPr>
        <p:spPr>
          <a:xfrm flipH="1">
            <a:off x="1944041" y="4791655"/>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09" name="Text Placeholder 8"/>
          <p:cNvSpPr>
            <a:spLocks noGrp="1"/>
          </p:cNvSpPr>
          <p:nvPr>
            <p:ph type="body" sz="quarter" idx="18"/>
          </p:nvPr>
        </p:nvSpPr>
        <p:spPr>
          <a:xfrm>
            <a:off x="1799536" y="4421398"/>
            <a:ext cx="1433078" cy="300763"/>
          </a:xfrm>
        </p:spPr>
        <p:txBody>
          <a:bodyPr>
            <a:normAutofit fontScale="92500" lnSpcReduction="10000"/>
          </a:bodyPr>
          <a:lstStyle/>
          <a:p>
            <a:r>
              <a:rPr lang="zh-CN" altLang="en-US" dirty="0" smtClean="0"/>
              <a:t>智利</a:t>
            </a:r>
            <a:endParaRPr lang="en-AU" dirty="0"/>
          </a:p>
        </p:txBody>
      </p:sp>
      <p:sp>
        <p:nvSpPr>
          <p:cNvPr id="210" name="Text Placeholder 9"/>
          <p:cNvSpPr>
            <a:spLocks noGrp="1"/>
          </p:cNvSpPr>
          <p:nvPr>
            <p:ph type="body" sz="quarter" idx="19"/>
          </p:nvPr>
        </p:nvSpPr>
        <p:spPr>
          <a:xfrm>
            <a:off x="1799536" y="4928387"/>
            <a:ext cx="1401348" cy="938212"/>
          </a:xfrm>
        </p:spPr>
        <p:txBody>
          <a:bodyPr/>
          <a:lstStyle/>
          <a:p>
            <a:r>
              <a:rPr lang="zh-CN" altLang="en-US" dirty="0" smtClean="0"/>
              <a:t>男人</a:t>
            </a:r>
            <a:r>
              <a:rPr lang="id-ID" dirty="0" smtClean="0"/>
              <a:t>: 45 %</a:t>
            </a:r>
            <a:endParaRPr lang="id-ID" dirty="0" smtClean="0"/>
          </a:p>
          <a:p>
            <a:r>
              <a:rPr lang="zh-CN" altLang="en-US" dirty="0" smtClean="0"/>
              <a:t>女人</a:t>
            </a:r>
            <a:r>
              <a:rPr lang="id-ID" dirty="0" smtClean="0"/>
              <a:t>: 55 %</a:t>
            </a:r>
            <a:endParaRPr lang="en-AU" dirty="0"/>
          </a:p>
        </p:txBody>
      </p:sp>
      <p:grpSp>
        <p:nvGrpSpPr>
          <p:cNvPr id="211" name="Group 210"/>
          <p:cNvGrpSpPr/>
          <p:nvPr/>
        </p:nvGrpSpPr>
        <p:grpSpPr>
          <a:xfrm flipH="1">
            <a:off x="8347104" y="3219987"/>
            <a:ext cx="2727296" cy="667825"/>
            <a:chOff x="1392530" y="2481978"/>
            <a:chExt cx="3062709" cy="667825"/>
          </a:xfrm>
        </p:grpSpPr>
        <p:cxnSp>
          <p:nvCxnSpPr>
            <p:cNvPr id="212" name="Straight Connector 211"/>
            <p:cNvCxnSpPr/>
            <p:nvPr/>
          </p:nvCxnSpPr>
          <p:spPr>
            <a:xfrm flipH="1" flipV="1">
              <a:off x="3555062" y="2481981"/>
              <a:ext cx="900177" cy="667822"/>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1392530" y="2481978"/>
              <a:ext cx="2162533"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14" name="Text Placeholder 8"/>
          <p:cNvSpPr>
            <a:spLocks noGrp="1"/>
          </p:cNvSpPr>
          <p:nvPr>
            <p:ph type="body" sz="quarter" idx="18"/>
          </p:nvPr>
        </p:nvSpPr>
        <p:spPr>
          <a:xfrm>
            <a:off x="10404991" y="2833551"/>
            <a:ext cx="1433078" cy="300763"/>
          </a:xfrm>
        </p:spPr>
        <p:txBody>
          <a:bodyPr>
            <a:normAutofit fontScale="92500" lnSpcReduction="10000"/>
          </a:bodyPr>
          <a:lstStyle/>
          <a:p>
            <a:r>
              <a:rPr lang="zh-CN" altLang="en-US" dirty="0" smtClean="0"/>
              <a:t>中国</a:t>
            </a:r>
            <a:endParaRPr lang="en-AU" dirty="0"/>
          </a:p>
        </p:txBody>
      </p:sp>
      <p:sp>
        <p:nvSpPr>
          <p:cNvPr id="215" name="Text Placeholder 9"/>
          <p:cNvSpPr>
            <a:spLocks noGrp="1"/>
          </p:cNvSpPr>
          <p:nvPr>
            <p:ph type="body" sz="quarter" idx="19"/>
          </p:nvPr>
        </p:nvSpPr>
        <p:spPr>
          <a:xfrm>
            <a:off x="10404991" y="3340540"/>
            <a:ext cx="1401348" cy="938212"/>
          </a:xfrm>
        </p:spPr>
        <p:txBody>
          <a:bodyPr/>
          <a:lstStyle/>
          <a:p>
            <a:r>
              <a:rPr lang="zh-CN" altLang="en-US" dirty="0" smtClean="0"/>
              <a:t>男人</a:t>
            </a:r>
            <a:r>
              <a:rPr lang="id-ID" dirty="0" smtClean="0"/>
              <a:t>: 75 %</a:t>
            </a:r>
            <a:endParaRPr lang="id-ID" dirty="0" smtClean="0"/>
          </a:p>
          <a:p>
            <a:r>
              <a:rPr lang="zh-CN" altLang="en-US" dirty="0" smtClean="0"/>
              <a:t>女人</a:t>
            </a:r>
            <a:r>
              <a:rPr lang="id-ID" dirty="0" smtClean="0"/>
              <a:t>: 35 %</a:t>
            </a:r>
            <a:endParaRPr lang="en-AU" dirty="0"/>
          </a:p>
        </p:txBody>
      </p:sp>
      <p:grpSp>
        <p:nvGrpSpPr>
          <p:cNvPr id="216" name="Group 215"/>
          <p:cNvGrpSpPr/>
          <p:nvPr/>
        </p:nvGrpSpPr>
        <p:grpSpPr>
          <a:xfrm>
            <a:off x="7029962" y="5703920"/>
            <a:ext cx="2835881" cy="287015"/>
            <a:chOff x="1392530" y="2106042"/>
            <a:chExt cx="2835881" cy="375937"/>
          </a:xfrm>
        </p:grpSpPr>
        <p:cxnSp>
          <p:nvCxnSpPr>
            <p:cNvPr id="217" name="Straight Connector 216"/>
            <p:cNvCxnSpPr/>
            <p:nvPr/>
          </p:nvCxnSpPr>
          <p:spPr>
            <a:xfrm flipH="1">
              <a:off x="3555063" y="2106042"/>
              <a:ext cx="673348" cy="375937"/>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flipH="1">
              <a:off x="1392530" y="2481978"/>
              <a:ext cx="2162533"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219" name="Text Placeholder 8"/>
          <p:cNvSpPr>
            <a:spLocks noGrp="1"/>
          </p:cNvSpPr>
          <p:nvPr>
            <p:ph type="body" sz="quarter" idx="18"/>
          </p:nvPr>
        </p:nvSpPr>
        <p:spPr>
          <a:xfrm>
            <a:off x="6889847" y="5612165"/>
            <a:ext cx="2096398" cy="300763"/>
          </a:xfrm>
        </p:spPr>
        <p:txBody>
          <a:bodyPr>
            <a:normAutofit fontScale="92500" lnSpcReduction="10000"/>
          </a:bodyPr>
          <a:lstStyle/>
          <a:p>
            <a:r>
              <a:rPr lang="zh-CN" altLang="en-US" dirty="0" smtClean="0"/>
              <a:t>新西兰</a:t>
            </a:r>
            <a:endParaRPr lang="en-AU" dirty="0"/>
          </a:p>
        </p:txBody>
      </p:sp>
      <p:sp>
        <p:nvSpPr>
          <p:cNvPr id="220" name="Text Placeholder 9"/>
          <p:cNvSpPr>
            <a:spLocks noGrp="1"/>
          </p:cNvSpPr>
          <p:nvPr>
            <p:ph type="body" sz="quarter" idx="19"/>
          </p:nvPr>
        </p:nvSpPr>
        <p:spPr>
          <a:xfrm>
            <a:off x="6889846" y="6119155"/>
            <a:ext cx="2068115" cy="553570"/>
          </a:xfrm>
        </p:spPr>
        <p:txBody>
          <a:bodyPr/>
          <a:lstStyle/>
          <a:p>
            <a:r>
              <a:rPr lang="zh-CN" altLang="en-US" dirty="0"/>
              <a:t>男人</a:t>
            </a:r>
            <a:r>
              <a:rPr lang="id-ID" dirty="0" smtClean="0"/>
              <a:t>: 25 %</a:t>
            </a:r>
            <a:endParaRPr lang="id-ID" dirty="0" smtClean="0"/>
          </a:p>
          <a:p>
            <a:r>
              <a:rPr lang="zh-CN" altLang="en-US" dirty="0" smtClean="0"/>
              <a:t>女人</a:t>
            </a:r>
            <a:r>
              <a:rPr lang="id-ID" dirty="0" smtClean="0"/>
              <a:t>: 85 %</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5"/>
                                        </p:tgtEl>
                                        <p:attrNameLst>
                                          <p:attrName>style.visibility</p:attrName>
                                        </p:attrNameLst>
                                      </p:cBhvr>
                                      <p:to>
                                        <p:strVal val="visible"/>
                                      </p:to>
                                    </p:set>
                                    <p:animEffect transition="in" filter="fade">
                                      <p:cBhvr>
                                        <p:cTn id="7" dur="500"/>
                                        <p:tgtEl>
                                          <p:spTgt spid="2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6">
                                            <p:txEl>
                                              <p:pRg st="0" end="0"/>
                                            </p:txEl>
                                          </p:spTgt>
                                        </p:tgtEl>
                                        <p:attrNameLst>
                                          <p:attrName>style.visibility</p:attrName>
                                        </p:attrNameLst>
                                      </p:cBhvr>
                                      <p:to>
                                        <p:strVal val="visible"/>
                                      </p:to>
                                    </p:set>
                                    <p:animEffect transition="in" filter="fade">
                                      <p:cBhvr>
                                        <p:cTn id="11" dur="500"/>
                                        <p:tgtEl>
                                          <p:spTgt spid="286">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190"/>
                                        </p:tgtEl>
                                        <p:attrNameLst>
                                          <p:attrName>style.visibility</p:attrName>
                                        </p:attrNameLst>
                                      </p:cBhvr>
                                      <p:to>
                                        <p:strVal val="visible"/>
                                      </p:to>
                                    </p:set>
                                    <p:animEffect transition="in" filter="fade">
                                      <p:cBhvr>
                                        <p:cTn id="19" dur="1000"/>
                                        <p:tgtEl>
                                          <p:spTgt spid="190"/>
                                        </p:tgtEl>
                                      </p:cBhvr>
                                    </p:animEffect>
                                    <p:anim calcmode="lin" valueType="num">
                                      <p:cBhvr>
                                        <p:cTn id="20" dur="1000" fill="hold"/>
                                        <p:tgtEl>
                                          <p:spTgt spid="190"/>
                                        </p:tgtEl>
                                        <p:attrNameLst>
                                          <p:attrName>ppt_x</p:attrName>
                                        </p:attrNameLst>
                                      </p:cBhvr>
                                      <p:tavLst>
                                        <p:tav tm="0">
                                          <p:val>
                                            <p:strVal val="#ppt_x"/>
                                          </p:val>
                                        </p:tav>
                                        <p:tav tm="100000">
                                          <p:val>
                                            <p:strVal val="#ppt_x"/>
                                          </p:val>
                                        </p:tav>
                                      </p:tavLst>
                                    </p:anim>
                                    <p:anim calcmode="lin" valueType="num">
                                      <p:cBhvr>
                                        <p:cTn id="21" dur="900" decel="100000" fill="hold"/>
                                        <p:tgtEl>
                                          <p:spTgt spid="19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90"/>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193"/>
                                        </p:tgtEl>
                                        <p:attrNameLst>
                                          <p:attrName>style.visibility</p:attrName>
                                        </p:attrNameLst>
                                      </p:cBhvr>
                                      <p:to>
                                        <p:strVal val="visible"/>
                                      </p:to>
                                    </p:set>
                                    <p:animEffect transition="in" filter="fade">
                                      <p:cBhvr>
                                        <p:cTn id="26" dur="1000"/>
                                        <p:tgtEl>
                                          <p:spTgt spid="193"/>
                                        </p:tgtEl>
                                      </p:cBhvr>
                                    </p:animEffect>
                                    <p:anim calcmode="lin" valueType="num">
                                      <p:cBhvr>
                                        <p:cTn id="27" dur="1000" fill="hold"/>
                                        <p:tgtEl>
                                          <p:spTgt spid="193"/>
                                        </p:tgtEl>
                                        <p:attrNameLst>
                                          <p:attrName>ppt_x</p:attrName>
                                        </p:attrNameLst>
                                      </p:cBhvr>
                                      <p:tavLst>
                                        <p:tav tm="0">
                                          <p:val>
                                            <p:strVal val="#ppt_x"/>
                                          </p:val>
                                        </p:tav>
                                        <p:tav tm="100000">
                                          <p:val>
                                            <p:strVal val="#ppt_x"/>
                                          </p:val>
                                        </p:tav>
                                      </p:tavLst>
                                    </p:anim>
                                    <p:anim calcmode="lin" valueType="num">
                                      <p:cBhvr>
                                        <p:cTn id="28" dur="900" decel="100000" fill="hold"/>
                                        <p:tgtEl>
                                          <p:spTgt spid="193"/>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93"/>
                                        </p:tgtEl>
                                        <p:attrNameLst>
                                          <p:attrName>ppt_y</p:attrName>
                                        </p:attrNameLst>
                                      </p:cBhvr>
                                      <p:tavLst>
                                        <p:tav tm="0">
                                          <p:val>
                                            <p:strVal val="#ppt_y-.03"/>
                                          </p:val>
                                        </p:tav>
                                        <p:tav tm="100000">
                                          <p:val>
                                            <p:strVal val="#ppt_y"/>
                                          </p:val>
                                        </p:tav>
                                      </p:tavLst>
                                    </p:anim>
                                  </p:childTnLst>
                                </p:cTn>
                              </p:par>
                            </p:childTnLst>
                          </p:cTn>
                        </p:par>
                        <p:par>
                          <p:cTn id="30" fill="hold">
                            <p:stCondLst>
                              <p:cond delay="3500"/>
                            </p:stCondLst>
                            <p:childTnLst>
                              <p:par>
                                <p:cTn id="31" presetID="22" presetClass="entr" presetSubtype="2" fill="hold" nodeType="afterEffect">
                                  <p:stCondLst>
                                    <p:cond delay="0"/>
                                  </p:stCondLst>
                                  <p:childTnLst>
                                    <p:set>
                                      <p:cBhvr>
                                        <p:cTn id="32" dur="1" fill="hold">
                                          <p:stCondLst>
                                            <p:cond delay="0"/>
                                          </p:stCondLst>
                                        </p:cTn>
                                        <p:tgtEl>
                                          <p:spTgt spid="216"/>
                                        </p:tgtEl>
                                        <p:attrNameLst>
                                          <p:attrName>style.visibility</p:attrName>
                                        </p:attrNameLst>
                                      </p:cBhvr>
                                      <p:to>
                                        <p:strVal val="visible"/>
                                      </p:to>
                                    </p:set>
                                    <p:animEffect transition="in" filter="wipe(right)">
                                      <p:cBhvr>
                                        <p:cTn id="33" dur="500"/>
                                        <p:tgtEl>
                                          <p:spTgt spid="21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19">
                                            <p:txEl>
                                              <p:pRg st="0" end="0"/>
                                            </p:txEl>
                                          </p:spTgt>
                                        </p:tgtEl>
                                        <p:attrNameLst>
                                          <p:attrName>style.visibility</p:attrName>
                                        </p:attrNameLst>
                                      </p:cBhvr>
                                      <p:to>
                                        <p:strVal val="visible"/>
                                      </p:to>
                                    </p:set>
                                    <p:animEffect transition="in" filter="fade">
                                      <p:cBhvr>
                                        <p:cTn id="37" dur="500"/>
                                        <p:tgtEl>
                                          <p:spTgt spid="219">
                                            <p:txEl>
                                              <p:pRg st="0" end="0"/>
                                            </p:txEl>
                                          </p:spTgt>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220">
                                            <p:txEl>
                                              <p:pRg st="0" end="0"/>
                                            </p:txEl>
                                          </p:spTgt>
                                        </p:tgtEl>
                                        <p:attrNameLst>
                                          <p:attrName>style.visibility</p:attrName>
                                        </p:attrNameLst>
                                      </p:cBhvr>
                                      <p:to>
                                        <p:strVal val="visible"/>
                                      </p:to>
                                    </p:set>
                                    <p:animEffect transition="in" filter="fade">
                                      <p:cBhvr>
                                        <p:cTn id="41" dur="500"/>
                                        <p:tgtEl>
                                          <p:spTgt spid="220">
                                            <p:txEl>
                                              <p:pRg st="0" end="0"/>
                                            </p:txEl>
                                          </p:spTgt>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20">
                                            <p:txEl>
                                              <p:pRg st="1" end="1"/>
                                            </p:txEl>
                                          </p:spTgt>
                                        </p:tgtEl>
                                        <p:attrNameLst>
                                          <p:attrName>style.visibility</p:attrName>
                                        </p:attrNameLst>
                                      </p:cBhvr>
                                      <p:to>
                                        <p:strVal val="visible"/>
                                      </p:to>
                                    </p:set>
                                    <p:animEffect transition="in" filter="fade">
                                      <p:cBhvr>
                                        <p:cTn id="45" dur="500"/>
                                        <p:tgtEl>
                                          <p:spTgt spid="220">
                                            <p:txEl>
                                              <p:pRg st="1" end="1"/>
                                            </p:txEl>
                                          </p:spTgt>
                                        </p:tgtEl>
                                      </p:cBhvr>
                                    </p:animEffect>
                                  </p:childTnLst>
                                </p:cTn>
                              </p:par>
                            </p:childTnLst>
                          </p:cTn>
                        </p:par>
                        <p:par>
                          <p:cTn id="46" fill="hold">
                            <p:stCondLst>
                              <p:cond delay="5500"/>
                            </p:stCondLst>
                            <p:childTnLst>
                              <p:par>
                                <p:cTn id="47" presetID="37" presetClass="entr" presetSubtype="0" fill="hold" nodeType="afterEffect">
                                  <p:stCondLst>
                                    <p:cond delay="0"/>
                                  </p:stCondLst>
                                  <p:childTnLst>
                                    <p:set>
                                      <p:cBhvr>
                                        <p:cTn id="48" dur="1" fill="hold">
                                          <p:stCondLst>
                                            <p:cond delay="0"/>
                                          </p:stCondLst>
                                        </p:cTn>
                                        <p:tgtEl>
                                          <p:spTgt spid="196"/>
                                        </p:tgtEl>
                                        <p:attrNameLst>
                                          <p:attrName>style.visibility</p:attrName>
                                        </p:attrNameLst>
                                      </p:cBhvr>
                                      <p:to>
                                        <p:strVal val="visible"/>
                                      </p:to>
                                    </p:set>
                                    <p:animEffect transition="in" filter="fade">
                                      <p:cBhvr>
                                        <p:cTn id="49" dur="1000"/>
                                        <p:tgtEl>
                                          <p:spTgt spid="196"/>
                                        </p:tgtEl>
                                      </p:cBhvr>
                                    </p:animEffect>
                                    <p:anim calcmode="lin" valueType="num">
                                      <p:cBhvr>
                                        <p:cTn id="50" dur="1000" fill="hold"/>
                                        <p:tgtEl>
                                          <p:spTgt spid="196"/>
                                        </p:tgtEl>
                                        <p:attrNameLst>
                                          <p:attrName>ppt_x</p:attrName>
                                        </p:attrNameLst>
                                      </p:cBhvr>
                                      <p:tavLst>
                                        <p:tav tm="0">
                                          <p:val>
                                            <p:strVal val="#ppt_x"/>
                                          </p:val>
                                        </p:tav>
                                        <p:tav tm="100000">
                                          <p:val>
                                            <p:strVal val="#ppt_x"/>
                                          </p:val>
                                        </p:tav>
                                      </p:tavLst>
                                    </p:anim>
                                    <p:anim calcmode="lin" valueType="num">
                                      <p:cBhvr>
                                        <p:cTn id="51" dur="900" decel="100000" fill="hold"/>
                                        <p:tgtEl>
                                          <p:spTgt spid="19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96"/>
                                        </p:tgtEl>
                                        <p:attrNameLst>
                                          <p:attrName>ppt_y</p:attrName>
                                        </p:attrNameLst>
                                      </p:cBhvr>
                                      <p:tavLst>
                                        <p:tav tm="0">
                                          <p:val>
                                            <p:strVal val="#ppt_y-.03"/>
                                          </p:val>
                                        </p:tav>
                                        <p:tav tm="100000">
                                          <p:val>
                                            <p:strVal val="#ppt_y"/>
                                          </p:val>
                                        </p:tav>
                                      </p:tavLst>
                                    </p:anim>
                                  </p:childTnLst>
                                </p:cTn>
                              </p:par>
                            </p:childTnLst>
                          </p:cTn>
                        </p:par>
                        <p:par>
                          <p:cTn id="53" fill="hold">
                            <p:stCondLst>
                              <p:cond delay="6500"/>
                            </p:stCondLst>
                            <p:childTnLst>
                              <p:par>
                                <p:cTn id="54" presetID="37" presetClass="entr" presetSubtype="0" fill="hold" nodeType="afterEffect">
                                  <p:stCondLst>
                                    <p:cond delay="0"/>
                                  </p:stCondLst>
                                  <p:childTnLst>
                                    <p:set>
                                      <p:cBhvr>
                                        <p:cTn id="55" dur="1" fill="hold">
                                          <p:stCondLst>
                                            <p:cond delay="0"/>
                                          </p:stCondLst>
                                        </p:cTn>
                                        <p:tgtEl>
                                          <p:spTgt spid="199"/>
                                        </p:tgtEl>
                                        <p:attrNameLst>
                                          <p:attrName>style.visibility</p:attrName>
                                        </p:attrNameLst>
                                      </p:cBhvr>
                                      <p:to>
                                        <p:strVal val="visible"/>
                                      </p:to>
                                    </p:set>
                                    <p:animEffect transition="in" filter="fade">
                                      <p:cBhvr>
                                        <p:cTn id="56" dur="1000"/>
                                        <p:tgtEl>
                                          <p:spTgt spid="199"/>
                                        </p:tgtEl>
                                      </p:cBhvr>
                                    </p:animEffect>
                                    <p:anim calcmode="lin" valueType="num">
                                      <p:cBhvr>
                                        <p:cTn id="57" dur="1000" fill="hold"/>
                                        <p:tgtEl>
                                          <p:spTgt spid="199"/>
                                        </p:tgtEl>
                                        <p:attrNameLst>
                                          <p:attrName>ppt_x</p:attrName>
                                        </p:attrNameLst>
                                      </p:cBhvr>
                                      <p:tavLst>
                                        <p:tav tm="0">
                                          <p:val>
                                            <p:strVal val="#ppt_x"/>
                                          </p:val>
                                        </p:tav>
                                        <p:tav tm="100000">
                                          <p:val>
                                            <p:strVal val="#ppt_x"/>
                                          </p:val>
                                        </p:tav>
                                      </p:tavLst>
                                    </p:anim>
                                    <p:anim calcmode="lin" valueType="num">
                                      <p:cBhvr>
                                        <p:cTn id="58" dur="900" decel="100000" fill="hold"/>
                                        <p:tgtEl>
                                          <p:spTgt spid="199"/>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99"/>
                                        </p:tgtEl>
                                        <p:attrNameLst>
                                          <p:attrName>ppt_y</p:attrName>
                                        </p:attrNameLst>
                                      </p:cBhvr>
                                      <p:tavLst>
                                        <p:tav tm="0">
                                          <p:val>
                                            <p:strVal val="#ppt_y-.03"/>
                                          </p:val>
                                        </p:tav>
                                        <p:tav tm="100000">
                                          <p:val>
                                            <p:strVal val="#ppt_y"/>
                                          </p:val>
                                        </p:tav>
                                      </p:tavLst>
                                    </p:anim>
                                  </p:childTnLst>
                                </p:cTn>
                              </p:par>
                            </p:childTnLst>
                          </p:cTn>
                        </p:par>
                        <p:par>
                          <p:cTn id="60" fill="hold">
                            <p:stCondLst>
                              <p:cond delay="7500"/>
                            </p:stCondLst>
                            <p:childTnLst>
                              <p:par>
                                <p:cTn id="61" presetID="22" presetClass="entr" presetSubtype="8" fill="hold" nodeType="afterEffect">
                                  <p:stCondLst>
                                    <p:cond delay="0"/>
                                  </p:stCondLst>
                                  <p:childTnLst>
                                    <p:set>
                                      <p:cBhvr>
                                        <p:cTn id="62" dur="1" fill="hold">
                                          <p:stCondLst>
                                            <p:cond delay="0"/>
                                          </p:stCondLst>
                                        </p:cTn>
                                        <p:tgtEl>
                                          <p:spTgt spid="211"/>
                                        </p:tgtEl>
                                        <p:attrNameLst>
                                          <p:attrName>style.visibility</p:attrName>
                                        </p:attrNameLst>
                                      </p:cBhvr>
                                      <p:to>
                                        <p:strVal val="visible"/>
                                      </p:to>
                                    </p:set>
                                    <p:animEffect transition="in" filter="wipe(left)">
                                      <p:cBhvr>
                                        <p:cTn id="63" dur="500"/>
                                        <p:tgtEl>
                                          <p:spTgt spid="211"/>
                                        </p:tgtEl>
                                      </p:cBhvr>
                                    </p:animEffect>
                                  </p:childTnLst>
                                </p:cTn>
                              </p:par>
                            </p:childTnLst>
                          </p:cTn>
                        </p:par>
                        <p:par>
                          <p:cTn id="64" fill="hold">
                            <p:stCondLst>
                              <p:cond delay="8000"/>
                            </p:stCondLst>
                            <p:childTnLst>
                              <p:par>
                                <p:cTn id="65" presetID="10" presetClass="entr" presetSubtype="0" fill="hold" grpId="0" nodeType="afterEffect">
                                  <p:stCondLst>
                                    <p:cond delay="0"/>
                                  </p:stCondLst>
                                  <p:childTnLst>
                                    <p:set>
                                      <p:cBhvr>
                                        <p:cTn id="66" dur="1" fill="hold">
                                          <p:stCondLst>
                                            <p:cond delay="0"/>
                                          </p:stCondLst>
                                        </p:cTn>
                                        <p:tgtEl>
                                          <p:spTgt spid="214">
                                            <p:txEl>
                                              <p:pRg st="0" end="0"/>
                                            </p:txEl>
                                          </p:spTgt>
                                        </p:tgtEl>
                                        <p:attrNameLst>
                                          <p:attrName>style.visibility</p:attrName>
                                        </p:attrNameLst>
                                      </p:cBhvr>
                                      <p:to>
                                        <p:strVal val="visible"/>
                                      </p:to>
                                    </p:set>
                                    <p:animEffect transition="in" filter="fade">
                                      <p:cBhvr>
                                        <p:cTn id="67" dur="500"/>
                                        <p:tgtEl>
                                          <p:spTgt spid="214">
                                            <p:txEl>
                                              <p:pRg st="0" end="0"/>
                                            </p:txEl>
                                          </p:spTgt>
                                        </p:tgtEl>
                                      </p:cBhvr>
                                    </p:animEffect>
                                  </p:childTnLst>
                                </p:cTn>
                              </p:par>
                            </p:childTnLst>
                          </p:cTn>
                        </p:par>
                        <p:par>
                          <p:cTn id="68" fill="hold">
                            <p:stCondLst>
                              <p:cond delay="8500"/>
                            </p:stCondLst>
                            <p:childTnLst>
                              <p:par>
                                <p:cTn id="69" presetID="10" presetClass="entr" presetSubtype="0" fill="hold" grpId="0" nodeType="afterEffect">
                                  <p:stCondLst>
                                    <p:cond delay="0"/>
                                  </p:stCondLst>
                                  <p:childTnLst>
                                    <p:set>
                                      <p:cBhvr>
                                        <p:cTn id="70" dur="1" fill="hold">
                                          <p:stCondLst>
                                            <p:cond delay="0"/>
                                          </p:stCondLst>
                                        </p:cTn>
                                        <p:tgtEl>
                                          <p:spTgt spid="215">
                                            <p:txEl>
                                              <p:pRg st="0" end="0"/>
                                            </p:txEl>
                                          </p:spTgt>
                                        </p:tgtEl>
                                        <p:attrNameLst>
                                          <p:attrName>style.visibility</p:attrName>
                                        </p:attrNameLst>
                                      </p:cBhvr>
                                      <p:to>
                                        <p:strVal val="visible"/>
                                      </p:to>
                                    </p:set>
                                    <p:animEffect transition="in" filter="fade">
                                      <p:cBhvr>
                                        <p:cTn id="71" dur="500"/>
                                        <p:tgtEl>
                                          <p:spTgt spid="215">
                                            <p:txEl>
                                              <p:pRg st="0" end="0"/>
                                            </p:txEl>
                                          </p:spTgt>
                                        </p:tgtEl>
                                      </p:cBhvr>
                                    </p:animEffect>
                                  </p:childTnLst>
                                </p:cTn>
                              </p:par>
                            </p:childTnLst>
                          </p:cTn>
                        </p:par>
                        <p:par>
                          <p:cTn id="72" fill="hold">
                            <p:stCondLst>
                              <p:cond delay="9000"/>
                            </p:stCondLst>
                            <p:childTnLst>
                              <p:par>
                                <p:cTn id="73" presetID="10" presetClass="entr" presetSubtype="0" fill="hold" grpId="0" nodeType="afterEffect">
                                  <p:stCondLst>
                                    <p:cond delay="0"/>
                                  </p:stCondLst>
                                  <p:childTnLst>
                                    <p:set>
                                      <p:cBhvr>
                                        <p:cTn id="74" dur="1" fill="hold">
                                          <p:stCondLst>
                                            <p:cond delay="0"/>
                                          </p:stCondLst>
                                        </p:cTn>
                                        <p:tgtEl>
                                          <p:spTgt spid="215">
                                            <p:txEl>
                                              <p:pRg st="1" end="1"/>
                                            </p:txEl>
                                          </p:spTgt>
                                        </p:tgtEl>
                                        <p:attrNameLst>
                                          <p:attrName>style.visibility</p:attrName>
                                        </p:attrNameLst>
                                      </p:cBhvr>
                                      <p:to>
                                        <p:strVal val="visible"/>
                                      </p:to>
                                    </p:set>
                                    <p:animEffect transition="in" filter="fade">
                                      <p:cBhvr>
                                        <p:cTn id="75" dur="500"/>
                                        <p:tgtEl>
                                          <p:spTgt spid="215">
                                            <p:txEl>
                                              <p:pRg st="1" end="1"/>
                                            </p:txEl>
                                          </p:spTgt>
                                        </p:tgtEl>
                                      </p:cBhvr>
                                    </p:animEffect>
                                  </p:childTnLst>
                                </p:cTn>
                              </p:par>
                            </p:childTnLst>
                          </p:cTn>
                        </p:par>
                        <p:par>
                          <p:cTn id="76" fill="hold">
                            <p:stCondLst>
                              <p:cond delay="9500"/>
                            </p:stCondLst>
                            <p:childTnLst>
                              <p:par>
                                <p:cTn id="77" presetID="37" presetClass="entr" presetSubtype="0" fill="hold" nodeType="afterEffect">
                                  <p:stCondLst>
                                    <p:cond delay="0"/>
                                  </p:stCondLst>
                                  <p:childTnLst>
                                    <p:set>
                                      <p:cBhvr>
                                        <p:cTn id="78" dur="1" fill="hold">
                                          <p:stCondLst>
                                            <p:cond delay="0"/>
                                          </p:stCondLst>
                                        </p:cTn>
                                        <p:tgtEl>
                                          <p:spTgt spid="202"/>
                                        </p:tgtEl>
                                        <p:attrNameLst>
                                          <p:attrName>style.visibility</p:attrName>
                                        </p:attrNameLst>
                                      </p:cBhvr>
                                      <p:to>
                                        <p:strVal val="visible"/>
                                      </p:to>
                                    </p:set>
                                    <p:animEffect transition="in" filter="fade">
                                      <p:cBhvr>
                                        <p:cTn id="79" dur="1000"/>
                                        <p:tgtEl>
                                          <p:spTgt spid="202"/>
                                        </p:tgtEl>
                                      </p:cBhvr>
                                    </p:animEffect>
                                    <p:anim calcmode="lin" valueType="num">
                                      <p:cBhvr>
                                        <p:cTn id="80" dur="1000" fill="hold"/>
                                        <p:tgtEl>
                                          <p:spTgt spid="202"/>
                                        </p:tgtEl>
                                        <p:attrNameLst>
                                          <p:attrName>ppt_x</p:attrName>
                                        </p:attrNameLst>
                                      </p:cBhvr>
                                      <p:tavLst>
                                        <p:tav tm="0">
                                          <p:val>
                                            <p:strVal val="#ppt_x"/>
                                          </p:val>
                                        </p:tav>
                                        <p:tav tm="100000">
                                          <p:val>
                                            <p:strVal val="#ppt_x"/>
                                          </p:val>
                                        </p:tav>
                                      </p:tavLst>
                                    </p:anim>
                                    <p:anim calcmode="lin" valueType="num">
                                      <p:cBhvr>
                                        <p:cTn id="81" dur="900" decel="100000" fill="hold"/>
                                        <p:tgtEl>
                                          <p:spTgt spid="202"/>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202"/>
                                        </p:tgtEl>
                                        <p:attrNameLst>
                                          <p:attrName>ppt_y</p:attrName>
                                        </p:attrNameLst>
                                      </p:cBhvr>
                                      <p:tavLst>
                                        <p:tav tm="0">
                                          <p:val>
                                            <p:strVal val="#ppt_y-.03"/>
                                          </p:val>
                                        </p:tav>
                                        <p:tav tm="100000">
                                          <p:val>
                                            <p:strVal val="#ppt_y"/>
                                          </p:val>
                                        </p:tav>
                                      </p:tavLst>
                                    </p:anim>
                                  </p:childTnLst>
                                </p:cTn>
                              </p:par>
                            </p:childTnLst>
                          </p:cTn>
                        </p:par>
                        <p:par>
                          <p:cTn id="83" fill="hold">
                            <p:stCondLst>
                              <p:cond delay="10500"/>
                            </p:stCondLst>
                            <p:childTnLst>
                              <p:par>
                                <p:cTn id="84" presetID="37" presetClass="entr" presetSubtype="0" fill="hold" nodeType="afterEffect">
                                  <p:stCondLst>
                                    <p:cond delay="0"/>
                                  </p:stCondLst>
                                  <p:childTnLst>
                                    <p:set>
                                      <p:cBhvr>
                                        <p:cTn id="85" dur="1" fill="hold">
                                          <p:stCondLst>
                                            <p:cond delay="0"/>
                                          </p:stCondLst>
                                        </p:cTn>
                                        <p:tgtEl>
                                          <p:spTgt spid="205"/>
                                        </p:tgtEl>
                                        <p:attrNameLst>
                                          <p:attrName>style.visibility</p:attrName>
                                        </p:attrNameLst>
                                      </p:cBhvr>
                                      <p:to>
                                        <p:strVal val="visible"/>
                                      </p:to>
                                    </p:set>
                                    <p:animEffect transition="in" filter="fade">
                                      <p:cBhvr>
                                        <p:cTn id="86" dur="1000"/>
                                        <p:tgtEl>
                                          <p:spTgt spid="205"/>
                                        </p:tgtEl>
                                      </p:cBhvr>
                                    </p:animEffect>
                                    <p:anim calcmode="lin" valueType="num">
                                      <p:cBhvr>
                                        <p:cTn id="87" dur="1000" fill="hold"/>
                                        <p:tgtEl>
                                          <p:spTgt spid="205"/>
                                        </p:tgtEl>
                                        <p:attrNameLst>
                                          <p:attrName>ppt_x</p:attrName>
                                        </p:attrNameLst>
                                      </p:cBhvr>
                                      <p:tavLst>
                                        <p:tav tm="0">
                                          <p:val>
                                            <p:strVal val="#ppt_x"/>
                                          </p:val>
                                        </p:tav>
                                        <p:tav tm="100000">
                                          <p:val>
                                            <p:strVal val="#ppt_x"/>
                                          </p:val>
                                        </p:tav>
                                      </p:tavLst>
                                    </p:anim>
                                    <p:anim calcmode="lin" valueType="num">
                                      <p:cBhvr>
                                        <p:cTn id="88" dur="900" decel="100000" fill="hold"/>
                                        <p:tgtEl>
                                          <p:spTgt spid="205"/>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205"/>
                                        </p:tgtEl>
                                        <p:attrNameLst>
                                          <p:attrName>ppt_y</p:attrName>
                                        </p:attrNameLst>
                                      </p:cBhvr>
                                      <p:tavLst>
                                        <p:tav tm="0">
                                          <p:val>
                                            <p:strVal val="#ppt_y-.03"/>
                                          </p:val>
                                        </p:tav>
                                        <p:tav tm="100000">
                                          <p:val>
                                            <p:strVal val="#ppt_y"/>
                                          </p:val>
                                        </p:tav>
                                      </p:tavLst>
                                    </p:anim>
                                  </p:childTnLst>
                                </p:cTn>
                              </p:par>
                            </p:childTnLst>
                          </p:cTn>
                        </p:par>
                        <p:par>
                          <p:cTn id="90" fill="hold">
                            <p:stCondLst>
                              <p:cond delay="11500"/>
                            </p:stCondLst>
                            <p:childTnLst>
                              <p:par>
                                <p:cTn id="91" presetID="22" presetClass="entr" presetSubtype="2" fill="hold" nodeType="afterEffect">
                                  <p:stCondLst>
                                    <p:cond delay="0"/>
                                  </p:stCondLst>
                                  <p:childTnLst>
                                    <p:set>
                                      <p:cBhvr>
                                        <p:cTn id="92" dur="1" fill="hold">
                                          <p:stCondLst>
                                            <p:cond delay="0"/>
                                          </p:stCondLst>
                                        </p:cTn>
                                        <p:tgtEl>
                                          <p:spTgt spid="208"/>
                                        </p:tgtEl>
                                        <p:attrNameLst>
                                          <p:attrName>style.visibility</p:attrName>
                                        </p:attrNameLst>
                                      </p:cBhvr>
                                      <p:to>
                                        <p:strVal val="visible"/>
                                      </p:to>
                                    </p:set>
                                    <p:animEffect transition="in" filter="wipe(right)">
                                      <p:cBhvr>
                                        <p:cTn id="93" dur="500"/>
                                        <p:tgtEl>
                                          <p:spTgt spid="208"/>
                                        </p:tgtEl>
                                      </p:cBhvr>
                                    </p:animEffect>
                                  </p:childTnLst>
                                </p:cTn>
                              </p:par>
                            </p:childTnLst>
                          </p:cTn>
                        </p:par>
                        <p:par>
                          <p:cTn id="94" fill="hold">
                            <p:stCondLst>
                              <p:cond delay="12000"/>
                            </p:stCondLst>
                            <p:childTnLst>
                              <p:par>
                                <p:cTn id="95" presetID="10" presetClass="entr" presetSubtype="0" fill="hold" grpId="0" nodeType="afterEffect">
                                  <p:stCondLst>
                                    <p:cond delay="0"/>
                                  </p:stCondLst>
                                  <p:childTnLst>
                                    <p:set>
                                      <p:cBhvr>
                                        <p:cTn id="96" dur="1" fill="hold">
                                          <p:stCondLst>
                                            <p:cond delay="0"/>
                                          </p:stCondLst>
                                        </p:cTn>
                                        <p:tgtEl>
                                          <p:spTgt spid="209">
                                            <p:txEl>
                                              <p:pRg st="0" end="0"/>
                                            </p:txEl>
                                          </p:spTgt>
                                        </p:tgtEl>
                                        <p:attrNameLst>
                                          <p:attrName>style.visibility</p:attrName>
                                        </p:attrNameLst>
                                      </p:cBhvr>
                                      <p:to>
                                        <p:strVal val="visible"/>
                                      </p:to>
                                    </p:set>
                                    <p:animEffect transition="in" filter="fade">
                                      <p:cBhvr>
                                        <p:cTn id="97" dur="500"/>
                                        <p:tgtEl>
                                          <p:spTgt spid="209">
                                            <p:txEl>
                                              <p:pRg st="0" end="0"/>
                                            </p:txEl>
                                          </p:spTgt>
                                        </p:tgtEl>
                                      </p:cBhvr>
                                    </p:animEffect>
                                  </p:childTnLst>
                                </p:cTn>
                              </p:par>
                            </p:childTnLst>
                          </p:cTn>
                        </p:par>
                        <p:par>
                          <p:cTn id="98" fill="hold">
                            <p:stCondLst>
                              <p:cond delay="12500"/>
                            </p:stCondLst>
                            <p:childTnLst>
                              <p:par>
                                <p:cTn id="99" presetID="10" presetClass="entr" presetSubtype="0" fill="hold" grpId="0" nodeType="afterEffect">
                                  <p:stCondLst>
                                    <p:cond delay="0"/>
                                  </p:stCondLst>
                                  <p:childTnLst>
                                    <p:set>
                                      <p:cBhvr>
                                        <p:cTn id="100" dur="1" fill="hold">
                                          <p:stCondLst>
                                            <p:cond delay="0"/>
                                          </p:stCondLst>
                                        </p:cTn>
                                        <p:tgtEl>
                                          <p:spTgt spid="210">
                                            <p:txEl>
                                              <p:pRg st="0" end="0"/>
                                            </p:txEl>
                                          </p:spTgt>
                                        </p:tgtEl>
                                        <p:attrNameLst>
                                          <p:attrName>style.visibility</p:attrName>
                                        </p:attrNameLst>
                                      </p:cBhvr>
                                      <p:to>
                                        <p:strVal val="visible"/>
                                      </p:to>
                                    </p:set>
                                    <p:animEffect transition="in" filter="fade">
                                      <p:cBhvr>
                                        <p:cTn id="101" dur="500"/>
                                        <p:tgtEl>
                                          <p:spTgt spid="210">
                                            <p:txEl>
                                              <p:pRg st="0" end="0"/>
                                            </p:txEl>
                                          </p:spTgt>
                                        </p:tgtEl>
                                      </p:cBhvr>
                                    </p:animEffect>
                                  </p:childTnLst>
                                </p:cTn>
                              </p:par>
                            </p:childTnLst>
                          </p:cTn>
                        </p:par>
                        <p:par>
                          <p:cTn id="102" fill="hold">
                            <p:stCondLst>
                              <p:cond delay="13000"/>
                            </p:stCondLst>
                            <p:childTnLst>
                              <p:par>
                                <p:cTn id="103" presetID="10" presetClass="entr" presetSubtype="0" fill="hold" grpId="0" nodeType="afterEffect">
                                  <p:stCondLst>
                                    <p:cond delay="0"/>
                                  </p:stCondLst>
                                  <p:childTnLst>
                                    <p:set>
                                      <p:cBhvr>
                                        <p:cTn id="104" dur="1" fill="hold">
                                          <p:stCondLst>
                                            <p:cond delay="0"/>
                                          </p:stCondLst>
                                        </p:cTn>
                                        <p:tgtEl>
                                          <p:spTgt spid="210">
                                            <p:txEl>
                                              <p:pRg st="1" end="1"/>
                                            </p:txEl>
                                          </p:spTgt>
                                        </p:tgtEl>
                                        <p:attrNameLst>
                                          <p:attrName>style.visibility</p:attrName>
                                        </p:attrNameLst>
                                      </p:cBhvr>
                                      <p:to>
                                        <p:strVal val="visible"/>
                                      </p:to>
                                    </p:set>
                                    <p:animEffect transition="in" filter="fade">
                                      <p:cBhvr>
                                        <p:cTn id="105" dur="500"/>
                                        <p:tgtEl>
                                          <p:spTgt spid="2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 grpId="0"/>
      <p:bldP spid="286" grpId="0" build="p"/>
      <p:bldP spid="209" grpId="0" build="p"/>
      <p:bldP spid="210" grpId="0" build="p"/>
      <p:bldP spid="214" grpId="0" build="p"/>
      <p:bldP spid="215" grpId="0" build="p"/>
      <p:bldP spid="219" grpId="0" build="p"/>
      <p:bldP spid="220"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flipH="1">
            <a:off x="0" y="4762"/>
            <a:ext cx="6851650" cy="6853238"/>
            <a:chOff x="5372100" y="1588"/>
            <a:chExt cx="6851650" cy="6853238"/>
          </a:xfrm>
        </p:grpSpPr>
        <p:sp>
          <p:nvSpPr>
            <p:cNvPr id="31" name="Freeform 5"/>
            <p:cNvSpPr/>
            <p:nvPr/>
          </p:nvSpPr>
          <p:spPr bwMode="auto">
            <a:xfrm>
              <a:off x="5372100" y="1588"/>
              <a:ext cx="6851649" cy="6853238"/>
            </a:xfrm>
            <a:custGeom>
              <a:avLst/>
              <a:gdLst>
                <a:gd name="T0" fmla="*/ 2874 w 2874"/>
                <a:gd name="T1" fmla="*/ 0 h 2875"/>
                <a:gd name="T2" fmla="*/ 0 w 2874"/>
                <a:gd name="T3" fmla="*/ 2875 h 2875"/>
                <a:gd name="T4" fmla="*/ 2874 w 2874"/>
                <a:gd name="T5" fmla="*/ 2875 h 2875"/>
                <a:gd name="T6" fmla="*/ 2874 w 2874"/>
                <a:gd name="T7" fmla="*/ 0 h 2875"/>
              </a:gdLst>
              <a:ahLst/>
              <a:cxnLst>
                <a:cxn ang="0">
                  <a:pos x="T0" y="T1"/>
                </a:cxn>
                <a:cxn ang="0">
                  <a:pos x="T2" y="T3"/>
                </a:cxn>
                <a:cxn ang="0">
                  <a:pos x="T4" y="T5"/>
                </a:cxn>
                <a:cxn ang="0">
                  <a:pos x="T6" y="T7"/>
                </a:cxn>
              </a:cxnLst>
              <a:rect l="0" t="0" r="r" b="b"/>
              <a:pathLst>
                <a:path w="2874" h="2875">
                  <a:moveTo>
                    <a:pt x="2874" y="0"/>
                  </a:moveTo>
                  <a:cubicBezTo>
                    <a:pt x="1287" y="0"/>
                    <a:pt x="0" y="1287"/>
                    <a:pt x="0" y="2875"/>
                  </a:cubicBezTo>
                  <a:cubicBezTo>
                    <a:pt x="2874" y="2875"/>
                    <a:pt x="2874" y="2875"/>
                    <a:pt x="2874" y="2875"/>
                  </a:cubicBezTo>
                  <a:cubicBezTo>
                    <a:pt x="2874" y="0"/>
                    <a:pt x="2874" y="0"/>
                    <a:pt x="2874" y="0"/>
                  </a:cubicBezTo>
                </a:path>
              </a:pathLst>
            </a:custGeom>
            <a:solidFill>
              <a:schemeClr val="bg1">
                <a:lumMod val="95000"/>
                <a:alpha val="50000"/>
              </a:schemeClr>
            </a:solidFill>
            <a:ln>
              <a:noFill/>
            </a:ln>
          </p:spPr>
          <p:txBody>
            <a:bodyPr vert="horz" wrap="square" lIns="91440" tIns="45720" rIns="91440" bIns="45720" numCol="1" anchor="t" anchorCtr="0" compatLnSpc="1"/>
            <a:lstStyle/>
            <a:p>
              <a:endParaRPr lang="id-ID"/>
            </a:p>
          </p:txBody>
        </p:sp>
        <p:sp>
          <p:nvSpPr>
            <p:cNvPr id="32" name="Freeform 6"/>
            <p:cNvSpPr/>
            <p:nvPr/>
          </p:nvSpPr>
          <p:spPr bwMode="auto">
            <a:xfrm>
              <a:off x="6873875" y="4833938"/>
              <a:ext cx="5349875" cy="2020888"/>
            </a:xfrm>
            <a:custGeom>
              <a:avLst/>
              <a:gdLst>
                <a:gd name="T0" fmla="*/ 2244 w 2244"/>
                <a:gd name="T1" fmla="*/ 848 h 848"/>
                <a:gd name="T2" fmla="*/ 0 w 2244"/>
                <a:gd name="T3" fmla="*/ 848 h 848"/>
                <a:gd name="T4" fmla="*/ 165 w 2244"/>
                <a:gd name="T5" fmla="*/ 0 h 848"/>
                <a:gd name="T6" fmla="*/ 2244 w 2244"/>
                <a:gd name="T7" fmla="*/ 848 h 848"/>
              </a:gdLst>
              <a:ahLst/>
              <a:cxnLst>
                <a:cxn ang="0">
                  <a:pos x="T0" y="T1"/>
                </a:cxn>
                <a:cxn ang="0">
                  <a:pos x="T2" y="T3"/>
                </a:cxn>
                <a:cxn ang="0">
                  <a:pos x="T4" y="T5"/>
                </a:cxn>
                <a:cxn ang="0">
                  <a:pos x="T6" y="T7"/>
                </a:cxn>
              </a:cxnLst>
              <a:rect l="0" t="0" r="r" b="b"/>
              <a:pathLst>
                <a:path w="2244" h="848">
                  <a:moveTo>
                    <a:pt x="2244" y="848"/>
                  </a:moveTo>
                  <a:cubicBezTo>
                    <a:pt x="0" y="848"/>
                    <a:pt x="0" y="848"/>
                    <a:pt x="0" y="848"/>
                  </a:cubicBezTo>
                  <a:cubicBezTo>
                    <a:pt x="0" y="548"/>
                    <a:pt x="59" y="262"/>
                    <a:pt x="165" y="0"/>
                  </a:cubicBezTo>
                  <a:cubicBezTo>
                    <a:pt x="618" y="181"/>
                    <a:pt x="2244" y="848"/>
                    <a:pt x="2244" y="848"/>
                  </a:cubicBezTo>
                  <a:close/>
                </a:path>
              </a:pathLst>
            </a:custGeom>
            <a:solidFill>
              <a:schemeClr val="accent1"/>
            </a:solidFill>
            <a:ln>
              <a:noFill/>
            </a:ln>
            <a:effectLst>
              <a:outerShdw blurRad="88900" dist="38100" dir="13500000" algn="br" rotWithShape="0">
                <a:prstClr val="black">
                  <a:alpha val="13000"/>
                </a:prstClr>
              </a:outerShdw>
            </a:effectLst>
          </p:spPr>
          <p:txBody>
            <a:bodyPr vert="horz" wrap="square" lIns="91440" tIns="45720" rIns="91440" bIns="45720" numCol="1" anchor="t" anchorCtr="0" compatLnSpc="1"/>
            <a:lstStyle/>
            <a:p>
              <a:endParaRPr lang="id-ID"/>
            </a:p>
          </p:txBody>
        </p:sp>
        <p:sp>
          <p:nvSpPr>
            <p:cNvPr id="33" name="Freeform 7"/>
            <p:cNvSpPr/>
            <p:nvPr/>
          </p:nvSpPr>
          <p:spPr bwMode="auto">
            <a:xfrm>
              <a:off x="7827963" y="3479800"/>
              <a:ext cx="4395787" cy="3375025"/>
            </a:xfrm>
            <a:custGeom>
              <a:avLst/>
              <a:gdLst>
                <a:gd name="T0" fmla="*/ 1844 w 1844"/>
                <a:gd name="T1" fmla="*/ 1416 h 1416"/>
                <a:gd name="T2" fmla="*/ 0 w 1844"/>
                <a:gd name="T3" fmla="*/ 668 h 1416"/>
                <a:gd name="T4" fmla="*/ 446 w 1844"/>
                <a:gd name="T5" fmla="*/ 0 h 1416"/>
                <a:gd name="T6" fmla="*/ 1844 w 1844"/>
                <a:gd name="T7" fmla="*/ 1416 h 1416"/>
              </a:gdLst>
              <a:ahLst/>
              <a:cxnLst>
                <a:cxn ang="0">
                  <a:pos x="T0" y="T1"/>
                </a:cxn>
                <a:cxn ang="0">
                  <a:pos x="T2" y="T3"/>
                </a:cxn>
                <a:cxn ang="0">
                  <a:pos x="T4" y="T5"/>
                </a:cxn>
                <a:cxn ang="0">
                  <a:pos x="T6" y="T7"/>
                </a:cxn>
              </a:cxnLst>
              <a:rect l="0" t="0" r="r" b="b"/>
              <a:pathLst>
                <a:path w="1844" h="1416">
                  <a:moveTo>
                    <a:pt x="1844" y="1416"/>
                  </a:moveTo>
                  <a:cubicBezTo>
                    <a:pt x="1844" y="1416"/>
                    <a:pt x="470" y="875"/>
                    <a:pt x="0" y="668"/>
                  </a:cubicBezTo>
                  <a:cubicBezTo>
                    <a:pt x="103" y="415"/>
                    <a:pt x="256" y="189"/>
                    <a:pt x="446" y="0"/>
                  </a:cubicBezTo>
                  <a:cubicBezTo>
                    <a:pt x="788" y="347"/>
                    <a:pt x="1844" y="1416"/>
                    <a:pt x="1844" y="1416"/>
                  </a:cubicBezTo>
                  <a:close/>
                </a:path>
              </a:pathLst>
            </a:custGeom>
            <a:solidFill>
              <a:schemeClr val="accent2"/>
            </a:solidFill>
            <a:ln>
              <a:noFill/>
            </a:ln>
            <a:effectLst>
              <a:outerShdw blurRad="88900" dist="38100" dir="13500000" algn="br" rotWithShape="0">
                <a:prstClr val="black">
                  <a:alpha val="13000"/>
                </a:prstClr>
              </a:outerShdw>
            </a:effectLst>
          </p:spPr>
          <p:txBody>
            <a:bodyPr vert="horz" wrap="square" lIns="91440" tIns="45720" rIns="91440" bIns="45720" numCol="1" anchor="t" anchorCtr="0" compatLnSpc="1"/>
            <a:lstStyle/>
            <a:p>
              <a:endParaRPr lang="id-ID"/>
            </a:p>
          </p:txBody>
        </p:sp>
        <p:sp>
          <p:nvSpPr>
            <p:cNvPr id="34" name="Freeform 8"/>
            <p:cNvSpPr/>
            <p:nvPr/>
          </p:nvSpPr>
          <p:spPr bwMode="auto">
            <a:xfrm>
              <a:off x="9310688" y="3052763"/>
              <a:ext cx="2913062" cy="3802063"/>
            </a:xfrm>
            <a:custGeom>
              <a:avLst/>
              <a:gdLst>
                <a:gd name="T0" fmla="*/ 1222 w 1222"/>
                <a:gd name="T1" fmla="*/ 1595 h 1595"/>
                <a:gd name="T2" fmla="*/ 0 w 1222"/>
                <a:gd name="T3" fmla="*/ 385 h 1595"/>
                <a:gd name="T4" fmla="*/ 578 w 1222"/>
                <a:gd name="T5" fmla="*/ 0 h 1595"/>
                <a:gd name="T6" fmla="*/ 1222 w 1222"/>
                <a:gd name="T7" fmla="*/ 1595 h 1595"/>
              </a:gdLst>
              <a:ahLst/>
              <a:cxnLst>
                <a:cxn ang="0">
                  <a:pos x="T0" y="T1"/>
                </a:cxn>
                <a:cxn ang="0">
                  <a:pos x="T2" y="T3"/>
                </a:cxn>
                <a:cxn ang="0">
                  <a:pos x="T4" y="T5"/>
                </a:cxn>
                <a:cxn ang="0">
                  <a:pos x="T6" y="T7"/>
                </a:cxn>
              </a:cxnLst>
              <a:rect l="0" t="0" r="r" b="b"/>
              <a:pathLst>
                <a:path w="1222" h="1595">
                  <a:moveTo>
                    <a:pt x="1222" y="1595"/>
                  </a:moveTo>
                  <a:cubicBezTo>
                    <a:pt x="1222" y="1595"/>
                    <a:pt x="442" y="808"/>
                    <a:pt x="0" y="385"/>
                  </a:cubicBezTo>
                  <a:cubicBezTo>
                    <a:pt x="163" y="220"/>
                    <a:pt x="360" y="88"/>
                    <a:pt x="578" y="0"/>
                  </a:cubicBezTo>
                  <a:cubicBezTo>
                    <a:pt x="688" y="292"/>
                    <a:pt x="1222" y="1595"/>
                    <a:pt x="1222" y="1595"/>
                  </a:cubicBezTo>
                  <a:close/>
                </a:path>
              </a:pathLst>
            </a:custGeom>
            <a:solidFill>
              <a:schemeClr val="accent3"/>
            </a:solidFill>
            <a:ln>
              <a:noFill/>
            </a:ln>
            <a:effectLst>
              <a:outerShdw blurRad="88900" dist="38100" dir="13500000" algn="br" rotWithShape="0">
                <a:prstClr val="black">
                  <a:alpha val="13000"/>
                </a:prstClr>
              </a:outerShdw>
            </a:effectLst>
          </p:spPr>
          <p:txBody>
            <a:bodyPr vert="horz" wrap="square" lIns="91440" tIns="45720" rIns="91440" bIns="45720" numCol="1" anchor="t" anchorCtr="0" compatLnSpc="1"/>
            <a:lstStyle/>
            <a:p>
              <a:endParaRPr lang="id-ID"/>
            </a:p>
          </p:txBody>
        </p:sp>
        <p:sp>
          <p:nvSpPr>
            <p:cNvPr id="35" name="Freeform 9"/>
            <p:cNvSpPr/>
            <p:nvPr/>
          </p:nvSpPr>
          <p:spPr bwMode="auto">
            <a:xfrm>
              <a:off x="10901362" y="3376652"/>
              <a:ext cx="1292225" cy="3462338"/>
            </a:xfrm>
            <a:custGeom>
              <a:avLst/>
              <a:gdLst>
                <a:gd name="T0" fmla="*/ 542 w 542"/>
                <a:gd name="T1" fmla="*/ 0 h 1453"/>
                <a:gd name="T2" fmla="*/ 542 w 542"/>
                <a:gd name="T3" fmla="*/ 1453 h 1453"/>
                <a:gd name="T4" fmla="*/ 0 w 542"/>
                <a:gd name="T5" fmla="*/ 105 h 1453"/>
                <a:gd name="T6" fmla="*/ 542 w 542"/>
                <a:gd name="T7" fmla="*/ 0 h 1453"/>
              </a:gdLst>
              <a:ahLst/>
              <a:cxnLst>
                <a:cxn ang="0">
                  <a:pos x="T0" y="T1"/>
                </a:cxn>
                <a:cxn ang="0">
                  <a:pos x="T2" y="T3"/>
                </a:cxn>
                <a:cxn ang="0">
                  <a:pos x="T4" y="T5"/>
                </a:cxn>
                <a:cxn ang="0">
                  <a:pos x="T6" y="T7"/>
                </a:cxn>
              </a:cxnLst>
              <a:rect l="0" t="0" r="r" b="b"/>
              <a:pathLst>
                <a:path w="542" h="1453">
                  <a:moveTo>
                    <a:pt x="542" y="0"/>
                  </a:moveTo>
                  <a:cubicBezTo>
                    <a:pt x="542" y="1453"/>
                    <a:pt x="542" y="1453"/>
                    <a:pt x="542" y="1453"/>
                  </a:cubicBezTo>
                  <a:cubicBezTo>
                    <a:pt x="542" y="1453"/>
                    <a:pt x="320" y="888"/>
                    <a:pt x="0" y="105"/>
                  </a:cubicBezTo>
                  <a:cubicBezTo>
                    <a:pt x="168" y="38"/>
                    <a:pt x="351" y="0"/>
                    <a:pt x="542" y="0"/>
                  </a:cubicBezTo>
                  <a:close/>
                </a:path>
              </a:pathLst>
            </a:custGeom>
            <a:solidFill>
              <a:schemeClr val="accent4"/>
            </a:solidFill>
            <a:ln>
              <a:noFill/>
            </a:ln>
            <a:effectLst/>
          </p:spPr>
          <p:txBody>
            <a:bodyPr vert="horz" wrap="square" lIns="91440" tIns="45720" rIns="91440" bIns="45720" numCol="1" anchor="t" anchorCtr="0" compatLnSpc="1"/>
            <a:lstStyle/>
            <a:p>
              <a:endParaRPr lang="id-ID"/>
            </a:p>
          </p:txBody>
        </p:sp>
        <p:sp>
          <p:nvSpPr>
            <p:cNvPr id="36" name="Freeform 10"/>
            <p:cNvSpPr/>
            <p:nvPr/>
          </p:nvSpPr>
          <p:spPr bwMode="auto">
            <a:xfrm>
              <a:off x="5861050" y="4210050"/>
              <a:ext cx="6362700" cy="2644775"/>
            </a:xfrm>
            <a:custGeom>
              <a:avLst/>
              <a:gdLst>
                <a:gd name="T0" fmla="*/ 17 w 2669"/>
                <a:gd name="T1" fmla="*/ 0 h 1110"/>
                <a:gd name="T2" fmla="*/ 2669 w 2669"/>
                <a:gd name="T3" fmla="*/ 1099 h 1110"/>
                <a:gd name="T4" fmla="*/ 2669 w 2669"/>
                <a:gd name="T5" fmla="*/ 1110 h 1110"/>
                <a:gd name="T6" fmla="*/ 2583 w 2669"/>
                <a:gd name="T7" fmla="*/ 1110 h 1110"/>
                <a:gd name="T8" fmla="*/ 0 w 2669"/>
                <a:gd name="T9" fmla="*/ 40 h 1110"/>
                <a:gd name="T10" fmla="*/ 17 w 2669"/>
                <a:gd name="T11" fmla="*/ 0 h 1110"/>
              </a:gdLst>
              <a:ahLst/>
              <a:cxnLst>
                <a:cxn ang="0">
                  <a:pos x="T0" y="T1"/>
                </a:cxn>
                <a:cxn ang="0">
                  <a:pos x="T2" y="T3"/>
                </a:cxn>
                <a:cxn ang="0">
                  <a:pos x="T4" y="T5"/>
                </a:cxn>
                <a:cxn ang="0">
                  <a:pos x="T6" y="T7"/>
                </a:cxn>
                <a:cxn ang="0">
                  <a:pos x="T8" y="T9"/>
                </a:cxn>
                <a:cxn ang="0">
                  <a:pos x="T10" y="T11"/>
                </a:cxn>
              </a:cxnLst>
              <a:rect l="0" t="0" r="r" b="b"/>
              <a:pathLst>
                <a:path w="2669" h="1110">
                  <a:moveTo>
                    <a:pt x="17" y="0"/>
                  </a:moveTo>
                  <a:cubicBezTo>
                    <a:pt x="2669" y="1099"/>
                    <a:pt x="2669" y="1099"/>
                    <a:pt x="2669" y="1099"/>
                  </a:cubicBezTo>
                  <a:cubicBezTo>
                    <a:pt x="2669" y="1110"/>
                    <a:pt x="2669" y="1110"/>
                    <a:pt x="2669" y="1110"/>
                  </a:cubicBezTo>
                  <a:cubicBezTo>
                    <a:pt x="2583" y="1110"/>
                    <a:pt x="2583" y="1110"/>
                    <a:pt x="2583" y="1110"/>
                  </a:cubicBezTo>
                  <a:cubicBezTo>
                    <a:pt x="0" y="40"/>
                    <a:pt x="0" y="40"/>
                    <a:pt x="0" y="40"/>
                  </a:cubicBezTo>
                  <a:cubicBezTo>
                    <a:pt x="6" y="27"/>
                    <a:pt x="11" y="13"/>
                    <a:pt x="17" y="0"/>
                  </a:cubicBezTo>
                  <a:close/>
                </a:path>
              </a:pathLst>
            </a:custGeom>
            <a:solidFill>
              <a:schemeClr val="bg1"/>
            </a:solidFill>
            <a:ln>
              <a:noFill/>
            </a:ln>
            <a:effectLst>
              <a:outerShdw blurRad="152400" dist="38100" dir="5400000" algn="t" rotWithShape="0">
                <a:prstClr val="black">
                  <a:alpha val="21000"/>
                </a:prstClr>
              </a:outerShdw>
            </a:effectLst>
          </p:spPr>
          <p:txBody>
            <a:bodyPr vert="horz" wrap="square" lIns="91440" tIns="45720" rIns="91440" bIns="45720" numCol="1" anchor="t" anchorCtr="0" compatLnSpc="1"/>
            <a:lstStyle/>
            <a:p>
              <a:endParaRPr lang="id-ID"/>
            </a:p>
          </p:txBody>
        </p:sp>
        <p:sp>
          <p:nvSpPr>
            <p:cNvPr id="37" name="Freeform 11"/>
            <p:cNvSpPr/>
            <p:nvPr/>
          </p:nvSpPr>
          <p:spPr bwMode="auto">
            <a:xfrm>
              <a:off x="7343775" y="1973263"/>
              <a:ext cx="4879975" cy="4881563"/>
            </a:xfrm>
            <a:custGeom>
              <a:avLst/>
              <a:gdLst>
                <a:gd name="T0" fmla="*/ 30 w 2047"/>
                <a:gd name="T1" fmla="*/ 0 h 2048"/>
                <a:gd name="T2" fmla="*/ 2047 w 2047"/>
                <a:gd name="T3" fmla="*/ 2017 h 2048"/>
                <a:gd name="T4" fmla="*/ 2047 w 2047"/>
                <a:gd name="T5" fmla="*/ 2048 h 2048"/>
                <a:gd name="T6" fmla="*/ 2017 w 2047"/>
                <a:gd name="T7" fmla="*/ 2048 h 2048"/>
                <a:gd name="T8" fmla="*/ 0 w 2047"/>
                <a:gd name="T9" fmla="*/ 31 h 2048"/>
                <a:gd name="T10" fmla="*/ 30 w 2047"/>
                <a:gd name="T11" fmla="*/ 0 h 2048"/>
              </a:gdLst>
              <a:ahLst/>
              <a:cxnLst>
                <a:cxn ang="0">
                  <a:pos x="T0" y="T1"/>
                </a:cxn>
                <a:cxn ang="0">
                  <a:pos x="T2" y="T3"/>
                </a:cxn>
                <a:cxn ang="0">
                  <a:pos x="T4" y="T5"/>
                </a:cxn>
                <a:cxn ang="0">
                  <a:pos x="T6" y="T7"/>
                </a:cxn>
                <a:cxn ang="0">
                  <a:pos x="T8" y="T9"/>
                </a:cxn>
                <a:cxn ang="0">
                  <a:pos x="T10" y="T11"/>
                </a:cxn>
              </a:cxnLst>
              <a:rect l="0" t="0" r="r" b="b"/>
              <a:pathLst>
                <a:path w="2047" h="2048">
                  <a:moveTo>
                    <a:pt x="30" y="0"/>
                  </a:moveTo>
                  <a:cubicBezTo>
                    <a:pt x="2047" y="2017"/>
                    <a:pt x="2047" y="2017"/>
                    <a:pt x="2047" y="2017"/>
                  </a:cubicBezTo>
                  <a:cubicBezTo>
                    <a:pt x="2047" y="2048"/>
                    <a:pt x="2047" y="2048"/>
                    <a:pt x="2047" y="2048"/>
                  </a:cubicBezTo>
                  <a:cubicBezTo>
                    <a:pt x="2017" y="2048"/>
                    <a:pt x="2017" y="2048"/>
                    <a:pt x="2017" y="2048"/>
                  </a:cubicBezTo>
                  <a:cubicBezTo>
                    <a:pt x="0" y="31"/>
                    <a:pt x="0" y="31"/>
                    <a:pt x="0" y="31"/>
                  </a:cubicBezTo>
                  <a:cubicBezTo>
                    <a:pt x="10" y="20"/>
                    <a:pt x="20" y="10"/>
                    <a:pt x="30" y="0"/>
                  </a:cubicBezTo>
                  <a:close/>
                </a:path>
              </a:pathLst>
            </a:custGeom>
            <a:solidFill>
              <a:schemeClr val="bg1"/>
            </a:solidFill>
            <a:ln>
              <a:noFill/>
            </a:ln>
            <a:effectLst>
              <a:outerShdw blurRad="152400" dist="38100" dir="5400000" algn="t" rotWithShape="0">
                <a:prstClr val="black">
                  <a:alpha val="21000"/>
                </a:prstClr>
              </a:outerShdw>
            </a:effectLst>
          </p:spPr>
          <p:txBody>
            <a:bodyPr vert="horz" wrap="square" lIns="91440" tIns="45720" rIns="91440" bIns="45720" numCol="1" anchor="t" anchorCtr="0" compatLnSpc="1"/>
            <a:lstStyle/>
            <a:p>
              <a:endParaRPr lang="id-ID"/>
            </a:p>
          </p:txBody>
        </p:sp>
        <p:sp>
          <p:nvSpPr>
            <p:cNvPr id="38" name="Freeform 12"/>
            <p:cNvSpPr/>
            <p:nvPr/>
          </p:nvSpPr>
          <p:spPr bwMode="auto">
            <a:xfrm>
              <a:off x="9578975" y="493713"/>
              <a:ext cx="2644775" cy="6361113"/>
            </a:xfrm>
            <a:custGeom>
              <a:avLst/>
              <a:gdLst>
                <a:gd name="T0" fmla="*/ 40 w 1109"/>
                <a:gd name="T1" fmla="*/ 0 h 2669"/>
                <a:gd name="T2" fmla="*/ 1109 w 1109"/>
                <a:gd name="T3" fmla="*/ 2582 h 2669"/>
                <a:gd name="T4" fmla="*/ 1109 w 1109"/>
                <a:gd name="T5" fmla="*/ 2669 h 2669"/>
                <a:gd name="T6" fmla="*/ 1098 w 1109"/>
                <a:gd name="T7" fmla="*/ 2669 h 2669"/>
                <a:gd name="T8" fmla="*/ 0 w 1109"/>
                <a:gd name="T9" fmla="*/ 17 h 2669"/>
                <a:gd name="T10" fmla="*/ 40 w 1109"/>
                <a:gd name="T11" fmla="*/ 0 h 2669"/>
              </a:gdLst>
              <a:ahLst/>
              <a:cxnLst>
                <a:cxn ang="0">
                  <a:pos x="T0" y="T1"/>
                </a:cxn>
                <a:cxn ang="0">
                  <a:pos x="T2" y="T3"/>
                </a:cxn>
                <a:cxn ang="0">
                  <a:pos x="T4" y="T5"/>
                </a:cxn>
                <a:cxn ang="0">
                  <a:pos x="T6" y="T7"/>
                </a:cxn>
                <a:cxn ang="0">
                  <a:pos x="T8" y="T9"/>
                </a:cxn>
                <a:cxn ang="0">
                  <a:pos x="T10" y="T11"/>
                </a:cxn>
              </a:cxnLst>
              <a:rect l="0" t="0" r="r" b="b"/>
              <a:pathLst>
                <a:path w="1109" h="2669">
                  <a:moveTo>
                    <a:pt x="40" y="0"/>
                  </a:moveTo>
                  <a:cubicBezTo>
                    <a:pt x="1109" y="2582"/>
                    <a:pt x="1109" y="2582"/>
                    <a:pt x="1109" y="2582"/>
                  </a:cubicBezTo>
                  <a:cubicBezTo>
                    <a:pt x="1109" y="2669"/>
                    <a:pt x="1109" y="2669"/>
                    <a:pt x="1109" y="2669"/>
                  </a:cubicBezTo>
                  <a:cubicBezTo>
                    <a:pt x="1098" y="2669"/>
                    <a:pt x="1098" y="2669"/>
                    <a:pt x="1098" y="2669"/>
                  </a:cubicBezTo>
                  <a:cubicBezTo>
                    <a:pt x="0" y="17"/>
                    <a:pt x="0" y="17"/>
                    <a:pt x="0" y="17"/>
                  </a:cubicBezTo>
                  <a:cubicBezTo>
                    <a:pt x="13" y="11"/>
                    <a:pt x="26" y="5"/>
                    <a:pt x="40" y="0"/>
                  </a:cubicBezTo>
                  <a:close/>
                </a:path>
              </a:pathLst>
            </a:custGeom>
            <a:solidFill>
              <a:schemeClr val="bg1"/>
            </a:solidFill>
            <a:ln>
              <a:noFill/>
            </a:ln>
            <a:effectLst>
              <a:outerShdw blurRad="152400" dist="38100" dir="5400000" algn="t" rotWithShape="0">
                <a:prstClr val="black">
                  <a:alpha val="21000"/>
                </a:prstClr>
              </a:outerShdw>
            </a:effectLst>
          </p:spPr>
          <p:txBody>
            <a:bodyPr vert="horz" wrap="square" lIns="91440" tIns="45720" rIns="91440" bIns="45720" numCol="1" anchor="t" anchorCtr="0" compatLnSpc="1"/>
            <a:lstStyle/>
            <a:p>
              <a:endParaRPr lang="id-ID"/>
            </a:p>
          </p:txBody>
        </p:sp>
      </p:grpSp>
      <p:sp>
        <p:nvSpPr>
          <p:cNvPr id="15" name="Title 1"/>
          <p:cNvSpPr>
            <a:spLocks noGrp="1"/>
          </p:cNvSpPr>
          <p:nvPr>
            <p:ph type="ctrTitle"/>
          </p:nvPr>
        </p:nvSpPr>
        <p:spPr>
          <a:xfrm>
            <a:off x="6095999" y="498764"/>
            <a:ext cx="5256213" cy="697490"/>
          </a:xfrm>
        </p:spPr>
        <p:txBody>
          <a:bodyPr/>
          <a:lstStyle/>
          <a:p>
            <a:r>
              <a:rPr lang="zh-CN" altLang="en-US" b="1" dirty="0" smtClean="0">
                <a:latin typeface="微软雅黑" panose="020B0503020204020204" pitchFamily="34" charset="-122"/>
                <a:ea typeface="微软雅黑" panose="020B0503020204020204" pitchFamily="34" charset="-122"/>
              </a:rPr>
              <a:t>真实计数</a:t>
            </a:r>
            <a:endParaRPr lang="en-AU" b="1" dirty="0">
              <a:latin typeface="微软雅黑" panose="020B0503020204020204" pitchFamily="34" charset="-122"/>
              <a:ea typeface="微软雅黑" panose="020B0503020204020204" pitchFamily="34" charset="-122"/>
            </a:endParaRPr>
          </a:p>
        </p:txBody>
      </p:sp>
      <p:sp>
        <p:nvSpPr>
          <p:cNvPr id="16" name="Subtitle 2"/>
          <p:cNvSpPr>
            <a:spLocks noGrp="1"/>
          </p:cNvSpPr>
          <p:nvPr>
            <p:ph type="subTitle" idx="1"/>
          </p:nvPr>
        </p:nvSpPr>
        <p:spPr>
          <a:xfrm>
            <a:off x="6095999" y="1223964"/>
            <a:ext cx="5256213"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17" name="Text Placeholder 3"/>
          <p:cNvSpPr>
            <a:spLocks noGrp="1"/>
          </p:cNvSpPr>
          <p:nvPr>
            <p:ph type="body" sz="quarter" idx="13"/>
          </p:nvPr>
        </p:nvSpPr>
        <p:spPr>
          <a:xfrm>
            <a:off x="129543" y="3977423"/>
            <a:ext cx="857208" cy="471600"/>
          </a:xfrm>
        </p:spPr>
        <p:txBody>
          <a:bodyPr/>
          <a:lstStyle/>
          <a:p>
            <a:r>
              <a:rPr lang="id-ID" b="1" dirty="0" smtClean="0">
                <a:solidFill>
                  <a:schemeClr val="bg1"/>
                </a:solidFill>
              </a:rPr>
              <a:t>45 %</a:t>
            </a:r>
            <a:endParaRPr lang="en-AU" b="1" dirty="0">
              <a:solidFill>
                <a:schemeClr val="bg1"/>
              </a:solidFill>
            </a:endParaRPr>
          </a:p>
        </p:txBody>
      </p:sp>
      <p:sp>
        <p:nvSpPr>
          <p:cNvPr id="18" name="Text Placeholder 3"/>
          <p:cNvSpPr>
            <a:spLocks noGrp="1"/>
          </p:cNvSpPr>
          <p:nvPr>
            <p:ph type="body" sz="quarter" idx="13"/>
          </p:nvPr>
        </p:nvSpPr>
        <p:spPr>
          <a:xfrm>
            <a:off x="1401286" y="3916194"/>
            <a:ext cx="857208" cy="471600"/>
          </a:xfrm>
        </p:spPr>
        <p:txBody>
          <a:bodyPr/>
          <a:lstStyle/>
          <a:p>
            <a:r>
              <a:rPr lang="id-ID" b="1" dirty="0" smtClean="0">
                <a:solidFill>
                  <a:schemeClr val="bg1"/>
                </a:solidFill>
              </a:rPr>
              <a:t>55 %</a:t>
            </a:r>
            <a:endParaRPr lang="en-AU" b="1" dirty="0">
              <a:solidFill>
                <a:schemeClr val="bg1"/>
              </a:solidFill>
            </a:endParaRPr>
          </a:p>
        </p:txBody>
      </p:sp>
      <p:sp>
        <p:nvSpPr>
          <p:cNvPr id="19" name="Text Placeholder 3"/>
          <p:cNvSpPr>
            <a:spLocks noGrp="1"/>
          </p:cNvSpPr>
          <p:nvPr>
            <p:ph type="body" sz="quarter" idx="13"/>
          </p:nvPr>
        </p:nvSpPr>
        <p:spPr>
          <a:xfrm>
            <a:off x="2773404" y="4484042"/>
            <a:ext cx="857208" cy="471600"/>
          </a:xfrm>
        </p:spPr>
        <p:txBody>
          <a:bodyPr/>
          <a:lstStyle/>
          <a:p>
            <a:r>
              <a:rPr lang="id-ID" b="1" dirty="0" smtClean="0">
                <a:solidFill>
                  <a:schemeClr val="bg1"/>
                </a:solidFill>
              </a:rPr>
              <a:t>65 %</a:t>
            </a:r>
            <a:endParaRPr lang="en-AU" b="1" dirty="0">
              <a:solidFill>
                <a:schemeClr val="bg1"/>
              </a:solidFill>
            </a:endParaRPr>
          </a:p>
        </p:txBody>
      </p:sp>
      <p:sp>
        <p:nvSpPr>
          <p:cNvPr id="20" name="Text Placeholder 3"/>
          <p:cNvSpPr>
            <a:spLocks noGrp="1"/>
          </p:cNvSpPr>
          <p:nvPr>
            <p:ph type="body" sz="quarter" idx="13"/>
          </p:nvPr>
        </p:nvSpPr>
        <p:spPr>
          <a:xfrm>
            <a:off x="3967183" y="5847556"/>
            <a:ext cx="857208" cy="471600"/>
          </a:xfrm>
        </p:spPr>
        <p:txBody>
          <a:bodyPr/>
          <a:lstStyle/>
          <a:p>
            <a:r>
              <a:rPr lang="id-ID" b="1" dirty="0" smtClean="0">
                <a:solidFill>
                  <a:schemeClr val="bg1"/>
                </a:solidFill>
              </a:rPr>
              <a:t>80 %</a:t>
            </a:r>
            <a:endParaRPr lang="en-AU" b="1" dirty="0">
              <a:solidFill>
                <a:schemeClr val="bg1"/>
              </a:solidFill>
            </a:endParaRPr>
          </a:p>
        </p:txBody>
      </p:sp>
      <p:sp>
        <p:nvSpPr>
          <p:cNvPr id="22" name="Text Placeholder 8"/>
          <p:cNvSpPr>
            <a:spLocks noGrp="1"/>
          </p:cNvSpPr>
          <p:nvPr>
            <p:ph type="body" sz="quarter" idx="18"/>
          </p:nvPr>
        </p:nvSpPr>
        <p:spPr>
          <a:xfrm>
            <a:off x="8131126" y="2005014"/>
            <a:ext cx="3221086" cy="335540"/>
          </a:xfrm>
        </p:spPr>
        <p:txBody>
          <a:bodyPr>
            <a:normAutofit lnSpcReduction="10000"/>
          </a:bodyPr>
          <a:lstStyle/>
          <a:p>
            <a:r>
              <a:rPr lang="id-ID" dirty="0" smtClean="0"/>
              <a:t>Q1 </a:t>
            </a:r>
            <a:r>
              <a:rPr lang="zh-CN" altLang="en-US" dirty="0" smtClean="0"/>
              <a:t>销售</a:t>
            </a:r>
            <a:endParaRPr lang="en-AU" dirty="0"/>
          </a:p>
        </p:txBody>
      </p:sp>
      <p:sp>
        <p:nvSpPr>
          <p:cNvPr id="23" name="Text Placeholder 9"/>
          <p:cNvSpPr>
            <a:spLocks noGrp="1"/>
          </p:cNvSpPr>
          <p:nvPr>
            <p:ph type="body" sz="quarter" idx="19"/>
          </p:nvPr>
        </p:nvSpPr>
        <p:spPr>
          <a:xfrm>
            <a:off x="8131126" y="2340553"/>
            <a:ext cx="3221086" cy="565149"/>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en-AU" dirty="0">
              <a:latin typeface="微软雅黑" panose="020B0503020204020204" pitchFamily="34" charset="-122"/>
              <a:ea typeface="微软雅黑" panose="020B0503020204020204" pitchFamily="34" charset="-122"/>
            </a:endParaRPr>
          </a:p>
        </p:txBody>
      </p:sp>
      <p:sp>
        <p:nvSpPr>
          <p:cNvPr id="24" name="Text Placeholder 8"/>
          <p:cNvSpPr>
            <a:spLocks noGrp="1"/>
          </p:cNvSpPr>
          <p:nvPr>
            <p:ph type="body" sz="quarter" idx="18"/>
          </p:nvPr>
        </p:nvSpPr>
        <p:spPr>
          <a:xfrm>
            <a:off x="8131127" y="3093461"/>
            <a:ext cx="3221086" cy="335540"/>
          </a:xfrm>
        </p:spPr>
        <p:txBody>
          <a:bodyPr>
            <a:normAutofit lnSpcReduction="10000"/>
          </a:bodyPr>
          <a:lstStyle/>
          <a:p>
            <a:r>
              <a:rPr lang="id-ID" dirty="0" smtClean="0"/>
              <a:t>Q2</a:t>
            </a:r>
            <a:r>
              <a:rPr lang="en-US" dirty="0" smtClean="0"/>
              <a:t> </a:t>
            </a:r>
            <a:r>
              <a:rPr lang="zh-CN" altLang="en-US" dirty="0" smtClean="0"/>
              <a:t>销售</a:t>
            </a:r>
            <a:endParaRPr lang="en-AU" dirty="0"/>
          </a:p>
        </p:txBody>
      </p:sp>
      <p:sp>
        <p:nvSpPr>
          <p:cNvPr id="25" name="Text Placeholder 9"/>
          <p:cNvSpPr>
            <a:spLocks noGrp="1"/>
          </p:cNvSpPr>
          <p:nvPr>
            <p:ph type="body" sz="quarter" idx="19"/>
          </p:nvPr>
        </p:nvSpPr>
        <p:spPr>
          <a:xfrm>
            <a:off x="8131127" y="3429000"/>
            <a:ext cx="3221086" cy="565149"/>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en-AU" altLang="zh-CN" dirty="0">
              <a:latin typeface="微软雅黑" panose="020B0503020204020204" pitchFamily="34" charset="-122"/>
              <a:ea typeface="微软雅黑" panose="020B0503020204020204" pitchFamily="34" charset="-122"/>
            </a:endParaRPr>
          </a:p>
        </p:txBody>
      </p:sp>
      <p:sp>
        <p:nvSpPr>
          <p:cNvPr id="26" name="Text Placeholder 8"/>
          <p:cNvSpPr>
            <a:spLocks noGrp="1"/>
          </p:cNvSpPr>
          <p:nvPr>
            <p:ph type="body" sz="quarter" idx="18"/>
          </p:nvPr>
        </p:nvSpPr>
        <p:spPr>
          <a:xfrm>
            <a:off x="8131126" y="4184795"/>
            <a:ext cx="3221086" cy="335540"/>
          </a:xfrm>
        </p:spPr>
        <p:txBody>
          <a:bodyPr>
            <a:normAutofit lnSpcReduction="10000"/>
          </a:bodyPr>
          <a:lstStyle/>
          <a:p>
            <a:r>
              <a:rPr lang="id-ID" dirty="0" smtClean="0"/>
              <a:t>Q3</a:t>
            </a:r>
            <a:r>
              <a:rPr lang="en-US" dirty="0" smtClean="0"/>
              <a:t> </a:t>
            </a:r>
            <a:r>
              <a:rPr lang="zh-CN" altLang="en-US" dirty="0" smtClean="0"/>
              <a:t>销售</a:t>
            </a:r>
            <a:r>
              <a:rPr lang="en-US" dirty="0" smtClean="0"/>
              <a:t> </a:t>
            </a:r>
            <a:endParaRPr lang="en-AU" dirty="0"/>
          </a:p>
        </p:txBody>
      </p:sp>
      <p:sp>
        <p:nvSpPr>
          <p:cNvPr id="27" name="Text Placeholder 9"/>
          <p:cNvSpPr>
            <a:spLocks noGrp="1"/>
          </p:cNvSpPr>
          <p:nvPr>
            <p:ph type="body" sz="quarter" idx="19"/>
          </p:nvPr>
        </p:nvSpPr>
        <p:spPr>
          <a:xfrm>
            <a:off x="8131126" y="4520334"/>
            <a:ext cx="3221086" cy="565149"/>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en-AU" altLang="zh-CN" dirty="0">
              <a:latin typeface="微软雅黑" panose="020B0503020204020204" pitchFamily="34" charset="-122"/>
              <a:ea typeface="微软雅黑" panose="020B0503020204020204" pitchFamily="34" charset="-122"/>
            </a:endParaRPr>
          </a:p>
        </p:txBody>
      </p:sp>
      <p:sp>
        <p:nvSpPr>
          <p:cNvPr id="28" name="Text Placeholder 8"/>
          <p:cNvSpPr>
            <a:spLocks noGrp="1"/>
          </p:cNvSpPr>
          <p:nvPr>
            <p:ph type="body" sz="quarter" idx="18"/>
          </p:nvPr>
        </p:nvSpPr>
        <p:spPr>
          <a:xfrm>
            <a:off x="8131127" y="5266220"/>
            <a:ext cx="3221086" cy="335540"/>
          </a:xfrm>
        </p:spPr>
        <p:txBody>
          <a:bodyPr>
            <a:normAutofit lnSpcReduction="10000"/>
          </a:bodyPr>
          <a:lstStyle/>
          <a:p>
            <a:r>
              <a:rPr lang="id-ID" dirty="0" smtClean="0"/>
              <a:t>Q4</a:t>
            </a:r>
            <a:r>
              <a:rPr lang="en-US" dirty="0" smtClean="0"/>
              <a:t> </a:t>
            </a:r>
            <a:r>
              <a:rPr lang="zh-CN" altLang="en-US" dirty="0" smtClean="0"/>
              <a:t>销售</a:t>
            </a:r>
            <a:endParaRPr lang="en-AU" dirty="0"/>
          </a:p>
        </p:txBody>
      </p:sp>
      <p:sp>
        <p:nvSpPr>
          <p:cNvPr id="29" name="Text Placeholder 9"/>
          <p:cNvSpPr>
            <a:spLocks noGrp="1"/>
          </p:cNvSpPr>
          <p:nvPr>
            <p:ph type="body" sz="quarter" idx="19"/>
          </p:nvPr>
        </p:nvSpPr>
        <p:spPr>
          <a:xfrm>
            <a:off x="8131127" y="5601759"/>
            <a:ext cx="3221086" cy="565149"/>
          </a:xfrm>
        </p:spPr>
        <p:txBody>
          <a:bodyPr/>
          <a:lstStyle/>
          <a:p>
            <a:r>
              <a:rPr lang="zh-CN" altLang="en-US" dirty="0">
                <a:latin typeface="微软雅黑" panose="020B0503020204020204" pitchFamily="34" charset="-122"/>
                <a:ea typeface="微软雅黑" panose="020B0503020204020204" pitchFamily="34" charset="-122"/>
              </a:rPr>
              <a:t>思翔</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创建于</a:t>
            </a:r>
            <a:r>
              <a:rPr lang="en-US" altLang="zh-CN" dirty="0">
                <a:latin typeface="微软雅黑" panose="020B0503020204020204" pitchFamily="34" charset="-122"/>
                <a:ea typeface="微软雅黑" panose="020B0503020204020204" pitchFamily="34" charset="-122"/>
              </a:rPr>
              <a:t>2009</a:t>
            </a:r>
            <a:r>
              <a:rPr lang="zh-CN" altLang="en-US" dirty="0">
                <a:latin typeface="微软雅黑" panose="020B0503020204020204" pitchFamily="34" charset="-122"/>
                <a:ea typeface="微软雅黑" panose="020B0503020204020204" pitchFamily="34" charset="-122"/>
              </a:rPr>
              <a:t>年。是一家以“不同于传统的</a:t>
            </a:r>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制作。</a:t>
            </a:r>
            <a:endParaRPr lang="en-AU" altLang="zh-CN" dirty="0">
              <a:latin typeface="微软雅黑" panose="020B0503020204020204" pitchFamily="34" charset="-122"/>
              <a:ea typeface="微软雅黑" panose="020B0503020204020204" pitchFamily="34" charset="-122"/>
            </a:endParaRPr>
          </a:p>
        </p:txBody>
      </p:sp>
      <p:grpSp>
        <p:nvGrpSpPr>
          <p:cNvPr id="39" name="Group 38"/>
          <p:cNvGrpSpPr/>
          <p:nvPr/>
        </p:nvGrpSpPr>
        <p:grpSpPr>
          <a:xfrm>
            <a:off x="7081025" y="1976437"/>
            <a:ext cx="820726" cy="820726"/>
            <a:chOff x="609600" y="1657350"/>
            <a:chExt cx="838200" cy="838200"/>
          </a:xfrm>
        </p:grpSpPr>
        <p:sp>
          <p:nvSpPr>
            <p:cNvPr id="40" name="Oval 39"/>
            <p:cNvSpPr/>
            <p:nvPr/>
          </p:nvSpPr>
          <p:spPr>
            <a:xfrm>
              <a:off x="609600" y="1657350"/>
              <a:ext cx="838200" cy="838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1" name="Freeform 33"/>
            <p:cNvSpPr>
              <a:spLocks noEditPoints="1"/>
            </p:cNvSpPr>
            <p:nvPr/>
          </p:nvSpPr>
          <p:spPr bwMode="auto">
            <a:xfrm>
              <a:off x="797599" y="1919103"/>
              <a:ext cx="462203" cy="31469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42" name="Group 41"/>
          <p:cNvGrpSpPr/>
          <p:nvPr/>
        </p:nvGrpSpPr>
        <p:grpSpPr>
          <a:xfrm>
            <a:off x="7076151" y="3053459"/>
            <a:ext cx="825600" cy="825600"/>
            <a:chOff x="3657600" y="3714750"/>
            <a:chExt cx="838200" cy="838200"/>
          </a:xfrm>
        </p:grpSpPr>
        <p:sp>
          <p:nvSpPr>
            <p:cNvPr id="43" name="Oval 42"/>
            <p:cNvSpPr/>
            <p:nvPr/>
          </p:nvSpPr>
          <p:spPr>
            <a:xfrm>
              <a:off x="3657600" y="3714750"/>
              <a:ext cx="838200" cy="838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44" name="Group 43"/>
            <p:cNvGrpSpPr/>
            <p:nvPr/>
          </p:nvGrpSpPr>
          <p:grpSpPr>
            <a:xfrm>
              <a:off x="3845037" y="3975083"/>
              <a:ext cx="463327" cy="343205"/>
              <a:chOff x="4598988" y="3619501"/>
              <a:chExt cx="214313" cy="158750"/>
            </a:xfrm>
            <a:solidFill>
              <a:schemeClr val="bg1"/>
            </a:solidFill>
          </p:grpSpPr>
          <p:sp>
            <p:nvSpPr>
              <p:cNvPr id="45" name="Freeform 24"/>
              <p:cNvSpPr/>
              <p:nvPr/>
            </p:nvSpPr>
            <p:spPr bwMode="auto">
              <a:xfrm>
                <a:off x="4675188" y="3729038"/>
                <a:ext cx="61913" cy="49213"/>
              </a:xfrm>
              <a:custGeom>
                <a:avLst/>
                <a:gdLst>
                  <a:gd name="T0" fmla="*/ 36 w 38"/>
                  <a:gd name="T1" fmla="*/ 10 h 30"/>
                  <a:gd name="T2" fmla="*/ 1 w 38"/>
                  <a:gd name="T3" fmla="*/ 11 h 30"/>
                  <a:gd name="T4" fmla="*/ 1 w 38"/>
                  <a:gd name="T5" fmla="*/ 13 h 30"/>
                  <a:gd name="T6" fmla="*/ 19 w 38"/>
                  <a:gd name="T7" fmla="*/ 30 h 30"/>
                  <a:gd name="T8" fmla="*/ 36 w 38"/>
                  <a:gd name="T9" fmla="*/ 13 h 30"/>
                  <a:gd name="T10" fmla="*/ 36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6" y="10"/>
                    </a:moveTo>
                    <a:cubicBezTo>
                      <a:pt x="26" y="1"/>
                      <a:pt x="12" y="0"/>
                      <a:pt x="1" y="11"/>
                    </a:cubicBezTo>
                    <a:cubicBezTo>
                      <a:pt x="0" y="11"/>
                      <a:pt x="0" y="12"/>
                      <a:pt x="1" y="13"/>
                    </a:cubicBezTo>
                    <a:cubicBezTo>
                      <a:pt x="19" y="30"/>
                      <a:pt x="19" y="30"/>
                      <a:pt x="19" y="30"/>
                    </a:cubicBezTo>
                    <a:cubicBezTo>
                      <a:pt x="36" y="13"/>
                      <a:pt x="36" y="13"/>
                      <a:pt x="36" y="13"/>
                    </a:cubicBezTo>
                    <a:cubicBezTo>
                      <a:pt x="38" y="11"/>
                      <a:pt x="37" y="11"/>
                      <a:pt x="36"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6" name="Freeform 25"/>
              <p:cNvSpPr/>
              <p:nvPr/>
            </p:nvSpPr>
            <p:spPr bwMode="auto">
              <a:xfrm>
                <a:off x="4633913" y="3675063"/>
                <a:ext cx="142875" cy="63500"/>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7" name="Freeform 26"/>
              <p:cNvSpPr/>
              <p:nvPr/>
            </p:nvSpPr>
            <p:spPr bwMode="auto">
              <a:xfrm>
                <a:off x="4598988" y="3619501"/>
                <a:ext cx="214313" cy="82550"/>
              </a:xfrm>
              <a:custGeom>
                <a:avLst/>
                <a:gdLst>
                  <a:gd name="T0" fmla="*/ 131 w 132"/>
                  <a:gd name="T1" fmla="*/ 36 h 51"/>
                  <a:gd name="T2" fmla="*/ 131 w 132"/>
                  <a:gd name="T3" fmla="*/ 36 h 51"/>
                  <a:gd name="T4" fmla="*/ 1 w 132"/>
                  <a:gd name="T5" fmla="*/ 36 h 51"/>
                  <a:gd name="T6" fmla="*/ 1 w 132"/>
                  <a:gd name="T7" fmla="*/ 38 h 51"/>
                  <a:gd name="T8" fmla="*/ 13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6" y="0"/>
                      <a:pt x="1" y="36"/>
                    </a:cubicBezTo>
                    <a:cubicBezTo>
                      <a:pt x="0" y="37"/>
                      <a:pt x="0" y="37"/>
                      <a:pt x="1" y="38"/>
                    </a:cubicBezTo>
                    <a:cubicBezTo>
                      <a:pt x="13" y="51"/>
                      <a:pt x="13" y="51"/>
                      <a:pt x="13" y="51"/>
                    </a:cubicBezTo>
                    <a:cubicBezTo>
                      <a:pt x="14" y="51"/>
                      <a:pt x="15" y="51"/>
                      <a:pt x="16" y="51"/>
                    </a:cubicBezTo>
                    <a:cubicBezTo>
                      <a:pt x="43" y="23"/>
                      <a:pt x="88" y="23"/>
                      <a:pt x="116" y="51"/>
                    </a:cubicBezTo>
                    <a:cubicBezTo>
                      <a:pt x="117" y="51"/>
                      <a:pt x="118" y="51"/>
                      <a:pt x="118" y="51"/>
                    </a:cubicBezTo>
                    <a:cubicBezTo>
                      <a:pt x="131" y="38"/>
                      <a:pt x="131" y="38"/>
                      <a:pt x="131" y="38"/>
                    </a:cubicBezTo>
                    <a:cubicBezTo>
                      <a:pt x="131" y="38"/>
                      <a:pt x="131" y="38"/>
                      <a:pt x="131" y="38"/>
                    </a:cubicBezTo>
                    <a:cubicBezTo>
                      <a:pt x="132" y="37"/>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49" name="Group 48"/>
          <p:cNvGrpSpPr/>
          <p:nvPr/>
        </p:nvGrpSpPr>
        <p:grpSpPr>
          <a:xfrm>
            <a:off x="7072031" y="4135355"/>
            <a:ext cx="839961" cy="845233"/>
            <a:chOff x="4191000" y="4118393"/>
            <a:chExt cx="703284" cy="707698"/>
          </a:xfrm>
        </p:grpSpPr>
        <p:sp>
          <p:nvSpPr>
            <p:cNvPr id="50" name="Oval 49"/>
            <p:cNvSpPr/>
            <p:nvPr/>
          </p:nvSpPr>
          <p:spPr>
            <a:xfrm>
              <a:off x="4191000" y="4118393"/>
              <a:ext cx="703284" cy="707698"/>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51" name="Group 50"/>
            <p:cNvGrpSpPr/>
            <p:nvPr/>
          </p:nvGrpSpPr>
          <p:grpSpPr>
            <a:xfrm>
              <a:off x="4351749" y="4326669"/>
              <a:ext cx="381786" cy="291146"/>
              <a:chOff x="4914900" y="1812925"/>
              <a:chExt cx="441326" cy="336550"/>
            </a:xfrm>
            <a:solidFill>
              <a:schemeClr val="bg1"/>
            </a:solidFill>
          </p:grpSpPr>
          <p:sp>
            <p:nvSpPr>
              <p:cNvPr id="52" name="Freeform 5"/>
              <p:cNvSpPr/>
              <p:nvPr/>
            </p:nvSpPr>
            <p:spPr bwMode="auto">
              <a:xfrm>
                <a:off x="4914900" y="1849438"/>
                <a:ext cx="230188" cy="257175"/>
              </a:xfrm>
              <a:custGeom>
                <a:avLst/>
                <a:gdLst>
                  <a:gd name="T0" fmla="*/ 18 w 145"/>
                  <a:gd name="T1" fmla="*/ 143 h 162"/>
                  <a:gd name="T2" fmla="*/ 18 w 145"/>
                  <a:gd name="T3" fmla="*/ 21 h 162"/>
                  <a:gd name="T4" fmla="*/ 124 w 145"/>
                  <a:gd name="T5" fmla="*/ 21 h 162"/>
                  <a:gd name="T6" fmla="*/ 145 w 145"/>
                  <a:gd name="T7" fmla="*/ 0 h 162"/>
                  <a:gd name="T8" fmla="*/ 0 w 145"/>
                  <a:gd name="T9" fmla="*/ 0 h 162"/>
                  <a:gd name="T10" fmla="*/ 0 w 145"/>
                  <a:gd name="T11" fmla="*/ 162 h 162"/>
                  <a:gd name="T12" fmla="*/ 68 w 145"/>
                  <a:gd name="T13" fmla="*/ 162 h 162"/>
                  <a:gd name="T14" fmla="*/ 77 w 145"/>
                  <a:gd name="T15" fmla="*/ 143 h 162"/>
                  <a:gd name="T16" fmla="*/ 18 w 145"/>
                  <a:gd name="T17" fmla="*/ 14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62">
                    <a:moveTo>
                      <a:pt x="18" y="143"/>
                    </a:moveTo>
                    <a:lnTo>
                      <a:pt x="18" y="21"/>
                    </a:lnTo>
                    <a:lnTo>
                      <a:pt x="124" y="21"/>
                    </a:lnTo>
                    <a:lnTo>
                      <a:pt x="145" y="0"/>
                    </a:lnTo>
                    <a:lnTo>
                      <a:pt x="0" y="0"/>
                    </a:lnTo>
                    <a:lnTo>
                      <a:pt x="0" y="162"/>
                    </a:lnTo>
                    <a:lnTo>
                      <a:pt x="68" y="162"/>
                    </a:lnTo>
                    <a:lnTo>
                      <a:pt x="77" y="143"/>
                    </a:lnTo>
                    <a:lnTo>
                      <a:pt x="18" y="1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3" name="Freeform 6"/>
              <p:cNvSpPr/>
              <p:nvPr/>
            </p:nvSpPr>
            <p:spPr bwMode="auto">
              <a:xfrm>
                <a:off x="5065713" y="1849438"/>
                <a:ext cx="290513" cy="257175"/>
              </a:xfrm>
              <a:custGeom>
                <a:avLst/>
                <a:gdLst>
                  <a:gd name="T0" fmla="*/ 76 w 88"/>
                  <a:gd name="T1" fmla="*/ 18 h 78"/>
                  <a:gd name="T2" fmla="*/ 76 w 88"/>
                  <a:gd name="T3" fmla="*/ 0 h 78"/>
                  <a:gd name="T4" fmla="*/ 40 w 88"/>
                  <a:gd name="T5" fmla="*/ 0 h 78"/>
                  <a:gd name="T6" fmla="*/ 37 w 88"/>
                  <a:gd name="T7" fmla="*/ 10 h 78"/>
                  <a:gd name="T8" fmla="*/ 67 w 88"/>
                  <a:gd name="T9" fmla="*/ 10 h 78"/>
                  <a:gd name="T10" fmla="*/ 67 w 88"/>
                  <a:gd name="T11" fmla="*/ 69 h 78"/>
                  <a:gd name="T12" fmla="*/ 10 w 88"/>
                  <a:gd name="T13" fmla="*/ 69 h 78"/>
                  <a:gd name="T14" fmla="*/ 0 w 88"/>
                  <a:gd name="T15" fmla="*/ 78 h 78"/>
                  <a:gd name="T16" fmla="*/ 76 w 88"/>
                  <a:gd name="T17" fmla="*/ 78 h 78"/>
                  <a:gd name="T18" fmla="*/ 76 w 88"/>
                  <a:gd name="T19" fmla="*/ 60 h 78"/>
                  <a:gd name="T20" fmla="*/ 88 w 88"/>
                  <a:gd name="T21" fmla="*/ 54 h 78"/>
                  <a:gd name="T22" fmla="*/ 88 w 88"/>
                  <a:gd name="T23" fmla="*/ 26 h 78"/>
                  <a:gd name="T24" fmla="*/ 76 w 88"/>
                  <a:gd name="T25" fmla="*/ 1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78">
                    <a:moveTo>
                      <a:pt x="76" y="18"/>
                    </a:moveTo>
                    <a:cubicBezTo>
                      <a:pt x="76" y="0"/>
                      <a:pt x="76" y="0"/>
                      <a:pt x="76" y="0"/>
                    </a:cubicBezTo>
                    <a:cubicBezTo>
                      <a:pt x="40" y="0"/>
                      <a:pt x="40" y="0"/>
                      <a:pt x="40" y="0"/>
                    </a:cubicBezTo>
                    <a:cubicBezTo>
                      <a:pt x="37" y="10"/>
                      <a:pt x="37" y="10"/>
                      <a:pt x="37" y="10"/>
                    </a:cubicBezTo>
                    <a:cubicBezTo>
                      <a:pt x="67" y="10"/>
                      <a:pt x="67" y="10"/>
                      <a:pt x="67" y="10"/>
                    </a:cubicBezTo>
                    <a:cubicBezTo>
                      <a:pt x="67" y="69"/>
                      <a:pt x="67" y="69"/>
                      <a:pt x="67" y="69"/>
                    </a:cubicBezTo>
                    <a:cubicBezTo>
                      <a:pt x="10" y="69"/>
                      <a:pt x="10" y="69"/>
                      <a:pt x="10" y="69"/>
                    </a:cubicBezTo>
                    <a:cubicBezTo>
                      <a:pt x="0" y="78"/>
                      <a:pt x="0" y="78"/>
                      <a:pt x="0" y="78"/>
                    </a:cubicBezTo>
                    <a:cubicBezTo>
                      <a:pt x="76" y="78"/>
                      <a:pt x="76" y="78"/>
                      <a:pt x="76" y="78"/>
                    </a:cubicBezTo>
                    <a:cubicBezTo>
                      <a:pt x="76" y="60"/>
                      <a:pt x="76" y="60"/>
                      <a:pt x="76" y="60"/>
                    </a:cubicBezTo>
                    <a:cubicBezTo>
                      <a:pt x="80" y="60"/>
                      <a:pt x="88" y="61"/>
                      <a:pt x="88" y="54"/>
                    </a:cubicBezTo>
                    <a:cubicBezTo>
                      <a:pt x="88" y="26"/>
                      <a:pt x="88" y="26"/>
                      <a:pt x="88" y="26"/>
                    </a:cubicBezTo>
                    <a:cubicBezTo>
                      <a:pt x="88" y="17"/>
                      <a:pt x="79" y="18"/>
                      <a:pt x="7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4" name="Freeform 7"/>
              <p:cNvSpPr/>
              <p:nvPr/>
            </p:nvSpPr>
            <p:spPr bwMode="auto">
              <a:xfrm>
                <a:off x="4970463" y="1905000"/>
                <a:ext cx="115888" cy="144463"/>
              </a:xfrm>
              <a:custGeom>
                <a:avLst/>
                <a:gdLst>
                  <a:gd name="T0" fmla="*/ 0 w 73"/>
                  <a:gd name="T1" fmla="*/ 0 h 91"/>
                  <a:gd name="T2" fmla="*/ 0 w 73"/>
                  <a:gd name="T3" fmla="*/ 91 h 91"/>
                  <a:gd name="T4" fmla="*/ 0 w 73"/>
                  <a:gd name="T5" fmla="*/ 91 h 91"/>
                  <a:gd name="T6" fmla="*/ 48 w 73"/>
                  <a:gd name="T7" fmla="*/ 91 h 91"/>
                  <a:gd name="T8" fmla="*/ 60 w 73"/>
                  <a:gd name="T9" fmla="*/ 60 h 91"/>
                  <a:gd name="T10" fmla="*/ 19 w 73"/>
                  <a:gd name="T11" fmla="*/ 60 h 91"/>
                  <a:gd name="T12" fmla="*/ 73 w 73"/>
                  <a:gd name="T13" fmla="*/ 0 h 91"/>
                  <a:gd name="T14" fmla="*/ 0 w 73"/>
                  <a:gd name="T15" fmla="*/ 0 h 91"/>
                  <a:gd name="T16" fmla="*/ 0 w 73"/>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91">
                    <a:moveTo>
                      <a:pt x="0" y="0"/>
                    </a:moveTo>
                    <a:lnTo>
                      <a:pt x="0" y="91"/>
                    </a:lnTo>
                    <a:lnTo>
                      <a:pt x="0" y="91"/>
                    </a:lnTo>
                    <a:lnTo>
                      <a:pt x="48" y="91"/>
                    </a:lnTo>
                    <a:lnTo>
                      <a:pt x="60" y="60"/>
                    </a:lnTo>
                    <a:lnTo>
                      <a:pt x="19" y="60"/>
                    </a:lnTo>
                    <a:lnTo>
                      <a:pt x="73"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5" name="Freeform 8"/>
              <p:cNvSpPr/>
              <p:nvPr/>
            </p:nvSpPr>
            <p:spPr bwMode="auto">
              <a:xfrm>
                <a:off x="5126038" y="1905000"/>
                <a:ext cx="138113" cy="144463"/>
              </a:xfrm>
              <a:custGeom>
                <a:avLst/>
                <a:gdLst>
                  <a:gd name="T0" fmla="*/ 66 w 87"/>
                  <a:gd name="T1" fmla="*/ 21 h 91"/>
                  <a:gd name="T2" fmla="*/ 0 w 87"/>
                  <a:gd name="T3" fmla="*/ 91 h 91"/>
                  <a:gd name="T4" fmla="*/ 87 w 87"/>
                  <a:gd name="T5" fmla="*/ 91 h 91"/>
                  <a:gd name="T6" fmla="*/ 87 w 87"/>
                  <a:gd name="T7" fmla="*/ 0 h 91"/>
                  <a:gd name="T8" fmla="*/ 31 w 87"/>
                  <a:gd name="T9" fmla="*/ 0 h 91"/>
                  <a:gd name="T10" fmla="*/ 24 w 87"/>
                  <a:gd name="T11" fmla="*/ 21 h 91"/>
                  <a:gd name="T12" fmla="*/ 66 w 87"/>
                  <a:gd name="T13" fmla="*/ 21 h 91"/>
                </a:gdLst>
                <a:ahLst/>
                <a:cxnLst>
                  <a:cxn ang="0">
                    <a:pos x="T0" y="T1"/>
                  </a:cxn>
                  <a:cxn ang="0">
                    <a:pos x="T2" y="T3"/>
                  </a:cxn>
                  <a:cxn ang="0">
                    <a:pos x="T4" y="T5"/>
                  </a:cxn>
                  <a:cxn ang="0">
                    <a:pos x="T6" y="T7"/>
                  </a:cxn>
                  <a:cxn ang="0">
                    <a:pos x="T8" y="T9"/>
                  </a:cxn>
                  <a:cxn ang="0">
                    <a:pos x="T10" y="T11"/>
                  </a:cxn>
                  <a:cxn ang="0">
                    <a:pos x="T12" y="T13"/>
                  </a:cxn>
                </a:cxnLst>
                <a:rect l="0" t="0" r="r" b="b"/>
                <a:pathLst>
                  <a:path w="87" h="91">
                    <a:moveTo>
                      <a:pt x="66" y="21"/>
                    </a:moveTo>
                    <a:lnTo>
                      <a:pt x="0" y="91"/>
                    </a:lnTo>
                    <a:lnTo>
                      <a:pt x="87" y="91"/>
                    </a:lnTo>
                    <a:lnTo>
                      <a:pt x="87" y="0"/>
                    </a:lnTo>
                    <a:lnTo>
                      <a:pt x="31" y="0"/>
                    </a:lnTo>
                    <a:lnTo>
                      <a:pt x="24" y="21"/>
                    </a:lnTo>
                    <a:lnTo>
                      <a:pt x="66"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6" name="Freeform 9"/>
              <p:cNvSpPr/>
              <p:nvPr/>
            </p:nvSpPr>
            <p:spPr bwMode="auto">
              <a:xfrm>
                <a:off x="5019675" y="1812925"/>
                <a:ext cx="180975" cy="336550"/>
              </a:xfrm>
              <a:custGeom>
                <a:avLst/>
                <a:gdLst>
                  <a:gd name="T0" fmla="*/ 79 w 114"/>
                  <a:gd name="T1" fmla="*/ 87 h 212"/>
                  <a:gd name="T2" fmla="*/ 112 w 114"/>
                  <a:gd name="T3" fmla="*/ 0 h 212"/>
                  <a:gd name="T4" fmla="*/ 8 w 114"/>
                  <a:gd name="T5" fmla="*/ 110 h 212"/>
                  <a:gd name="T6" fmla="*/ 44 w 114"/>
                  <a:gd name="T7" fmla="*/ 110 h 212"/>
                  <a:gd name="T8" fmla="*/ 0 w 114"/>
                  <a:gd name="T9" fmla="*/ 212 h 212"/>
                  <a:gd name="T10" fmla="*/ 114 w 114"/>
                  <a:gd name="T11" fmla="*/ 85 h 212"/>
                  <a:gd name="T12" fmla="*/ 79 w 114"/>
                  <a:gd name="T13" fmla="*/ 87 h 212"/>
                </a:gdLst>
                <a:ahLst/>
                <a:cxnLst>
                  <a:cxn ang="0">
                    <a:pos x="T0" y="T1"/>
                  </a:cxn>
                  <a:cxn ang="0">
                    <a:pos x="T2" y="T3"/>
                  </a:cxn>
                  <a:cxn ang="0">
                    <a:pos x="T4" y="T5"/>
                  </a:cxn>
                  <a:cxn ang="0">
                    <a:pos x="T6" y="T7"/>
                  </a:cxn>
                  <a:cxn ang="0">
                    <a:pos x="T8" y="T9"/>
                  </a:cxn>
                  <a:cxn ang="0">
                    <a:pos x="T10" y="T11"/>
                  </a:cxn>
                  <a:cxn ang="0">
                    <a:pos x="T12" y="T13"/>
                  </a:cxn>
                </a:cxnLst>
                <a:rect l="0" t="0" r="r" b="b"/>
                <a:pathLst>
                  <a:path w="114" h="212">
                    <a:moveTo>
                      <a:pt x="79" y="87"/>
                    </a:moveTo>
                    <a:lnTo>
                      <a:pt x="112" y="0"/>
                    </a:lnTo>
                    <a:lnTo>
                      <a:pt x="8" y="110"/>
                    </a:lnTo>
                    <a:lnTo>
                      <a:pt x="44" y="110"/>
                    </a:lnTo>
                    <a:lnTo>
                      <a:pt x="0" y="212"/>
                    </a:lnTo>
                    <a:lnTo>
                      <a:pt x="114" y="85"/>
                    </a:lnTo>
                    <a:lnTo>
                      <a:pt x="79"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58" name="Group 57"/>
          <p:cNvGrpSpPr/>
          <p:nvPr/>
        </p:nvGrpSpPr>
        <p:grpSpPr>
          <a:xfrm>
            <a:off x="7072580" y="5217251"/>
            <a:ext cx="839593" cy="844861"/>
            <a:chOff x="4191000" y="1475413"/>
            <a:chExt cx="703284" cy="707698"/>
          </a:xfrm>
        </p:grpSpPr>
        <p:sp>
          <p:nvSpPr>
            <p:cNvPr id="59" name="Oval 58"/>
            <p:cNvSpPr/>
            <p:nvPr/>
          </p:nvSpPr>
          <p:spPr>
            <a:xfrm>
              <a:off x="4191000" y="1475413"/>
              <a:ext cx="703284" cy="707698"/>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60" name="Group 59"/>
            <p:cNvGrpSpPr/>
            <p:nvPr/>
          </p:nvGrpSpPr>
          <p:grpSpPr>
            <a:xfrm>
              <a:off x="4406360" y="1658908"/>
              <a:ext cx="272565" cy="340708"/>
              <a:chOff x="6751638" y="2265363"/>
              <a:chExt cx="158750" cy="198438"/>
            </a:xfrm>
            <a:solidFill>
              <a:schemeClr val="bg1"/>
            </a:solidFill>
          </p:grpSpPr>
          <p:sp>
            <p:nvSpPr>
              <p:cNvPr id="61" name="Freeform 18"/>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2" name="Freeform 19"/>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3" name="Freeform 20"/>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4"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2000"/>
                                        <p:tgtEl>
                                          <p:spTgt spid="5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fade">
                                      <p:cBhvr>
                                        <p:cTn id="15" dur="500"/>
                                        <p:tgtEl>
                                          <p:spTgt spid="16">
                                            <p:txEl>
                                              <p:pRg st="0" end="0"/>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fade">
                                      <p:cBhvr>
                                        <p:cTn id="19" dur="500"/>
                                        <p:tgtEl>
                                          <p:spTgt spid="17">
                                            <p:txEl>
                                              <p:pRg st="0" end="0"/>
                                            </p:txEl>
                                          </p:spTgt>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fade">
                                      <p:cBhvr>
                                        <p:cTn id="23" dur="500"/>
                                        <p:tgtEl>
                                          <p:spTgt spid="18">
                                            <p:txEl>
                                              <p:pRg st="0" end="0"/>
                                            </p:txEl>
                                          </p:spTgt>
                                        </p:tgtEl>
                                      </p:cBhvr>
                                    </p:animEffect>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Effect transition="in" filter="fade">
                                      <p:cBhvr>
                                        <p:cTn id="31" dur="500"/>
                                        <p:tgtEl>
                                          <p:spTgt spid="20">
                                            <p:txEl>
                                              <p:pRg st="0" end="0"/>
                                            </p:txEl>
                                          </p:spTgt>
                                        </p:tgtEl>
                                      </p:cBhvr>
                                    </p:animEffect>
                                  </p:childTnLst>
                                </p:cTn>
                              </p:par>
                            </p:childTnLst>
                          </p:cTn>
                        </p:par>
                        <p:par>
                          <p:cTn id="32" fill="hold">
                            <p:stCondLst>
                              <p:cond delay="5000"/>
                            </p:stCondLst>
                            <p:childTnLst>
                              <p:par>
                                <p:cTn id="33" presetID="2" presetClass="entr" presetSubtype="4"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ppt_x"/>
                                          </p:val>
                                        </p:tav>
                                        <p:tav tm="100000">
                                          <p:val>
                                            <p:strVal val="#ppt_x"/>
                                          </p:val>
                                        </p:tav>
                                      </p:tavLst>
                                    </p:anim>
                                    <p:anim calcmode="lin" valueType="num">
                                      <p:cBhvr additive="base">
                                        <p:cTn id="36" dur="500" fill="hold"/>
                                        <p:tgtEl>
                                          <p:spTgt spid="39"/>
                                        </p:tgtEl>
                                        <p:attrNameLst>
                                          <p:attrName>ppt_y</p:attrName>
                                        </p:attrNameLst>
                                      </p:cBhvr>
                                      <p:tavLst>
                                        <p:tav tm="0">
                                          <p:val>
                                            <p:strVal val="1+#ppt_h/2"/>
                                          </p:val>
                                        </p:tav>
                                        <p:tav tm="100000">
                                          <p:val>
                                            <p:strVal val="#ppt_y"/>
                                          </p:val>
                                        </p:tav>
                                      </p:tavLst>
                                    </p:anim>
                                  </p:childTnLst>
                                </p:cTn>
                              </p:par>
                            </p:childTnLst>
                          </p:cTn>
                        </p:par>
                        <p:par>
                          <p:cTn id="37" fill="hold">
                            <p:stCondLst>
                              <p:cond delay="5500"/>
                            </p:stCondLst>
                            <p:childTnLst>
                              <p:par>
                                <p:cTn id="38" presetID="10" presetClass="entr" presetSubtype="0"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fade">
                                      <p:cBhvr>
                                        <p:cTn id="40" dur="500"/>
                                        <p:tgtEl>
                                          <p:spTgt spid="22">
                                            <p:txEl>
                                              <p:pRg st="0" end="0"/>
                                            </p:txEl>
                                          </p:spTgt>
                                        </p:tgtEl>
                                      </p:cBhvr>
                                    </p:animEffect>
                                  </p:childTnLst>
                                </p:cTn>
                              </p:par>
                            </p:childTnLst>
                          </p:cTn>
                        </p:par>
                        <p:par>
                          <p:cTn id="41" fill="hold">
                            <p:stCondLst>
                              <p:cond delay="6000"/>
                            </p:stCondLst>
                            <p:childTnLst>
                              <p:par>
                                <p:cTn id="42" presetID="10" presetClass="entr" presetSubtype="0"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Effect transition="in" filter="fade">
                                      <p:cBhvr>
                                        <p:cTn id="44" dur="500"/>
                                        <p:tgtEl>
                                          <p:spTgt spid="23">
                                            <p:txEl>
                                              <p:pRg st="0" end="0"/>
                                            </p:txEl>
                                          </p:spTgt>
                                        </p:tgtEl>
                                      </p:cBhvr>
                                    </p:animEffect>
                                  </p:childTnLst>
                                </p:cTn>
                              </p:par>
                            </p:childTnLst>
                          </p:cTn>
                        </p:par>
                        <p:par>
                          <p:cTn id="45" fill="hold">
                            <p:stCondLst>
                              <p:cond delay="6500"/>
                            </p:stCondLst>
                            <p:childTnLst>
                              <p:par>
                                <p:cTn id="46" presetID="2" presetClass="entr" presetSubtype="4"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ppt_x"/>
                                          </p:val>
                                        </p:tav>
                                        <p:tav tm="100000">
                                          <p:val>
                                            <p:strVal val="#ppt_x"/>
                                          </p:val>
                                        </p:tav>
                                      </p:tavLst>
                                    </p:anim>
                                    <p:anim calcmode="lin" valueType="num">
                                      <p:cBhvr additive="base">
                                        <p:cTn id="49" dur="500" fill="hold"/>
                                        <p:tgtEl>
                                          <p:spTgt spid="42"/>
                                        </p:tgtEl>
                                        <p:attrNameLst>
                                          <p:attrName>ppt_y</p:attrName>
                                        </p:attrNameLst>
                                      </p:cBhvr>
                                      <p:tavLst>
                                        <p:tav tm="0">
                                          <p:val>
                                            <p:strVal val="1+#ppt_h/2"/>
                                          </p:val>
                                        </p:tav>
                                        <p:tav tm="100000">
                                          <p:val>
                                            <p:strVal val="#ppt_y"/>
                                          </p:val>
                                        </p:tav>
                                      </p:tavLst>
                                    </p:anim>
                                  </p:childTnLst>
                                </p:cTn>
                              </p:par>
                            </p:childTnLst>
                          </p:cTn>
                        </p:par>
                        <p:par>
                          <p:cTn id="50" fill="hold">
                            <p:stCondLst>
                              <p:cond delay="7000"/>
                            </p:stCondLst>
                            <p:childTnLst>
                              <p:par>
                                <p:cTn id="51" presetID="10" presetClass="entr" presetSubtype="0" fill="hold" grpId="0" nodeType="afterEffect">
                                  <p:stCondLst>
                                    <p:cond delay="0"/>
                                  </p:stCondLst>
                                  <p:childTnLst>
                                    <p:set>
                                      <p:cBhvr>
                                        <p:cTn id="52" dur="1" fill="hold">
                                          <p:stCondLst>
                                            <p:cond delay="0"/>
                                          </p:stCondLst>
                                        </p:cTn>
                                        <p:tgtEl>
                                          <p:spTgt spid="24">
                                            <p:txEl>
                                              <p:pRg st="0" end="0"/>
                                            </p:txEl>
                                          </p:spTgt>
                                        </p:tgtEl>
                                        <p:attrNameLst>
                                          <p:attrName>style.visibility</p:attrName>
                                        </p:attrNameLst>
                                      </p:cBhvr>
                                      <p:to>
                                        <p:strVal val="visible"/>
                                      </p:to>
                                    </p:set>
                                    <p:animEffect transition="in" filter="fade">
                                      <p:cBhvr>
                                        <p:cTn id="53" dur="500"/>
                                        <p:tgtEl>
                                          <p:spTgt spid="24">
                                            <p:txEl>
                                              <p:pRg st="0" end="0"/>
                                            </p:txEl>
                                          </p:spTgt>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25">
                                            <p:txEl>
                                              <p:pRg st="0" end="0"/>
                                            </p:txEl>
                                          </p:spTgt>
                                        </p:tgtEl>
                                        <p:attrNameLst>
                                          <p:attrName>style.visibility</p:attrName>
                                        </p:attrNameLst>
                                      </p:cBhvr>
                                      <p:to>
                                        <p:strVal val="visible"/>
                                      </p:to>
                                    </p:set>
                                    <p:animEffect transition="in" filter="fade">
                                      <p:cBhvr>
                                        <p:cTn id="57" dur="500"/>
                                        <p:tgtEl>
                                          <p:spTgt spid="25">
                                            <p:txEl>
                                              <p:pRg st="0" end="0"/>
                                            </p:txEl>
                                          </p:spTgt>
                                        </p:tgtEl>
                                      </p:cBhvr>
                                    </p:animEffect>
                                  </p:childTnLst>
                                </p:cTn>
                              </p:par>
                            </p:childTnLst>
                          </p:cTn>
                        </p:par>
                        <p:par>
                          <p:cTn id="58" fill="hold">
                            <p:stCondLst>
                              <p:cond delay="8000"/>
                            </p:stCondLst>
                            <p:childTnLst>
                              <p:par>
                                <p:cTn id="59" presetID="53" presetClass="entr" presetSubtype="16"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500" fill="hold"/>
                                        <p:tgtEl>
                                          <p:spTgt spid="49"/>
                                        </p:tgtEl>
                                        <p:attrNameLst>
                                          <p:attrName>ppt_w</p:attrName>
                                        </p:attrNameLst>
                                      </p:cBhvr>
                                      <p:tavLst>
                                        <p:tav tm="0">
                                          <p:val>
                                            <p:fltVal val="0"/>
                                          </p:val>
                                        </p:tav>
                                        <p:tav tm="100000">
                                          <p:val>
                                            <p:strVal val="#ppt_w"/>
                                          </p:val>
                                        </p:tav>
                                      </p:tavLst>
                                    </p:anim>
                                    <p:anim calcmode="lin" valueType="num">
                                      <p:cBhvr>
                                        <p:cTn id="62" dur="500" fill="hold"/>
                                        <p:tgtEl>
                                          <p:spTgt spid="49"/>
                                        </p:tgtEl>
                                        <p:attrNameLst>
                                          <p:attrName>ppt_h</p:attrName>
                                        </p:attrNameLst>
                                      </p:cBhvr>
                                      <p:tavLst>
                                        <p:tav tm="0">
                                          <p:val>
                                            <p:fltVal val="0"/>
                                          </p:val>
                                        </p:tav>
                                        <p:tav tm="100000">
                                          <p:val>
                                            <p:strVal val="#ppt_h"/>
                                          </p:val>
                                        </p:tav>
                                      </p:tavLst>
                                    </p:anim>
                                    <p:animEffect transition="in" filter="fade">
                                      <p:cBhvr>
                                        <p:cTn id="63" dur="500"/>
                                        <p:tgtEl>
                                          <p:spTgt spid="49"/>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childTnLst>
                                </p:cTn>
                              </p:par>
                            </p:childTnLst>
                          </p:cTn>
                        </p:par>
                        <p:par>
                          <p:cTn id="68" fill="hold">
                            <p:stCondLst>
                              <p:cond delay="9000"/>
                            </p:stCondLst>
                            <p:childTnLst>
                              <p:par>
                                <p:cTn id="69" presetID="10" presetClass="entr" presetSubtype="0" fill="hold" grpId="0" nodeType="afterEffect">
                                  <p:stCondLst>
                                    <p:cond delay="0"/>
                                  </p:stCondLst>
                                  <p:childTnLst>
                                    <p:set>
                                      <p:cBhvr>
                                        <p:cTn id="70" dur="1" fill="hold">
                                          <p:stCondLst>
                                            <p:cond delay="0"/>
                                          </p:stCondLst>
                                        </p:cTn>
                                        <p:tgtEl>
                                          <p:spTgt spid="27">
                                            <p:txEl>
                                              <p:pRg st="0" end="0"/>
                                            </p:txEl>
                                          </p:spTgt>
                                        </p:tgtEl>
                                        <p:attrNameLst>
                                          <p:attrName>style.visibility</p:attrName>
                                        </p:attrNameLst>
                                      </p:cBhvr>
                                      <p:to>
                                        <p:strVal val="visible"/>
                                      </p:to>
                                    </p:set>
                                    <p:animEffect transition="in" filter="fade">
                                      <p:cBhvr>
                                        <p:cTn id="71" dur="500"/>
                                        <p:tgtEl>
                                          <p:spTgt spid="27">
                                            <p:txEl>
                                              <p:pRg st="0" end="0"/>
                                            </p:txEl>
                                          </p:spTgt>
                                        </p:tgtEl>
                                      </p:cBhvr>
                                    </p:animEffect>
                                  </p:childTnLst>
                                </p:cTn>
                              </p:par>
                            </p:childTnLst>
                          </p:cTn>
                        </p:par>
                        <p:par>
                          <p:cTn id="72" fill="hold">
                            <p:stCondLst>
                              <p:cond delay="9500"/>
                            </p:stCondLst>
                            <p:childTnLst>
                              <p:par>
                                <p:cTn id="73" presetID="53" presetClass="entr" presetSubtype="16"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p:cTn id="75" dur="500" fill="hold"/>
                                        <p:tgtEl>
                                          <p:spTgt spid="58"/>
                                        </p:tgtEl>
                                        <p:attrNameLst>
                                          <p:attrName>ppt_w</p:attrName>
                                        </p:attrNameLst>
                                      </p:cBhvr>
                                      <p:tavLst>
                                        <p:tav tm="0">
                                          <p:val>
                                            <p:fltVal val="0"/>
                                          </p:val>
                                        </p:tav>
                                        <p:tav tm="100000">
                                          <p:val>
                                            <p:strVal val="#ppt_w"/>
                                          </p:val>
                                        </p:tav>
                                      </p:tavLst>
                                    </p:anim>
                                    <p:anim calcmode="lin" valueType="num">
                                      <p:cBhvr>
                                        <p:cTn id="76" dur="500" fill="hold"/>
                                        <p:tgtEl>
                                          <p:spTgt spid="58"/>
                                        </p:tgtEl>
                                        <p:attrNameLst>
                                          <p:attrName>ppt_h</p:attrName>
                                        </p:attrNameLst>
                                      </p:cBhvr>
                                      <p:tavLst>
                                        <p:tav tm="0">
                                          <p:val>
                                            <p:fltVal val="0"/>
                                          </p:val>
                                        </p:tav>
                                        <p:tav tm="100000">
                                          <p:val>
                                            <p:strVal val="#ppt_h"/>
                                          </p:val>
                                        </p:tav>
                                      </p:tavLst>
                                    </p:anim>
                                    <p:animEffect transition="in" filter="fade">
                                      <p:cBhvr>
                                        <p:cTn id="77" dur="500"/>
                                        <p:tgtEl>
                                          <p:spTgt spid="58"/>
                                        </p:tgtEl>
                                      </p:cBhvr>
                                    </p:animEffect>
                                  </p:childTnLst>
                                </p:cTn>
                              </p:par>
                            </p:childTnLst>
                          </p:cTn>
                        </p:par>
                        <p:par>
                          <p:cTn id="78" fill="hold">
                            <p:stCondLst>
                              <p:cond delay="10000"/>
                            </p:stCondLst>
                            <p:childTnLst>
                              <p:par>
                                <p:cTn id="79" presetID="10" presetClass="entr" presetSubtype="0" fill="hold" grpId="0" nodeType="afterEffect">
                                  <p:stCondLst>
                                    <p:cond delay="0"/>
                                  </p:stCondLst>
                                  <p:childTnLst>
                                    <p:set>
                                      <p:cBhvr>
                                        <p:cTn id="80" dur="1" fill="hold">
                                          <p:stCondLst>
                                            <p:cond delay="0"/>
                                          </p:stCondLst>
                                        </p:cTn>
                                        <p:tgtEl>
                                          <p:spTgt spid="28">
                                            <p:txEl>
                                              <p:pRg st="0" end="0"/>
                                            </p:txEl>
                                          </p:spTgt>
                                        </p:tgtEl>
                                        <p:attrNameLst>
                                          <p:attrName>style.visibility</p:attrName>
                                        </p:attrNameLst>
                                      </p:cBhvr>
                                      <p:to>
                                        <p:strVal val="visible"/>
                                      </p:to>
                                    </p:set>
                                    <p:animEffect transition="in" filter="fade">
                                      <p:cBhvr>
                                        <p:cTn id="81" dur="500"/>
                                        <p:tgtEl>
                                          <p:spTgt spid="28">
                                            <p:txEl>
                                              <p:pRg st="0" end="0"/>
                                            </p:txEl>
                                          </p:spTgt>
                                        </p:tgtEl>
                                      </p:cBhvr>
                                    </p:animEffect>
                                  </p:childTnLst>
                                </p:cTn>
                              </p:par>
                            </p:childTnLst>
                          </p:cTn>
                        </p:par>
                        <p:par>
                          <p:cTn id="82" fill="hold">
                            <p:stCondLst>
                              <p:cond delay="10500"/>
                            </p:stCondLst>
                            <p:childTnLst>
                              <p:par>
                                <p:cTn id="83" presetID="10" presetClass="entr" presetSubtype="0" fill="hold" grpId="0" nodeType="afterEffect">
                                  <p:stCondLst>
                                    <p:cond delay="0"/>
                                  </p:stCondLst>
                                  <p:childTnLst>
                                    <p:set>
                                      <p:cBhvr>
                                        <p:cTn id="84" dur="1" fill="hold">
                                          <p:stCondLst>
                                            <p:cond delay="0"/>
                                          </p:stCondLst>
                                        </p:cTn>
                                        <p:tgtEl>
                                          <p:spTgt spid="29">
                                            <p:txEl>
                                              <p:pRg st="0" end="0"/>
                                            </p:txEl>
                                          </p:spTgt>
                                        </p:tgtEl>
                                        <p:attrNameLst>
                                          <p:attrName>style.visibility</p:attrName>
                                        </p:attrNameLst>
                                      </p:cBhvr>
                                      <p:to>
                                        <p:strVal val="visible"/>
                                      </p:to>
                                    </p:set>
                                    <p:animEffect transition="in" filter="fade">
                                      <p:cBhvr>
                                        <p:cTn id="85"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build="p"/>
      <p:bldP spid="17" grpId="0" build="p"/>
      <p:bldP spid="18" grpId="0" build="p"/>
      <p:bldP spid="19" grpId="0" build="p"/>
      <p:bldP spid="20" grpId="0" build="p"/>
      <p:bldP spid="22" grpId="0" build="p"/>
      <p:bldP spid="23" grpId="0" build="p"/>
      <p:bldP spid="24" grpId="0" build="p"/>
      <p:bldP spid="25" grpId="0" build="p"/>
      <p:bldP spid="26" grpId="0" build="p"/>
      <p:bldP spid="27" grpId="0" build="p"/>
      <p:bldP spid="28" grpId="0" build="p"/>
      <p:bldP spid="2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699044" y="3702113"/>
            <a:ext cx="946224" cy="263690"/>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683804" y="2898632"/>
            <a:ext cx="946224" cy="263690"/>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4566976" y="3722176"/>
            <a:ext cx="946224" cy="263690"/>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693168" y="2518937"/>
            <a:ext cx="3283266" cy="765303"/>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p:cNvGrpSpPr/>
          <p:nvPr/>
        </p:nvGrpSpPr>
        <p:grpSpPr>
          <a:xfrm>
            <a:off x="7693168" y="3587561"/>
            <a:ext cx="3283266" cy="765302"/>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21"/>
          <p:cNvGrpSpPr/>
          <p:nvPr/>
        </p:nvGrpSpPr>
        <p:grpSpPr>
          <a:xfrm>
            <a:off x="1240166" y="2531635"/>
            <a:ext cx="3283266" cy="765302"/>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 name="Group 27"/>
          <p:cNvGrpSpPr/>
          <p:nvPr/>
        </p:nvGrpSpPr>
        <p:grpSpPr>
          <a:xfrm>
            <a:off x="1240166" y="3600258"/>
            <a:ext cx="3283266" cy="765303"/>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34" name="Elbow Connector 33"/>
          <p:cNvCxnSpPr/>
          <p:nvPr/>
        </p:nvCxnSpPr>
        <p:spPr>
          <a:xfrm flipH="1" flipV="1">
            <a:off x="4566976" y="2918695"/>
            <a:ext cx="946224" cy="263690"/>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p:nvPr/>
        </p:nvSpPr>
        <p:spPr bwMode="auto">
          <a:xfrm>
            <a:off x="5017846" y="2339072"/>
            <a:ext cx="1078154" cy="1075710"/>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21920" tIns="60960" rIns="121920" bIns="60960" numCol="1" anchor="t" anchorCtr="0" compatLnSpc="1"/>
          <a:lstStyle/>
          <a:p>
            <a:endParaRPr lang="en-US" sz="2400"/>
          </a:p>
        </p:txBody>
      </p:sp>
      <p:sp>
        <p:nvSpPr>
          <p:cNvPr id="39" name="Freeform 13"/>
          <p:cNvSpPr/>
          <p:nvPr/>
        </p:nvSpPr>
        <p:spPr bwMode="auto">
          <a:xfrm>
            <a:off x="6096000" y="2339072"/>
            <a:ext cx="1076932" cy="1075710"/>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21920" tIns="60960" rIns="121920" bIns="60960" numCol="1" anchor="t" anchorCtr="0" compatLnSpc="1"/>
          <a:lstStyle/>
          <a:p>
            <a:endParaRPr lang="en-US" sz="2400"/>
          </a:p>
        </p:txBody>
      </p:sp>
      <p:sp>
        <p:nvSpPr>
          <p:cNvPr id="42" name="Freeform 15"/>
          <p:cNvSpPr/>
          <p:nvPr/>
        </p:nvSpPr>
        <p:spPr bwMode="auto">
          <a:xfrm>
            <a:off x="6096000" y="3414782"/>
            <a:ext cx="1076932" cy="1074487"/>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21920" tIns="60960" rIns="121920" bIns="60960" numCol="1" anchor="t" anchorCtr="0" compatLnSpc="1"/>
          <a:lstStyle/>
          <a:p>
            <a:endParaRPr lang="en-US" sz="2400"/>
          </a:p>
        </p:txBody>
      </p:sp>
      <p:sp>
        <p:nvSpPr>
          <p:cNvPr id="45" name="Freeform 14"/>
          <p:cNvSpPr/>
          <p:nvPr/>
        </p:nvSpPr>
        <p:spPr bwMode="auto">
          <a:xfrm>
            <a:off x="5017846" y="3414782"/>
            <a:ext cx="1078154" cy="1074487"/>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21920" tIns="60960" rIns="121920" bIns="60960" numCol="1" anchor="t" anchorCtr="0" compatLnSpc="1"/>
          <a:lstStyle/>
          <a:p>
            <a:endParaRPr lang="en-US" sz="2400"/>
          </a:p>
        </p:txBody>
      </p:sp>
      <p:sp>
        <p:nvSpPr>
          <p:cNvPr id="25" name="Text Placeholder 24"/>
          <p:cNvSpPr>
            <a:spLocks noGrp="1"/>
          </p:cNvSpPr>
          <p:nvPr>
            <p:ph type="body" sz="quarter" idx="15"/>
          </p:nvPr>
        </p:nvSpPr>
        <p:spPr>
          <a:xfrm>
            <a:off x="1841497" y="4965665"/>
            <a:ext cx="8509005" cy="641304"/>
          </a:xfrm>
        </p:spPr>
        <p:txBody>
          <a:bodyPr>
            <a:normAutofit/>
          </a:bodyPr>
          <a:lstStyle/>
          <a:p>
            <a:r>
              <a:rPr lang="id-ID" b="0" i="0" dirty="0" smtClean="0">
                <a:latin typeface="微软雅黑" panose="020B0503020204020204" pitchFamily="34" charset="-122"/>
                <a:ea typeface="微软雅黑" panose="020B0503020204020204" pitchFamily="34" charset="-122"/>
              </a:rPr>
              <a:t>“</a:t>
            </a:r>
            <a:r>
              <a:rPr lang="zh-CN" altLang="en-US" b="0" i="0" dirty="0">
                <a:latin typeface="微软雅黑" panose="020B0503020204020204" pitchFamily="34" charset="-122"/>
                <a:ea typeface="微软雅黑" panose="020B0503020204020204" pitchFamily="34" charset="-122"/>
              </a:rPr>
              <a:t>思翔</a:t>
            </a:r>
            <a:r>
              <a:rPr lang="en-US" altLang="zh-CN" b="0" i="0" dirty="0">
                <a:latin typeface="微软雅黑" panose="020B0503020204020204" pitchFamily="34" charset="-122"/>
                <a:ea typeface="微软雅黑" panose="020B0503020204020204" pitchFamily="34" charset="-122"/>
              </a:rPr>
              <a:t>PPT</a:t>
            </a:r>
            <a:r>
              <a:rPr lang="zh-CN" altLang="en-US" b="0" i="0" dirty="0">
                <a:latin typeface="微软雅黑" panose="020B0503020204020204" pitchFamily="34" charset="-122"/>
                <a:ea typeface="微软雅黑" panose="020B0503020204020204" pitchFamily="34" charset="-122"/>
              </a:rPr>
              <a:t>创建于</a:t>
            </a:r>
            <a:r>
              <a:rPr lang="en-US" altLang="zh-CN" b="0" i="0" dirty="0">
                <a:latin typeface="微软雅黑" panose="020B0503020204020204" pitchFamily="34" charset="-122"/>
                <a:ea typeface="微软雅黑" panose="020B0503020204020204" pitchFamily="34" charset="-122"/>
              </a:rPr>
              <a:t>2009</a:t>
            </a:r>
            <a:r>
              <a:rPr lang="zh-CN" altLang="en-US" b="0" i="0" dirty="0">
                <a:latin typeface="微软雅黑" panose="020B0503020204020204" pitchFamily="34" charset="-122"/>
                <a:ea typeface="微软雅黑" panose="020B0503020204020204" pitchFamily="34" charset="-122"/>
              </a:rPr>
              <a:t>年。是一家以“不同于传统的</a:t>
            </a:r>
            <a:r>
              <a:rPr lang="en-US" altLang="zh-CN" b="0" i="0" dirty="0">
                <a:latin typeface="微软雅黑" panose="020B0503020204020204" pitchFamily="34" charset="-122"/>
                <a:ea typeface="微软雅黑" panose="020B0503020204020204" pitchFamily="34" charset="-122"/>
              </a:rPr>
              <a:t>PPT</a:t>
            </a:r>
            <a:r>
              <a:rPr lang="zh-CN" altLang="en-US" b="0" i="0" dirty="0">
                <a:latin typeface="微软雅黑" panose="020B0503020204020204" pitchFamily="34" charset="-122"/>
                <a:ea typeface="微软雅黑" panose="020B0503020204020204" pitchFamily="34" charset="-122"/>
              </a:rPr>
              <a:t>制作。思翔</a:t>
            </a:r>
            <a:r>
              <a:rPr lang="en-US" altLang="zh-CN" b="0" i="0" dirty="0">
                <a:latin typeface="微软雅黑" panose="020B0503020204020204" pitchFamily="34" charset="-122"/>
                <a:ea typeface="微软雅黑" panose="020B0503020204020204" pitchFamily="34" charset="-122"/>
              </a:rPr>
              <a:t>PPT</a:t>
            </a:r>
            <a:r>
              <a:rPr lang="zh-CN" altLang="en-US" b="0" i="0" dirty="0">
                <a:latin typeface="微软雅黑" panose="020B0503020204020204" pitchFamily="34" charset="-122"/>
                <a:ea typeface="微软雅黑" panose="020B0503020204020204" pitchFamily="34" charset="-122"/>
              </a:rPr>
              <a:t>创建于</a:t>
            </a:r>
            <a:r>
              <a:rPr lang="en-US" altLang="zh-CN" b="0" i="0" dirty="0">
                <a:latin typeface="微软雅黑" panose="020B0503020204020204" pitchFamily="34" charset="-122"/>
                <a:ea typeface="微软雅黑" panose="020B0503020204020204" pitchFamily="34" charset="-122"/>
              </a:rPr>
              <a:t>2009</a:t>
            </a:r>
            <a:r>
              <a:rPr lang="zh-CN" altLang="en-US" b="0" i="0" dirty="0">
                <a:latin typeface="微软雅黑" panose="020B0503020204020204" pitchFamily="34" charset="-122"/>
                <a:ea typeface="微软雅黑" panose="020B0503020204020204" pitchFamily="34" charset="-122"/>
              </a:rPr>
              <a:t>年。是一家以“不同于传统的</a:t>
            </a:r>
            <a:r>
              <a:rPr lang="en-US" altLang="zh-CN" b="0" i="0" dirty="0">
                <a:latin typeface="微软雅黑" panose="020B0503020204020204" pitchFamily="34" charset="-122"/>
                <a:ea typeface="微软雅黑" panose="020B0503020204020204" pitchFamily="34" charset="-122"/>
              </a:rPr>
              <a:t>PPT</a:t>
            </a:r>
            <a:r>
              <a:rPr lang="zh-CN" altLang="en-US" b="0" i="0" dirty="0">
                <a:latin typeface="微软雅黑" panose="020B0503020204020204" pitchFamily="34" charset="-122"/>
                <a:ea typeface="微软雅黑" panose="020B0503020204020204" pitchFamily="34" charset="-122"/>
              </a:rPr>
              <a:t>制作。思翔</a:t>
            </a:r>
            <a:r>
              <a:rPr lang="en-US" altLang="zh-CN" b="0" i="0" dirty="0">
                <a:latin typeface="微软雅黑" panose="020B0503020204020204" pitchFamily="34" charset="-122"/>
                <a:ea typeface="微软雅黑" panose="020B0503020204020204" pitchFamily="34" charset="-122"/>
              </a:rPr>
              <a:t>PPT</a:t>
            </a:r>
            <a:r>
              <a:rPr lang="zh-CN" altLang="en-US" b="0" i="0" dirty="0">
                <a:latin typeface="微软雅黑" panose="020B0503020204020204" pitchFamily="34" charset="-122"/>
                <a:ea typeface="微软雅黑" panose="020B0503020204020204" pitchFamily="34" charset="-122"/>
              </a:rPr>
              <a:t>创建于</a:t>
            </a:r>
            <a:r>
              <a:rPr lang="en-US" altLang="zh-CN" b="0" i="0" dirty="0">
                <a:latin typeface="微软雅黑" panose="020B0503020204020204" pitchFamily="34" charset="-122"/>
                <a:ea typeface="微软雅黑" panose="020B0503020204020204" pitchFamily="34" charset="-122"/>
              </a:rPr>
              <a:t>2009</a:t>
            </a:r>
            <a:r>
              <a:rPr lang="zh-CN" altLang="en-US" b="0" i="0" dirty="0">
                <a:latin typeface="微软雅黑" panose="020B0503020204020204" pitchFamily="34" charset="-122"/>
                <a:ea typeface="微软雅黑" panose="020B0503020204020204" pitchFamily="34" charset="-122"/>
              </a:rPr>
              <a:t>年。</a:t>
            </a:r>
            <a:r>
              <a:rPr lang="id-ID" b="0" i="0" dirty="0" smtClean="0">
                <a:latin typeface="微软雅黑" panose="020B0503020204020204" pitchFamily="34" charset="-122"/>
                <a:ea typeface="微软雅黑" panose="020B0503020204020204" pitchFamily="34" charset="-122"/>
              </a:rPr>
              <a:t>”</a:t>
            </a:r>
            <a:endParaRPr lang="en-AU" b="0" i="0" dirty="0">
              <a:latin typeface="微软雅黑" panose="020B0503020204020204" pitchFamily="34" charset="-122"/>
              <a:ea typeface="微软雅黑" panose="020B0503020204020204" pitchFamily="34" charset="-122"/>
            </a:endParaRPr>
          </a:p>
          <a:p>
            <a:endParaRPr lang="en-AU" b="0" i="0" dirty="0">
              <a:latin typeface="微软雅黑" panose="020B0503020204020204" pitchFamily="34" charset="-122"/>
              <a:ea typeface="微软雅黑" panose="020B0503020204020204" pitchFamily="34" charset="-122"/>
            </a:endParaRPr>
          </a:p>
        </p:txBody>
      </p:sp>
      <p:sp>
        <p:nvSpPr>
          <p:cNvPr id="31" name="Text Placeholder 30"/>
          <p:cNvSpPr>
            <a:spLocks noGrp="1"/>
          </p:cNvSpPr>
          <p:nvPr>
            <p:ph type="body" sz="quarter" idx="18"/>
          </p:nvPr>
        </p:nvSpPr>
        <p:spPr>
          <a:xfrm>
            <a:off x="1522411" y="2730001"/>
            <a:ext cx="2131065" cy="397024"/>
          </a:xfrm>
        </p:spPr>
        <p:txBody>
          <a:bodyPr>
            <a:normAutofit/>
          </a:bodyPr>
          <a:lstStyle/>
          <a:p>
            <a:r>
              <a:rPr lang="zh-CN" altLang="en-US" dirty="0" smtClean="0">
                <a:solidFill>
                  <a:schemeClr val="bg1"/>
                </a:solidFill>
              </a:rPr>
              <a:t>网页设计</a:t>
            </a:r>
            <a:endParaRPr lang="en-AU" dirty="0">
              <a:solidFill>
                <a:schemeClr val="bg1"/>
              </a:solidFill>
            </a:endParaRPr>
          </a:p>
        </p:txBody>
      </p:sp>
      <p:sp>
        <p:nvSpPr>
          <p:cNvPr id="43"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产品偏好</a:t>
            </a:r>
            <a:endParaRPr lang="zh-CN" altLang="en-US" b="1" dirty="0">
              <a:latin typeface="微软雅黑" panose="020B0503020204020204" pitchFamily="34" charset="-122"/>
              <a:ea typeface="微软雅黑" panose="020B0503020204020204" pitchFamily="34" charset="-122"/>
            </a:endParaRPr>
          </a:p>
        </p:txBody>
      </p:sp>
      <p:sp>
        <p:nvSpPr>
          <p:cNvPr id="44"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46" name="Text Placeholder 6"/>
          <p:cNvSpPr>
            <a:spLocks noGrp="1"/>
          </p:cNvSpPr>
          <p:nvPr>
            <p:ph type="body" sz="quarter" idx="16"/>
          </p:nvPr>
        </p:nvSpPr>
        <p:spPr>
          <a:xfrm>
            <a:off x="1841497" y="5584743"/>
            <a:ext cx="5254625" cy="260083"/>
          </a:xfrm>
        </p:spPr>
        <p:txBody>
          <a:bodyPr/>
          <a:lstStyle/>
          <a:p>
            <a:r>
              <a:rPr lang="id-ID" dirty="0" smtClean="0"/>
              <a:t>Joanna Patrick</a:t>
            </a:r>
            <a:endParaRPr lang="en-AU" dirty="0"/>
          </a:p>
        </p:txBody>
      </p:sp>
      <p:sp>
        <p:nvSpPr>
          <p:cNvPr id="47" name="Text Placeholder 7"/>
          <p:cNvSpPr>
            <a:spLocks noGrp="1"/>
          </p:cNvSpPr>
          <p:nvPr>
            <p:ph type="body" sz="quarter" idx="17"/>
          </p:nvPr>
        </p:nvSpPr>
        <p:spPr>
          <a:xfrm>
            <a:off x="1841497" y="5849699"/>
            <a:ext cx="5256212" cy="360362"/>
          </a:xfrm>
        </p:spPr>
        <p:txBody>
          <a:bodyPr/>
          <a:lstStyle/>
          <a:p>
            <a:r>
              <a:rPr lang="id-ID" dirty="0" smtClean="0"/>
              <a:t>Sales Manager</a:t>
            </a:r>
            <a:endParaRPr lang="en-AU" dirty="0"/>
          </a:p>
        </p:txBody>
      </p:sp>
      <p:sp>
        <p:nvSpPr>
          <p:cNvPr id="48" name="Text Placeholder 30"/>
          <p:cNvSpPr>
            <a:spLocks noGrp="1"/>
          </p:cNvSpPr>
          <p:nvPr>
            <p:ph type="body" sz="quarter" idx="18"/>
          </p:nvPr>
        </p:nvSpPr>
        <p:spPr>
          <a:xfrm>
            <a:off x="1522921" y="3784396"/>
            <a:ext cx="2131065" cy="397024"/>
          </a:xfrm>
        </p:spPr>
        <p:txBody>
          <a:bodyPr/>
          <a:lstStyle/>
          <a:p>
            <a:r>
              <a:rPr lang="zh-CN" altLang="en-US" dirty="0" smtClean="0">
                <a:solidFill>
                  <a:schemeClr val="bg1"/>
                </a:solidFill>
              </a:rPr>
              <a:t>字体设计</a:t>
            </a:r>
            <a:endParaRPr lang="en-AU" dirty="0">
              <a:solidFill>
                <a:schemeClr val="bg1"/>
              </a:solidFill>
            </a:endParaRPr>
          </a:p>
        </p:txBody>
      </p:sp>
      <p:sp>
        <p:nvSpPr>
          <p:cNvPr id="49" name="Text Placeholder 30"/>
          <p:cNvSpPr>
            <a:spLocks noGrp="1"/>
          </p:cNvSpPr>
          <p:nvPr>
            <p:ph type="body" sz="quarter" idx="18"/>
          </p:nvPr>
        </p:nvSpPr>
        <p:spPr>
          <a:xfrm>
            <a:off x="8682474" y="2720317"/>
            <a:ext cx="2131065" cy="397024"/>
          </a:xfrm>
        </p:spPr>
        <p:txBody>
          <a:bodyPr/>
          <a:lstStyle/>
          <a:p>
            <a:r>
              <a:rPr lang="zh-CN" altLang="en-US" dirty="0" smtClean="0">
                <a:solidFill>
                  <a:schemeClr val="bg1"/>
                </a:solidFill>
              </a:rPr>
              <a:t>社会媒体</a:t>
            </a:r>
            <a:endParaRPr lang="en-AU" dirty="0">
              <a:solidFill>
                <a:schemeClr val="bg1"/>
              </a:solidFill>
            </a:endParaRPr>
          </a:p>
        </p:txBody>
      </p:sp>
      <p:sp>
        <p:nvSpPr>
          <p:cNvPr id="50" name="Text Placeholder 30"/>
          <p:cNvSpPr>
            <a:spLocks noGrp="1"/>
          </p:cNvSpPr>
          <p:nvPr>
            <p:ph type="body" sz="quarter" idx="18"/>
          </p:nvPr>
        </p:nvSpPr>
        <p:spPr>
          <a:xfrm>
            <a:off x="8684290" y="3750314"/>
            <a:ext cx="2131065" cy="397024"/>
          </a:xfrm>
        </p:spPr>
        <p:txBody>
          <a:bodyPr/>
          <a:lstStyle/>
          <a:p>
            <a:r>
              <a:rPr lang="zh-CN" altLang="en-US" dirty="0" smtClean="0">
                <a:solidFill>
                  <a:schemeClr val="bg1"/>
                </a:solidFill>
              </a:rPr>
              <a:t>商标设计</a:t>
            </a:r>
            <a:endParaRPr lang="en-AU" dirty="0">
              <a:solidFill>
                <a:schemeClr val="bg1"/>
              </a:solidFill>
            </a:endParaRPr>
          </a:p>
        </p:txBody>
      </p:sp>
      <p:sp>
        <p:nvSpPr>
          <p:cNvPr id="33" name="Freeform 11"/>
          <p:cNvSpPr>
            <a:spLocks noEditPoints="1"/>
          </p:cNvSpPr>
          <p:nvPr/>
        </p:nvSpPr>
        <p:spPr bwMode="auto">
          <a:xfrm>
            <a:off x="3803852" y="2687901"/>
            <a:ext cx="494235" cy="43912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nvGrpSpPr>
          <p:cNvPr id="2" name="Group 1"/>
          <p:cNvGrpSpPr/>
          <p:nvPr/>
        </p:nvGrpSpPr>
        <p:grpSpPr>
          <a:xfrm>
            <a:off x="3818696" y="3735159"/>
            <a:ext cx="480533" cy="477473"/>
            <a:chOff x="7392564" y="5336936"/>
            <a:chExt cx="556472" cy="552928"/>
          </a:xfrm>
          <a:solidFill>
            <a:schemeClr val="bg1"/>
          </a:solidFill>
        </p:grpSpPr>
        <p:sp>
          <p:nvSpPr>
            <p:cNvPr id="35" name="Freeform 8"/>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7" name="Freeform 9"/>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 name="Freeform 10"/>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0" name="Freeform 11"/>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3" name="Group 2"/>
          <p:cNvGrpSpPr/>
          <p:nvPr/>
        </p:nvGrpSpPr>
        <p:grpSpPr>
          <a:xfrm>
            <a:off x="8025047" y="2676140"/>
            <a:ext cx="308642" cy="413776"/>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51" name="Freeform 63"/>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52" name="Freeform 58"/>
          <p:cNvSpPr/>
          <p:nvPr/>
        </p:nvSpPr>
        <p:spPr bwMode="auto">
          <a:xfrm>
            <a:off x="7908563" y="3728832"/>
            <a:ext cx="466725" cy="483800"/>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4" name="Footer Placeholder 3"/>
          <p:cNvSpPr>
            <a:spLocks noGrp="1"/>
          </p:cNvSpPr>
          <p:nvPr>
            <p:ph type="ftr" sz="quarter" idx="11"/>
          </p:nvPr>
        </p:nvSpPr>
        <p:spPr/>
        <p:txBody>
          <a:bodyPr/>
          <a:lstStyle/>
          <a:p>
            <a:r>
              <a:rPr lang="en-AU" smtClean="0"/>
              <a:t>Business Presentation</a:t>
            </a:r>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fade">
                                      <p:cBhvr>
                                        <p:cTn id="11" dur="500"/>
                                        <p:tgtEl>
                                          <p:spTgt spid="44">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right)">
                                      <p:cBhvr>
                                        <p:cTn id="31" dur="500"/>
                                        <p:tgtEl>
                                          <p:spTgt spid="3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par>
                          <p:cTn id="52" fill="hold">
                            <p:stCondLst>
                              <p:cond delay="6000"/>
                            </p:stCondLst>
                            <p:childTnLst>
                              <p:par>
                                <p:cTn id="53" presetID="22" presetClass="entr" presetSubtype="2"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right)">
                                      <p:cBhvr>
                                        <p:cTn id="55" dur="500"/>
                                        <p:tgtEl>
                                          <p:spTgt spid="9"/>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fade">
                                      <p:cBhvr>
                                        <p:cTn id="63" dur="500"/>
                                        <p:tgtEl>
                                          <p:spTgt spid="2"/>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500"/>
                                        <p:tgtEl>
                                          <p:spTgt spid="52"/>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5">
                                            <p:txEl>
                                              <p:pRg st="0" end="0"/>
                                            </p:txEl>
                                          </p:spTgt>
                                        </p:tgtEl>
                                        <p:attrNameLst>
                                          <p:attrName>style.visibility</p:attrName>
                                        </p:attrNameLst>
                                      </p:cBhvr>
                                      <p:to>
                                        <p:strVal val="visible"/>
                                      </p:to>
                                    </p:set>
                                    <p:animEffect transition="in" filter="fade">
                                      <p:cBhvr>
                                        <p:cTn id="79" dur="500"/>
                                        <p:tgtEl>
                                          <p:spTgt spid="25">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6">
                                            <p:txEl>
                                              <p:pRg st="0" end="0"/>
                                            </p:txEl>
                                          </p:spTgt>
                                        </p:tgtEl>
                                        <p:attrNameLst>
                                          <p:attrName>style.visibility</p:attrName>
                                        </p:attrNameLst>
                                      </p:cBhvr>
                                      <p:to>
                                        <p:strVal val="visible"/>
                                      </p:to>
                                    </p:set>
                                    <p:animEffect transition="in" filter="wipe(down)">
                                      <p:cBhvr>
                                        <p:cTn id="83" dur="500"/>
                                        <p:tgtEl>
                                          <p:spTgt spid="46">
                                            <p:txEl>
                                              <p:pRg st="0" end="0"/>
                                            </p:txEl>
                                          </p:spTgt>
                                        </p:tgtEl>
                                      </p:cBhvr>
                                    </p:animEffect>
                                  </p:childTnLst>
                                </p:cTn>
                              </p:par>
                            </p:childTnLst>
                          </p:cTn>
                        </p:par>
                        <p:par>
                          <p:cTn id="84" fill="hold">
                            <p:stCondLst>
                              <p:cond delay="10000"/>
                            </p:stCondLst>
                            <p:childTnLst>
                              <p:par>
                                <p:cTn id="85" presetID="22" presetClass="entr" presetSubtype="4" fill="hold" grpId="0" nodeType="afterEffect">
                                  <p:stCondLst>
                                    <p:cond delay="0"/>
                                  </p:stCondLst>
                                  <p:childTnLst>
                                    <p:set>
                                      <p:cBhvr>
                                        <p:cTn id="86" dur="1" fill="hold">
                                          <p:stCondLst>
                                            <p:cond delay="0"/>
                                          </p:stCondLst>
                                        </p:cTn>
                                        <p:tgtEl>
                                          <p:spTgt spid="47">
                                            <p:txEl>
                                              <p:pRg st="0" end="0"/>
                                            </p:txEl>
                                          </p:spTgt>
                                        </p:tgtEl>
                                        <p:attrNameLst>
                                          <p:attrName>style.visibility</p:attrName>
                                        </p:attrNameLst>
                                      </p:cBhvr>
                                      <p:to>
                                        <p:strVal val="visible"/>
                                      </p:to>
                                    </p:set>
                                    <p:animEffect transition="in" filter="wipe(down)">
                                      <p:cBhvr>
                                        <p:cTn id="8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25" grpId="0" build="p"/>
      <p:bldP spid="43" grpId="0"/>
      <p:bldP spid="44" grpId="0" build="p"/>
      <p:bldP spid="46" grpId="0" build="p"/>
      <p:bldP spid="47" grpId="0" build="p"/>
      <p:bldP spid="33"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flipH="1">
            <a:off x="4116856" y="4413188"/>
            <a:ext cx="1266305" cy="2456682"/>
            <a:chOff x="5057775" y="3483296"/>
            <a:chExt cx="1410319" cy="2736075"/>
          </a:xfrm>
        </p:grpSpPr>
        <p:sp>
          <p:nvSpPr>
            <p:cNvPr id="34" name="Rectangle 20"/>
            <p:cNvSpPr>
              <a:spLocks noChangeArrowheads="1"/>
            </p:cNvSpPr>
            <p:nvPr/>
          </p:nvSpPr>
          <p:spPr bwMode="auto">
            <a:xfrm>
              <a:off x="5057775" y="3712616"/>
              <a:ext cx="1182432" cy="2506755"/>
            </a:xfrm>
            <a:prstGeom prst="rect">
              <a:avLst/>
            </a:prstGeom>
            <a:solidFill>
              <a:schemeClr val="accent5"/>
            </a:solidFill>
            <a:ln>
              <a:noFill/>
            </a:ln>
            <a:effectLst/>
          </p:spPr>
          <p:txBody>
            <a:bodyPr vert="horz" wrap="square" lIns="91440" tIns="45720" rIns="91440" bIns="45720" numCol="1" anchor="t" anchorCtr="0" compatLnSpc="1"/>
            <a:lstStyle/>
            <a:p>
              <a:endParaRPr lang="id-ID"/>
            </a:p>
          </p:txBody>
        </p:sp>
        <p:sp>
          <p:nvSpPr>
            <p:cNvPr id="35" name="Rectangle 21"/>
            <p:cNvSpPr>
              <a:spLocks noChangeArrowheads="1"/>
            </p:cNvSpPr>
            <p:nvPr/>
          </p:nvSpPr>
          <p:spPr bwMode="auto">
            <a:xfrm>
              <a:off x="6240207" y="3483296"/>
              <a:ext cx="227887" cy="2736075"/>
            </a:xfrm>
            <a:prstGeom prst="rect">
              <a:avLst/>
            </a:prstGeom>
            <a:solidFill>
              <a:schemeClr val="accent5">
                <a:lumMod val="50000"/>
              </a:schemeClr>
            </a:solidFill>
            <a:ln>
              <a:noFill/>
            </a:ln>
          </p:spPr>
          <p:txBody>
            <a:bodyPr vert="horz" wrap="square" lIns="91440" tIns="45720" rIns="91440" bIns="45720" numCol="1" anchor="t" anchorCtr="0" compatLnSpc="1"/>
            <a:lstStyle/>
            <a:p>
              <a:endParaRPr lang="id-ID"/>
            </a:p>
          </p:txBody>
        </p:sp>
        <p:sp>
          <p:nvSpPr>
            <p:cNvPr id="36" name="Freeform 22"/>
            <p:cNvSpPr/>
            <p:nvPr/>
          </p:nvSpPr>
          <p:spPr bwMode="auto">
            <a:xfrm>
              <a:off x="5057775" y="3483296"/>
              <a:ext cx="1410318" cy="229320"/>
            </a:xfrm>
            <a:custGeom>
              <a:avLst/>
              <a:gdLst>
                <a:gd name="T0" fmla="*/ 155 w 984"/>
                <a:gd name="T1" fmla="*/ 0 h 160"/>
                <a:gd name="T2" fmla="*/ 984 w 984"/>
                <a:gd name="T3" fmla="*/ 0 h 160"/>
                <a:gd name="T4" fmla="*/ 825 w 984"/>
                <a:gd name="T5" fmla="*/ 160 h 160"/>
                <a:gd name="T6" fmla="*/ 0 w 984"/>
                <a:gd name="T7" fmla="*/ 160 h 160"/>
                <a:gd name="T8" fmla="*/ 155 w 984"/>
                <a:gd name="T9" fmla="*/ 0 h 160"/>
              </a:gdLst>
              <a:ahLst/>
              <a:cxnLst>
                <a:cxn ang="0">
                  <a:pos x="T0" y="T1"/>
                </a:cxn>
                <a:cxn ang="0">
                  <a:pos x="T2" y="T3"/>
                </a:cxn>
                <a:cxn ang="0">
                  <a:pos x="T4" y="T5"/>
                </a:cxn>
                <a:cxn ang="0">
                  <a:pos x="T6" y="T7"/>
                </a:cxn>
                <a:cxn ang="0">
                  <a:pos x="T8" y="T9"/>
                </a:cxn>
              </a:cxnLst>
              <a:rect l="0" t="0" r="r" b="b"/>
              <a:pathLst>
                <a:path w="984" h="160">
                  <a:moveTo>
                    <a:pt x="155" y="0"/>
                  </a:moveTo>
                  <a:lnTo>
                    <a:pt x="984" y="0"/>
                  </a:lnTo>
                  <a:lnTo>
                    <a:pt x="825" y="160"/>
                  </a:lnTo>
                  <a:lnTo>
                    <a:pt x="0" y="160"/>
                  </a:lnTo>
                  <a:lnTo>
                    <a:pt x="155" y="0"/>
                  </a:lnTo>
                  <a:close/>
                </a:path>
              </a:pathLst>
            </a:custGeom>
            <a:solidFill>
              <a:schemeClr val="accent5">
                <a:lumMod val="75000"/>
              </a:schemeClr>
            </a:solidFill>
            <a:ln>
              <a:noFill/>
            </a:ln>
          </p:spPr>
          <p:txBody>
            <a:bodyPr vert="horz" wrap="square" lIns="91440" tIns="45720" rIns="91440" bIns="45720" numCol="1" anchor="t" anchorCtr="0" compatLnSpc="1"/>
            <a:lstStyle/>
            <a:p>
              <a:endParaRPr lang="id-ID"/>
            </a:p>
          </p:txBody>
        </p:sp>
      </p:grpSp>
      <p:grpSp>
        <p:nvGrpSpPr>
          <p:cNvPr id="58" name="Group 57"/>
          <p:cNvGrpSpPr/>
          <p:nvPr/>
        </p:nvGrpSpPr>
        <p:grpSpPr>
          <a:xfrm flipH="1">
            <a:off x="3088613" y="5052546"/>
            <a:ext cx="1163353" cy="1820957"/>
            <a:chOff x="6354867" y="4191322"/>
            <a:chExt cx="1295658" cy="2028050"/>
          </a:xfrm>
        </p:grpSpPr>
        <p:sp>
          <p:nvSpPr>
            <p:cNvPr id="41" name="Rectangle 26"/>
            <p:cNvSpPr>
              <a:spLocks noChangeArrowheads="1"/>
            </p:cNvSpPr>
            <p:nvPr/>
          </p:nvSpPr>
          <p:spPr bwMode="auto">
            <a:xfrm>
              <a:off x="6354867" y="4307416"/>
              <a:ext cx="1183865" cy="1911956"/>
            </a:xfrm>
            <a:prstGeom prst="rect">
              <a:avLst/>
            </a:prstGeom>
            <a:solidFill>
              <a:schemeClr val="accent4"/>
            </a:solidFill>
            <a:ln>
              <a:noFill/>
            </a:ln>
          </p:spPr>
          <p:txBody>
            <a:bodyPr vert="horz" wrap="square" lIns="91440" tIns="45720" rIns="91440" bIns="45720" numCol="1" anchor="t" anchorCtr="0" compatLnSpc="1"/>
            <a:lstStyle/>
            <a:p>
              <a:endParaRPr lang="id-ID"/>
            </a:p>
          </p:txBody>
        </p:sp>
        <p:sp>
          <p:nvSpPr>
            <p:cNvPr id="42" name="Freeform 27"/>
            <p:cNvSpPr/>
            <p:nvPr/>
          </p:nvSpPr>
          <p:spPr bwMode="auto">
            <a:xfrm>
              <a:off x="6354867" y="4191322"/>
              <a:ext cx="1295658" cy="116093"/>
            </a:xfrm>
            <a:custGeom>
              <a:avLst/>
              <a:gdLst>
                <a:gd name="T0" fmla="*/ 79 w 904"/>
                <a:gd name="T1" fmla="*/ 0 h 81"/>
                <a:gd name="T2" fmla="*/ 0 w 904"/>
                <a:gd name="T3" fmla="*/ 81 h 81"/>
                <a:gd name="T4" fmla="*/ 826 w 904"/>
                <a:gd name="T5" fmla="*/ 81 h 81"/>
                <a:gd name="T6" fmla="*/ 904 w 904"/>
                <a:gd name="T7" fmla="*/ 0 h 81"/>
                <a:gd name="T8" fmla="*/ 79 w 904"/>
                <a:gd name="T9" fmla="*/ 0 h 81"/>
              </a:gdLst>
              <a:ahLst/>
              <a:cxnLst>
                <a:cxn ang="0">
                  <a:pos x="T0" y="T1"/>
                </a:cxn>
                <a:cxn ang="0">
                  <a:pos x="T2" y="T3"/>
                </a:cxn>
                <a:cxn ang="0">
                  <a:pos x="T4" y="T5"/>
                </a:cxn>
                <a:cxn ang="0">
                  <a:pos x="T6" y="T7"/>
                </a:cxn>
                <a:cxn ang="0">
                  <a:pos x="T8" y="T9"/>
                </a:cxn>
              </a:cxnLst>
              <a:rect l="0" t="0" r="r" b="b"/>
              <a:pathLst>
                <a:path w="904" h="81">
                  <a:moveTo>
                    <a:pt x="79" y="0"/>
                  </a:moveTo>
                  <a:lnTo>
                    <a:pt x="0" y="81"/>
                  </a:lnTo>
                  <a:lnTo>
                    <a:pt x="826" y="81"/>
                  </a:lnTo>
                  <a:lnTo>
                    <a:pt x="904" y="0"/>
                  </a:lnTo>
                  <a:lnTo>
                    <a:pt x="79" y="0"/>
                  </a:lnTo>
                  <a:close/>
                </a:path>
              </a:pathLst>
            </a:custGeom>
            <a:solidFill>
              <a:schemeClr val="accent4">
                <a:lumMod val="25000"/>
              </a:schemeClr>
            </a:solidFill>
            <a:ln>
              <a:noFill/>
            </a:ln>
          </p:spPr>
          <p:txBody>
            <a:bodyPr vert="horz" wrap="square" lIns="91440" tIns="45720" rIns="91440" bIns="45720" numCol="1" anchor="t" anchorCtr="0" compatLnSpc="1"/>
            <a:lstStyle/>
            <a:p>
              <a:endParaRPr lang="id-ID"/>
            </a:p>
          </p:txBody>
        </p:sp>
      </p:grpSp>
      <p:grpSp>
        <p:nvGrpSpPr>
          <p:cNvPr id="61" name="Group 60"/>
          <p:cNvGrpSpPr/>
          <p:nvPr/>
        </p:nvGrpSpPr>
        <p:grpSpPr>
          <a:xfrm flipH="1">
            <a:off x="0" y="3123726"/>
            <a:ext cx="1261157" cy="3735856"/>
            <a:chOff x="9568215" y="2058645"/>
            <a:chExt cx="1404585" cy="4160726"/>
          </a:xfrm>
        </p:grpSpPr>
        <p:sp>
          <p:nvSpPr>
            <p:cNvPr id="37" name="Rectangle 23"/>
            <p:cNvSpPr>
              <a:spLocks noChangeArrowheads="1"/>
            </p:cNvSpPr>
            <p:nvPr/>
          </p:nvSpPr>
          <p:spPr bwMode="auto">
            <a:xfrm>
              <a:off x="9788935" y="2287965"/>
              <a:ext cx="1183865" cy="3931406"/>
            </a:xfrm>
            <a:prstGeom prst="rect">
              <a:avLst/>
            </a:prstGeom>
            <a:solidFill>
              <a:schemeClr val="accent1"/>
            </a:solidFill>
            <a:ln>
              <a:noFill/>
            </a:ln>
            <a:effectLst/>
          </p:spPr>
          <p:txBody>
            <a:bodyPr vert="horz" wrap="square" lIns="91440" tIns="45720" rIns="91440" bIns="45720" numCol="1" anchor="t" anchorCtr="0" compatLnSpc="1"/>
            <a:lstStyle/>
            <a:p>
              <a:endParaRPr lang="id-ID"/>
            </a:p>
          </p:txBody>
        </p:sp>
        <p:sp>
          <p:nvSpPr>
            <p:cNvPr id="39" name="Rectangle 24"/>
            <p:cNvSpPr>
              <a:spLocks noChangeArrowheads="1"/>
            </p:cNvSpPr>
            <p:nvPr/>
          </p:nvSpPr>
          <p:spPr bwMode="auto">
            <a:xfrm>
              <a:off x="9568215" y="2058645"/>
              <a:ext cx="226454" cy="4160726"/>
            </a:xfrm>
            <a:prstGeom prst="rect">
              <a:avLst/>
            </a:prstGeom>
            <a:solidFill>
              <a:schemeClr val="accent1">
                <a:lumMod val="50000"/>
              </a:schemeClr>
            </a:solidFill>
            <a:ln>
              <a:noFill/>
            </a:ln>
          </p:spPr>
          <p:txBody>
            <a:bodyPr vert="horz" wrap="square" lIns="91440" tIns="45720" rIns="91440" bIns="45720" numCol="1" anchor="t" anchorCtr="0" compatLnSpc="1"/>
            <a:lstStyle/>
            <a:p>
              <a:endParaRPr lang="id-ID"/>
            </a:p>
          </p:txBody>
        </p:sp>
        <p:sp>
          <p:nvSpPr>
            <p:cNvPr id="40" name="Freeform 25"/>
            <p:cNvSpPr/>
            <p:nvPr/>
          </p:nvSpPr>
          <p:spPr bwMode="auto">
            <a:xfrm>
              <a:off x="9568215" y="2058645"/>
              <a:ext cx="1404585" cy="229320"/>
            </a:xfrm>
            <a:custGeom>
              <a:avLst/>
              <a:gdLst>
                <a:gd name="T0" fmla="*/ 825 w 980"/>
                <a:gd name="T1" fmla="*/ 0 h 160"/>
                <a:gd name="T2" fmla="*/ 0 w 980"/>
                <a:gd name="T3" fmla="*/ 0 h 160"/>
                <a:gd name="T4" fmla="*/ 158 w 980"/>
                <a:gd name="T5" fmla="*/ 160 h 160"/>
                <a:gd name="T6" fmla="*/ 980 w 980"/>
                <a:gd name="T7" fmla="*/ 160 h 160"/>
                <a:gd name="T8" fmla="*/ 825 w 980"/>
                <a:gd name="T9" fmla="*/ 0 h 160"/>
              </a:gdLst>
              <a:ahLst/>
              <a:cxnLst>
                <a:cxn ang="0">
                  <a:pos x="T0" y="T1"/>
                </a:cxn>
                <a:cxn ang="0">
                  <a:pos x="T2" y="T3"/>
                </a:cxn>
                <a:cxn ang="0">
                  <a:pos x="T4" y="T5"/>
                </a:cxn>
                <a:cxn ang="0">
                  <a:pos x="T6" y="T7"/>
                </a:cxn>
                <a:cxn ang="0">
                  <a:pos x="T8" y="T9"/>
                </a:cxn>
              </a:cxnLst>
              <a:rect l="0" t="0" r="r" b="b"/>
              <a:pathLst>
                <a:path w="980" h="160">
                  <a:moveTo>
                    <a:pt x="825" y="0"/>
                  </a:moveTo>
                  <a:lnTo>
                    <a:pt x="0" y="0"/>
                  </a:lnTo>
                  <a:lnTo>
                    <a:pt x="158" y="160"/>
                  </a:lnTo>
                  <a:lnTo>
                    <a:pt x="980" y="160"/>
                  </a:lnTo>
                  <a:lnTo>
                    <a:pt x="825" y="0"/>
                  </a:ln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p>
          </p:txBody>
        </p:sp>
      </p:grpSp>
      <p:grpSp>
        <p:nvGrpSpPr>
          <p:cNvPr id="60" name="Group 59"/>
          <p:cNvGrpSpPr/>
          <p:nvPr/>
        </p:nvGrpSpPr>
        <p:grpSpPr>
          <a:xfrm flipH="1">
            <a:off x="1128598" y="4090185"/>
            <a:ext cx="1165927" cy="2769397"/>
            <a:chOff x="8384350" y="3135017"/>
            <a:chExt cx="1298525" cy="3084354"/>
          </a:xfrm>
        </p:grpSpPr>
        <p:sp>
          <p:nvSpPr>
            <p:cNvPr id="43" name="Rectangle 28"/>
            <p:cNvSpPr>
              <a:spLocks noChangeArrowheads="1"/>
            </p:cNvSpPr>
            <p:nvPr/>
          </p:nvSpPr>
          <p:spPr bwMode="auto">
            <a:xfrm>
              <a:off x="8497576" y="3253976"/>
              <a:ext cx="1185299" cy="2965395"/>
            </a:xfrm>
            <a:prstGeom prst="rect">
              <a:avLst/>
            </a:prstGeom>
            <a:solidFill>
              <a:schemeClr val="accent2"/>
            </a:solidFill>
            <a:ln>
              <a:noFill/>
            </a:ln>
          </p:spPr>
          <p:txBody>
            <a:bodyPr vert="horz" wrap="square" lIns="91440" tIns="45720" rIns="91440" bIns="45720" numCol="1" anchor="t" anchorCtr="0" compatLnSpc="1"/>
            <a:lstStyle/>
            <a:p>
              <a:endParaRPr lang="id-ID"/>
            </a:p>
          </p:txBody>
        </p:sp>
        <p:sp>
          <p:nvSpPr>
            <p:cNvPr id="44" name="Freeform 29"/>
            <p:cNvSpPr/>
            <p:nvPr/>
          </p:nvSpPr>
          <p:spPr bwMode="auto">
            <a:xfrm>
              <a:off x="8384350" y="3135017"/>
              <a:ext cx="1295658" cy="118959"/>
            </a:xfrm>
            <a:custGeom>
              <a:avLst/>
              <a:gdLst>
                <a:gd name="T0" fmla="*/ 826 w 904"/>
                <a:gd name="T1" fmla="*/ 0 h 83"/>
                <a:gd name="T2" fmla="*/ 904 w 904"/>
                <a:gd name="T3" fmla="*/ 83 h 83"/>
                <a:gd name="T4" fmla="*/ 79 w 904"/>
                <a:gd name="T5" fmla="*/ 83 h 83"/>
                <a:gd name="T6" fmla="*/ 0 w 904"/>
                <a:gd name="T7" fmla="*/ 0 h 83"/>
                <a:gd name="T8" fmla="*/ 826 w 904"/>
                <a:gd name="T9" fmla="*/ 0 h 83"/>
              </a:gdLst>
              <a:ahLst/>
              <a:cxnLst>
                <a:cxn ang="0">
                  <a:pos x="T0" y="T1"/>
                </a:cxn>
                <a:cxn ang="0">
                  <a:pos x="T2" y="T3"/>
                </a:cxn>
                <a:cxn ang="0">
                  <a:pos x="T4" y="T5"/>
                </a:cxn>
                <a:cxn ang="0">
                  <a:pos x="T6" y="T7"/>
                </a:cxn>
                <a:cxn ang="0">
                  <a:pos x="T8" y="T9"/>
                </a:cxn>
              </a:cxnLst>
              <a:rect l="0" t="0" r="r" b="b"/>
              <a:pathLst>
                <a:path w="904" h="83">
                  <a:moveTo>
                    <a:pt x="826" y="0"/>
                  </a:moveTo>
                  <a:lnTo>
                    <a:pt x="904" y="83"/>
                  </a:lnTo>
                  <a:lnTo>
                    <a:pt x="79" y="83"/>
                  </a:lnTo>
                  <a:lnTo>
                    <a:pt x="0" y="0"/>
                  </a:lnTo>
                  <a:lnTo>
                    <a:pt x="826" y="0"/>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p>
          </p:txBody>
        </p:sp>
      </p:grpSp>
      <p:grpSp>
        <p:nvGrpSpPr>
          <p:cNvPr id="59" name="Group 58"/>
          <p:cNvGrpSpPr/>
          <p:nvPr/>
        </p:nvGrpSpPr>
        <p:grpSpPr>
          <a:xfrm flipH="1">
            <a:off x="2159438" y="3662928"/>
            <a:ext cx="1061689" cy="3206942"/>
            <a:chOff x="7424072" y="2647712"/>
            <a:chExt cx="1182432" cy="3571660"/>
          </a:xfrm>
        </p:grpSpPr>
        <p:sp>
          <p:nvSpPr>
            <p:cNvPr id="45" name="Rectangle 30"/>
            <p:cNvSpPr>
              <a:spLocks noChangeArrowheads="1"/>
            </p:cNvSpPr>
            <p:nvPr/>
          </p:nvSpPr>
          <p:spPr bwMode="auto">
            <a:xfrm>
              <a:off x="7424072" y="2877032"/>
              <a:ext cx="1182432" cy="3342340"/>
            </a:xfrm>
            <a:prstGeom prst="rect">
              <a:avLst/>
            </a:prstGeom>
            <a:solidFill>
              <a:schemeClr val="accent3"/>
            </a:solidFill>
            <a:ln>
              <a:noFill/>
            </a:ln>
          </p:spPr>
          <p:txBody>
            <a:bodyPr vert="horz" wrap="square" lIns="91440" tIns="45720" rIns="91440" bIns="45720" numCol="1" anchor="t" anchorCtr="0" compatLnSpc="1"/>
            <a:lstStyle/>
            <a:p>
              <a:endParaRPr lang="id-ID"/>
            </a:p>
          </p:txBody>
        </p:sp>
        <p:sp>
          <p:nvSpPr>
            <p:cNvPr id="46" name="Freeform 31"/>
            <p:cNvSpPr/>
            <p:nvPr/>
          </p:nvSpPr>
          <p:spPr bwMode="auto">
            <a:xfrm>
              <a:off x="7424072" y="2647712"/>
              <a:ext cx="1182432" cy="229320"/>
            </a:xfrm>
            <a:custGeom>
              <a:avLst/>
              <a:gdLst>
                <a:gd name="T0" fmla="*/ 670 w 825"/>
                <a:gd name="T1" fmla="*/ 0 h 160"/>
                <a:gd name="T2" fmla="*/ 154 w 825"/>
                <a:gd name="T3" fmla="*/ 0 h 160"/>
                <a:gd name="T4" fmla="*/ 0 w 825"/>
                <a:gd name="T5" fmla="*/ 160 h 160"/>
                <a:gd name="T6" fmla="*/ 825 w 825"/>
                <a:gd name="T7" fmla="*/ 160 h 160"/>
                <a:gd name="T8" fmla="*/ 670 w 825"/>
                <a:gd name="T9" fmla="*/ 0 h 160"/>
              </a:gdLst>
              <a:ahLst/>
              <a:cxnLst>
                <a:cxn ang="0">
                  <a:pos x="T0" y="T1"/>
                </a:cxn>
                <a:cxn ang="0">
                  <a:pos x="T2" y="T3"/>
                </a:cxn>
                <a:cxn ang="0">
                  <a:pos x="T4" y="T5"/>
                </a:cxn>
                <a:cxn ang="0">
                  <a:pos x="T6" y="T7"/>
                </a:cxn>
                <a:cxn ang="0">
                  <a:pos x="T8" y="T9"/>
                </a:cxn>
              </a:cxnLst>
              <a:rect l="0" t="0" r="r" b="b"/>
              <a:pathLst>
                <a:path w="825" h="160">
                  <a:moveTo>
                    <a:pt x="670" y="0"/>
                  </a:moveTo>
                  <a:lnTo>
                    <a:pt x="154" y="0"/>
                  </a:lnTo>
                  <a:lnTo>
                    <a:pt x="0" y="160"/>
                  </a:lnTo>
                  <a:lnTo>
                    <a:pt x="825" y="160"/>
                  </a:lnTo>
                  <a:lnTo>
                    <a:pt x="670" y="0"/>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grpSp>
      <p:sp>
        <p:nvSpPr>
          <p:cNvPr id="21"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销售收入</a:t>
            </a:r>
            <a:endParaRPr lang="en-AU" b="1" dirty="0">
              <a:latin typeface="微软雅黑" panose="020B0503020204020204" pitchFamily="34" charset="-122"/>
              <a:ea typeface="微软雅黑" panose="020B0503020204020204" pitchFamily="34" charset="-122"/>
            </a:endParaRPr>
          </a:p>
        </p:txBody>
      </p:sp>
      <p:sp>
        <p:nvSpPr>
          <p:cNvPr id="2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各种标志性的对象为您的演示文稿</a:t>
            </a:r>
            <a:endParaRPr lang="zh-CN" altLang="en-US" dirty="0">
              <a:latin typeface="微软雅黑" panose="020B0503020204020204" pitchFamily="34" charset="-122"/>
              <a:ea typeface="微软雅黑" panose="020B0503020204020204" pitchFamily="34" charset="-122"/>
            </a:endParaRPr>
          </a:p>
        </p:txBody>
      </p:sp>
      <p:sp>
        <p:nvSpPr>
          <p:cNvPr id="23" name="Text Placeholder 3"/>
          <p:cNvSpPr>
            <a:spLocks noGrp="1"/>
          </p:cNvSpPr>
          <p:nvPr>
            <p:ph type="body" sz="quarter" idx="13"/>
          </p:nvPr>
        </p:nvSpPr>
        <p:spPr>
          <a:xfrm>
            <a:off x="100310" y="5508680"/>
            <a:ext cx="857208" cy="471600"/>
          </a:xfrm>
        </p:spPr>
        <p:txBody>
          <a:bodyPr/>
          <a:lstStyle/>
          <a:p>
            <a:r>
              <a:rPr lang="id-ID" b="1" dirty="0" smtClean="0">
                <a:solidFill>
                  <a:schemeClr val="bg1"/>
                </a:solidFill>
              </a:rPr>
              <a:t>75%</a:t>
            </a:r>
            <a:endParaRPr lang="en-AU" b="1" dirty="0">
              <a:solidFill>
                <a:schemeClr val="bg1"/>
              </a:solidFill>
            </a:endParaRPr>
          </a:p>
        </p:txBody>
      </p:sp>
      <p:sp>
        <p:nvSpPr>
          <p:cNvPr id="24" name="Text Placeholder 3"/>
          <p:cNvSpPr>
            <a:spLocks noGrp="1"/>
          </p:cNvSpPr>
          <p:nvPr>
            <p:ph type="body" sz="quarter" idx="13"/>
          </p:nvPr>
        </p:nvSpPr>
        <p:spPr>
          <a:xfrm>
            <a:off x="1182603" y="5528289"/>
            <a:ext cx="857208" cy="471600"/>
          </a:xfrm>
        </p:spPr>
        <p:txBody>
          <a:bodyPr/>
          <a:lstStyle/>
          <a:p>
            <a:r>
              <a:rPr lang="id-ID" b="1" dirty="0" smtClean="0">
                <a:solidFill>
                  <a:schemeClr val="bg1"/>
                </a:solidFill>
              </a:rPr>
              <a:t>45%</a:t>
            </a:r>
            <a:endParaRPr lang="en-AU" b="1" dirty="0">
              <a:solidFill>
                <a:schemeClr val="bg1"/>
              </a:solidFill>
            </a:endParaRPr>
          </a:p>
        </p:txBody>
      </p:sp>
      <p:sp>
        <p:nvSpPr>
          <p:cNvPr id="25" name="Text Placeholder 3"/>
          <p:cNvSpPr>
            <a:spLocks noGrp="1"/>
          </p:cNvSpPr>
          <p:nvPr>
            <p:ph type="body" sz="quarter" idx="13"/>
          </p:nvPr>
        </p:nvSpPr>
        <p:spPr>
          <a:xfrm>
            <a:off x="2262276" y="5541727"/>
            <a:ext cx="857208" cy="471600"/>
          </a:xfrm>
        </p:spPr>
        <p:txBody>
          <a:bodyPr/>
          <a:lstStyle/>
          <a:p>
            <a:r>
              <a:rPr lang="id-ID" b="1" dirty="0" smtClean="0">
                <a:solidFill>
                  <a:schemeClr val="bg1"/>
                </a:solidFill>
              </a:rPr>
              <a:t>65%</a:t>
            </a:r>
            <a:endParaRPr lang="en-AU" b="1" dirty="0">
              <a:solidFill>
                <a:schemeClr val="bg1"/>
              </a:solidFill>
            </a:endParaRPr>
          </a:p>
        </p:txBody>
      </p:sp>
      <p:sp>
        <p:nvSpPr>
          <p:cNvPr id="27" name="Text Placeholder 3"/>
          <p:cNvSpPr>
            <a:spLocks noGrp="1"/>
          </p:cNvSpPr>
          <p:nvPr>
            <p:ph type="body" sz="quarter" idx="13"/>
          </p:nvPr>
        </p:nvSpPr>
        <p:spPr>
          <a:xfrm>
            <a:off x="4402577" y="5541727"/>
            <a:ext cx="857208" cy="471600"/>
          </a:xfrm>
        </p:spPr>
        <p:txBody>
          <a:bodyPr/>
          <a:lstStyle/>
          <a:p>
            <a:r>
              <a:rPr lang="id-ID" b="1" dirty="0" smtClean="0">
                <a:solidFill>
                  <a:schemeClr val="bg1"/>
                </a:solidFill>
              </a:rPr>
              <a:t>38%</a:t>
            </a:r>
            <a:endParaRPr lang="en-AU" b="1" dirty="0">
              <a:solidFill>
                <a:schemeClr val="bg1"/>
              </a:solidFill>
            </a:endParaRPr>
          </a:p>
        </p:txBody>
      </p:sp>
      <p:sp>
        <p:nvSpPr>
          <p:cNvPr id="28" name="Text Placeholder 3"/>
          <p:cNvSpPr>
            <a:spLocks noGrp="1"/>
          </p:cNvSpPr>
          <p:nvPr>
            <p:ph type="body" sz="quarter" idx="13"/>
          </p:nvPr>
        </p:nvSpPr>
        <p:spPr>
          <a:xfrm>
            <a:off x="3340754" y="5528289"/>
            <a:ext cx="857208" cy="471600"/>
          </a:xfrm>
        </p:spPr>
        <p:txBody>
          <a:bodyPr/>
          <a:lstStyle/>
          <a:p>
            <a:r>
              <a:rPr lang="id-ID" b="1" dirty="0" smtClean="0">
                <a:solidFill>
                  <a:schemeClr val="bg1"/>
                </a:solidFill>
              </a:rPr>
              <a:t>25%</a:t>
            </a:r>
            <a:endParaRPr lang="en-AU" b="1" dirty="0">
              <a:solidFill>
                <a:schemeClr val="bg1"/>
              </a:solidFill>
            </a:endParaRPr>
          </a:p>
        </p:txBody>
      </p:sp>
      <p:grpSp>
        <p:nvGrpSpPr>
          <p:cNvPr id="2" name="Group 1"/>
          <p:cNvGrpSpPr/>
          <p:nvPr/>
        </p:nvGrpSpPr>
        <p:grpSpPr>
          <a:xfrm>
            <a:off x="226543" y="6151484"/>
            <a:ext cx="4961339" cy="483800"/>
            <a:chOff x="226543" y="6151484"/>
            <a:chExt cx="4961339" cy="483800"/>
          </a:xfrm>
        </p:grpSpPr>
        <p:sp>
          <p:nvSpPr>
            <p:cNvPr id="26" name="Freeform 11"/>
            <p:cNvSpPr>
              <a:spLocks noEditPoints="1"/>
            </p:cNvSpPr>
            <p:nvPr/>
          </p:nvSpPr>
          <p:spPr bwMode="auto">
            <a:xfrm>
              <a:off x="226543" y="6151484"/>
              <a:ext cx="497442" cy="44197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nvGrpSpPr>
            <p:cNvPr id="29" name="Group 28"/>
            <p:cNvGrpSpPr/>
            <p:nvPr/>
          </p:nvGrpSpPr>
          <p:grpSpPr>
            <a:xfrm>
              <a:off x="1363473" y="6151484"/>
              <a:ext cx="480533" cy="477473"/>
              <a:chOff x="7392564" y="5336936"/>
              <a:chExt cx="556472" cy="552928"/>
            </a:xfrm>
            <a:solidFill>
              <a:schemeClr val="bg1"/>
            </a:solidFill>
          </p:grpSpPr>
          <p:sp>
            <p:nvSpPr>
              <p:cNvPr id="30" name="Freeform 8"/>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 name="Freeform 9"/>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2" name="Freeform 10"/>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 name="Freeform 11"/>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47" name="Group 46"/>
            <p:cNvGrpSpPr/>
            <p:nvPr/>
          </p:nvGrpSpPr>
          <p:grpSpPr>
            <a:xfrm>
              <a:off x="2550618" y="6153947"/>
              <a:ext cx="308642" cy="413776"/>
              <a:chOff x="8025047" y="2676140"/>
              <a:chExt cx="308642" cy="413776"/>
            </a:xfrm>
          </p:grpSpPr>
          <p:sp>
            <p:nvSpPr>
              <p:cNvPr id="48"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49" name="Freeform 63"/>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50" name="Freeform 58"/>
            <p:cNvSpPr/>
            <p:nvPr/>
          </p:nvSpPr>
          <p:spPr bwMode="auto">
            <a:xfrm>
              <a:off x="3446743" y="6151484"/>
              <a:ext cx="466725" cy="483800"/>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51" name="Freeform 33"/>
            <p:cNvSpPr>
              <a:spLocks noEditPoints="1"/>
            </p:cNvSpPr>
            <p:nvPr/>
          </p:nvSpPr>
          <p:spPr bwMode="auto">
            <a:xfrm>
              <a:off x="4646215" y="6198926"/>
              <a:ext cx="541667" cy="368797"/>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54" name="Text Placeholder 3"/>
          <p:cNvSpPr>
            <a:spLocks noGrp="1"/>
          </p:cNvSpPr>
          <p:nvPr>
            <p:ph type="body" sz="quarter" idx="13"/>
          </p:nvPr>
        </p:nvSpPr>
        <p:spPr>
          <a:xfrm>
            <a:off x="6096000" y="2052367"/>
            <a:ext cx="5256212" cy="471600"/>
          </a:xfrm>
        </p:spPr>
        <p:txBody>
          <a:bodyPr/>
          <a:lstStyle/>
          <a:p>
            <a:r>
              <a:rPr lang="zh-CN" altLang="en-US" dirty="0">
                <a:latin typeface="微软雅黑" panose="020B0503020204020204" pitchFamily="34" charset="-122"/>
                <a:ea typeface="微软雅黑" panose="020B0503020204020204" pitchFamily="34" charset="-122"/>
              </a:rPr>
              <a:t>过去几年销售概况</a:t>
            </a:r>
            <a:endParaRPr lang="zh-CN" altLang="en-US" dirty="0">
              <a:effectLst/>
              <a:latin typeface="微软雅黑" panose="020B0503020204020204" pitchFamily="34" charset="-122"/>
              <a:ea typeface="微软雅黑" panose="020B0503020204020204" pitchFamily="34" charset="-122"/>
            </a:endParaRPr>
          </a:p>
        </p:txBody>
      </p:sp>
      <p:sp>
        <p:nvSpPr>
          <p:cNvPr id="55" name="Text Placeholder 4"/>
          <p:cNvSpPr>
            <a:spLocks noGrp="1"/>
          </p:cNvSpPr>
          <p:nvPr>
            <p:ph type="body" sz="quarter" idx="14"/>
          </p:nvPr>
        </p:nvSpPr>
        <p:spPr>
          <a:xfrm>
            <a:off x="6096000" y="2539207"/>
            <a:ext cx="5256212" cy="2617577"/>
          </a:xfrm>
        </p:spPr>
        <p:txBody>
          <a:bodyPr>
            <a:normAutofit/>
          </a:bodyPr>
          <a:lstStyle/>
          <a:p>
            <a:r>
              <a:rPr lang="zh-CN" altLang="en-US" sz="1200" dirty="0">
                <a:latin typeface="微软雅黑" panose="020B0503020204020204" pitchFamily="34" charset="-122"/>
                <a:ea typeface="微软雅黑" panose="020B0503020204020204" pitchFamily="34" charset="-122"/>
              </a:rPr>
              <a:t>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年。是一家以“不同于传统的</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制作。思翔</a:t>
            </a:r>
            <a:r>
              <a:rPr lang="en-US" altLang="zh-CN" sz="1200" dirty="0">
                <a:latin typeface="微软雅黑" panose="020B0503020204020204" pitchFamily="34" charset="-122"/>
                <a:ea typeface="微软雅黑" panose="020B0503020204020204" pitchFamily="34" charset="-122"/>
              </a:rPr>
              <a:t>PPT</a:t>
            </a:r>
            <a:r>
              <a:rPr lang="zh-CN" altLang="en-US" sz="1200" dirty="0">
                <a:latin typeface="微软雅黑" panose="020B0503020204020204" pitchFamily="34" charset="-122"/>
                <a:ea typeface="微软雅黑" panose="020B0503020204020204" pitchFamily="34" charset="-122"/>
              </a:rPr>
              <a:t>创建于</a:t>
            </a:r>
            <a:r>
              <a:rPr lang="en-US" altLang="zh-CN" sz="1200" dirty="0">
                <a:latin typeface="微软雅黑" panose="020B0503020204020204" pitchFamily="34" charset="-122"/>
                <a:ea typeface="微软雅黑" panose="020B0503020204020204" pitchFamily="34" charset="-122"/>
              </a:rPr>
              <a:t>2009</a:t>
            </a:r>
            <a:r>
              <a:rPr lang="zh-CN" altLang="en-US" sz="1200" dirty="0">
                <a:latin typeface="微软雅黑" panose="020B0503020204020204" pitchFamily="34" charset="-122"/>
                <a:ea typeface="微软雅黑" panose="020B0503020204020204" pitchFamily="34" charset="-122"/>
              </a:rPr>
              <a:t>年。</a:t>
            </a:r>
            <a:endParaRPr lang="id-ID" sz="1200" dirty="0" smtClean="0">
              <a:latin typeface="微软雅黑" panose="020B0503020204020204" pitchFamily="34" charset="-122"/>
              <a:ea typeface="微软雅黑" panose="020B0503020204020204" pitchFamily="34" charset="-122"/>
            </a:endParaRPr>
          </a:p>
          <a:p>
            <a:pPr marL="285750" indent="-285750">
              <a:buFont typeface="Wingdings" panose="05000000000000000000" pitchFamily="2" charset="2"/>
              <a:buChar char="ü"/>
            </a:pPr>
            <a:r>
              <a:rPr lang="id-ID" dirty="0" smtClean="0"/>
              <a:t>1999 </a:t>
            </a:r>
            <a:r>
              <a:rPr lang="zh-CN" altLang="en-US" dirty="0" smtClean="0"/>
              <a:t>销售很好，因为是新开发的项目</a:t>
            </a:r>
            <a:endParaRPr lang="en-US" altLang="zh-CN" dirty="0" smtClean="0"/>
          </a:p>
          <a:p>
            <a:pPr marL="285750" indent="-285750">
              <a:buFont typeface="Wingdings" panose="05000000000000000000" pitchFamily="2" charset="2"/>
              <a:buChar char="ü"/>
            </a:pPr>
            <a:r>
              <a:rPr lang="id-ID" dirty="0" smtClean="0"/>
              <a:t>2000 </a:t>
            </a:r>
            <a:r>
              <a:rPr lang="zh-CN" altLang="en-US" dirty="0" smtClean="0"/>
              <a:t>销售持平</a:t>
            </a:r>
            <a:endParaRPr lang="en-US" altLang="zh-CN" dirty="0" smtClean="0"/>
          </a:p>
          <a:p>
            <a:pPr marL="285750" indent="-285750">
              <a:buFont typeface="Wingdings" panose="05000000000000000000" pitchFamily="2" charset="2"/>
              <a:buChar char="ü"/>
            </a:pPr>
            <a:r>
              <a:rPr lang="id-ID" dirty="0" smtClean="0"/>
              <a:t>2008 </a:t>
            </a:r>
            <a:r>
              <a:rPr lang="zh-CN" altLang="en-US" dirty="0" smtClean="0"/>
              <a:t>销售前景看好</a:t>
            </a:r>
            <a:endParaRPr lang="en-US" altLang="zh-CN" dirty="0" smtClean="0"/>
          </a:p>
          <a:p>
            <a:pPr marL="285750" indent="-285750">
              <a:buFont typeface="Wingdings" panose="05000000000000000000" pitchFamily="2" charset="2"/>
              <a:buChar char="ü"/>
            </a:pPr>
            <a:r>
              <a:rPr lang="id-ID" dirty="0" smtClean="0"/>
              <a:t>2012 </a:t>
            </a:r>
            <a:r>
              <a:rPr lang="zh-CN" altLang="en-US" dirty="0" smtClean="0"/>
              <a:t>销售看起来有点糟糕</a:t>
            </a:r>
            <a:endParaRPr lang="en-US" altLang="zh-CN" dirty="0" smtClean="0"/>
          </a:p>
          <a:p>
            <a:pPr marL="285750" indent="-285750">
              <a:buFont typeface="Wingdings" panose="05000000000000000000" pitchFamily="2" charset="2"/>
              <a:buChar char="ü"/>
            </a:pPr>
            <a:r>
              <a:rPr lang="id-ID" dirty="0" smtClean="0"/>
              <a:t>2015 </a:t>
            </a:r>
            <a:r>
              <a:rPr lang="zh-CN" altLang="en-US" dirty="0" smtClean="0"/>
              <a:t>努力成为最好</a:t>
            </a:r>
            <a:endParaRPr lang="en-AU" dirty="0"/>
          </a:p>
          <a:p>
            <a:endParaRPr lang="en-AU" dirty="0"/>
          </a:p>
        </p:txBody>
      </p:sp>
      <p:sp>
        <p:nvSpPr>
          <p:cNvPr id="62" name="Text Placeholder 5"/>
          <p:cNvSpPr>
            <a:spLocks noGrp="1"/>
          </p:cNvSpPr>
          <p:nvPr>
            <p:ph type="body" sz="quarter" idx="15"/>
          </p:nvPr>
        </p:nvSpPr>
        <p:spPr>
          <a:xfrm>
            <a:off x="6096000" y="5150282"/>
            <a:ext cx="5254625" cy="493712"/>
          </a:xfrm>
        </p:spPr>
        <p:txBody>
          <a:bodyPr>
            <a:noAutofit/>
          </a:bodyPr>
          <a:lstStyle/>
          <a:p>
            <a:r>
              <a:rPr lang="id-ID" b="0" i="0" dirty="0" smtClean="0">
                <a:latin typeface="微软雅黑" panose="020B0503020204020204" pitchFamily="34" charset="-122"/>
                <a:ea typeface="微软雅黑" panose="020B0503020204020204" pitchFamily="34" charset="-122"/>
              </a:rPr>
              <a:t>“</a:t>
            </a:r>
            <a:r>
              <a:rPr lang="zh-CN" altLang="en-US" b="0" i="0" dirty="0">
                <a:latin typeface="微软雅黑" panose="020B0503020204020204" pitchFamily="34" charset="-122"/>
                <a:ea typeface="微软雅黑" panose="020B0503020204020204" pitchFamily="34" charset="-122"/>
              </a:rPr>
              <a:t>被动收入可能是你应该考虑在今天的现代生活中能正常生活的</a:t>
            </a:r>
            <a:r>
              <a:rPr lang="zh-CN" altLang="en-US" b="0" i="0" dirty="0" smtClean="0">
                <a:latin typeface="微软雅黑" panose="020B0503020204020204" pitchFamily="34" charset="-122"/>
                <a:ea typeface="微软雅黑" panose="020B0503020204020204" pitchFamily="34" charset="-122"/>
              </a:rPr>
              <a:t>事情”</a:t>
            </a:r>
            <a:endParaRPr lang="zh-CN" altLang="en-US" b="0" i="0" dirty="0">
              <a:latin typeface="微软雅黑" panose="020B0503020204020204" pitchFamily="34" charset="-122"/>
              <a:ea typeface="微软雅黑" panose="020B0503020204020204" pitchFamily="34" charset="-122"/>
            </a:endParaRPr>
          </a:p>
        </p:txBody>
      </p:sp>
      <p:sp>
        <p:nvSpPr>
          <p:cNvPr id="63" name="Text Placeholder 6"/>
          <p:cNvSpPr>
            <a:spLocks noGrp="1"/>
          </p:cNvSpPr>
          <p:nvPr>
            <p:ph type="body" sz="quarter" idx="16"/>
          </p:nvPr>
        </p:nvSpPr>
        <p:spPr>
          <a:xfrm>
            <a:off x="6096000" y="5745145"/>
            <a:ext cx="2175145" cy="314921"/>
          </a:xfrm>
        </p:spPr>
        <p:txBody>
          <a:bodyPr/>
          <a:lstStyle/>
          <a:p>
            <a:r>
              <a:rPr lang="id-ID" dirty="0" smtClean="0"/>
              <a:t>Sanett Davline</a:t>
            </a:r>
            <a:endParaRPr lang="en-AU" dirty="0"/>
          </a:p>
        </p:txBody>
      </p:sp>
      <p:sp>
        <p:nvSpPr>
          <p:cNvPr id="64" name="Text Placeholder 7"/>
          <p:cNvSpPr>
            <a:spLocks noGrp="1"/>
          </p:cNvSpPr>
          <p:nvPr>
            <p:ph type="body" sz="quarter" idx="17"/>
          </p:nvPr>
        </p:nvSpPr>
        <p:spPr>
          <a:xfrm>
            <a:off x="6096001" y="6021388"/>
            <a:ext cx="2175802" cy="376127"/>
          </a:xfrm>
        </p:spPr>
        <p:txBody>
          <a:bodyPr/>
          <a:lstStyle/>
          <a:p>
            <a:r>
              <a:rPr lang="id-ID" dirty="0" smtClean="0"/>
              <a:t>Marketing Manager</a:t>
            </a:r>
            <a:endParaRPr lang="en-AU" dirty="0"/>
          </a:p>
        </p:txBody>
      </p:sp>
      <p:sp>
        <p:nvSpPr>
          <p:cNvPr id="3" name="Footer Placeholder 2"/>
          <p:cNvSpPr>
            <a:spLocks noGrp="1"/>
          </p:cNvSpPr>
          <p:nvPr>
            <p:ph type="ftr" sz="quarter" idx="11"/>
          </p:nvPr>
        </p:nvSpPr>
        <p:spPr/>
        <p:txBody>
          <a:bodyPr/>
          <a:lstStyle/>
          <a:p>
            <a:r>
              <a:rPr lang="en-AU" smtClean="0"/>
              <a:t>Business Presentation</a:t>
            </a:r>
            <a:endParaRPr lang="en-AU" dirty="0"/>
          </a:p>
        </p:txBody>
      </p:sp>
      <p:sp>
        <p:nvSpPr>
          <p:cNvPr id="4" name="Slide Number Placeholder 3"/>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fade">
                                      <p:cBhvr>
                                        <p:cTn id="11" dur="500"/>
                                        <p:tgtEl>
                                          <p:spTgt spid="22">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wipe(down)">
                                      <p:cBhvr>
                                        <p:cTn id="15" dur="500"/>
                                        <p:tgtEl>
                                          <p:spTgt spid="6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animEffect transition="in" filter="fade">
                                      <p:cBhvr>
                                        <p:cTn id="27" dur="500"/>
                                        <p:tgtEl>
                                          <p:spTgt spid="24">
                                            <p:txEl>
                                              <p:pRg st="0" end="0"/>
                                            </p:txEl>
                                          </p:spTgt>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fade">
                                      <p:cBhvr>
                                        <p:cTn id="35" dur="500"/>
                                        <p:tgtEl>
                                          <p:spTgt spid="25">
                                            <p:txEl>
                                              <p:pRg st="0" end="0"/>
                                            </p:txEl>
                                          </p:spTgt>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7">
                                            <p:txEl>
                                              <p:pRg st="0" end="0"/>
                                            </p:txEl>
                                          </p:spTgt>
                                        </p:tgtEl>
                                        <p:attrNameLst>
                                          <p:attrName>style.visibility</p:attrName>
                                        </p:attrNameLst>
                                      </p:cBhvr>
                                      <p:to>
                                        <p:strVal val="visible"/>
                                      </p:to>
                                    </p:set>
                                    <p:animEffect transition="in" filter="fade">
                                      <p:cBhvr>
                                        <p:cTn id="51" dur="500"/>
                                        <p:tgtEl>
                                          <p:spTgt spid="27">
                                            <p:txEl>
                                              <p:pRg st="0" end="0"/>
                                            </p:txEl>
                                          </p:spTgt>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wipe(left)">
                                      <p:cBhvr>
                                        <p:cTn id="55" dur="500"/>
                                        <p:tgtEl>
                                          <p:spTgt spid="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4">
                                            <p:txEl>
                                              <p:pRg st="0" end="0"/>
                                            </p:txEl>
                                          </p:spTgt>
                                        </p:tgtEl>
                                        <p:attrNameLst>
                                          <p:attrName>style.visibility</p:attrName>
                                        </p:attrNameLst>
                                      </p:cBhvr>
                                      <p:to>
                                        <p:strVal val="visible"/>
                                      </p:to>
                                    </p:set>
                                    <p:animEffect transition="in" filter="fade">
                                      <p:cBhvr>
                                        <p:cTn id="59" dur="500"/>
                                        <p:tgtEl>
                                          <p:spTgt spid="54">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55">
                                            <p:txEl>
                                              <p:pRg st="0" end="0"/>
                                            </p:txEl>
                                          </p:spTgt>
                                        </p:tgtEl>
                                        <p:attrNameLst>
                                          <p:attrName>style.visibility</p:attrName>
                                        </p:attrNameLst>
                                      </p:cBhvr>
                                      <p:to>
                                        <p:strVal val="visible"/>
                                      </p:to>
                                    </p:set>
                                    <p:animEffect transition="in" filter="wipe(left)">
                                      <p:cBhvr>
                                        <p:cTn id="63" dur="500"/>
                                        <p:tgtEl>
                                          <p:spTgt spid="55">
                                            <p:txEl>
                                              <p:pRg st="0" end="0"/>
                                            </p:txEl>
                                          </p:spTgt>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55">
                                            <p:txEl>
                                              <p:pRg st="1" end="1"/>
                                            </p:txEl>
                                          </p:spTgt>
                                        </p:tgtEl>
                                        <p:attrNameLst>
                                          <p:attrName>style.visibility</p:attrName>
                                        </p:attrNameLst>
                                      </p:cBhvr>
                                      <p:to>
                                        <p:strVal val="visible"/>
                                      </p:to>
                                    </p:set>
                                    <p:animEffect transition="in" filter="wipe(left)">
                                      <p:cBhvr>
                                        <p:cTn id="67" dur="500"/>
                                        <p:tgtEl>
                                          <p:spTgt spid="55">
                                            <p:txEl>
                                              <p:pRg st="1" end="1"/>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55">
                                            <p:txEl>
                                              <p:pRg st="2" end="2"/>
                                            </p:txEl>
                                          </p:spTgt>
                                        </p:tgtEl>
                                        <p:attrNameLst>
                                          <p:attrName>style.visibility</p:attrName>
                                        </p:attrNameLst>
                                      </p:cBhvr>
                                      <p:to>
                                        <p:strVal val="visible"/>
                                      </p:to>
                                    </p:set>
                                    <p:animEffect transition="in" filter="wipe(left)">
                                      <p:cBhvr>
                                        <p:cTn id="71" dur="500"/>
                                        <p:tgtEl>
                                          <p:spTgt spid="55">
                                            <p:txEl>
                                              <p:pRg st="2" end="2"/>
                                            </p:txEl>
                                          </p:spTgt>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55">
                                            <p:txEl>
                                              <p:pRg st="3" end="3"/>
                                            </p:txEl>
                                          </p:spTgt>
                                        </p:tgtEl>
                                        <p:attrNameLst>
                                          <p:attrName>style.visibility</p:attrName>
                                        </p:attrNameLst>
                                      </p:cBhvr>
                                      <p:to>
                                        <p:strVal val="visible"/>
                                      </p:to>
                                    </p:set>
                                    <p:animEffect transition="in" filter="wipe(left)">
                                      <p:cBhvr>
                                        <p:cTn id="75" dur="500"/>
                                        <p:tgtEl>
                                          <p:spTgt spid="55">
                                            <p:txEl>
                                              <p:pRg st="3" end="3"/>
                                            </p:txEl>
                                          </p:spTgt>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55">
                                            <p:txEl>
                                              <p:pRg st="4" end="4"/>
                                            </p:txEl>
                                          </p:spTgt>
                                        </p:tgtEl>
                                        <p:attrNameLst>
                                          <p:attrName>style.visibility</p:attrName>
                                        </p:attrNameLst>
                                      </p:cBhvr>
                                      <p:to>
                                        <p:strVal val="visible"/>
                                      </p:to>
                                    </p:set>
                                    <p:animEffect transition="in" filter="wipe(left)">
                                      <p:cBhvr>
                                        <p:cTn id="79" dur="500"/>
                                        <p:tgtEl>
                                          <p:spTgt spid="55">
                                            <p:txEl>
                                              <p:pRg st="4" end="4"/>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55">
                                            <p:txEl>
                                              <p:pRg st="5" end="5"/>
                                            </p:txEl>
                                          </p:spTgt>
                                        </p:tgtEl>
                                        <p:attrNameLst>
                                          <p:attrName>style.visibility</p:attrName>
                                        </p:attrNameLst>
                                      </p:cBhvr>
                                      <p:to>
                                        <p:strVal val="visible"/>
                                      </p:to>
                                    </p:set>
                                    <p:animEffect transition="in" filter="wipe(left)">
                                      <p:cBhvr>
                                        <p:cTn id="83" dur="500"/>
                                        <p:tgtEl>
                                          <p:spTgt spid="55">
                                            <p:txEl>
                                              <p:pRg st="5" end="5"/>
                                            </p:txEl>
                                          </p:spTgt>
                                        </p:tgtEl>
                                      </p:cBhvr>
                                    </p:animEffect>
                                  </p:childTnLst>
                                </p:cTn>
                              </p:par>
                            </p:childTnLst>
                          </p:cTn>
                        </p:par>
                        <p:par>
                          <p:cTn id="84" fill="hold">
                            <p:stCondLst>
                              <p:cond delay="10000"/>
                            </p:stCondLst>
                            <p:childTnLst>
                              <p:par>
                                <p:cTn id="85" presetID="53" presetClass="entr" presetSubtype="16" fill="hold" grpId="0" nodeType="afterEffect">
                                  <p:stCondLst>
                                    <p:cond delay="0"/>
                                  </p:stCondLst>
                                  <p:childTnLst>
                                    <p:set>
                                      <p:cBhvr>
                                        <p:cTn id="86" dur="1" fill="hold">
                                          <p:stCondLst>
                                            <p:cond delay="0"/>
                                          </p:stCondLst>
                                        </p:cTn>
                                        <p:tgtEl>
                                          <p:spTgt spid="62">
                                            <p:txEl>
                                              <p:pRg st="0" end="0"/>
                                            </p:txEl>
                                          </p:spTgt>
                                        </p:tgtEl>
                                        <p:attrNameLst>
                                          <p:attrName>style.visibility</p:attrName>
                                        </p:attrNameLst>
                                      </p:cBhvr>
                                      <p:to>
                                        <p:strVal val="visible"/>
                                      </p:to>
                                    </p:set>
                                    <p:anim calcmode="lin" valueType="num">
                                      <p:cBhvr>
                                        <p:cTn id="87"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88" dur="5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89" dur="500"/>
                                        <p:tgtEl>
                                          <p:spTgt spid="62">
                                            <p:txEl>
                                              <p:pRg st="0" end="0"/>
                                            </p:txEl>
                                          </p:spTgt>
                                        </p:tgtEl>
                                      </p:cBhvr>
                                    </p:animEffect>
                                  </p:childTnLst>
                                </p:cTn>
                              </p:par>
                            </p:childTnLst>
                          </p:cTn>
                        </p:par>
                        <p:par>
                          <p:cTn id="90" fill="hold">
                            <p:stCondLst>
                              <p:cond delay="10500"/>
                            </p:stCondLst>
                            <p:childTnLst>
                              <p:par>
                                <p:cTn id="91" presetID="10" presetClass="entr" presetSubtype="0" fill="hold" grpId="0" nodeType="afterEffect">
                                  <p:stCondLst>
                                    <p:cond delay="0"/>
                                  </p:stCondLst>
                                  <p:childTnLst>
                                    <p:set>
                                      <p:cBhvr>
                                        <p:cTn id="92" dur="1" fill="hold">
                                          <p:stCondLst>
                                            <p:cond delay="0"/>
                                          </p:stCondLst>
                                        </p:cTn>
                                        <p:tgtEl>
                                          <p:spTgt spid="63">
                                            <p:txEl>
                                              <p:pRg st="0" end="0"/>
                                            </p:txEl>
                                          </p:spTgt>
                                        </p:tgtEl>
                                        <p:attrNameLst>
                                          <p:attrName>style.visibility</p:attrName>
                                        </p:attrNameLst>
                                      </p:cBhvr>
                                      <p:to>
                                        <p:strVal val="visible"/>
                                      </p:to>
                                    </p:set>
                                    <p:animEffect transition="in" filter="fade">
                                      <p:cBhvr>
                                        <p:cTn id="93" dur="500"/>
                                        <p:tgtEl>
                                          <p:spTgt spid="63">
                                            <p:txEl>
                                              <p:pRg st="0" end="0"/>
                                            </p:txEl>
                                          </p:spTgt>
                                        </p:tgtEl>
                                      </p:cBhvr>
                                    </p:animEffect>
                                  </p:childTnLst>
                                </p:cTn>
                              </p:par>
                            </p:childTnLst>
                          </p:cTn>
                        </p:par>
                        <p:par>
                          <p:cTn id="94" fill="hold">
                            <p:stCondLst>
                              <p:cond delay="11000"/>
                            </p:stCondLst>
                            <p:childTnLst>
                              <p:par>
                                <p:cTn id="95" presetID="22" presetClass="entr" presetSubtype="8" fill="hold" grpId="0" nodeType="afterEffect">
                                  <p:stCondLst>
                                    <p:cond delay="0"/>
                                  </p:stCondLst>
                                  <p:childTnLst>
                                    <p:set>
                                      <p:cBhvr>
                                        <p:cTn id="96" dur="1" fill="hold">
                                          <p:stCondLst>
                                            <p:cond delay="0"/>
                                          </p:stCondLst>
                                        </p:cTn>
                                        <p:tgtEl>
                                          <p:spTgt spid="64">
                                            <p:txEl>
                                              <p:pRg st="0" end="0"/>
                                            </p:txEl>
                                          </p:spTgt>
                                        </p:tgtEl>
                                        <p:attrNameLst>
                                          <p:attrName>style.visibility</p:attrName>
                                        </p:attrNameLst>
                                      </p:cBhvr>
                                      <p:to>
                                        <p:strVal val="visible"/>
                                      </p:to>
                                    </p:set>
                                    <p:animEffect transition="in" filter="wipe(left)">
                                      <p:cBhvr>
                                        <p:cTn id="97"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build="p"/>
      <p:bldP spid="23" grpId="0" build="p"/>
      <p:bldP spid="24" grpId="0" build="p"/>
      <p:bldP spid="25" grpId="0" build="p"/>
      <p:bldP spid="27" grpId="0" build="p"/>
      <p:bldP spid="28" grpId="0" build="p"/>
      <p:bldP spid="54" grpId="0" build="p"/>
      <p:bldP spid="55" grpId="0" build="p"/>
      <p:bldP spid="62" grpId="0" build="p"/>
      <p:bldP spid="63" grpId="0" build="p"/>
      <p:bldP spid="6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Placeholder 14"/>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16" name="Title 9"/>
          <p:cNvSpPr>
            <a:spLocks noGrp="1"/>
          </p:cNvSpPr>
          <p:nvPr>
            <p:ph type="ctrTitle"/>
          </p:nvPr>
        </p:nvSpPr>
        <p:spPr>
          <a:xfrm>
            <a:off x="839788" y="498764"/>
            <a:ext cx="5256212" cy="697490"/>
          </a:xfrm>
        </p:spPr>
        <p:txBody>
          <a:bodyPr/>
          <a:lstStyle/>
          <a:p>
            <a:pPr algn="l"/>
            <a:r>
              <a:rPr lang="zh-CN" altLang="en-US" b="1" dirty="0" smtClean="0">
                <a:latin typeface="微软雅黑" panose="020B0503020204020204" pitchFamily="34" charset="-122"/>
                <a:ea typeface="微软雅黑" panose="020B0503020204020204" pitchFamily="34" charset="-122"/>
              </a:rPr>
              <a:t>销售目标</a:t>
            </a:r>
            <a:endParaRPr lang="en-AU" b="1" dirty="0">
              <a:latin typeface="微软雅黑" panose="020B0503020204020204" pitchFamily="34" charset="-122"/>
              <a:ea typeface="微软雅黑" panose="020B0503020204020204" pitchFamily="34" charset="-122"/>
            </a:endParaRPr>
          </a:p>
        </p:txBody>
      </p:sp>
      <p:sp>
        <p:nvSpPr>
          <p:cNvPr id="17" name="Subtitle 10"/>
          <p:cNvSpPr>
            <a:spLocks noGrp="1"/>
          </p:cNvSpPr>
          <p:nvPr>
            <p:ph type="subTitle" idx="1"/>
          </p:nvPr>
        </p:nvSpPr>
        <p:spPr>
          <a:xfrm>
            <a:off x="839788" y="1223964"/>
            <a:ext cx="5256212"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effectLst/>
              <a:latin typeface="微软雅黑" panose="020B0503020204020204" pitchFamily="34" charset="-122"/>
              <a:ea typeface="微软雅黑" panose="020B0503020204020204" pitchFamily="34" charset="-122"/>
            </a:endParaRPr>
          </a:p>
        </p:txBody>
      </p:sp>
      <p:sp>
        <p:nvSpPr>
          <p:cNvPr id="18" name="Text Placeholder 11"/>
          <p:cNvSpPr>
            <a:spLocks noGrp="1"/>
          </p:cNvSpPr>
          <p:nvPr>
            <p:ph type="body" sz="quarter" idx="13"/>
          </p:nvPr>
        </p:nvSpPr>
        <p:spPr>
          <a:xfrm>
            <a:off x="838200" y="2004684"/>
            <a:ext cx="5256212" cy="471600"/>
          </a:xfrm>
        </p:spPr>
        <p:txBody>
          <a:bodyPr/>
          <a:lstStyle/>
          <a:p>
            <a:r>
              <a:rPr lang="zh-CN" altLang="en-US" b="1" dirty="0">
                <a:latin typeface="微软雅黑" panose="020B0503020204020204" pitchFamily="34" charset="-122"/>
                <a:ea typeface="微软雅黑" panose="020B0503020204020204" pitchFamily="34" charset="-122"/>
              </a:rPr>
              <a:t>这一年的决议</a:t>
            </a:r>
            <a:endParaRPr lang="zh-CN" altLang="en-US" b="1" dirty="0">
              <a:latin typeface="微软雅黑" panose="020B0503020204020204" pitchFamily="34" charset="-122"/>
              <a:ea typeface="微软雅黑" panose="020B0503020204020204" pitchFamily="34" charset="-122"/>
            </a:endParaRPr>
          </a:p>
        </p:txBody>
      </p:sp>
      <p:sp>
        <p:nvSpPr>
          <p:cNvPr id="19" name="Text Placeholder 12"/>
          <p:cNvSpPr>
            <a:spLocks noGrp="1"/>
          </p:cNvSpPr>
          <p:nvPr>
            <p:ph type="body" sz="quarter" idx="14"/>
          </p:nvPr>
        </p:nvSpPr>
        <p:spPr>
          <a:xfrm>
            <a:off x="838200" y="2491523"/>
            <a:ext cx="5256212" cy="1645807"/>
          </a:xfrm>
        </p:spPr>
        <p:txBody>
          <a:bodyPr>
            <a:normAutofit/>
          </a:bodyPr>
          <a:lstStyle/>
          <a:p>
            <a:r>
              <a:rPr lang="zh-CN" altLang="en-US" sz="1050" dirty="0">
                <a:latin typeface="微软雅黑" panose="020B0503020204020204" pitchFamily="34" charset="-122"/>
                <a:ea typeface="微软雅黑" panose="020B0503020204020204" pitchFamily="34" charset="-122"/>
              </a:rPr>
              <a:t>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a:t>
            </a:r>
            <a:r>
              <a:rPr lang="zh-CN" altLang="en-US" sz="1050" dirty="0" smtClean="0">
                <a:latin typeface="微软雅黑" panose="020B0503020204020204" pitchFamily="34" charset="-122"/>
                <a:ea typeface="微软雅黑" panose="020B0503020204020204" pitchFamily="34" charset="-122"/>
              </a:rPr>
              <a:t>。</a:t>
            </a:r>
            <a:r>
              <a:rPr lang="zh-CN" altLang="en-US" sz="1050" dirty="0">
                <a:latin typeface="微软雅黑" panose="020B0503020204020204" pitchFamily="34" charset="-122"/>
                <a:ea typeface="微软雅黑" panose="020B0503020204020204" pitchFamily="34" charset="-122"/>
              </a:rPr>
              <a:t>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a:t>
            </a:r>
            <a:r>
              <a:rPr lang="zh-CN" altLang="en-US" sz="1050" dirty="0" smtClean="0">
                <a:latin typeface="微软雅黑" panose="020B0503020204020204" pitchFamily="34" charset="-122"/>
                <a:ea typeface="微软雅黑" panose="020B0503020204020204" pitchFamily="34" charset="-122"/>
              </a:rPr>
              <a:t>。思</a:t>
            </a:r>
            <a:r>
              <a:rPr lang="zh-CN" altLang="en-US" sz="1050" dirty="0">
                <a:latin typeface="微软雅黑" panose="020B0503020204020204" pitchFamily="34" charset="-122"/>
                <a:ea typeface="微软雅黑" panose="020B0503020204020204" pitchFamily="34" charset="-122"/>
              </a:rPr>
              <a:t>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a:t>
            </a:r>
            <a:r>
              <a:rPr lang="zh-CN" altLang="en-US" sz="1050" dirty="0" smtClean="0">
                <a:latin typeface="微软雅黑" panose="020B0503020204020204" pitchFamily="34" charset="-122"/>
                <a:ea typeface="微软雅黑" panose="020B0503020204020204" pitchFamily="34" charset="-122"/>
              </a:rPr>
              <a:t>。思</a:t>
            </a:r>
            <a:r>
              <a:rPr lang="zh-CN" altLang="en-US" sz="1050" dirty="0">
                <a:latin typeface="微软雅黑" panose="020B0503020204020204" pitchFamily="34" charset="-122"/>
                <a:ea typeface="微软雅黑" panose="020B0503020204020204" pitchFamily="34" charset="-122"/>
              </a:rPr>
              <a:t>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a:t>
            </a:r>
            <a:r>
              <a:rPr lang="zh-CN" altLang="en-US" sz="1050" dirty="0" smtClean="0">
                <a:latin typeface="微软雅黑" panose="020B0503020204020204" pitchFamily="34" charset="-122"/>
                <a:ea typeface="微软雅黑" panose="020B0503020204020204" pitchFamily="34" charset="-122"/>
              </a:rPr>
              <a:t>。</a:t>
            </a:r>
            <a:r>
              <a:rPr lang="zh-CN" altLang="en-US" sz="1050" dirty="0">
                <a:latin typeface="微软雅黑" panose="020B0503020204020204" pitchFamily="34" charset="-122"/>
                <a:ea typeface="微软雅黑" panose="020B0503020204020204" pitchFamily="34" charset="-122"/>
              </a:rPr>
              <a:t>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制作。思翔</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创建于</a:t>
            </a:r>
            <a:r>
              <a:rPr lang="en-US" altLang="zh-CN" sz="1050" dirty="0">
                <a:latin typeface="微软雅黑" panose="020B0503020204020204" pitchFamily="34" charset="-122"/>
                <a:ea typeface="微软雅黑" panose="020B0503020204020204" pitchFamily="34" charset="-122"/>
              </a:rPr>
              <a:t>2009</a:t>
            </a:r>
            <a:r>
              <a:rPr lang="zh-CN" altLang="en-US" sz="1050" dirty="0">
                <a:latin typeface="微软雅黑" panose="020B0503020204020204" pitchFamily="34" charset="-122"/>
                <a:ea typeface="微软雅黑" panose="020B0503020204020204" pitchFamily="34" charset="-122"/>
              </a:rPr>
              <a:t>年。是一家以“不同于传统的</a:t>
            </a:r>
            <a:r>
              <a:rPr lang="en-US" altLang="zh-CN" sz="1050" dirty="0">
                <a:latin typeface="微软雅黑" panose="020B0503020204020204" pitchFamily="34" charset="-122"/>
                <a:ea typeface="微软雅黑" panose="020B0503020204020204" pitchFamily="34" charset="-122"/>
              </a:rPr>
              <a:t>PPT</a:t>
            </a:r>
            <a:r>
              <a:rPr lang="zh-CN" altLang="en-US" sz="1050" dirty="0">
                <a:latin typeface="微软雅黑" panose="020B0503020204020204" pitchFamily="34" charset="-122"/>
                <a:ea typeface="微软雅黑" panose="020B0503020204020204" pitchFamily="34" charset="-122"/>
              </a:rPr>
              <a:t>制作。</a:t>
            </a:r>
            <a:endParaRPr lang="en-AU" altLang="zh-CN" sz="1050" dirty="0">
              <a:latin typeface="微软雅黑" panose="020B0503020204020204" pitchFamily="34" charset="-122"/>
              <a:ea typeface="微软雅黑" panose="020B0503020204020204" pitchFamily="34" charset="-122"/>
            </a:endParaRPr>
          </a:p>
          <a:p>
            <a:endParaRPr lang="en-AU" altLang="zh-CN" sz="1050" dirty="0">
              <a:latin typeface="微软雅黑" panose="020B0503020204020204" pitchFamily="34" charset="-122"/>
              <a:ea typeface="微软雅黑" panose="020B0503020204020204" pitchFamily="34" charset="-122"/>
            </a:endParaRPr>
          </a:p>
          <a:p>
            <a:endParaRPr lang="en-AU" altLang="zh-CN" sz="1050" dirty="0">
              <a:latin typeface="微软雅黑" panose="020B0503020204020204" pitchFamily="34" charset="-122"/>
              <a:ea typeface="微软雅黑" panose="020B0503020204020204" pitchFamily="34" charset="-122"/>
            </a:endParaRPr>
          </a:p>
        </p:txBody>
      </p:sp>
      <p:sp>
        <p:nvSpPr>
          <p:cNvPr id="58" name="Text Placeholder 11"/>
          <p:cNvSpPr txBox="1"/>
          <p:nvPr/>
        </p:nvSpPr>
        <p:spPr>
          <a:xfrm>
            <a:off x="1289731" y="3831772"/>
            <a:ext cx="1692397" cy="37003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solidFill>
                  <a:schemeClr val="tx1">
                    <a:lumMod val="65000"/>
                    <a:lumOff val="35000"/>
                  </a:schemeClr>
                </a:solidFill>
              </a:rPr>
              <a:t>Q1</a:t>
            </a:r>
            <a:endParaRPr lang="en-AU" dirty="0" smtClean="0">
              <a:solidFill>
                <a:schemeClr val="tx1">
                  <a:lumMod val="65000"/>
                  <a:lumOff val="35000"/>
                </a:schemeClr>
              </a:solidFill>
            </a:endParaRPr>
          </a:p>
          <a:p>
            <a:endParaRPr lang="en-AU" dirty="0">
              <a:solidFill>
                <a:schemeClr val="tx1">
                  <a:lumMod val="65000"/>
                  <a:lumOff val="35000"/>
                </a:schemeClr>
              </a:solidFill>
            </a:endParaRPr>
          </a:p>
        </p:txBody>
      </p:sp>
      <p:sp>
        <p:nvSpPr>
          <p:cNvPr id="60" name="Text Placeholder 11"/>
          <p:cNvSpPr txBox="1"/>
          <p:nvPr/>
        </p:nvSpPr>
        <p:spPr>
          <a:xfrm>
            <a:off x="1289731" y="5246840"/>
            <a:ext cx="1692397" cy="37003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solidFill>
                  <a:schemeClr val="tx1">
                    <a:lumMod val="65000"/>
                    <a:lumOff val="35000"/>
                  </a:schemeClr>
                </a:solidFill>
              </a:rPr>
              <a:t>Q2</a:t>
            </a:r>
            <a:endParaRPr lang="en-AU" dirty="0" smtClean="0">
              <a:solidFill>
                <a:schemeClr val="tx1">
                  <a:lumMod val="65000"/>
                  <a:lumOff val="35000"/>
                </a:schemeClr>
              </a:solidFill>
            </a:endParaRPr>
          </a:p>
          <a:p>
            <a:endParaRPr lang="en-AU" dirty="0">
              <a:solidFill>
                <a:schemeClr val="tx1">
                  <a:lumMod val="65000"/>
                  <a:lumOff val="35000"/>
                </a:schemeClr>
              </a:solidFill>
            </a:endParaRPr>
          </a:p>
        </p:txBody>
      </p:sp>
      <p:sp>
        <p:nvSpPr>
          <p:cNvPr id="62" name="Text Placeholder 11"/>
          <p:cNvSpPr txBox="1"/>
          <p:nvPr/>
        </p:nvSpPr>
        <p:spPr>
          <a:xfrm>
            <a:off x="3713616" y="3831772"/>
            <a:ext cx="1692397" cy="37003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solidFill>
                  <a:schemeClr val="tx1">
                    <a:lumMod val="65000"/>
                    <a:lumOff val="35000"/>
                  </a:schemeClr>
                </a:solidFill>
              </a:rPr>
              <a:t>Q3</a:t>
            </a:r>
            <a:endParaRPr lang="en-AU" dirty="0" smtClean="0">
              <a:solidFill>
                <a:schemeClr val="tx1">
                  <a:lumMod val="65000"/>
                  <a:lumOff val="35000"/>
                </a:schemeClr>
              </a:solidFill>
            </a:endParaRPr>
          </a:p>
          <a:p>
            <a:endParaRPr lang="en-AU" dirty="0">
              <a:solidFill>
                <a:schemeClr val="tx1">
                  <a:lumMod val="65000"/>
                  <a:lumOff val="35000"/>
                </a:schemeClr>
              </a:solidFill>
            </a:endParaRPr>
          </a:p>
        </p:txBody>
      </p:sp>
      <p:sp>
        <p:nvSpPr>
          <p:cNvPr id="64" name="Text Placeholder 11"/>
          <p:cNvSpPr txBox="1"/>
          <p:nvPr/>
        </p:nvSpPr>
        <p:spPr>
          <a:xfrm>
            <a:off x="3713616" y="5246840"/>
            <a:ext cx="1692397" cy="37003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solidFill>
                  <a:schemeClr val="tx1">
                    <a:lumMod val="65000"/>
                    <a:lumOff val="35000"/>
                  </a:schemeClr>
                </a:solidFill>
              </a:rPr>
              <a:t>Q4</a:t>
            </a:r>
            <a:endParaRPr lang="en-AU" dirty="0" smtClean="0">
              <a:solidFill>
                <a:schemeClr val="tx1">
                  <a:lumMod val="65000"/>
                  <a:lumOff val="35000"/>
                </a:schemeClr>
              </a:solidFill>
            </a:endParaRPr>
          </a:p>
          <a:p>
            <a:endParaRPr lang="en-AU" dirty="0">
              <a:solidFill>
                <a:schemeClr val="tx1">
                  <a:lumMod val="65000"/>
                  <a:lumOff val="35000"/>
                </a:schemeClr>
              </a:solidFill>
            </a:endParaRPr>
          </a:p>
        </p:txBody>
      </p:sp>
      <p:sp>
        <p:nvSpPr>
          <p:cNvPr id="66" name="Oval 65"/>
          <p:cNvSpPr/>
          <p:nvPr/>
        </p:nvSpPr>
        <p:spPr>
          <a:xfrm>
            <a:off x="838200" y="3911358"/>
            <a:ext cx="209550" cy="21086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7" name="Oval 66"/>
          <p:cNvSpPr/>
          <p:nvPr/>
        </p:nvSpPr>
        <p:spPr>
          <a:xfrm>
            <a:off x="839788" y="5326426"/>
            <a:ext cx="209550" cy="21086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8" name="Oval 67"/>
          <p:cNvSpPr/>
          <p:nvPr/>
        </p:nvSpPr>
        <p:spPr>
          <a:xfrm>
            <a:off x="3266281" y="3913966"/>
            <a:ext cx="209550" cy="2108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9" name="Oval 68"/>
          <p:cNvSpPr/>
          <p:nvPr/>
        </p:nvSpPr>
        <p:spPr>
          <a:xfrm>
            <a:off x="3266281" y="5326425"/>
            <a:ext cx="209550" cy="21086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
        <p:nvSpPr>
          <p:cNvPr id="21" name="Text Placeholder 9"/>
          <p:cNvSpPr txBox="1"/>
          <p:nvPr/>
        </p:nvSpPr>
        <p:spPr>
          <a:xfrm>
            <a:off x="838200" y="4292526"/>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22" name="Text Placeholder 9"/>
          <p:cNvSpPr txBox="1"/>
          <p:nvPr/>
        </p:nvSpPr>
        <p:spPr>
          <a:xfrm>
            <a:off x="3183467" y="4288971"/>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smtClean="0">
                <a:latin typeface="微软雅黑" panose="020B0503020204020204" pitchFamily="34" charset="-122"/>
                <a:ea typeface="微软雅黑" panose="020B0503020204020204" pitchFamily="34" charset="-122"/>
              </a:rPr>
              <a:t>思翔</a:t>
            </a:r>
            <a:r>
              <a:rPr lang="en-US" altLang="zh-CN" sz="1100" smtClean="0">
                <a:latin typeface="微软雅黑" panose="020B0503020204020204" pitchFamily="34" charset="-122"/>
                <a:ea typeface="微软雅黑" panose="020B0503020204020204" pitchFamily="34" charset="-122"/>
              </a:rPr>
              <a:t>PPT</a:t>
            </a:r>
            <a:r>
              <a:rPr lang="zh-CN" altLang="en-US" sz="1100" smtClean="0">
                <a:latin typeface="微软雅黑" panose="020B0503020204020204" pitchFamily="34" charset="-122"/>
                <a:ea typeface="微软雅黑" panose="020B0503020204020204" pitchFamily="34" charset="-122"/>
              </a:rPr>
              <a:t>创建于</a:t>
            </a:r>
            <a:r>
              <a:rPr lang="en-US" altLang="zh-CN" sz="1100" smtClean="0">
                <a:latin typeface="微软雅黑" panose="020B0503020204020204" pitchFamily="34" charset="-122"/>
                <a:ea typeface="微软雅黑" panose="020B0503020204020204" pitchFamily="34" charset="-122"/>
              </a:rPr>
              <a:t>2009</a:t>
            </a:r>
            <a:r>
              <a:rPr lang="zh-CN" altLang="en-US" sz="1100" smtClean="0">
                <a:latin typeface="微软雅黑" panose="020B0503020204020204" pitchFamily="34" charset="-122"/>
                <a:ea typeface="微软雅黑" panose="020B0503020204020204" pitchFamily="34" charset="-122"/>
              </a:rPr>
              <a:t>年。是一家以“不同于传统的</a:t>
            </a:r>
            <a:r>
              <a:rPr lang="en-US" altLang="zh-CN" sz="1100" smtClean="0">
                <a:latin typeface="微软雅黑" panose="020B0503020204020204" pitchFamily="34" charset="-122"/>
                <a:ea typeface="微软雅黑" panose="020B0503020204020204" pitchFamily="34" charset="-122"/>
              </a:rPr>
              <a:t>PPT</a:t>
            </a:r>
            <a:r>
              <a:rPr lang="zh-CN" altLang="en-US" sz="110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23" name="Text Placeholder 9"/>
          <p:cNvSpPr txBox="1"/>
          <p:nvPr/>
        </p:nvSpPr>
        <p:spPr>
          <a:xfrm>
            <a:off x="792147" y="5723467"/>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26" name="Text Placeholder 9"/>
          <p:cNvSpPr txBox="1"/>
          <p:nvPr/>
        </p:nvSpPr>
        <p:spPr>
          <a:xfrm>
            <a:off x="3183467" y="5723467"/>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500"/>
                                        <p:tgtEl>
                                          <p:spTgt spid="17">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down)">
                                      <p:cBhvr>
                                        <p:cTn id="15" dur="500"/>
                                        <p:tgtEl>
                                          <p:spTgt spid="18">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animEffect transition="in" filter="wipe(left)">
                                      <p:cBhvr>
                                        <p:cTn id="19" dur="500"/>
                                        <p:tgtEl>
                                          <p:spTgt spid="19">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fade">
                                      <p:cBhvr>
                                        <p:cTn id="23" dur="500"/>
                                        <p:tgtEl>
                                          <p:spTgt spid="15">
                                            <p:graphicEl>
                                              <a:chart seriesIdx="-3" categoryIdx="-3" bldStep="gridLegend"/>
                                            </p:graphic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graphicEl>
                                              <a:chart seriesIdx="0" categoryIdx="0" bldStep="ptInCategory"/>
                                            </p:graphicEl>
                                          </p:spTgt>
                                        </p:tgtEl>
                                        <p:attrNameLst>
                                          <p:attrName>style.visibility</p:attrName>
                                        </p:attrNameLst>
                                      </p:cBhvr>
                                      <p:to>
                                        <p:strVal val="visible"/>
                                      </p:to>
                                    </p:set>
                                    <p:animEffect transition="in" filter="fade">
                                      <p:cBhvr>
                                        <p:cTn id="27" dur="500"/>
                                        <p:tgtEl>
                                          <p:spTgt spid="15">
                                            <p:graphicEl>
                                              <a:chart seriesIdx="0" categoryIdx="0" bldStep="ptInCategory"/>
                                            </p:graphic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
                                            <p:graphicEl>
                                              <a:chart seriesIdx="0" categoryIdx="1" bldStep="ptInCategory"/>
                                            </p:graphicEl>
                                          </p:spTgt>
                                        </p:tgtEl>
                                        <p:attrNameLst>
                                          <p:attrName>style.visibility</p:attrName>
                                        </p:attrNameLst>
                                      </p:cBhvr>
                                      <p:to>
                                        <p:strVal val="visible"/>
                                      </p:to>
                                    </p:set>
                                    <p:animEffect transition="in" filter="fade">
                                      <p:cBhvr>
                                        <p:cTn id="31" dur="500"/>
                                        <p:tgtEl>
                                          <p:spTgt spid="15">
                                            <p:graphicEl>
                                              <a:chart seriesIdx="0" categoryIdx="1" bldStep="ptInCategory"/>
                                            </p:graphic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graphicEl>
                                              <a:chart seriesIdx="0" categoryIdx="2" bldStep="ptInCategory"/>
                                            </p:graphicEl>
                                          </p:spTgt>
                                        </p:tgtEl>
                                        <p:attrNameLst>
                                          <p:attrName>style.visibility</p:attrName>
                                        </p:attrNameLst>
                                      </p:cBhvr>
                                      <p:to>
                                        <p:strVal val="visible"/>
                                      </p:to>
                                    </p:set>
                                    <p:animEffect transition="in" filter="fade">
                                      <p:cBhvr>
                                        <p:cTn id="35" dur="500"/>
                                        <p:tgtEl>
                                          <p:spTgt spid="15">
                                            <p:graphicEl>
                                              <a:chart seriesIdx="0" categoryIdx="2" bldStep="ptInCategory"/>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graphicEl>
                                              <a:chart seriesIdx="0" categoryIdx="3" bldStep="ptInCategory"/>
                                            </p:graphicEl>
                                          </p:spTgt>
                                        </p:tgtEl>
                                        <p:attrNameLst>
                                          <p:attrName>style.visibility</p:attrName>
                                        </p:attrNameLst>
                                      </p:cBhvr>
                                      <p:to>
                                        <p:strVal val="visible"/>
                                      </p:to>
                                    </p:set>
                                    <p:animEffect transition="in" filter="fade">
                                      <p:cBhvr>
                                        <p:cTn id="39" dur="500"/>
                                        <p:tgtEl>
                                          <p:spTgt spid="15">
                                            <p:graphicEl>
                                              <a:chart seriesIdx="0" categoryIdx="3" bldStep="ptInCategory"/>
                                            </p:graphicEl>
                                          </p:spTgt>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p:cTn id="43" dur="500" fill="hold"/>
                                        <p:tgtEl>
                                          <p:spTgt spid="66"/>
                                        </p:tgtEl>
                                        <p:attrNameLst>
                                          <p:attrName>ppt_w</p:attrName>
                                        </p:attrNameLst>
                                      </p:cBhvr>
                                      <p:tavLst>
                                        <p:tav tm="0">
                                          <p:val>
                                            <p:fltVal val="0"/>
                                          </p:val>
                                        </p:tav>
                                        <p:tav tm="100000">
                                          <p:val>
                                            <p:strVal val="#ppt_w"/>
                                          </p:val>
                                        </p:tav>
                                      </p:tavLst>
                                    </p:anim>
                                    <p:anim calcmode="lin" valueType="num">
                                      <p:cBhvr>
                                        <p:cTn id="44" dur="500" fill="hold"/>
                                        <p:tgtEl>
                                          <p:spTgt spid="66"/>
                                        </p:tgtEl>
                                        <p:attrNameLst>
                                          <p:attrName>ppt_h</p:attrName>
                                        </p:attrNameLst>
                                      </p:cBhvr>
                                      <p:tavLst>
                                        <p:tav tm="0">
                                          <p:val>
                                            <p:fltVal val="0"/>
                                          </p:val>
                                        </p:tav>
                                        <p:tav tm="100000">
                                          <p:val>
                                            <p:strVal val="#ppt_h"/>
                                          </p:val>
                                        </p:tav>
                                      </p:tavLst>
                                    </p:anim>
                                    <p:animEffect transition="in" filter="fade">
                                      <p:cBhvr>
                                        <p:cTn id="45" dur="500"/>
                                        <p:tgtEl>
                                          <p:spTgt spid="66"/>
                                        </p:tgtEl>
                                      </p:cBhvr>
                                    </p:animEffect>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58">
                                            <p:txEl>
                                              <p:pRg st="0" end="0"/>
                                            </p:txEl>
                                          </p:spTgt>
                                        </p:tgtEl>
                                        <p:attrNameLst>
                                          <p:attrName>style.visibility</p:attrName>
                                        </p:attrNameLst>
                                      </p:cBhvr>
                                      <p:to>
                                        <p:strVal val="visible"/>
                                      </p:to>
                                    </p:set>
                                    <p:animEffect transition="in" filter="wipe(down)">
                                      <p:cBhvr>
                                        <p:cTn id="49" dur="500"/>
                                        <p:tgtEl>
                                          <p:spTgt spid="58">
                                            <p:txEl>
                                              <p:pRg st="0" end="0"/>
                                            </p:txEl>
                                          </p:spTgt>
                                        </p:tgtEl>
                                      </p:cBhvr>
                                    </p:animEffect>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fltVal val="0"/>
                                          </p:val>
                                        </p:tav>
                                        <p:tav tm="100000">
                                          <p:val>
                                            <p:strVal val="#ppt_w"/>
                                          </p:val>
                                        </p:tav>
                                      </p:tavLst>
                                    </p:anim>
                                    <p:anim calcmode="lin" valueType="num">
                                      <p:cBhvr>
                                        <p:cTn id="54" dur="500" fill="hold"/>
                                        <p:tgtEl>
                                          <p:spTgt spid="67"/>
                                        </p:tgtEl>
                                        <p:attrNameLst>
                                          <p:attrName>ppt_h</p:attrName>
                                        </p:attrNameLst>
                                      </p:cBhvr>
                                      <p:tavLst>
                                        <p:tav tm="0">
                                          <p:val>
                                            <p:fltVal val="0"/>
                                          </p:val>
                                        </p:tav>
                                        <p:tav tm="100000">
                                          <p:val>
                                            <p:strVal val="#ppt_h"/>
                                          </p:val>
                                        </p:tav>
                                      </p:tavLst>
                                    </p:anim>
                                    <p:animEffect transition="in" filter="fade">
                                      <p:cBhvr>
                                        <p:cTn id="55" dur="500"/>
                                        <p:tgtEl>
                                          <p:spTgt spid="67"/>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60">
                                            <p:txEl>
                                              <p:pRg st="0" end="0"/>
                                            </p:txEl>
                                          </p:spTgt>
                                        </p:tgtEl>
                                        <p:attrNameLst>
                                          <p:attrName>style.visibility</p:attrName>
                                        </p:attrNameLst>
                                      </p:cBhvr>
                                      <p:to>
                                        <p:strVal val="visible"/>
                                      </p:to>
                                    </p:set>
                                    <p:animEffect transition="in" filter="wipe(down)">
                                      <p:cBhvr>
                                        <p:cTn id="59" dur="500"/>
                                        <p:tgtEl>
                                          <p:spTgt spid="60">
                                            <p:txEl>
                                              <p:pRg st="0" end="0"/>
                                            </p:txEl>
                                          </p:spTgt>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 calcmode="lin" valueType="num">
                                      <p:cBhvr>
                                        <p:cTn id="63" dur="500" fill="hold"/>
                                        <p:tgtEl>
                                          <p:spTgt spid="68"/>
                                        </p:tgtEl>
                                        <p:attrNameLst>
                                          <p:attrName>ppt_w</p:attrName>
                                        </p:attrNameLst>
                                      </p:cBhvr>
                                      <p:tavLst>
                                        <p:tav tm="0">
                                          <p:val>
                                            <p:fltVal val="0"/>
                                          </p:val>
                                        </p:tav>
                                        <p:tav tm="100000">
                                          <p:val>
                                            <p:strVal val="#ppt_w"/>
                                          </p:val>
                                        </p:tav>
                                      </p:tavLst>
                                    </p:anim>
                                    <p:anim calcmode="lin" valueType="num">
                                      <p:cBhvr>
                                        <p:cTn id="64" dur="500" fill="hold"/>
                                        <p:tgtEl>
                                          <p:spTgt spid="68"/>
                                        </p:tgtEl>
                                        <p:attrNameLst>
                                          <p:attrName>ppt_h</p:attrName>
                                        </p:attrNameLst>
                                      </p:cBhvr>
                                      <p:tavLst>
                                        <p:tav tm="0">
                                          <p:val>
                                            <p:fltVal val="0"/>
                                          </p:val>
                                        </p:tav>
                                        <p:tav tm="100000">
                                          <p:val>
                                            <p:strVal val="#ppt_h"/>
                                          </p:val>
                                        </p:tav>
                                      </p:tavLst>
                                    </p:anim>
                                    <p:animEffect transition="in" filter="fade">
                                      <p:cBhvr>
                                        <p:cTn id="65" dur="500"/>
                                        <p:tgtEl>
                                          <p:spTgt spid="68"/>
                                        </p:tgtEl>
                                      </p:cBhvr>
                                    </p:animEffect>
                                  </p:childTnLst>
                                </p:cTn>
                              </p:par>
                            </p:childTnLst>
                          </p:cTn>
                        </p:par>
                        <p:par>
                          <p:cTn id="66" fill="hold">
                            <p:stCondLst>
                              <p:cond delay="7000"/>
                            </p:stCondLst>
                            <p:childTnLst>
                              <p:par>
                                <p:cTn id="67" presetID="22" presetClass="entr" presetSubtype="4" fill="hold" grpId="0" nodeType="afterEffect">
                                  <p:stCondLst>
                                    <p:cond delay="0"/>
                                  </p:stCondLst>
                                  <p:childTnLst>
                                    <p:set>
                                      <p:cBhvr>
                                        <p:cTn id="68" dur="1" fill="hold">
                                          <p:stCondLst>
                                            <p:cond delay="0"/>
                                          </p:stCondLst>
                                        </p:cTn>
                                        <p:tgtEl>
                                          <p:spTgt spid="62">
                                            <p:txEl>
                                              <p:pRg st="0" end="0"/>
                                            </p:txEl>
                                          </p:spTgt>
                                        </p:tgtEl>
                                        <p:attrNameLst>
                                          <p:attrName>style.visibility</p:attrName>
                                        </p:attrNameLst>
                                      </p:cBhvr>
                                      <p:to>
                                        <p:strVal val="visible"/>
                                      </p:to>
                                    </p:set>
                                    <p:animEffect transition="in" filter="wipe(down)">
                                      <p:cBhvr>
                                        <p:cTn id="69" dur="500"/>
                                        <p:tgtEl>
                                          <p:spTgt spid="62">
                                            <p:txEl>
                                              <p:pRg st="0" end="0"/>
                                            </p:txEl>
                                          </p:spTgt>
                                        </p:tgtEl>
                                      </p:cBhvr>
                                    </p:animEffect>
                                  </p:childTnLst>
                                </p:cTn>
                              </p:par>
                            </p:childTnLst>
                          </p:cTn>
                        </p:par>
                        <p:par>
                          <p:cTn id="70" fill="hold">
                            <p:stCondLst>
                              <p:cond delay="7500"/>
                            </p:stCondLst>
                            <p:childTnLst>
                              <p:par>
                                <p:cTn id="71" presetID="53" presetClass="entr" presetSubtype="16" fill="hold" grpId="0" nodeType="afterEffect">
                                  <p:stCondLst>
                                    <p:cond delay="0"/>
                                  </p:stCondLst>
                                  <p:childTnLst>
                                    <p:set>
                                      <p:cBhvr>
                                        <p:cTn id="72" dur="1" fill="hold">
                                          <p:stCondLst>
                                            <p:cond delay="0"/>
                                          </p:stCondLst>
                                        </p:cTn>
                                        <p:tgtEl>
                                          <p:spTgt spid="69"/>
                                        </p:tgtEl>
                                        <p:attrNameLst>
                                          <p:attrName>style.visibility</p:attrName>
                                        </p:attrNameLst>
                                      </p:cBhvr>
                                      <p:to>
                                        <p:strVal val="visible"/>
                                      </p:to>
                                    </p:set>
                                    <p:anim calcmode="lin" valueType="num">
                                      <p:cBhvr>
                                        <p:cTn id="73" dur="500" fill="hold"/>
                                        <p:tgtEl>
                                          <p:spTgt spid="69"/>
                                        </p:tgtEl>
                                        <p:attrNameLst>
                                          <p:attrName>ppt_w</p:attrName>
                                        </p:attrNameLst>
                                      </p:cBhvr>
                                      <p:tavLst>
                                        <p:tav tm="0">
                                          <p:val>
                                            <p:fltVal val="0"/>
                                          </p:val>
                                        </p:tav>
                                        <p:tav tm="100000">
                                          <p:val>
                                            <p:strVal val="#ppt_w"/>
                                          </p:val>
                                        </p:tav>
                                      </p:tavLst>
                                    </p:anim>
                                    <p:anim calcmode="lin" valueType="num">
                                      <p:cBhvr>
                                        <p:cTn id="74" dur="500" fill="hold"/>
                                        <p:tgtEl>
                                          <p:spTgt spid="69"/>
                                        </p:tgtEl>
                                        <p:attrNameLst>
                                          <p:attrName>ppt_h</p:attrName>
                                        </p:attrNameLst>
                                      </p:cBhvr>
                                      <p:tavLst>
                                        <p:tav tm="0">
                                          <p:val>
                                            <p:fltVal val="0"/>
                                          </p:val>
                                        </p:tav>
                                        <p:tav tm="100000">
                                          <p:val>
                                            <p:strVal val="#ppt_h"/>
                                          </p:val>
                                        </p:tav>
                                      </p:tavLst>
                                    </p:anim>
                                    <p:animEffect transition="in" filter="fade">
                                      <p:cBhvr>
                                        <p:cTn id="75" dur="500"/>
                                        <p:tgtEl>
                                          <p:spTgt spid="69"/>
                                        </p:tgtEl>
                                      </p:cBhvr>
                                    </p:animEffect>
                                  </p:childTnLst>
                                </p:cTn>
                              </p:par>
                            </p:childTnLst>
                          </p:cTn>
                        </p:par>
                        <p:par>
                          <p:cTn id="76" fill="hold">
                            <p:stCondLst>
                              <p:cond delay="8000"/>
                            </p:stCondLst>
                            <p:childTnLst>
                              <p:par>
                                <p:cTn id="77" presetID="22" presetClass="entr" presetSubtype="4" fill="hold" grpId="0" nodeType="afterEffect">
                                  <p:stCondLst>
                                    <p:cond delay="0"/>
                                  </p:stCondLst>
                                  <p:childTnLst>
                                    <p:set>
                                      <p:cBhvr>
                                        <p:cTn id="78" dur="1" fill="hold">
                                          <p:stCondLst>
                                            <p:cond delay="0"/>
                                          </p:stCondLst>
                                        </p:cTn>
                                        <p:tgtEl>
                                          <p:spTgt spid="64">
                                            <p:txEl>
                                              <p:pRg st="0" end="0"/>
                                            </p:txEl>
                                          </p:spTgt>
                                        </p:tgtEl>
                                        <p:attrNameLst>
                                          <p:attrName>style.visibility</p:attrName>
                                        </p:attrNameLst>
                                      </p:cBhvr>
                                      <p:to>
                                        <p:strVal val="visible"/>
                                      </p:to>
                                    </p:set>
                                    <p:animEffect transition="in" filter="wipe(down)">
                                      <p:cBhvr>
                                        <p:cTn id="79" dur="500"/>
                                        <p:tgtEl>
                                          <p:spTgt spid="64">
                                            <p:txEl>
                                              <p:pRg st="0" end="0"/>
                                            </p:txEl>
                                          </p:spTgt>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21">
                                            <p:txEl>
                                              <p:pRg st="0" end="0"/>
                                            </p:txEl>
                                          </p:spTgt>
                                        </p:tgtEl>
                                        <p:attrNameLst>
                                          <p:attrName>style.visibility</p:attrName>
                                        </p:attrNameLst>
                                      </p:cBhvr>
                                      <p:to>
                                        <p:strVal val="visible"/>
                                      </p:to>
                                    </p:set>
                                    <p:animEffect transition="in" filter="fade">
                                      <p:cBhvr>
                                        <p:cTn id="83" dur="500"/>
                                        <p:tgtEl>
                                          <p:spTgt spid="21">
                                            <p:txEl>
                                              <p:pRg st="0" end="0"/>
                                            </p:txEl>
                                          </p:spTgt>
                                        </p:tgtEl>
                                      </p:cBhvr>
                                    </p:animEffect>
                                  </p:childTnLst>
                                </p:cTn>
                              </p:par>
                            </p:childTnLst>
                          </p:cTn>
                        </p:par>
                        <p:par>
                          <p:cTn id="84" fill="hold">
                            <p:stCondLst>
                              <p:cond delay="9000"/>
                            </p:stCondLst>
                            <p:childTnLst>
                              <p:par>
                                <p:cTn id="85" presetID="10" presetClass="entr" presetSubtype="0" fill="hold" grpId="0" nodeType="afterEffect">
                                  <p:stCondLst>
                                    <p:cond delay="0"/>
                                  </p:stCondLst>
                                  <p:childTnLst>
                                    <p:set>
                                      <p:cBhvr>
                                        <p:cTn id="86" dur="1" fill="hold">
                                          <p:stCondLst>
                                            <p:cond delay="0"/>
                                          </p:stCondLst>
                                        </p:cTn>
                                        <p:tgtEl>
                                          <p:spTgt spid="22">
                                            <p:txEl>
                                              <p:pRg st="0" end="0"/>
                                            </p:txEl>
                                          </p:spTgt>
                                        </p:tgtEl>
                                        <p:attrNameLst>
                                          <p:attrName>style.visibility</p:attrName>
                                        </p:attrNameLst>
                                      </p:cBhvr>
                                      <p:to>
                                        <p:strVal val="visible"/>
                                      </p:to>
                                    </p:set>
                                    <p:animEffect transition="in" filter="fade">
                                      <p:cBhvr>
                                        <p:cTn id="87" dur="500"/>
                                        <p:tgtEl>
                                          <p:spTgt spid="22">
                                            <p:txEl>
                                              <p:pRg st="0" end="0"/>
                                            </p:txEl>
                                          </p:spTgt>
                                        </p:tgtEl>
                                      </p:cBhvr>
                                    </p:animEffect>
                                  </p:childTnLst>
                                </p:cTn>
                              </p:par>
                            </p:childTnLst>
                          </p:cTn>
                        </p:par>
                        <p:par>
                          <p:cTn id="88" fill="hold">
                            <p:stCondLst>
                              <p:cond delay="9500"/>
                            </p:stCondLst>
                            <p:childTnLst>
                              <p:par>
                                <p:cTn id="89" presetID="10" presetClass="entr" presetSubtype="0"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fade">
                                      <p:cBhvr>
                                        <p:cTn id="91" dur="500"/>
                                        <p:tgtEl>
                                          <p:spTgt spid="23">
                                            <p:txEl>
                                              <p:pRg st="0" end="0"/>
                                            </p:txEl>
                                          </p:spTgt>
                                        </p:tgtEl>
                                      </p:cBhvr>
                                    </p:animEffect>
                                  </p:childTnLst>
                                </p:cTn>
                              </p:par>
                            </p:childTnLst>
                          </p:cTn>
                        </p:par>
                        <p:par>
                          <p:cTn id="92" fill="hold">
                            <p:stCondLst>
                              <p:cond delay="10000"/>
                            </p:stCondLst>
                            <p:childTnLst>
                              <p:par>
                                <p:cTn id="93" presetID="10" presetClass="entr" presetSubtype="0" fill="hold" grpId="0" nodeType="afterEffect">
                                  <p:stCondLst>
                                    <p:cond delay="0"/>
                                  </p:stCondLst>
                                  <p:childTnLst>
                                    <p:set>
                                      <p:cBhvr>
                                        <p:cTn id="94" dur="1" fill="hold">
                                          <p:stCondLst>
                                            <p:cond delay="0"/>
                                          </p:stCondLst>
                                        </p:cTn>
                                        <p:tgtEl>
                                          <p:spTgt spid="26">
                                            <p:txEl>
                                              <p:pRg st="0" end="0"/>
                                            </p:txEl>
                                          </p:spTgt>
                                        </p:tgtEl>
                                        <p:attrNameLst>
                                          <p:attrName>style.visibility</p:attrName>
                                        </p:attrNameLst>
                                      </p:cBhvr>
                                      <p:to>
                                        <p:strVal val="visible"/>
                                      </p:to>
                                    </p:set>
                                    <p:animEffect transition="in" filter="fade">
                                      <p:cBhvr>
                                        <p:cTn id="95"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Chart bld="categoryEl"/>
        </p:bldSub>
      </p:bldGraphic>
      <p:bldP spid="16" grpId="0"/>
      <p:bldP spid="17" grpId="0" build="p"/>
      <p:bldP spid="18" grpId="0" build="p"/>
      <p:bldP spid="19" grpId="0" build="p"/>
      <p:bldP spid="58" grpId="0" build="p"/>
      <p:bldP spid="60" grpId="0" build="p"/>
      <p:bldP spid="62" grpId="0" build="p"/>
      <p:bldP spid="64" grpId="0" build="p"/>
      <p:bldP spid="66" grpId="0" animBg="1"/>
      <p:bldP spid="67" grpId="0" animBg="1"/>
      <p:bldP spid="68" grpId="0" animBg="1"/>
      <p:bldP spid="69" grpId="0" animBg="1"/>
      <p:bldP spid="21" grpId="0" build="p"/>
      <p:bldP spid="22" grpId="0" build="p"/>
      <p:bldP spid="23" grpId="0" build="p"/>
      <p:bldP spid="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3"/>
          </p:nvPr>
        </p:nvPicPr>
        <p:blipFill>
          <a:blip r:embed="rId1">
            <a:extLst>
              <a:ext uri="{28A0092B-C50C-407E-A947-70E740481C1C}">
                <a14:useLocalDpi xmlns:a14="http://schemas.microsoft.com/office/drawing/2010/main" val="0"/>
              </a:ext>
            </a:extLst>
          </a:blip>
          <a:stretch>
            <a:fillRect/>
          </a:stretch>
        </p:blipFill>
        <p:spPr>
          <a:xfrm>
            <a:off x="6845300" y="2744566"/>
            <a:ext cx="4508500" cy="3007169"/>
          </a:xfrm>
        </p:spPr>
      </p:pic>
      <p:sp>
        <p:nvSpPr>
          <p:cNvPr id="10" name="Title 9"/>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关于我们</a:t>
            </a:r>
            <a:endParaRPr lang="en-AU" b="1" dirty="0">
              <a:latin typeface="微软雅黑" panose="020B0503020204020204" pitchFamily="34" charset="-122"/>
              <a:ea typeface="微软雅黑" panose="020B0503020204020204" pitchFamily="34" charset="-122"/>
            </a:endParaRPr>
          </a:p>
        </p:txBody>
      </p:sp>
      <p:sp>
        <p:nvSpPr>
          <p:cNvPr id="11" name="Subtitle 10"/>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13" name="Text Placeholder 12"/>
          <p:cNvSpPr>
            <a:spLocks noGrp="1"/>
          </p:cNvSpPr>
          <p:nvPr>
            <p:ph type="body" sz="quarter" idx="14"/>
          </p:nvPr>
        </p:nvSpPr>
        <p:spPr/>
        <p:txBody>
          <a:bodyPr/>
          <a:lstStyle/>
          <a:p>
            <a:r>
              <a:rPr lang="zh-CN" altLang="en-US" b="1" dirty="0" smtClean="0">
                <a:latin typeface="微软雅黑" panose="020B0503020204020204" pitchFamily="34" charset="-122"/>
                <a:ea typeface="微软雅黑" panose="020B0503020204020204" pitchFamily="34" charset="-122"/>
              </a:rPr>
              <a:t>简介</a:t>
            </a:r>
            <a:endParaRPr lang="en-AU" b="1" dirty="0">
              <a:latin typeface="微软雅黑" panose="020B0503020204020204" pitchFamily="34" charset="-122"/>
              <a:ea typeface="微软雅黑" panose="020B0503020204020204" pitchFamily="34" charset="-122"/>
            </a:endParaRPr>
          </a:p>
        </p:txBody>
      </p:sp>
      <p:sp>
        <p:nvSpPr>
          <p:cNvPr id="15" name="Text Placeholder 14"/>
          <p:cNvSpPr>
            <a:spLocks noGrp="1"/>
          </p:cNvSpPr>
          <p:nvPr>
            <p:ph type="body" sz="quarter" idx="16"/>
          </p:nvPr>
        </p:nvSpPr>
        <p:spPr>
          <a:xfrm>
            <a:off x="885825" y="4047269"/>
            <a:ext cx="5254625" cy="559019"/>
          </a:xfrm>
        </p:spPr>
        <p:txBody>
          <a:bodyPr>
            <a:noAutofit/>
          </a:bodyPr>
          <a:lstStyle/>
          <a:p>
            <a:r>
              <a:rPr lang="zh-CN" altLang="en-US" sz="1100" i="0" dirty="0">
                <a:solidFill>
                  <a:schemeClr val="accent2"/>
                </a:solidFill>
                <a:latin typeface="微软雅黑" panose="020B0503020204020204" pitchFamily="34" charset="-122"/>
                <a:ea typeface="微软雅黑" panose="020B0503020204020204" pitchFamily="34" charset="-122"/>
              </a:rPr>
              <a:t>四年来，我们为三百多家企事业单位客户创造了有效沟通的价值</a:t>
            </a:r>
            <a:r>
              <a:rPr lang="en-US" altLang="zh-CN" sz="1100" i="0" dirty="0">
                <a:solidFill>
                  <a:schemeClr val="accent2"/>
                </a:solidFill>
                <a:latin typeface="微软雅黑" panose="020B0503020204020204" pitchFamily="34" charset="-122"/>
                <a:ea typeface="微软雅黑" panose="020B0503020204020204" pitchFamily="34" charset="-122"/>
              </a:rPr>
              <a:t>,</a:t>
            </a:r>
            <a:r>
              <a:rPr lang="zh-CN" altLang="en-US" sz="1100" i="0" dirty="0">
                <a:solidFill>
                  <a:schemeClr val="accent2"/>
                </a:solidFill>
                <a:latin typeface="微软雅黑" panose="020B0503020204020204" pitchFamily="34" charset="-122"/>
                <a:ea typeface="微软雅黑" panose="020B0503020204020204" pitchFamily="34" charset="-122"/>
              </a:rPr>
              <a:t>成功案例涉及金融、电力电子、物流、工业制造、医药、广告传媒、快消等众多行业领域。</a:t>
            </a:r>
            <a:endParaRPr lang="zh-CN" altLang="en-US" sz="1100" i="0" dirty="0">
              <a:solidFill>
                <a:schemeClr val="accent2"/>
              </a:solidFill>
              <a:latin typeface="微软雅黑" panose="020B0503020204020204" pitchFamily="34" charset="-122"/>
              <a:ea typeface="微软雅黑" panose="020B0503020204020204" pitchFamily="34" charset="-122"/>
            </a:endParaRPr>
          </a:p>
          <a:p>
            <a:endParaRPr lang="en-AU" sz="1100" i="0" dirty="0">
              <a:latin typeface="微软雅黑" panose="020B0503020204020204" pitchFamily="34" charset="-122"/>
              <a:ea typeface="微软雅黑" panose="020B0503020204020204" pitchFamily="34" charset="-122"/>
            </a:endParaRPr>
          </a:p>
        </p:txBody>
      </p:sp>
      <p:sp>
        <p:nvSpPr>
          <p:cNvPr id="16" name="Text Placeholder 15"/>
          <p:cNvSpPr>
            <a:spLocks noGrp="1"/>
          </p:cNvSpPr>
          <p:nvPr>
            <p:ph type="body" sz="quarter" idx="17"/>
          </p:nvPr>
        </p:nvSpPr>
        <p:spPr>
          <a:xfrm>
            <a:off x="841375" y="4507070"/>
            <a:ext cx="5254625" cy="266699"/>
          </a:xfrm>
        </p:spPr>
        <p:txBody>
          <a:bodyPr/>
          <a:lstStyle/>
          <a:p>
            <a:r>
              <a:rPr lang="id-ID" dirty="0" smtClean="0"/>
              <a:t>Jhon Monroe</a:t>
            </a:r>
            <a:endParaRPr lang="en-AU" dirty="0" smtClean="0"/>
          </a:p>
          <a:p>
            <a:endParaRPr lang="en-AU" dirty="0"/>
          </a:p>
        </p:txBody>
      </p:sp>
      <p:sp>
        <p:nvSpPr>
          <p:cNvPr id="17" name="Text Placeholder 16"/>
          <p:cNvSpPr>
            <a:spLocks noGrp="1"/>
          </p:cNvSpPr>
          <p:nvPr>
            <p:ph type="body" sz="quarter" idx="18"/>
          </p:nvPr>
        </p:nvSpPr>
        <p:spPr>
          <a:xfrm>
            <a:off x="838200" y="4773769"/>
            <a:ext cx="5256212" cy="360362"/>
          </a:xfrm>
        </p:spPr>
        <p:txBody>
          <a:bodyPr/>
          <a:lstStyle/>
          <a:p>
            <a:r>
              <a:rPr lang="id-ID" dirty="0" smtClean="0"/>
              <a:t>General Manager</a:t>
            </a:r>
            <a:endParaRPr lang="en-AU" dirty="0"/>
          </a:p>
        </p:txBody>
      </p:sp>
      <p:sp>
        <p:nvSpPr>
          <p:cNvPr id="18" name="Oval 17"/>
          <p:cNvSpPr/>
          <p:nvPr/>
        </p:nvSpPr>
        <p:spPr>
          <a:xfrm>
            <a:off x="10981006" y="2118731"/>
            <a:ext cx="745588" cy="7455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Footer Placeholder 1"/>
          <p:cNvSpPr>
            <a:spLocks noGrp="1"/>
          </p:cNvSpPr>
          <p:nvPr>
            <p:ph type="ftr" sz="quarter" idx="11"/>
          </p:nvPr>
        </p:nvSpPr>
        <p:spPr/>
        <p:txBody>
          <a:bodyPr/>
          <a:lstStyle/>
          <a:p>
            <a:r>
              <a:rPr lang="en-AU" dirty="0"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
        <p:nvSpPr>
          <p:cNvPr id="4" name="矩形 3"/>
          <p:cNvSpPr/>
          <p:nvPr/>
        </p:nvSpPr>
        <p:spPr>
          <a:xfrm>
            <a:off x="838200" y="2362533"/>
            <a:ext cx="5634306" cy="1938992"/>
          </a:xfrm>
          <a:prstGeom prst="rect">
            <a:avLst/>
          </a:prstGeom>
        </p:spPr>
        <p:txBody>
          <a:bodyPr wrap="square">
            <a:spAutoFit/>
          </a:bodyPr>
          <a:lstStyle/>
          <a:p>
            <a:pPr algn="just">
              <a:lnSpc>
                <a:spcPts val="2400"/>
              </a:lnSpc>
              <a:defRPr/>
            </a:pPr>
            <a:r>
              <a:rPr lang="zh-CN" altLang="en-US" sz="1050" dirty="0">
                <a:solidFill>
                  <a:schemeClr val="bg1">
                    <a:lumMod val="50000"/>
                  </a:schemeClr>
                </a:solidFill>
                <a:cs typeface="Lato Light"/>
              </a:rPr>
              <a:t>思翔</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创建于</a:t>
            </a:r>
            <a:r>
              <a:rPr lang="en-US" altLang="zh-CN" sz="1050" dirty="0">
                <a:solidFill>
                  <a:schemeClr val="bg1">
                    <a:lumMod val="50000"/>
                  </a:schemeClr>
                </a:solidFill>
                <a:cs typeface="Lato Light"/>
              </a:rPr>
              <a:t>2009</a:t>
            </a:r>
            <a:r>
              <a:rPr lang="zh-CN" altLang="en-US" sz="1050" dirty="0">
                <a:solidFill>
                  <a:schemeClr val="bg1">
                    <a:lumMod val="50000"/>
                  </a:schemeClr>
                </a:solidFill>
                <a:cs typeface="Lato Light"/>
              </a:rPr>
              <a:t>年。</a:t>
            </a:r>
            <a:endParaRPr lang="zh-CN" altLang="en-US" sz="1050" dirty="0">
              <a:solidFill>
                <a:schemeClr val="bg1">
                  <a:lumMod val="50000"/>
                </a:schemeClr>
              </a:solidFill>
              <a:cs typeface="Lato Light"/>
            </a:endParaRPr>
          </a:p>
          <a:p>
            <a:pPr algn="just">
              <a:lnSpc>
                <a:spcPts val="2400"/>
              </a:lnSpc>
              <a:defRPr/>
            </a:pPr>
            <a:r>
              <a:rPr lang="zh-CN" altLang="en-US" sz="1050" dirty="0" smtClean="0">
                <a:solidFill>
                  <a:schemeClr val="bg1">
                    <a:lumMod val="50000"/>
                  </a:schemeClr>
                </a:solidFill>
                <a:cs typeface="Lato Light"/>
              </a:rPr>
              <a:t>是</a:t>
            </a:r>
            <a:r>
              <a:rPr lang="zh-CN" altLang="en-US" sz="1050" dirty="0">
                <a:solidFill>
                  <a:schemeClr val="bg1">
                    <a:lumMod val="50000"/>
                  </a:schemeClr>
                </a:solidFill>
                <a:cs typeface="Lato Light"/>
              </a:rPr>
              <a:t>一家以“不同于传统的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制作模式，创造全新的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体验</a:t>
            </a:r>
            <a:r>
              <a:rPr lang="en-US" altLang="zh-CN" sz="1050" dirty="0">
                <a:solidFill>
                  <a:schemeClr val="bg1">
                    <a:lumMod val="50000"/>
                  </a:schemeClr>
                </a:solidFill>
                <a:cs typeface="Lato Light"/>
              </a:rPr>
              <a:t>"</a:t>
            </a:r>
            <a:r>
              <a:rPr lang="zh-CN" altLang="en-US" sz="1050" dirty="0">
                <a:solidFill>
                  <a:schemeClr val="bg1">
                    <a:lumMod val="50000"/>
                  </a:schemeClr>
                </a:solidFill>
                <a:cs typeface="Lato Light"/>
              </a:rPr>
              <a:t>为核心的商务演示设计咨询公司。</a:t>
            </a:r>
            <a:endParaRPr lang="zh-CN" altLang="en-US" sz="1050" dirty="0">
              <a:solidFill>
                <a:schemeClr val="bg1">
                  <a:lumMod val="50000"/>
                </a:schemeClr>
              </a:solidFill>
              <a:cs typeface="Lato Light"/>
            </a:endParaRPr>
          </a:p>
          <a:p>
            <a:pPr algn="just">
              <a:lnSpc>
                <a:spcPts val="2400"/>
              </a:lnSpc>
              <a:defRPr/>
            </a:pPr>
            <a:r>
              <a:rPr lang="zh-CN" altLang="en-US" sz="1050" dirty="0">
                <a:solidFill>
                  <a:schemeClr val="bg1">
                    <a:lumMod val="50000"/>
                  </a:schemeClr>
                </a:solidFill>
                <a:cs typeface="Lato Light"/>
              </a:rPr>
              <a:t>服务包含</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商务演示，</a:t>
            </a:r>
            <a:r>
              <a:rPr lang="en-US" altLang="zh-CN" sz="1050" dirty="0">
                <a:solidFill>
                  <a:schemeClr val="bg1">
                    <a:lumMod val="50000"/>
                  </a:schemeClr>
                </a:solidFill>
                <a:cs typeface="Lato Light"/>
              </a:rPr>
              <a:t>FLASH</a:t>
            </a:r>
            <a:r>
              <a:rPr lang="zh-CN" altLang="en-US" sz="1050" dirty="0">
                <a:solidFill>
                  <a:schemeClr val="bg1">
                    <a:lumMod val="50000"/>
                  </a:schemeClr>
                </a:solidFill>
                <a:cs typeface="Lato Light"/>
              </a:rPr>
              <a:t>动画等设计、培训、咨询服务，帮助企业将复杂的信息（文本，数据等）通过合理，清晰，平易近人的方式表达给特定群体，从而获得专业认可，提升企业形象。</a:t>
            </a:r>
            <a:endParaRPr lang="zh-CN" altLang="en-US" sz="1050" dirty="0">
              <a:solidFill>
                <a:schemeClr val="bg1">
                  <a:lumMod val="50000"/>
                </a:schemeClr>
              </a:solidFill>
              <a:cs typeface="Lato Light"/>
            </a:endParaRPr>
          </a:p>
          <a:p>
            <a:pPr algn="just">
              <a:lnSpc>
                <a:spcPts val="2400"/>
              </a:lnSpc>
              <a:defRPr/>
            </a:pPr>
            <a:endParaRPr lang="zh-CN" altLang="en-US" sz="1050" dirty="0">
              <a:solidFill>
                <a:schemeClr val="bg1">
                  <a:lumMod val="50000"/>
                </a:schemeClr>
              </a:solidFill>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flipH="1">
            <a:off x="519320" y="4449251"/>
            <a:ext cx="2908300" cy="1989668"/>
            <a:chOff x="3154363" y="3465513"/>
            <a:chExt cx="2181225" cy="1492251"/>
          </a:xfrm>
          <a:solidFill>
            <a:schemeClr val="accent1"/>
          </a:solidFill>
        </p:grpSpPr>
        <p:sp>
          <p:nvSpPr>
            <p:cNvPr id="21" name="Freeform 5"/>
            <p:cNvSpPr/>
            <p:nvPr/>
          </p:nvSpPr>
          <p:spPr bwMode="auto">
            <a:xfrm>
              <a:off x="3154363" y="4586288"/>
              <a:ext cx="1022350" cy="357188"/>
            </a:xfrm>
            <a:custGeom>
              <a:avLst/>
              <a:gdLst>
                <a:gd name="T0" fmla="*/ 643 w 644"/>
                <a:gd name="T1" fmla="*/ 221 h 225"/>
                <a:gd name="T2" fmla="*/ 514 w 644"/>
                <a:gd name="T3" fmla="*/ 197 h 225"/>
                <a:gd name="T4" fmla="*/ 485 w 644"/>
                <a:gd name="T5" fmla="*/ 174 h 225"/>
                <a:gd name="T6" fmla="*/ 373 w 644"/>
                <a:gd name="T7" fmla="*/ 133 h 225"/>
                <a:gd name="T8" fmla="*/ 0 w 644"/>
                <a:gd name="T9" fmla="*/ 0 h 225"/>
                <a:gd name="T10" fmla="*/ 1 w 644"/>
                <a:gd name="T11" fmla="*/ 5 h 225"/>
                <a:gd name="T12" fmla="*/ 480 w 644"/>
                <a:gd name="T13" fmla="*/ 178 h 225"/>
                <a:gd name="T14" fmla="*/ 511 w 644"/>
                <a:gd name="T15" fmla="*/ 202 h 225"/>
                <a:gd name="T16" fmla="*/ 644 w 644"/>
                <a:gd name="T17" fmla="*/ 225 h 225"/>
                <a:gd name="T18" fmla="*/ 643 w 644"/>
                <a:gd name="T19" fmla="*/ 22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225">
                  <a:moveTo>
                    <a:pt x="643" y="221"/>
                  </a:moveTo>
                  <a:lnTo>
                    <a:pt x="514" y="197"/>
                  </a:lnTo>
                  <a:lnTo>
                    <a:pt x="485" y="174"/>
                  </a:lnTo>
                  <a:lnTo>
                    <a:pt x="373" y="133"/>
                  </a:lnTo>
                  <a:lnTo>
                    <a:pt x="0" y="0"/>
                  </a:lnTo>
                  <a:lnTo>
                    <a:pt x="1" y="5"/>
                  </a:lnTo>
                  <a:lnTo>
                    <a:pt x="480" y="178"/>
                  </a:lnTo>
                  <a:lnTo>
                    <a:pt x="511" y="202"/>
                  </a:lnTo>
                  <a:lnTo>
                    <a:pt x="644" y="225"/>
                  </a:lnTo>
                  <a:lnTo>
                    <a:pt x="643" y="221"/>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2" name="Freeform 6"/>
            <p:cNvSpPr/>
            <p:nvPr/>
          </p:nvSpPr>
          <p:spPr bwMode="auto">
            <a:xfrm>
              <a:off x="3154363" y="3611563"/>
              <a:ext cx="779463" cy="1250950"/>
            </a:xfrm>
            <a:custGeom>
              <a:avLst/>
              <a:gdLst>
                <a:gd name="T0" fmla="*/ 384 w 384"/>
                <a:gd name="T1" fmla="*/ 607 h 615"/>
                <a:gd name="T2" fmla="*/ 380 w 384"/>
                <a:gd name="T3" fmla="*/ 615 h 615"/>
                <a:gd name="T4" fmla="*/ 0 w 384"/>
                <a:gd name="T5" fmla="*/ 479 h 615"/>
                <a:gd name="T6" fmla="*/ 267 w 384"/>
                <a:gd name="T7" fmla="*/ 0 h 615"/>
                <a:gd name="T8" fmla="*/ 296 w 384"/>
                <a:gd name="T9" fmla="*/ 10 h 615"/>
                <a:gd name="T10" fmla="*/ 294 w 384"/>
                <a:gd name="T11" fmla="*/ 14 h 615"/>
                <a:gd name="T12" fmla="*/ 281 w 384"/>
                <a:gd name="T13" fmla="*/ 9 h 615"/>
                <a:gd name="T14" fmla="*/ 22 w 384"/>
                <a:gd name="T15" fmla="*/ 479 h 615"/>
                <a:gd name="T16" fmla="*/ 23 w 384"/>
                <a:gd name="T17" fmla="*/ 482 h 615"/>
                <a:gd name="T18" fmla="*/ 83 w 384"/>
                <a:gd name="T19" fmla="*/ 502 h 615"/>
                <a:gd name="T20" fmla="*/ 201 w 384"/>
                <a:gd name="T21" fmla="*/ 533 h 615"/>
                <a:gd name="T22" fmla="*/ 384 w 384"/>
                <a:gd name="T23" fmla="*/ 607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615">
                  <a:moveTo>
                    <a:pt x="384" y="607"/>
                  </a:moveTo>
                  <a:cubicBezTo>
                    <a:pt x="380" y="615"/>
                    <a:pt x="380" y="615"/>
                    <a:pt x="380" y="615"/>
                  </a:cubicBezTo>
                  <a:cubicBezTo>
                    <a:pt x="0" y="479"/>
                    <a:pt x="0" y="479"/>
                    <a:pt x="0" y="479"/>
                  </a:cubicBezTo>
                  <a:cubicBezTo>
                    <a:pt x="267" y="0"/>
                    <a:pt x="267" y="0"/>
                    <a:pt x="267" y="0"/>
                  </a:cubicBezTo>
                  <a:cubicBezTo>
                    <a:pt x="296" y="10"/>
                    <a:pt x="296" y="10"/>
                    <a:pt x="296" y="10"/>
                  </a:cubicBezTo>
                  <a:cubicBezTo>
                    <a:pt x="294" y="14"/>
                    <a:pt x="294" y="14"/>
                    <a:pt x="294" y="14"/>
                  </a:cubicBezTo>
                  <a:cubicBezTo>
                    <a:pt x="281" y="9"/>
                    <a:pt x="281" y="9"/>
                    <a:pt x="281" y="9"/>
                  </a:cubicBezTo>
                  <a:cubicBezTo>
                    <a:pt x="22" y="479"/>
                    <a:pt x="22" y="479"/>
                    <a:pt x="22" y="479"/>
                  </a:cubicBezTo>
                  <a:cubicBezTo>
                    <a:pt x="22" y="479"/>
                    <a:pt x="21" y="481"/>
                    <a:pt x="23" y="482"/>
                  </a:cubicBezTo>
                  <a:cubicBezTo>
                    <a:pt x="23" y="482"/>
                    <a:pt x="42" y="490"/>
                    <a:pt x="83" y="502"/>
                  </a:cubicBezTo>
                  <a:cubicBezTo>
                    <a:pt x="125" y="513"/>
                    <a:pt x="201" y="533"/>
                    <a:pt x="201" y="533"/>
                  </a:cubicBezTo>
                  <a:cubicBezTo>
                    <a:pt x="201" y="533"/>
                    <a:pt x="308" y="555"/>
                    <a:pt x="384" y="607"/>
                  </a:cubicBez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3" name="Freeform 7"/>
            <p:cNvSpPr/>
            <p:nvPr/>
          </p:nvSpPr>
          <p:spPr bwMode="auto">
            <a:xfrm>
              <a:off x="3924300" y="4846638"/>
              <a:ext cx="55563" cy="52388"/>
            </a:xfrm>
            <a:custGeom>
              <a:avLst/>
              <a:gdLst>
                <a:gd name="T0" fmla="*/ 35 w 35"/>
                <a:gd name="T1" fmla="*/ 20 h 33"/>
                <a:gd name="T2" fmla="*/ 29 w 35"/>
                <a:gd name="T3" fmla="*/ 33 h 33"/>
                <a:gd name="T4" fmla="*/ 0 w 35"/>
                <a:gd name="T5" fmla="*/ 10 h 33"/>
                <a:gd name="T6" fmla="*/ 6 w 35"/>
                <a:gd name="T7" fmla="*/ 0 h 33"/>
                <a:gd name="T8" fmla="*/ 35 w 35"/>
                <a:gd name="T9" fmla="*/ 20 h 33"/>
              </a:gdLst>
              <a:ahLst/>
              <a:cxnLst>
                <a:cxn ang="0">
                  <a:pos x="T0" y="T1"/>
                </a:cxn>
                <a:cxn ang="0">
                  <a:pos x="T2" y="T3"/>
                </a:cxn>
                <a:cxn ang="0">
                  <a:pos x="T4" y="T5"/>
                </a:cxn>
                <a:cxn ang="0">
                  <a:pos x="T6" y="T7"/>
                </a:cxn>
                <a:cxn ang="0">
                  <a:pos x="T8" y="T9"/>
                </a:cxn>
              </a:cxnLst>
              <a:rect l="0" t="0" r="r" b="b"/>
              <a:pathLst>
                <a:path w="35" h="33">
                  <a:moveTo>
                    <a:pt x="35" y="20"/>
                  </a:moveTo>
                  <a:lnTo>
                    <a:pt x="29" y="33"/>
                  </a:lnTo>
                  <a:lnTo>
                    <a:pt x="0" y="10"/>
                  </a:lnTo>
                  <a:lnTo>
                    <a:pt x="6" y="0"/>
                  </a:lnTo>
                  <a:lnTo>
                    <a:pt x="35" y="20"/>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4" name="Freeform 8"/>
            <p:cNvSpPr/>
            <p:nvPr/>
          </p:nvSpPr>
          <p:spPr bwMode="auto">
            <a:xfrm>
              <a:off x="3970338" y="4876801"/>
              <a:ext cx="223838" cy="60325"/>
            </a:xfrm>
            <a:custGeom>
              <a:avLst/>
              <a:gdLst>
                <a:gd name="T0" fmla="*/ 111 w 111"/>
                <a:gd name="T1" fmla="*/ 2 h 30"/>
                <a:gd name="T2" fmla="*/ 101 w 111"/>
                <a:gd name="T3" fmla="*/ 30 h 30"/>
                <a:gd name="T4" fmla="*/ 0 w 111"/>
                <a:gd name="T5" fmla="*/ 11 h 30"/>
                <a:gd name="T6" fmla="*/ 5 w 111"/>
                <a:gd name="T7" fmla="*/ 0 h 30"/>
                <a:gd name="T8" fmla="*/ 21 w 111"/>
                <a:gd name="T9" fmla="*/ 12 h 30"/>
                <a:gd name="T10" fmla="*/ 23 w 111"/>
                <a:gd name="T11" fmla="*/ 11 h 30"/>
                <a:gd name="T12" fmla="*/ 92 w 111"/>
                <a:gd name="T13" fmla="*/ 23 h 30"/>
                <a:gd name="T14" fmla="*/ 96 w 111"/>
                <a:gd name="T15" fmla="*/ 22 h 30"/>
                <a:gd name="T16" fmla="*/ 111 w 111"/>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30">
                  <a:moveTo>
                    <a:pt x="111" y="2"/>
                  </a:moveTo>
                  <a:cubicBezTo>
                    <a:pt x="111" y="2"/>
                    <a:pt x="104" y="17"/>
                    <a:pt x="101" y="30"/>
                  </a:cubicBezTo>
                  <a:cubicBezTo>
                    <a:pt x="0" y="11"/>
                    <a:pt x="0" y="11"/>
                    <a:pt x="0" y="11"/>
                  </a:cubicBezTo>
                  <a:cubicBezTo>
                    <a:pt x="5" y="0"/>
                    <a:pt x="5" y="0"/>
                    <a:pt x="5" y="0"/>
                  </a:cubicBezTo>
                  <a:cubicBezTo>
                    <a:pt x="5" y="0"/>
                    <a:pt x="19" y="9"/>
                    <a:pt x="21" y="12"/>
                  </a:cubicBezTo>
                  <a:cubicBezTo>
                    <a:pt x="22" y="14"/>
                    <a:pt x="23" y="12"/>
                    <a:pt x="23" y="11"/>
                  </a:cubicBezTo>
                  <a:cubicBezTo>
                    <a:pt x="92" y="23"/>
                    <a:pt x="92" y="23"/>
                    <a:pt x="92" y="23"/>
                  </a:cubicBezTo>
                  <a:cubicBezTo>
                    <a:pt x="92" y="23"/>
                    <a:pt x="95" y="24"/>
                    <a:pt x="96" y="22"/>
                  </a:cubicBezTo>
                  <a:cubicBezTo>
                    <a:pt x="97" y="20"/>
                    <a:pt x="108" y="1"/>
                    <a:pt x="111" y="2"/>
                  </a:cubicBez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5" name="Freeform 9"/>
            <p:cNvSpPr/>
            <p:nvPr/>
          </p:nvSpPr>
          <p:spPr bwMode="auto">
            <a:xfrm>
              <a:off x="4175125" y="4908551"/>
              <a:ext cx="877888" cy="49213"/>
            </a:xfrm>
            <a:custGeom>
              <a:avLst/>
              <a:gdLst>
                <a:gd name="T0" fmla="*/ 553 w 553"/>
                <a:gd name="T1" fmla="*/ 31 h 31"/>
                <a:gd name="T2" fmla="*/ 548 w 553"/>
                <a:gd name="T3" fmla="*/ 24 h 31"/>
                <a:gd name="T4" fmla="*/ 395 w 553"/>
                <a:gd name="T5" fmla="*/ 17 h 31"/>
                <a:gd name="T6" fmla="*/ 194 w 553"/>
                <a:gd name="T7" fmla="*/ 8 h 31"/>
                <a:gd name="T8" fmla="*/ 5 w 553"/>
                <a:gd name="T9" fmla="*/ 0 h 31"/>
                <a:gd name="T10" fmla="*/ 0 w 553"/>
                <a:gd name="T11" fmla="*/ 18 h 31"/>
                <a:gd name="T12" fmla="*/ 0 w 553"/>
                <a:gd name="T13" fmla="*/ 22 h 31"/>
                <a:gd name="T14" fmla="*/ 12 w 553"/>
                <a:gd name="T15" fmla="*/ 25 h 31"/>
                <a:gd name="T16" fmla="*/ 19 w 553"/>
                <a:gd name="T17" fmla="*/ 7 h 31"/>
                <a:gd name="T18" fmla="*/ 553 w 553"/>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31">
                  <a:moveTo>
                    <a:pt x="553" y="31"/>
                  </a:moveTo>
                  <a:lnTo>
                    <a:pt x="548" y="24"/>
                  </a:lnTo>
                  <a:lnTo>
                    <a:pt x="395" y="17"/>
                  </a:lnTo>
                  <a:lnTo>
                    <a:pt x="194" y="8"/>
                  </a:lnTo>
                  <a:lnTo>
                    <a:pt x="5" y="0"/>
                  </a:lnTo>
                  <a:lnTo>
                    <a:pt x="0" y="18"/>
                  </a:lnTo>
                  <a:lnTo>
                    <a:pt x="0" y="22"/>
                  </a:lnTo>
                  <a:lnTo>
                    <a:pt x="12" y="25"/>
                  </a:lnTo>
                  <a:lnTo>
                    <a:pt x="19" y="7"/>
                  </a:lnTo>
                  <a:lnTo>
                    <a:pt x="553" y="31"/>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6" name="Freeform 10"/>
            <p:cNvSpPr/>
            <p:nvPr/>
          </p:nvSpPr>
          <p:spPr bwMode="auto">
            <a:xfrm>
              <a:off x="4183063" y="4832351"/>
              <a:ext cx="777875" cy="109538"/>
            </a:xfrm>
            <a:custGeom>
              <a:avLst/>
              <a:gdLst>
                <a:gd name="T0" fmla="*/ 382 w 383"/>
                <a:gd name="T1" fmla="*/ 50 h 54"/>
                <a:gd name="T2" fmla="*/ 382 w 383"/>
                <a:gd name="T3" fmla="*/ 54 h 54"/>
                <a:gd name="T4" fmla="*/ 0 w 383"/>
                <a:gd name="T5" fmla="*/ 38 h 54"/>
                <a:gd name="T6" fmla="*/ 5 w 383"/>
                <a:gd name="T7" fmla="*/ 22 h 54"/>
                <a:gd name="T8" fmla="*/ 117 w 383"/>
                <a:gd name="T9" fmla="*/ 7 h 54"/>
                <a:gd name="T10" fmla="*/ 298 w 383"/>
                <a:gd name="T11" fmla="*/ 43 h 54"/>
                <a:gd name="T12" fmla="*/ 382 w 383"/>
                <a:gd name="T13" fmla="*/ 50 h 54"/>
              </a:gdLst>
              <a:ahLst/>
              <a:cxnLst>
                <a:cxn ang="0">
                  <a:pos x="T0" y="T1"/>
                </a:cxn>
                <a:cxn ang="0">
                  <a:pos x="T2" y="T3"/>
                </a:cxn>
                <a:cxn ang="0">
                  <a:pos x="T4" y="T5"/>
                </a:cxn>
                <a:cxn ang="0">
                  <a:pos x="T6" y="T7"/>
                </a:cxn>
                <a:cxn ang="0">
                  <a:pos x="T8" y="T9"/>
                </a:cxn>
                <a:cxn ang="0">
                  <a:pos x="T10" y="T11"/>
                </a:cxn>
                <a:cxn ang="0">
                  <a:pos x="T12" y="T13"/>
                </a:cxn>
              </a:cxnLst>
              <a:rect l="0" t="0" r="r" b="b"/>
              <a:pathLst>
                <a:path w="383" h="54">
                  <a:moveTo>
                    <a:pt x="382" y="50"/>
                  </a:moveTo>
                  <a:cubicBezTo>
                    <a:pt x="382" y="54"/>
                    <a:pt x="382" y="54"/>
                    <a:pt x="382" y="54"/>
                  </a:cubicBezTo>
                  <a:cubicBezTo>
                    <a:pt x="0" y="38"/>
                    <a:pt x="0" y="38"/>
                    <a:pt x="0" y="38"/>
                  </a:cubicBezTo>
                  <a:cubicBezTo>
                    <a:pt x="5" y="22"/>
                    <a:pt x="5" y="22"/>
                    <a:pt x="5" y="22"/>
                  </a:cubicBezTo>
                  <a:cubicBezTo>
                    <a:pt x="5" y="22"/>
                    <a:pt x="27" y="0"/>
                    <a:pt x="117" y="7"/>
                  </a:cubicBezTo>
                  <a:cubicBezTo>
                    <a:pt x="200" y="14"/>
                    <a:pt x="212" y="33"/>
                    <a:pt x="298" y="43"/>
                  </a:cubicBezTo>
                  <a:cubicBezTo>
                    <a:pt x="383" y="52"/>
                    <a:pt x="382" y="50"/>
                    <a:pt x="382" y="50"/>
                  </a:cubicBez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7" name="Freeform 11"/>
            <p:cNvSpPr/>
            <p:nvPr/>
          </p:nvSpPr>
          <p:spPr bwMode="auto">
            <a:xfrm>
              <a:off x="5045075" y="3771901"/>
              <a:ext cx="290513" cy="1185863"/>
            </a:xfrm>
            <a:custGeom>
              <a:avLst/>
              <a:gdLst>
                <a:gd name="T0" fmla="*/ 0 w 183"/>
                <a:gd name="T1" fmla="*/ 740 h 747"/>
                <a:gd name="T2" fmla="*/ 5 w 183"/>
                <a:gd name="T3" fmla="*/ 747 h 747"/>
                <a:gd name="T4" fmla="*/ 183 w 183"/>
                <a:gd name="T5" fmla="*/ 9 h 747"/>
                <a:gd name="T6" fmla="*/ 179 w 183"/>
                <a:gd name="T7" fmla="*/ 0 h 747"/>
                <a:gd name="T8" fmla="*/ 0 w 183"/>
                <a:gd name="T9" fmla="*/ 740 h 747"/>
              </a:gdLst>
              <a:ahLst/>
              <a:cxnLst>
                <a:cxn ang="0">
                  <a:pos x="T0" y="T1"/>
                </a:cxn>
                <a:cxn ang="0">
                  <a:pos x="T2" y="T3"/>
                </a:cxn>
                <a:cxn ang="0">
                  <a:pos x="T4" y="T5"/>
                </a:cxn>
                <a:cxn ang="0">
                  <a:pos x="T6" y="T7"/>
                </a:cxn>
                <a:cxn ang="0">
                  <a:pos x="T8" y="T9"/>
                </a:cxn>
              </a:cxnLst>
              <a:rect l="0" t="0" r="r" b="b"/>
              <a:pathLst>
                <a:path w="183" h="747">
                  <a:moveTo>
                    <a:pt x="0" y="740"/>
                  </a:moveTo>
                  <a:lnTo>
                    <a:pt x="5" y="747"/>
                  </a:lnTo>
                  <a:lnTo>
                    <a:pt x="183" y="9"/>
                  </a:lnTo>
                  <a:lnTo>
                    <a:pt x="179" y="0"/>
                  </a:lnTo>
                  <a:lnTo>
                    <a:pt x="0" y="740"/>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8" name="Freeform 12"/>
            <p:cNvSpPr/>
            <p:nvPr/>
          </p:nvSpPr>
          <p:spPr bwMode="auto">
            <a:xfrm>
              <a:off x="4957763" y="3771901"/>
              <a:ext cx="374650" cy="1174750"/>
            </a:xfrm>
            <a:custGeom>
              <a:avLst/>
              <a:gdLst>
                <a:gd name="T0" fmla="*/ 0 w 184"/>
                <a:gd name="T1" fmla="*/ 571 h 577"/>
                <a:gd name="T2" fmla="*/ 17 w 184"/>
                <a:gd name="T3" fmla="*/ 572 h 577"/>
                <a:gd name="T4" fmla="*/ 19 w 184"/>
                <a:gd name="T5" fmla="*/ 567 h 577"/>
                <a:gd name="T6" fmla="*/ 159 w 184"/>
                <a:gd name="T7" fmla="*/ 10 h 577"/>
                <a:gd name="T8" fmla="*/ 158 w 184"/>
                <a:gd name="T9" fmla="*/ 6 h 577"/>
                <a:gd name="T10" fmla="*/ 152 w 184"/>
                <a:gd name="T11" fmla="*/ 3 h 577"/>
                <a:gd name="T12" fmla="*/ 183 w 184"/>
                <a:gd name="T13" fmla="*/ 0 h 577"/>
                <a:gd name="T14" fmla="*/ 184 w 184"/>
                <a:gd name="T15" fmla="*/ 0 h 577"/>
                <a:gd name="T16" fmla="*/ 43 w 184"/>
                <a:gd name="T17" fmla="*/ 577 h 577"/>
                <a:gd name="T18" fmla="*/ 0 w 184"/>
                <a:gd name="T19" fmla="*/ 575 h 577"/>
                <a:gd name="T20" fmla="*/ 0 w 184"/>
                <a:gd name="T21" fmla="*/ 571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577">
                  <a:moveTo>
                    <a:pt x="0" y="571"/>
                  </a:moveTo>
                  <a:cubicBezTo>
                    <a:pt x="17" y="572"/>
                    <a:pt x="17" y="572"/>
                    <a:pt x="17" y="572"/>
                  </a:cubicBezTo>
                  <a:cubicBezTo>
                    <a:pt x="17" y="572"/>
                    <a:pt x="18" y="573"/>
                    <a:pt x="19" y="567"/>
                  </a:cubicBezTo>
                  <a:cubicBezTo>
                    <a:pt x="21" y="562"/>
                    <a:pt x="159" y="10"/>
                    <a:pt x="159" y="10"/>
                  </a:cubicBezTo>
                  <a:cubicBezTo>
                    <a:pt x="159" y="10"/>
                    <a:pt x="160" y="7"/>
                    <a:pt x="158" y="6"/>
                  </a:cubicBezTo>
                  <a:cubicBezTo>
                    <a:pt x="156" y="6"/>
                    <a:pt x="152" y="3"/>
                    <a:pt x="152" y="3"/>
                  </a:cubicBezTo>
                  <a:cubicBezTo>
                    <a:pt x="183" y="0"/>
                    <a:pt x="183" y="0"/>
                    <a:pt x="183" y="0"/>
                  </a:cubicBezTo>
                  <a:cubicBezTo>
                    <a:pt x="184" y="0"/>
                    <a:pt x="184" y="0"/>
                    <a:pt x="184" y="0"/>
                  </a:cubicBezTo>
                  <a:cubicBezTo>
                    <a:pt x="43" y="577"/>
                    <a:pt x="43" y="577"/>
                    <a:pt x="43" y="577"/>
                  </a:cubicBezTo>
                  <a:cubicBezTo>
                    <a:pt x="0" y="575"/>
                    <a:pt x="0" y="575"/>
                    <a:pt x="0" y="575"/>
                  </a:cubicBezTo>
                  <a:lnTo>
                    <a:pt x="0" y="571"/>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29" name="Freeform 13"/>
            <p:cNvSpPr/>
            <p:nvPr/>
          </p:nvSpPr>
          <p:spPr bwMode="auto">
            <a:xfrm>
              <a:off x="4016375" y="4756151"/>
              <a:ext cx="981075" cy="179388"/>
            </a:xfrm>
            <a:custGeom>
              <a:avLst/>
              <a:gdLst>
                <a:gd name="T0" fmla="*/ 480 w 483"/>
                <a:gd name="T1" fmla="*/ 86 h 88"/>
                <a:gd name="T2" fmla="*/ 481 w 483"/>
                <a:gd name="T3" fmla="*/ 88 h 88"/>
                <a:gd name="T4" fmla="*/ 463 w 483"/>
                <a:gd name="T5" fmla="*/ 87 h 88"/>
                <a:gd name="T6" fmla="*/ 419 w 483"/>
                <a:gd name="T7" fmla="*/ 84 h 88"/>
                <a:gd name="T8" fmla="*/ 348 w 483"/>
                <a:gd name="T9" fmla="*/ 75 h 88"/>
                <a:gd name="T10" fmla="*/ 297 w 483"/>
                <a:gd name="T11" fmla="*/ 63 h 88"/>
                <a:gd name="T12" fmla="*/ 252 w 483"/>
                <a:gd name="T13" fmla="*/ 51 h 88"/>
                <a:gd name="T14" fmla="*/ 183 w 483"/>
                <a:gd name="T15" fmla="*/ 43 h 88"/>
                <a:gd name="T16" fmla="*/ 128 w 483"/>
                <a:gd name="T17" fmla="*/ 46 h 88"/>
                <a:gd name="T18" fmla="*/ 88 w 483"/>
                <a:gd name="T19" fmla="*/ 60 h 88"/>
                <a:gd name="T20" fmla="*/ 72 w 483"/>
                <a:gd name="T21" fmla="*/ 82 h 88"/>
                <a:gd name="T22" fmla="*/ 69 w 483"/>
                <a:gd name="T23" fmla="*/ 82 h 88"/>
                <a:gd name="T24" fmla="*/ 0 w 483"/>
                <a:gd name="T25" fmla="*/ 70 h 88"/>
                <a:gd name="T26" fmla="*/ 12 w 483"/>
                <a:gd name="T27" fmla="*/ 55 h 88"/>
                <a:gd name="T28" fmla="*/ 121 w 483"/>
                <a:gd name="T29" fmla="*/ 7 h 88"/>
                <a:gd name="T30" fmla="*/ 313 w 483"/>
                <a:gd name="T31" fmla="*/ 22 h 88"/>
                <a:gd name="T32" fmla="*/ 414 w 483"/>
                <a:gd name="T33" fmla="*/ 50 h 88"/>
                <a:gd name="T34" fmla="*/ 480 w 483"/>
                <a:gd name="T35"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3" h="88">
                  <a:moveTo>
                    <a:pt x="480" y="86"/>
                  </a:moveTo>
                  <a:cubicBezTo>
                    <a:pt x="480" y="86"/>
                    <a:pt x="483" y="88"/>
                    <a:pt x="481" y="88"/>
                  </a:cubicBezTo>
                  <a:cubicBezTo>
                    <a:pt x="480" y="88"/>
                    <a:pt x="463" y="87"/>
                    <a:pt x="463" y="87"/>
                  </a:cubicBezTo>
                  <a:cubicBezTo>
                    <a:pt x="463" y="87"/>
                    <a:pt x="442" y="87"/>
                    <a:pt x="419" y="84"/>
                  </a:cubicBezTo>
                  <a:cubicBezTo>
                    <a:pt x="419" y="84"/>
                    <a:pt x="363" y="79"/>
                    <a:pt x="348" y="75"/>
                  </a:cubicBezTo>
                  <a:cubicBezTo>
                    <a:pt x="333" y="72"/>
                    <a:pt x="323" y="71"/>
                    <a:pt x="297" y="63"/>
                  </a:cubicBezTo>
                  <a:cubicBezTo>
                    <a:pt x="297" y="63"/>
                    <a:pt x="264" y="54"/>
                    <a:pt x="252" y="51"/>
                  </a:cubicBezTo>
                  <a:cubicBezTo>
                    <a:pt x="239" y="49"/>
                    <a:pt x="210" y="44"/>
                    <a:pt x="183" y="43"/>
                  </a:cubicBezTo>
                  <a:cubicBezTo>
                    <a:pt x="183" y="43"/>
                    <a:pt x="155" y="41"/>
                    <a:pt x="128" y="46"/>
                  </a:cubicBezTo>
                  <a:cubicBezTo>
                    <a:pt x="100" y="50"/>
                    <a:pt x="90" y="58"/>
                    <a:pt x="88" y="60"/>
                  </a:cubicBezTo>
                  <a:cubicBezTo>
                    <a:pt x="86" y="61"/>
                    <a:pt x="82" y="66"/>
                    <a:pt x="72" y="82"/>
                  </a:cubicBezTo>
                  <a:cubicBezTo>
                    <a:pt x="72" y="82"/>
                    <a:pt x="71" y="83"/>
                    <a:pt x="69" y="82"/>
                  </a:cubicBezTo>
                  <a:cubicBezTo>
                    <a:pt x="68" y="82"/>
                    <a:pt x="0" y="70"/>
                    <a:pt x="0" y="70"/>
                  </a:cubicBezTo>
                  <a:cubicBezTo>
                    <a:pt x="0" y="70"/>
                    <a:pt x="4" y="62"/>
                    <a:pt x="12" y="55"/>
                  </a:cubicBezTo>
                  <a:cubicBezTo>
                    <a:pt x="19" y="48"/>
                    <a:pt x="87" y="13"/>
                    <a:pt x="121" y="7"/>
                  </a:cubicBezTo>
                  <a:cubicBezTo>
                    <a:pt x="155" y="0"/>
                    <a:pt x="222" y="0"/>
                    <a:pt x="313" y="22"/>
                  </a:cubicBezTo>
                  <a:cubicBezTo>
                    <a:pt x="404" y="44"/>
                    <a:pt x="414" y="50"/>
                    <a:pt x="414" y="50"/>
                  </a:cubicBezTo>
                  <a:lnTo>
                    <a:pt x="480" y="86"/>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0" name="Freeform 14"/>
            <p:cNvSpPr/>
            <p:nvPr/>
          </p:nvSpPr>
          <p:spPr bwMode="auto">
            <a:xfrm>
              <a:off x="4016375" y="3689351"/>
              <a:ext cx="1149350" cy="1209675"/>
            </a:xfrm>
            <a:custGeom>
              <a:avLst/>
              <a:gdLst>
                <a:gd name="T0" fmla="*/ 3 w 566"/>
                <a:gd name="T1" fmla="*/ 587 h 595"/>
                <a:gd name="T2" fmla="*/ 65 w 566"/>
                <a:gd name="T3" fmla="*/ 511 h 595"/>
                <a:gd name="T4" fmla="*/ 246 w 566"/>
                <a:gd name="T5" fmla="*/ 498 h 595"/>
                <a:gd name="T6" fmla="*/ 355 w 566"/>
                <a:gd name="T7" fmla="*/ 527 h 595"/>
                <a:gd name="T8" fmla="*/ 512 w 566"/>
                <a:gd name="T9" fmla="*/ 0 h 595"/>
                <a:gd name="T10" fmla="*/ 566 w 566"/>
                <a:gd name="T11" fmla="*/ 16 h 595"/>
                <a:gd name="T12" fmla="*/ 412 w 566"/>
                <a:gd name="T13" fmla="*/ 573 h 595"/>
                <a:gd name="T14" fmla="*/ 411 w 566"/>
                <a:gd name="T15" fmla="*/ 574 h 595"/>
                <a:gd name="T16" fmla="*/ 293 w 566"/>
                <a:gd name="T17" fmla="*/ 543 h 595"/>
                <a:gd name="T18" fmla="*/ 114 w 566"/>
                <a:gd name="T19" fmla="*/ 533 h 595"/>
                <a:gd name="T20" fmla="*/ 22 w 566"/>
                <a:gd name="T21" fmla="*/ 574 h 595"/>
                <a:gd name="T22" fmla="*/ 0 w 566"/>
                <a:gd name="T23" fmla="*/ 595 h 595"/>
                <a:gd name="T24" fmla="*/ 3 w 566"/>
                <a:gd name="T25" fmla="*/ 58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6" h="595">
                  <a:moveTo>
                    <a:pt x="3" y="587"/>
                  </a:moveTo>
                  <a:cubicBezTo>
                    <a:pt x="3" y="587"/>
                    <a:pt x="8" y="536"/>
                    <a:pt x="65" y="511"/>
                  </a:cubicBezTo>
                  <a:cubicBezTo>
                    <a:pt x="122" y="486"/>
                    <a:pt x="208" y="491"/>
                    <a:pt x="246" y="498"/>
                  </a:cubicBezTo>
                  <a:cubicBezTo>
                    <a:pt x="283" y="505"/>
                    <a:pt x="309" y="512"/>
                    <a:pt x="355" y="527"/>
                  </a:cubicBezTo>
                  <a:cubicBezTo>
                    <a:pt x="512" y="0"/>
                    <a:pt x="512" y="0"/>
                    <a:pt x="512" y="0"/>
                  </a:cubicBezTo>
                  <a:cubicBezTo>
                    <a:pt x="512" y="0"/>
                    <a:pt x="539" y="3"/>
                    <a:pt x="566" y="16"/>
                  </a:cubicBezTo>
                  <a:cubicBezTo>
                    <a:pt x="412" y="573"/>
                    <a:pt x="412" y="573"/>
                    <a:pt x="412" y="573"/>
                  </a:cubicBezTo>
                  <a:cubicBezTo>
                    <a:pt x="411" y="574"/>
                    <a:pt x="411" y="574"/>
                    <a:pt x="411" y="574"/>
                  </a:cubicBezTo>
                  <a:cubicBezTo>
                    <a:pt x="411" y="574"/>
                    <a:pt x="352" y="555"/>
                    <a:pt x="293" y="543"/>
                  </a:cubicBezTo>
                  <a:cubicBezTo>
                    <a:pt x="233" y="530"/>
                    <a:pt x="162" y="522"/>
                    <a:pt x="114" y="533"/>
                  </a:cubicBezTo>
                  <a:cubicBezTo>
                    <a:pt x="65" y="545"/>
                    <a:pt x="22" y="574"/>
                    <a:pt x="22" y="574"/>
                  </a:cubicBezTo>
                  <a:cubicBezTo>
                    <a:pt x="22" y="574"/>
                    <a:pt x="6" y="581"/>
                    <a:pt x="0" y="595"/>
                  </a:cubicBezTo>
                  <a:lnTo>
                    <a:pt x="3" y="587"/>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1" name="Freeform 15"/>
            <p:cNvSpPr/>
            <p:nvPr/>
          </p:nvSpPr>
          <p:spPr bwMode="auto">
            <a:xfrm>
              <a:off x="4851400" y="3721101"/>
              <a:ext cx="431800" cy="1212850"/>
            </a:xfrm>
            <a:custGeom>
              <a:avLst/>
              <a:gdLst>
                <a:gd name="T0" fmla="*/ 0 w 213"/>
                <a:gd name="T1" fmla="*/ 558 h 596"/>
                <a:gd name="T2" fmla="*/ 71 w 213"/>
                <a:gd name="T3" fmla="*/ 596 h 596"/>
                <a:gd name="T4" fmla="*/ 72 w 213"/>
                <a:gd name="T5" fmla="*/ 595 h 596"/>
                <a:gd name="T6" fmla="*/ 73 w 213"/>
                <a:gd name="T7" fmla="*/ 591 h 596"/>
                <a:gd name="T8" fmla="*/ 212 w 213"/>
                <a:gd name="T9" fmla="*/ 35 h 596"/>
                <a:gd name="T10" fmla="*/ 211 w 213"/>
                <a:gd name="T11" fmla="*/ 31 h 596"/>
                <a:gd name="T12" fmla="*/ 205 w 213"/>
                <a:gd name="T13" fmla="*/ 28 h 596"/>
                <a:gd name="T14" fmla="*/ 155 w 213"/>
                <a:gd name="T15" fmla="*/ 0 h 596"/>
                <a:gd name="T16" fmla="*/ 0 w 213"/>
                <a:gd name="T17" fmla="*/ 55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596">
                  <a:moveTo>
                    <a:pt x="0" y="558"/>
                  </a:moveTo>
                  <a:cubicBezTo>
                    <a:pt x="71" y="596"/>
                    <a:pt x="71" y="596"/>
                    <a:pt x="71" y="596"/>
                  </a:cubicBezTo>
                  <a:cubicBezTo>
                    <a:pt x="71" y="596"/>
                    <a:pt x="71" y="596"/>
                    <a:pt x="72" y="595"/>
                  </a:cubicBezTo>
                  <a:cubicBezTo>
                    <a:pt x="72" y="594"/>
                    <a:pt x="73" y="591"/>
                    <a:pt x="73" y="591"/>
                  </a:cubicBezTo>
                  <a:cubicBezTo>
                    <a:pt x="212" y="35"/>
                    <a:pt x="212" y="35"/>
                    <a:pt x="212" y="35"/>
                  </a:cubicBezTo>
                  <a:cubicBezTo>
                    <a:pt x="212" y="35"/>
                    <a:pt x="213" y="32"/>
                    <a:pt x="211" y="31"/>
                  </a:cubicBezTo>
                  <a:cubicBezTo>
                    <a:pt x="209" y="30"/>
                    <a:pt x="205" y="28"/>
                    <a:pt x="205" y="28"/>
                  </a:cubicBezTo>
                  <a:cubicBezTo>
                    <a:pt x="205" y="28"/>
                    <a:pt x="171" y="5"/>
                    <a:pt x="155" y="0"/>
                  </a:cubicBezTo>
                  <a:lnTo>
                    <a:pt x="0" y="558"/>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2" name="Freeform 16"/>
            <p:cNvSpPr/>
            <p:nvPr/>
          </p:nvSpPr>
          <p:spPr bwMode="auto">
            <a:xfrm>
              <a:off x="4017963" y="3600451"/>
              <a:ext cx="1038225" cy="1295400"/>
            </a:xfrm>
            <a:custGeom>
              <a:avLst/>
              <a:gdLst>
                <a:gd name="T0" fmla="*/ 0 w 511"/>
                <a:gd name="T1" fmla="*/ 637 h 637"/>
                <a:gd name="T2" fmla="*/ 11 w 511"/>
                <a:gd name="T3" fmla="*/ 599 h 637"/>
                <a:gd name="T4" fmla="*/ 198 w 511"/>
                <a:gd name="T5" fmla="*/ 136 h 637"/>
                <a:gd name="T6" fmla="*/ 257 w 511"/>
                <a:gd name="T7" fmla="*/ 40 h 637"/>
                <a:gd name="T8" fmla="*/ 372 w 511"/>
                <a:gd name="T9" fmla="*/ 2 h 637"/>
                <a:gd name="T10" fmla="*/ 449 w 511"/>
                <a:gd name="T11" fmla="*/ 13 h 637"/>
                <a:gd name="T12" fmla="*/ 511 w 511"/>
                <a:gd name="T13" fmla="*/ 44 h 637"/>
                <a:gd name="T14" fmla="*/ 354 w 511"/>
                <a:gd name="T15" fmla="*/ 571 h 637"/>
                <a:gd name="T16" fmla="*/ 256 w 511"/>
                <a:gd name="T17" fmla="*/ 545 h 637"/>
                <a:gd name="T18" fmla="*/ 150 w 511"/>
                <a:gd name="T19" fmla="*/ 537 h 637"/>
                <a:gd name="T20" fmla="*/ 16 w 511"/>
                <a:gd name="T21" fmla="*/ 597 h 637"/>
                <a:gd name="T22" fmla="*/ 2 w 511"/>
                <a:gd name="T23" fmla="*/ 632 h 637"/>
                <a:gd name="T24" fmla="*/ 0 w 511"/>
                <a:gd name="T25" fmla="*/ 637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637">
                  <a:moveTo>
                    <a:pt x="0" y="637"/>
                  </a:moveTo>
                  <a:cubicBezTo>
                    <a:pt x="0" y="637"/>
                    <a:pt x="4" y="616"/>
                    <a:pt x="11" y="599"/>
                  </a:cubicBezTo>
                  <a:cubicBezTo>
                    <a:pt x="198" y="136"/>
                    <a:pt x="198" y="136"/>
                    <a:pt x="198" y="136"/>
                  </a:cubicBezTo>
                  <a:cubicBezTo>
                    <a:pt x="198" y="136"/>
                    <a:pt x="210" y="76"/>
                    <a:pt x="257" y="40"/>
                  </a:cubicBezTo>
                  <a:cubicBezTo>
                    <a:pt x="304" y="4"/>
                    <a:pt x="369" y="1"/>
                    <a:pt x="372" y="2"/>
                  </a:cubicBezTo>
                  <a:cubicBezTo>
                    <a:pt x="372" y="2"/>
                    <a:pt x="410" y="0"/>
                    <a:pt x="449" y="13"/>
                  </a:cubicBezTo>
                  <a:cubicBezTo>
                    <a:pt x="449" y="13"/>
                    <a:pt x="486" y="26"/>
                    <a:pt x="511" y="44"/>
                  </a:cubicBezTo>
                  <a:cubicBezTo>
                    <a:pt x="354" y="571"/>
                    <a:pt x="354" y="571"/>
                    <a:pt x="354" y="571"/>
                  </a:cubicBezTo>
                  <a:cubicBezTo>
                    <a:pt x="354" y="571"/>
                    <a:pt x="286" y="548"/>
                    <a:pt x="256" y="545"/>
                  </a:cubicBezTo>
                  <a:cubicBezTo>
                    <a:pt x="256" y="545"/>
                    <a:pt x="204" y="534"/>
                    <a:pt x="150" y="537"/>
                  </a:cubicBezTo>
                  <a:cubicBezTo>
                    <a:pt x="95" y="541"/>
                    <a:pt x="40" y="555"/>
                    <a:pt x="16" y="597"/>
                  </a:cubicBezTo>
                  <a:cubicBezTo>
                    <a:pt x="16" y="597"/>
                    <a:pt x="4" y="614"/>
                    <a:pt x="2" y="632"/>
                  </a:cubicBezTo>
                  <a:lnTo>
                    <a:pt x="0" y="637"/>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3" name="Freeform 17"/>
            <p:cNvSpPr/>
            <p:nvPr/>
          </p:nvSpPr>
          <p:spPr bwMode="auto">
            <a:xfrm>
              <a:off x="3195638" y="3630613"/>
              <a:ext cx="815975" cy="1268413"/>
            </a:xfrm>
            <a:custGeom>
              <a:avLst/>
              <a:gdLst>
                <a:gd name="T0" fmla="*/ 402 w 402"/>
                <a:gd name="T1" fmla="*/ 624 h 624"/>
                <a:gd name="T2" fmla="*/ 386 w 402"/>
                <a:gd name="T3" fmla="*/ 613 h 624"/>
                <a:gd name="T4" fmla="*/ 363 w 402"/>
                <a:gd name="T5" fmla="*/ 599 h 624"/>
                <a:gd name="T6" fmla="*/ 280 w 402"/>
                <a:gd name="T7" fmla="*/ 555 h 624"/>
                <a:gd name="T8" fmla="*/ 188 w 402"/>
                <a:gd name="T9" fmla="*/ 526 h 624"/>
                <a:gd name="T10" fmla="*/ 120 w 402"/>
                <a:gd name="T11" fmla="*/ 508 h 624"/>
                <a:gd name="T12" fmla="*/ 48 w 402"/>
                <a:gd name="T13" fmla="*/ 489 h 624"/>
                <a:gd name="T14" fmla="*/ 2 w 402"/>
                <a:gd name="T15" fmla="*/ 473 h 624"/>
                <a:gd name="T16" fmla="*/ 1 w 402"/>
                <a:gd name="T17" fmla="*/ 470 h 624"/>
                <a:gd name="T18" fmla="*/ 260 w 402"/>
                <a:gd name="T19" fmla="*/ 0 h 624"/>
                <a:gd name="T20" fmla="*/ 273 w 402"/>
                <a:gd name="T21" fmla="*/ 5 h 624"/>
                <a:gd name="T22" fmla="*/ 29 w 402"/>
                <a:gd name="T23" fmla="*/ 453 h 624"/>
                <a:gd name="T24" fmla="*/ 177 w 402"/>
                <a:gd name="T25" fmla="*/ 483 h 624"/>
                <a:gd name="T26" fmla="*/ 384 w 402"/>
                <a:gd name="T27" fmla="*/ 608 h 624"/>
                <a:gd name="T28" fmla="*/ 402 w 402"/>
                <a:gd name="T29" fmla="*/ 624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2" h="624">
                  <a:moveTo>
                    <a:pt x="402" y="624"/>
                  </a:moveTo>
                  <a:cubicBezTo>
                    <a:pt x="386" y="613"/>
                    <a:pt x="386" y="613"/>
                    <a:pt x="386" y="613"/>
                  </a:cubicBezTo>
                  <a:cubicBezTo>
                    <a:pt x="363" y="599"/>
                    <a:pt x="363" y="599"/>
                    <a:pt x="363" y="599"/>
                  </a:cubicBezTo>
                  <a:cubicBezTo>
                    <a:pt x="363" y="599"/>
                    <a:pt x="314" y="567"/>
                    <a:pt x="280" y="555"/>
                  </a:cubicBezTo>
                  <a:cubicBezTo>
                    <a:pt x="280" y="555"/>
                    <a:pt x="224" y="533"/>
                    <a:pt x="188" y="526"/>
                  </a:cubicBezTo>
                  <a:cubicBezTo>
                    <a:pt x="120" y="508"/>
                    <a:pt x="120" y="508"/>
                    <a:pt x="120" y="508"/>
                  </a:cubicBezTo>
                  <a:cubicBezTo>
                    <a:pt x="120" y="508"/>
                    <a:pt x="64" y="493"/>
                    <a:pt x="48" y="489"/>
                  </a:cubicBezTo>
                  <a:cubicBezTo>
                    <a:pt x="48" y="489"/>
                    <a:pt x="19" y="480"/>
                    <a:pt x="2" y="473"/>
                  </a:cubicBezTo>
                  <a:cubicBezTo>
                    <a:pt x="2" y="473"/>
                    <a:pt x="0" y="472"/>
                    <a:pt x="1" y="470"/>
                  </a:cubicBezTo>
                  <a:cubicBezTo>
                    <a:pt x="2" y="468"/>
                    <a:pt x="260" y="0"/>
                    <a:pt x="260" y="0"/>
                  </a:cubicBezTo>
                  <a:cubicBezTo>
                    <a:pt x="273" y="5"/>
                    <a:pt x="273" y="5"/>
                    <a:pt x="273" y="5"/>
                  </a:cubicBezTo>
                  <a:cubicBezTo>
                    <a:pt x="29" y="453"/>
                    <a:pt x="29" y="453"/>
                    <a:pt x="29" y="453"/>
                  </a:cubicBezTo>
                  <a:cubicBezTo>
                    <a:pt x="29" y="453"/>
                    <a:pt x="84" y="445"/>
                    <a:pt x="177" y="483"/>
                  </a:cubicBezTo>
                  <a:cubicBezTo>
                    <a:pt x="266" y="519"/>
                    <a:pt x="325" y="553"/>
                    <a:pt x="384" y="608"/>
                  </a:cubicBezTo>
                  <a:lnTo>
                    <a:pt x="402" y="624"/>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4" name="Freeform 18"/>
            <p:cNvSpPr/>
            <p:nvPr/>
          </p:nvSpPr>
          <p:spPr bwMode="auto">
            <a:xfrm>
              <a:off x="3254375" y="3589338"/>
              <a:ext cx="757238" cy="1309688"/>
            </a:xfrm>
            <a:custGeom>
              <a:avLst/>
              <a:gdLst>
                <a:gd name="T0" fmla="*/ 45 w 373"/>
                <a:gd name="T1" fmla="*/ 445 h 644"/>
                <a:gd name="T2" fmla="*/ 203 w 373"/>
                <a:gd name="T3" fmla="*/ 495 h 644"/>
                <a:gd name="T4" fmla="*/ 373 w 373"/>
                <a:gd name="T5" fmla="*/ 644 h 644"/>
                <a:gd name="T6" fmla="*/ 270 w 373"/>
                <a:gd name="T7" fmla="*/ 563 h 644"/>
                <a:gd name="T8" fmla="*/ 0 w 373"/>
                <a:gd name="T9" fmla="*/ 473 h 644"/>
                <a:gd name="T10" fmla="*/ 246 w 373"/>
                <a:gd name="T11" fmla="*/ 21 h 644"/>
                <a:gd name="T12" fmla="*/ 259 w 373"/>
                <a:gd name="T13" fmla="*/ 0 h 644"/>
                <a:gd name="T14" fmla="*/ 279 w 373"/>
                <a:gd name="T15" fmla="*/ 1 h 644"/>
                <a:gd name="T16" fmla="*/ 45 w 373"/>
                <a:gd name="T17" fmla="*/ 445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 h="644">
                  <a:moveTo>
                    <a:pt x="45" y="445"/>
                  </a:moveTo>
                  <a:cubicBezTo>
                    <a:pt x="45" y="445"/>
                    <a:pt x="106" y="443"/>
                    <a:pt x="203" y="495"/>
                  </a:cubicBezTo>
                  <a:cubicBezTo>
                    <a:pt x="300" y="547"/>
                    <a:pt x="373" y="644"/>
                    <a:pt x="373" y="644"/>
                  </a:cubicBezTo>
                  <a:cubicBezTo>
                    <a:pt x="373" y="644"/>
                    <a:pt x="312" y="589"/>
                    <a:pt x="270" y="563"/>
                  </a:cubicBezTo>
                  <a:cubicBezTo>
                    <a:pt x="227" y="536"/>
                    <a:pt x="98" y="472"/>
                    <a:pt x="0" y="473"/>
                  </a:cubicBezTo>
                  <a:cubicBezTo>
                    <a:pt x="246" y="21"/>
                    <a:pt x="246" y="21"/>
                    <a:pt x="246" y="21"/>
                  </a:cubicBezTo>
                  <a:cubicBezTo>
                    <a:pt x="259" y="0"/>
                    <a:pt x="259" y="0"/>
                    <a:pt x="259" y="0"/>
                  </a:cubicBezTo>
                  <a:cubicBezTo>
                    <a:pt x="279" y="1"/>
                    <a:pt x="279" y="1"/>
                    <a:pt x="279" y="1"/>
                  </a:cubicBezTo>
                  <a:lnTo>
                    <a:pt x="45" y="445"/>
                  </a:ln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sp>
          <p:nvSpPr>
            <p:cNvPr id="35" name="Freeform 19"/>
            <p:cNvSpPr/>
            <p:nvPr/>
          </p:nvSpPr>
          <p:spPr bwMode="auto">
            <a:xfrm>
              <a:off x="3346450" y="3465513"/>
              <a:ext cx="1073150" cy="1438275"/>
            </a:xfrm>
            <a:custGeom>
              <a:avLst/>
              <a:gdLst>
                <a:gd name="T0" fmla="*/ 331 w 529"/>
                <a:gd name="T1" fmla="*/ 703 h 707"/>
                <a:gd name="T2" fmla="*/ 329 w 529"/>
                <a:gd name="T3" fmla="*/ 707 h 707"/>
                <a:gd name="T4" fmla="*/ 274 w 529"/>
                <a:gd name="T5" fmla="*/ 646 h 707"/>
                <a:gd name="T6" fmla="*/ 134 w 529"/>
                <a:gd name="T7" fmla="*/ 544 h 707"/>
                <a:gd name="T8" fmla="*/ 0 w 529"/>
                <a:gd name="T9" fmla="*/ 506 h 707"/>
                <a:gd name="T10" fmla="*/ 234 w 529"/>
                <a:gd name="T11" fmla="*/ 62 h 707"/>
                <a:gd name="T12" fmla="*/ 263 w 529"/>
                <a:gd name="T13" fmla="*/ 19 h 707"/>
                <a:gd name="T14" fmla="*/ 403 w 529"/>
                <a:gd name="T15" fmla="*/ 49 h 707"/>
                <a:gd name="T16" fmla="*/ 529 w 529"/>
                <a:gd name="T17" fmla="*/ 200 h 707"/>
                <a:gd name="T18" fmla="*/ 345 w 529"/>
                <a:gd name="T19" fmla="*/ 660 h 707"/>
                <a:gd name="T20" fmla="*/ 331 w 529"/>
                <a:gd name="T21" fmla="*/ 703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9" h="707">
                  <a:moveTo>
                    <a:pt x="331" y="703"/>
                  </a:moveTo>
                  <a:cubicBezTo>
                    <a:pt x="329" y="707"/>
                    <a:pt x="329" y="707"/>
                    <a:pt x="329" y="707"/>
                  </a:cubicBezTo>
                  <a:cubicBezTo>
                    <a:pt x="329" y="707"/>
                    <a:pt x="301" y="672"/>
                    <a:pt x="274" y="646"/>
                  </a:cubicBezTo>
                  <a:cubicBezTo>
                    <a:pt x="274" y="646"/>
                    <a:pt x="203" y="571"/>
                    <a:pt x="134" y="544"/>
                  </a:cubicBezTo>
                  <a:cubicBezTo>
                    <a:pt x="134" y="544"/>
                    <a:pt x="54" y="507"/>
                    <a:pt x="0" y="506"/>
                  </a:cubicBezTo>
                  <a:cubicBezTo>
                    <a:pt x="234" y="62"/>
                    <a:pt x="234" y="62"/>
                    <a:pt x="234" y="62"/>
                  </a:cubicBezTo>
                  <a:cubicBezTo>
                    <a:pt x="263" y="19"/>
                    <a:pt x="263" y="19"/>
                    <a:pt x="263" y="19"/>
                  </a:cubicBezTo>
                  <a:cubicBezTo>
                    <a:pt x="263" y="19"/>
                    <a:pt x="330" y="0"/>
                    <a:pt x="403" y="49"/>
                  </a:cubicBezTo>
                  <a:cubicBezTo>
                    <a:pt x="475" y="98"/>
                    <a:pt x="521" y="183"/>
                    <a:pt x="529" y="200"/>
                  </a:cubicBezTo>
                  <a:cubicBezTo>
                    <a:pt x="345" y="660"/>
                    <a:pt x="345" y="660"/>
                    <a:pt x="345" y="660"/>
                  </a:cubicBezTo>
                  <a:cubicBezTo>
                    <a:pt x="345" y="660"/>
                    <a:pt x="330" y="694"/>
                    <a:pt x="331" y="703"/>
                  </a:cubicBezTo>
                  <a:close/>
                </a:path>
              </a:pathLst>
            </a:custGeom>
            <a:grpFill/>
            <a:ln w="5" cap="flat">
              <a:solidFill>
                <a:srgbClr val="FFFFFF"/>
              </a:solidFill>
              <a:prstDash val="solid"/>
              <a:miter lim="800000"/>
            </a:ln>
          </p:spPr>
          <p:txBody>
            <a:bodyPr vert="horz" wrap="square" lIns="121920" tIns="60960" rIns="121920" bIns="60960" numCol="1" anchor="t" anchorCtr="0" compatLnSpc="1"/>
            <a:lstStyle/>
            <a:p>
              <a:endParaRPr lang="en-US" sz="2400"/>
            </a:p>
          </p:txBody>
        </p:sp>
      </p:grpSp>
      <p:grpSp>
        <p:nvGrpSpPr>
          <p:cNvPr id="36" name="Group 35"/>
          <p:cNvGrpSpPr/>
          <p:nvPr/>
        </p:nvGrpSpPr>
        <p:grpSpPr>
          <a:xfrm>
            <a:off x="2009488" y="2935973"/>
            <a:ext cx="902687" cy="902687"/>
            <a:chOff x="2787645" y="1944986"/>
            <a:chExt cx="868726" cy="868726"/>
          </a:xfrm>
        </p:grpSpPr>
        <p:sp>
          <p:nvSpPr>
            <p:cNvPr id="37" name="Oval 36"/>
            <p:cNvSpPr/>
            <p:nvPr/>
          </p:nvSpPr>
          <p:spPr>
            <a:xfrm>
              <a:off x="2787645" y="1944986"/>
              <a:ext cx="868726" cy="868726"/>
            </a:xfrm>
            <a:prstGeom prst="ellipse">
              <a:avLst/>
            </a:prstGeom>
            <a:solidFill>
              <a:schemeClr val="accent6">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38" name="Group 37"/>
            <p:cNvGrpSpPr/>
            <p:nvPr/>
          </p:nvGrpSpPr>
          <p:grpSpPr>
            <a:xfrm>
              <a:off x="3053401" y="2137662"/>
              <a:ext cx="337213" cy="389764"/>
              <a:chOff x="3339600" y="4181341"/>
              <a:chExt cx="244475" cy="282575"/>
            </a:xfrm>
            <a:solidFill>
              <a:schemeClr val="bg1"/>
            </a:solidFill>
          </p:grpSpPr>
          <p:sp>
            <p:nvSpPr>
              <p:cNvPr id="39" name="Rectangle 38"/>
              <p:cNvSpPr>
                <a:spLocks noChangeArrowheads="1"/>
              </p:cNvSpPr>
              <p:nvPr/>
            </p:nvSpPr>
            <p:spPr bwMode="auto">
              <a:xfrm>
                <a:off x="3476125" y="4236903"/>
                <a:ext cx="41275" cy="227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40" name="Rectangle 39"/>
              <p:cNvSpPr>
                <a:spLocks noChangeArrowheads="1"/>
              </p:cNvSpPr>
              <p:nvPr/>
            </p:nvSpPr>
            <p:spPr bwMode="auto">
              <a:xfrm>
                <a:off x="3409450" y="4282941"/>
                <a:ext cx="41275"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41" name="Rectangle 40"/>
              <p:cNvSpPr>
                <a:spLocks noChangeArrowheads="1"/>
              </p:cNvSpPr>
              <p:nvPr/>
            </p:nvSpPr>
            <p:spPr bwMode="auto">
              <a:xfrm>
                <a:off x="3339600" y="4317866"/>
                <a:ext cx="42863"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42" name="Rectangle 41"/>
              <p:cNvSpPr>
                <a:spLocks noChangeArrowheads="1"/>
              </p:cNvSpPr>
              <p:nvPr/>
            </p:nvSpPr>
            <p:spPr bwMode="auto">
              <a:xfrm>
                <a:off x="3542800" y="4181341"/>
                <a:ext cx="41275" cy="282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grpSp>
        <p:nvGrpSpPr>
          <p:cNvPr id="43" name="Group 42"/>
          <p:cNvGrpSpPr/>
          <p:nvPr/>
        </p:nvGrpSpPr>
        <p:grpSpPr>
          <a:xfrm>
            <a:off x="2504698" y="1686468"/>
            <a:ext cx="1158301" cy="1158301"/>
            <a:chOff x="3016435" y="2706520"/>
            <a:chExt cx="868726" cy="868726"/>
          </a:xfrm>
        </p:grpSpPr>
        <p:sp>
          <p:nvSpPr>
            <p:cNvPr id="44" name="Oval 43"/>
            <p:cNvSpPr/>
            <p:nvPr/>
          </p:nvSpPr>
          <p:spPr>
            <a:xfrm>
              <a:off x="3016435" y="2706520"/>
              <a:ext cx="868726" cy="868726"/>
            </a:xfrm>
            <a:prstGeom prst="ellipse">
              <a:avLst/>
            </a:prstGeom>
            <a:solidFill>
              <a:schemeClr val="accent3">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45" name="Group 44"/>
            <p:cNvGrpSpPr/>
            <p:nvPr/>
          </p:nvGrpSpPr>
          <p:grpSpPr>
            <a:xfrm>
              <a:off x="3282198" y="2972536"/>
              <a:ext cx="298555" cy="373196"/>
              <a:chOff x="6751638" y="2265363"/>
              <a:chExt cx="158750" cy="198438"/>
            </a:xfrm>
            <a:solidFill>
              <a:schemeClr val="bg1"/>
            </a:solidFill>
          </p:grpSpPr>
          <p:sp>
            <p:nvSpPr>
              <p:cNvPr id="46" name="Freeform 18"/>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7" name="Freeform 19"/>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8" name="Freeform 20"/>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9"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50" name="Group 49"/>
          <p:cNvGrpSpPr/>
          <p:nvPr/>
        </p:nvGrpSpPr>
        <p:grpSpPr>
          <a:xfrm>
            <a:off x="816024" y="2608906"/>
            <a:ext cx="957554" cy="957554"/>
            <a:chOff x="1922927" y="2379349"/>
            <a:chExt cx="1166091" cy="1166091"/>
          </a:xfrm>
        </p:grpSpPr>
        <p:sp>
          <p:nvSpPr>
            <p:cNvPr id="51" name="Oval 50"/>
            <p:cNvSpPr/>
            <p:nvPr/>
          </p:nvSpPr>
          <p:spPr>
            <a:xfrm>
              <a:off x="1922927" y="2379349"/>
              <a:ext cx="1166091" cy="1166091"/>
            </a:xfrm>
            <a:prstGeom prst="ellipse">
              <a:avLst/>
            </a:prstGeom>
            <a:solidFill>
              <a:schemeClr val="accent5">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2" name="Freeform 51"/>
            <p:cNvSpPr>
              <a:spLocks noEditPoints="1"/>
            </p:cNvSpPr>
            <p:nvPr/>
          </p:nvSpPr>
          <p:spPr bwMode="auto">
            <a:xfrm>
              <a:off x="2272216" y="2727044"/>
              <a:ext cx="497144" cy="488343"/>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53" name="Group 52"/>
          <p:cNvGrpSpPr/>
          <p:nvPr/>
        </p:nvGrpSpPr>
        <p:grpSpPr>
          <a:xfrm>
            <a:off x="3372587" y="1157168"/>
            <a:ext cx="1015819" cy="1015819"/>
            <a:chOff x="3490672" y="1886499"/>
            <a:chExt cx="1107166" cy="1107166"/>
          </a:xfrm>
        </p:grpSpPr>
        <p:sp>
          <p:nvSpPr>
            <p:cNvPr id="54" name="Oval 53"/>
            <p:cNvSpPr/>
            <p:nvPr/>
          </p:nvSpPr>
          <p:spPr>
            <a:xfrm>
              <a:off x="3490672" y="1886499"/>
              <a:ext cx="1107166" cy="1107166"/>
            </a:xfrm>
            <a:prstGeom prst="ellipse">
              <a:avLst/>
            </a:prstGeom>
            <a:solidFill>
              <a:schemeClr val="accent4">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55" name="Group 54"/>
            <p:cNvGrpSpPr/>
            <p:nvPr/>
          </p:nvGrpSpPr>
          <p:grpSpPr>
            <a:xfrm>
              <a:off x="3915462" y="2208931"/>
              <a:ext cx="327735" cy="494810"/>
              <a:chOff x="549275" y="4406901"/>
              <a:chExt cx="161926" cy="244475"/>
            </a:xfrm>
            <a:solidFill>
              <a:schemeClr val="bg1"/>
            </a:solidFill>
          </p:grpSpPr>
          <p:sp>
            <p:nvSpPr>
              <p:cNvPr id="56"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7"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58" name="Group 57"/>
          <p:cNvGrpSpPr/>
          <p:nvPr/>
        </p:nvGrpSpPr>
        <p:grpSpPr>
          <a:xfrm>
            <a:off x="483594" y="1379273"/>
            <a:ext cx="1022288" cy="1022288"/>
            <a:chOff x="1355298" y="2994194"/>
            <a:chExt cx="766716" cy="766716"/>
          </a:xfrm>
        </p:grpSpPr>
        <p:sp>
          <p:nvSpPr>
            <p:cNvPr id="59" name="Oval 58"/>
            <p:cNvSpPr/>
            <p:nvPr/>
          </p:nvSpPr>
          <p:spPr>
            <a:xfrm>
              <a:off x="1355298" y="2994194"/>
              <a:ext cx="766716" cy="766716"/>
            </a:xfrm>
            <a:prstGeom prst="ellipse">
              <a:avLst/>
            </a:prstGeom>
            <a:solidFill>
              <a:schemeClr val="accent3">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0" name="Freeform 33"/>
            <p:cNvSpPr>
              <a:spLocks noEditPoints="1"/>
            </p:cNvSpPr>
            <p:nvPr/>
          </p:nvSpPr>
          <p:spPr bwMode="auto">
            <a:xfrm>
              <a:off x="1508928" y="3215387"/>
              <a:ext cx="459454" cy="312820"/>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61" name="Group 60"/>
          <p:cNvGrpSpPr/>
          <p:nvPr/>
        </p:nvGrpSpPr>
        <p:grpSpPr>
          <a:xfrm>
            <a:off x="1465008" y="1918867"/>
            <a:ext cx="1197251" cy="1197251"/>
            <a:chOff x="1295089" y="1539004"/>
            <a:chExt cx="535758" cy="535758"/>
          </a:xfrm>
        </p:grpSpPr>
        <p:sp>
          <p:nvSpPr>
            <p:cNvPr id="62" name="Oval 61"/>
            <p:cNvSpPr/>
            <p:nvPr/>
          </p:nvSpPr>
          <p:spPr>
            <a:xfrm>
              <a:off x="1295089" y="1539004"/>
              <a:ext cx="535758" cy="535758"/>
            </a:xfrm>
            <a:prstGeom prst="ellipse">
              <a:avLst/>
            </a:prstGeom>
            <a:solidFill>
              <a:schemeClr val="accent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63" name="Group 62"/>
            <p:cNvGrpSpPr/>
            <p:nvPr/>
          </p:nvGrpSpPr>
          <p:grpSpPr>
            <a:xfrm>
              <a:off x="1397926" y="1667488"/>
              <a:ext cx="330084" cy="320978"/>
              <a:chOff x="390525" y="2455863"/>
              <a:chExt cx="230188" cy="223838"/>
            </a:xfrm>
            <a:solidFill>
              <a:schemeClr val="bg1"/>
            </a:solidFill>
          </p:grpSpPr>
          <p:sp>
            <p:nvSpPr>
              <p:cNvPr id="64"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5"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6"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67"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68"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69"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grpSp>
        <p:nvGrpSpPr>
          <p:cNvPr id="70" name="Group 69"/>
          <p:cNvGrpSpPr/>
          <p:nvPr/>
        </p:nvGrpSpPr>
        <p:grpSpPr>
          <a:xfrm>
            <a:off x="-95835" y="64926"/>
            <a:ext cx="1476221" cy="1476221"/>
            <a:chOff x="1922927" y="1477480"/>
            <a:chExt cx="1107166" cy="1107166"/>
          </a:xfrm>
        </p:grpSpPr>
        <p:sp>
          <p:nvSpPr>
            <p:cNvPr id="71" name="Oval 70"/>
            <p:cNvSpPr/>
            <p:nvPr/>
          </p:nvSpPr>
          <p:spPr>
            <a:xfrm>
              <a:off x="1922927" y="1477480"/>
              <a:ext cx="1107166" cy="1107166"/>
            </a:xfrm>
            <a:prstGeom prst="ellipse">
              <a:avLst/>
            </a:prstGeom>
            <a:solidFill>
              <a:schemeClr val="accent6">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72" name="Group 71"/>
            <p:cNvGrpSpPr/>
            <p:nvPr/>
          </p:nvGrpSpPr>
          <p:grpSpPr>
            <a:xfrm>
              <a:off x="2247825" y="1827977"/>
              <a:ext cx="444918" cy="428563"/>
              <a:chOff x="4616450" y="1549401"/>
              <a:chExt cx="215900" cy="207963"/>
            </a:xfrm>
            <a:solidFill>
              <a:schemeClr val="bg1"/>
            </a:solidFill>
          </p:grpSpPr>
          <p:sp>
            <p:nvSpPr>
              <p:cNvPr id="73"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4"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75" name="Group 74"/>
          <p:cNvGrpSpPr/>
          <p:nvPr/>
        </p:nvGrpSpPr>
        <p:grpSpPr>
          <a:xfrm>
            <a:off x="744513" y="3784830"/>
            <a:ext cx="714344" cy="714344"/>
            <a:chOff x="4341042" y="2873004"/>
            <a:chExt cx="535758" cy="535758"/>
          </a:xfrm>
        </p:grpSpPr>
        <p:sp>
          <p:nvSpPr>
            <p:cNvPr id="76" name="Oval 75"/>
            <p:cNvSpPr/>
            <p:nvPr/>
          </p:nvSpPr>
          <p:spPr>
            <a:xfrm>
              <a:off x="4341042" y="2873004"/>
              <a:ext cx="535758" cy="535758"/>
            </a:xfrm>
            <a:prstGeom prst="ellipse">
              <a:avLst/>
            </a:prstGeom>
            <a:solidFill>
              <a:schemeClr val="accent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7" name="Freeform 32"/>
            <p:cNvSpPr/>
            <p:nvPr/>
          </p:nvSpPr>
          <p:spPr bwMode="auto">
            <a:xfrm>
              <a:off x="4503309" y="3038217"/>
              <a:ext cx="243327" cy="214963"/>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78" name="Group 77"/>
          <p:cNvGrpSpPr/>
          <p:nvPr/>
        </p:nvGrpSpPr>
        <p:grpSpPr>
          <a:xfrm>
            <a:off x="1286747" y="1013918"/>
            <a:ext cx="1022288" cy="1022288"/>
            <a:chOff x="1355298" y="2137662"/>
            <a:chExt cx="766716" cy="766716"/>
          </a:xfrm>
        </p:grpSpPr>
        <p:sp>
          <p:nvSpPr>
            <p:cNvPr id="79" name="Oval 78"/>
            <p:cNvSpPr/>
            <p:nvPr/>
          </p:nvSpPr>
          <p:spPr>
            <a:xfrm>
              <a:off x="1355298" y="2137662"/>
              <a:ext cx="766716" cy="766716"/>
            </a:xfrm>
            <a:prstGeom prst="ellipse">
              <a:avLst/>
            </a:prstGeom>
            <a:solidFill>
              <a:schemeClr val="accent5">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0" name="Freeform 79"/>
            <p:cNvSpPr>
              <a:spLocks noEditPoints="1"/>
            </p:cNvSpPr>
            <p:nvPr/>
          </p:nvSpPr>
          <p:spPr bwMode="auto">
            <a:xfrm>
              <a:off x="1581023" y="2293713"/>
              <a:ext cx="315265" cy="422797"/>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81" name="Group 80"/>
          <p:cNvGrpSpPr/>
          <p:nvPr/>
        </p:nvGrpSpPr>
        <p:grpSpPr>
          <a:xfrm>
            <a:off x="1706461" y="3583393"/>
            <a:ext cx="714344" cy="714344"/>
            <a:chOff x="819540" y="2137662"/>
            <a:chExt cx="535758" cy="535758"/>
          </a:xfrm>
        </p:grpSpPr>
        <p:sp>
          <p:nvSpPr>
            <p:cNvPr id="82" name="Oval 81"/>
            <p:cNvSpPr/>
            <p:nvPr/>
          </p:nvSpPr>
          <p:spPr>
            <a:xfrm>
              <a:off x="819540" y="2137662"/>
              <a:ext cx="535758" cy="535758"/>
            </a:xfrm>
            <a:prstGeom prst="ellipse">
              <a:avLst/>
            </a:prstGeom>
            <a:solidFill>
              <a:schemeClr val="accent3">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83" name="Group 82"/>
            <p:cNvGrpSpPr/>
            <p:nvPr/>
          </p:nvGrpSpPr>
          <p:grpSpPr>
            <a:xfrm>
              <a:off x="921964" y="2236435"/>
              <a:ext cx="330910" cy="348211"/>
              <a:chOff x="1641475" y="2428876"/>
              <a:chExt cx="242888" cy="255587"/>
            </a:xfrm>
            <a:solidFill>
              <a:schemeClr val="bg1"/>
            </a:solidFill>
          </p:grpSpPr>
          <p:sp>
            <p:nvSpPr>
              <p:cNvPr id="84"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5"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6"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7"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8"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89" name="Group 88"/>
          <p:cNvGrpSpPr/>
          <p:nvPr/>
        </p:nvGrpSpPr>
        <p:grpSpPr>
          <a:xfrm>
            <a:off x="1264037" y="3473494"/>
            <a:ext cx="540028" cy="540028"/>
            <a:chOff x="3920763" y="3039488"/>
            <a:chExt cx="535758" cy="535758"/>
          </a:xfrm>
        </p:grpSpPr>
        <p:sp>
          <p:nvSpPr>
            <p:cNvPr id="90" name="Oval 89"/>
            <p:cNvSpPr/>
            <p:nvPr/>
          </p:nvSpPr>
          <p:spPr>
            <a:xfrm>
              <a:off x="3920763" y="3039488"/>
              <a:ext cx="535758" cy="535758"/>
            </a:xfrm>
            <a:prstGeom prst="ellipse">
              <a:avLst/>
            </a:prstGeom>
            <a:solidFill>
              <a:schemeClr val="accent4">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91" name="Group 90"/>
            <p:cNvGrpSpPr/>
            <p:nvPr/>
          </p:nvGrpSpPr>
          <p:grpSpPr>
            <a:xfrm>
              <a:off x="4055231" y="3134798"/>
              <a:ext cx="247635" cy="323831"/>
              <a:chOff x="812800" y="2401888"/>
              <a:chExt cx="206375" cy="269875"/>
            </a:xfrm>
            <a:solidFill>
              <a:schemeClr val="bg1"/>
            </a:solidFill>
          </p:grpSpPr>
          <p:sp>
            <p:nvSpPr>
              <p:cNvPr id="92"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3"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94" name="Group 93"/>
          <p:cNvGrpSpPr/>
          <p:nvPr/>
        </p:nvGrpSpPr>
        <p:grpSpPr>
          <a:xfrm>
            <a:off x="2248973" y="-176603"/>
            <a:ext cx="1755608" cy="1755608"/>
            <a:chOff x="3325632" y="1352550"/>
            <a:chExt cx="535758" cy="535758"/>
          </a:xfrm>
        </p:grpSpPr>
        <p:sp>
          <p:nvSpPr>
            <p:cNvPr id="95" name="Oval 94"/>
            <p:cNvSpPr/>
            <p:nvPr/>
          </p:nvSpPr>
          <p:spPr>
            <a:xfrm>
              <a:off x="3325632" y="1352550"/>
              <a:ext cx="535758" cy="535758"/>
            </a:xfrm>
            <a:prstGeom prst="ellipse">
              <a:avLst/>
            </a:prstGeom>
            <a:solidFill>
              <a:schemeClr val="accent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6" name="Freeform 37"/>
            <p:cNvSpPr>
              <a:spLocks noEditPoints="1"/>
            </p:cNvSpPr>
            <p:nvPr/>
          </p:nvSpPr>
          <p:spPr bwMode="auto">
            <a:xfrm>
              <a:off x="3451318" y="1477480"/>
              <a:ext cx="284386" cy="282411"/>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97" name="Group 96"/>
          <p:cNvGrpSpPr/>
          <p:nvPr/>
        </p:nvGrpSpPr>
        <p:grpSpPr>
          <a:xfrm>
            <a:off x="2825600" y="2629816"/>
            <a:ext cx="1324614" cy="1324614"/>
            <a:chOff x="819540" y="2137662"/>
            <a:chExt cx="535758" cy="535758"/>
          </a:xfrm>
        </p:grpSpPr>
        <p:sp>
          <p:nvSpPr>
            <p:cNvPr id="98" name="Oval 97"/>
            <p:cNvSpPr/>
            <p:nvPr/>
          </p:nvSpPr>
          <p:spPr>
            <a:xfrm>
              <a:off x="819540" y="2137662"/>
              <a:ext cx="535758" cy="535758"/>
            </a:xfrm>
            <a:prstGeom prst="ellipse">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99" name="Group 98"/>
            <p:cNvGrpSpPr/>
            <p:nvPr/>
          </p:nvGrpSpPr>
          <p:grpSpPr>
            <a:xfrm>
              <a:off x="921964" y="2236435"/>
              <a:ext cx="330910" cy="348211"/>
              <a:chOff x="1641475" y="2428876"/>
              <a:chExt cx="242888" cy="255587"/>
            </a:xfrm>
            <a:solidFill>
              <a:schemeClr val="bg1"/>
            </a:solidFill>
          </p:grpSpPr>
          <p:sp>
            <p:nvSpPr>
              <p:cNvPr id="100"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1"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2"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3"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4"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105" name="Group 104"/>
          <p:cNvGrpSpPr/>
          <p:nvPr/>
        </p:nvGrpSpPr>
        <p:grpSpPr>
          <a:xfrm>
            <a:off x="2430430" y="1427414"/>
            <a:ext cx="460798" cy="460798"/>
            <a:chOff x="4341042" y="2873004"/>
            <a:chExt cx="535758" cy="535758"/>
          </a:xfrm>
        </p:grpSpPr>
        <p:sp>
          <p:nvSpPr>
            <p:cNvPr id="106" name="Oval 105"/>
            <p:cNvSpPr/>
            <p:nvPr/>
          </p:nvSpPr>
          <p:spPr>
            <a:xfrm>
              <a:off x="4341042" y="2873004"/>
              <a:ext cx="535758" cy="535758"/>
            </a:xfrm>
            <a:prstGeom prst="ellipse">
              <a:avLst/>
            </a:prstGeom>
            <a:solidFill>
              <a:schemeClr val="accent5">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7" name="Freeform 32"/>
            <p:cNvSpPr/>
            <p:nvPr/>
          </p:nvSpPr>
          <p:spPr bwMode="auto">
            <a:xfrm>
              <a:off x="4503309" y="3038217"/>
              <a:ext cx="243327" cy="214963"/>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108" name="Group 107"/>
          <p:cNvGrpSpPr/>
          <p:nvPr/>
        </p:nvGrpSpPr>
        <p:grpSpPr>
          <a:xfrm>
            <a:off x="1794048" y="650814"/>
            <a:ext cx="591308" cy="591308"/>
            <a:chOff x="3016435" y="2706520"/>
            <a:chExt cx="868726" cy="868726"/>
          </a:xfrm>
        </p:grpSpPr>
        <p:sp>
          <p:nvSpPr>
            <p:cNvPr id="109" name="Oval 108"/>
            <p:cNvSpPr/>
            <p:nvPr/>
          </p:nvSpPr>
          <p:spPr>
            <a:xfrm>
              <a:off x="3016435" y="2706520"/>
              <a:ext cx="868726" cy="868726"/>
            </a:xfrm>
            <a:prstGeom prst="ellipse">
              <a:avLst/>
            </a:prstGeom>
            <a:solidFill>
              <a:schemeClr val="accent3">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10" name="Group 109"/>
            <p:cNvGrpSpPr/>
            <p:nvPr/>
          </p:nvGrpSpPr>
          <p:grpSpPr>
            <a:xfrm>
              <a:off x="3301471" y="2967116"/>
              <a:ext cx="298555" cy="373196"/>
              <a:chOff x="6761886" y="2262481"/>
              <a:chExt cx="158750" cy="198438"/>
            </a:xfrm>
            <a:solidFill>
              <a:schemeClr val="bg1"/>
            </a:solidFill>
          </p:grpSpPr>
          <p:sp>
            <p:nvSpPr>
              <p:cNvPr id="111" name="Freeform 18"/>
              <p:cNvSpPr/>
              <p:nvPr/>
            </p:nvSpPr>
            <p:spPr bwMode="auto">
              <a:xfrm>
                <a:off x="6761886" y="2346619"/>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2" name="Freeform 19"/>
              <p:cNvSpPr/>
              <p:nvPr/>
            </p:nvSpPr>
            <p:spPr bwMode="auto">
              <a:xfrm>
                <a:off x="6761886" y="2394244"/>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3" name="Freeform 20"/>
              <p:cNvSpPr/>
              <p:nvPr/>
            </p:nvSpPr>
            <p:spPr bwMode="auto">
              <a:xfrm>
                <a:off x="6761886" y="2297406"/>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4" name="Oval 21"/>
              <p:cNvSpPr>
                <a:spLocks noChangeArrowheads="1"/>
              </p:cNvSpPr>
              <p:nvPr/>
            </p:nvSpPr>
            <p:spPr bwMode="auto">
              <a:xfrm>
                <a:off x="6765061" y="2262481"/>
                <a:ext cx="152400" cy="508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115" name="Title 1"/>
          <p:cNvSpPr>
            <a:spLocks noGrp="1"/>
          </p:cNvSpPr>
          <p:nvPr>
            <p:ph type="ctrTitle"/>
          </p:nvPr>
        </p:nvSpPr>
        <p:spPr>
          <a:xfrm>
            <a:off x="6095999" y="498764"/>
            <a:ext cx="5256213" cy="697490"/>
          </a:xfrm>
        </p:spPr>
        <p:txBody>
          <a:bodyPr/>
          <a:lstStyle/>
          <a:p>
            <a:r>
              <a:rPr lang="zh-CN" altLang="en-US" b="1" dirty="0" smtClean="0">
                <a:latin typeface="微软雅黑" panose="020B0503020204020204" pitchFamily="34" charset="-122"/>
                <a:ea typeface="微软雅黑" panose="020B0503020204020204" pitchFamily="34" charset="-122"/>
              </a:rPr>
              <a:t>产品调查</a:t>
            </a:r>
            <a:endParaRPr lang="en-AU" b="1" dirty="0">
              <a:latin typeface="微软雅黑" panose="020B0503020204020204" pitchFamily="34" charset="-122"/>
              <a:ea typeface="微软雅黑" panose="020B0503020204020204" pitchFamily="34" charset="-122"/>
            </a:endParaRPr>
          </a:p>
        </p:txBody>
      </p:sp>
      <p:sp>
        <p:nvSpPr>
          <p:cNvPr id="116" name="Subtitle 2"/>
          <p:cNvSpPr>
            <a:spLocks noGrp="1"/>
          </p:cNvSpPr>
          <p:nvPr>
            <p:ph type="subTitle" idx="1"/>
          </p:nvPr>
        </p:nvSpPr>
        <p:spPr>
          <a:xfrm>
            <a:off x="6095999" y="1223964"/>
            <a:ext cx="5256213"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117" name="Text Placeholder 8"/>
          <p:cNvSpPr>
            <a:spLocks noGrp="1"/>
          </p:cNvSpPr>
          <p:nvPr>
            <p:ph type="body" sz="quarter" idx="18"/>
          </p:nvPr>
        </p:nvSpPr>
        <p:spPr>
          <a:xfrm>
            <a:off x="7723162" y="2041578"/>
            <a:ext cx="2011681" cy="335540"/>
          </a:xfrm>
        </p:spPr>
        <p:txBody>
          <a:bodyPr>
            <a:normAutofit lnSpcReduction="10000"/>
          </a:bodyPr>
          <a:lstStyle/>
          <a:p>
            <a:r>
              <a:rPr lang="zh-CN" altLang="en-US" dirty="0"/>
              <a:t>流动性</a:t>
            </a:r>
            <a:endParaRPr lang="zh-CN" altLang="en-US" dirty="0"/>
          </a:p>
        </p:txBody>
      </p:sp>
      <p:sp>
        <p:nvSpPr>
          <p:cNvPr id="119" name="Oval 118"/>
          <p:cNvSpPr/>
          <p:nvPr/>
        </p:nvSpPr>
        <p:spPr>
          <a:xfrm>
            <a:off x="6533757" y="2043180"/>
            <a:ext cx="850613" cy="8506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0" name="Text Placeholder 8"/>
          <p:cNvSpPr>
            <a:spLocks noGrp="1"/>
          </p:cNvSpPr>
          <p:nvPr>
            <p:ph type="body" sz="quarter" idx="18"/>
          </p:nvPr>
        </p:nvSpPr>
        <p:spPr>
          <a:xfrm>
            <a:off x="7723162" y="3272883"/>
            <a:ext cx="2011681" cy="335540"/>
          </a:xfrm>
        </p:spPr>
        <p:txBody>
          <a:bodyPr>
            <a:normAutofit lnSpcReduction="10000"/>
          </a:bodyPr>
          <a:lstStyle/>
          <a:p>
            <a:r>
              <a:rPr lang="zh-CN" altLang="en-US" dirty="0" smtClean="0"/>
              <a:t>家庭</a:t>
            </a:r>
            <a:endParaRPr lang="en-AU" dirty="0"/>
          </a:p>
        </p:txBody>
      </p:sp>
      <p:sp>
        <p:nvSpPr>
          <p:cNvPr id="123" name="Text Placeholder 8"/>
          <p:cNvSpPr>
            <a:spLocks noGrp="1"/>
          </p:cNvSpPr>
          <p:nvPr>
            <p:ph type="body" sz="quarter" idx="18"/>
          </p:nvPr>
        </p:nvSpPr>
        <p:spPr>
          <a:xfrm>
            <a:off x="7723162" y="4522228"/>
            <a:ext cx="2011681" cy="335540"/>
          </a:xfrm>
        </p:spPr>
        <p:txBody>
          <a:bodyPr>
            <a:normAutofit lnSpcReduction="10000"/>
          </a:bodyPr>
          <a:lstStyle/>
          <a:p>
            <a:r>
              <a:rPr lang="zh-CN" altLang="en-US" dirty="0" smtClean="0"/>
              <a:t>安全</a:t>
            </a:r>
            <a:endParaRPr lang="en-AU" dirty="0"/>
          </a:p>
        </p:txBody>
      </p:sp>
      <p:grpSp>
        <p:nvGrpSpPr>
          <p:cNvPr id="126" name="Group 125"/>
          <p:cNvGrpSpPr/>
          <p:nvPr/>
        </p:nvGrpSpPr>
        <p:grpSpPr>
          <a:xfrm>
            <a:off x="1386158" y="4830605"/>
            <a:ext cx="1223309" cy="1241159"/>
            <a:chOff x="2360613" y="2686051"/>
            <a:chExt cx="217488" cy="220662"/>
          </a:xfrm>
          <a:solidFill>
            <a:schemeClr val="bg1"/>
          </a:solidFill>
        </p:grpSpPr>
        <p:sp>
          <p:nvSpPr>
            <p:cNvPr id="127"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8"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9"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30" name="Oval 129"/>
          <p:cNvSpPr/>
          <p:nvPr/>
        </p:nvSpPr>
        <p:spPr>
          <a:xfrm>
            <a:off x="6533757" y="3266716"/>
            <a:ext cx="850613" cy="8506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1" name="Oval 130"/>
          <p:cNvSpPr/>
          <p:nvPr/>
        </p:nvSpPr>
        <p:spPr>
          <a:xfrm>
            <a:off x="6539115" y="4522228"/>
            <a:ext cx="850613" cy="8506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2" name="Shape 56"/>
          <p:cNvSpPr/>
          <p:nvPr/>
        </p:nvSpPr>
        <p:spPr>
          <a:xfrm>
            <a:off x="6799476" y="3548906"/>
            <a:ext cx="292389" cy="259905"/>
          </a:xfrm>
          <a:custGeom>
            <a:avLst/>
            <a:gdLst/>
            <a:ahLst/>
            <a:cxnLst>
              <a:cxn ang="0">
                <a:pos x="wd2" y="hd2"/>
              </a:cxn>
              <a:cxn ang="5400000">
                <a:pos x="wd2" y="hd2"/>
              </a:cxn>
              <a:cxn ang="10800000">
                <a:pos x="wd2" y="hd2"/>
              </a:cxn>
              <a:cxn ang="16200000">
                <a:pos x="wd2" y="hd2"/>
              </a:cxn>
            </a:cxnLst>
            <a:rect l="0" t="0" r="r" b="b"/>
            <a:pathLst>
              <a:path w="21600" h="21600" extrusionOk="0">
                <a:moveTo>
                  <a:pt x="21504" y="6075"/>
                </a:moveTo>
                <a:lnTo>
                  <a:pt x="19439" y="0"/>
                </a:lnTo>
                <a:lnTo>
                  <a:pt x="14503" y="0"/>
                </a:lnTo>
                <a:lnTo>
                  <a:pt x="15451" y="7077"/>
                </a:lnTo>
                <a:cubicBezTo>
                  <a:pt x="15636" y="8413"/>
                  <a:pt x="16936" y="9450"/>
                  <a:pt x="18515" y="9450"/>
                </a:cubicBezTo>
                <a:cubicBezTo>
                  <a:pt x="20219" y="9450"/>
                  <a:pt x="21600" y="8240"/>
                  <a:pt x="21600" y="6750"/>
                </a:cubicBezTo>
                <a:cubicBezTo>
                  <a:pt x="21600" y="6515"/>
                  <a:pt x="21566" y="6291"/>
                  <a:pt x="21504" y="6075"/>
                </a:cubicBezTo>
                <a:close/>
                <a:moveTo>
                  <a:pt x="16800" y="10862"/>
                </a:moveTo>
                <a:lnTo>
                  <a:pt x="16800" y="16200"/>
                </a:lnTo>
                <a:lnTo>
                  <a:pt x="4800" y="16200"/>
                </a:lnTo>
                <a:lnTo>
                  <a:pt x="4800" y="10870"/>
                </a:lnTo>
                <a:cubicBezTo>
                  <a:pt x="4274" y="11083"/>
                  <a:pt x="3696" y="11205"/>
                  <a:pt x="3085" y="11205"/>
                </a:cubicBezTo>
                <a:cubicBezTo>
                  <a:pt x="2851" y="11205"/>
                  <a:pt x="2624" y="11174"/>
                  <a:pt x="2400" y="11139"/>
                </a:cubicBezTo>
                <a:lnTo>
                  <a:pt x="2400" y="19710"/>
                </a:lnTo>
                <a:cubicBezTo>
                  <a:pt x="2400" y="20749"/>
                  <a:pt x="3155" y="21600"/>
                  <a:pt x="4078" y="21600"/>
                </a:cubicBezTo>
                <a:lnTo>
                  <a:pt x="17520" y="21600"/>
                </a:lnTo>
                <a:cubicBezTo>
                  <a:pt x="18444" y="21600"/>
                  <a:pt x="19200" y="20748"/>
                  <a:pt x="19200" y="19710"/>
                </a:cubicBezTo>
                <a:lnTo>
                  <a:pt x="19200" y="11140"/>
                </a:lnTo>
                <a:cubicBezTo>
                  <a:pt x="18974" y="11174"/>
                  <a:pt x="18749" y="11206"/>
                  <a:pt x="18515" y="11206"/>
                </a:cubicBezTo>
                <a:cubicBezTo>
                  <a:pt x="17907" y="11205"/>
                  <a:pt x="17327" y="11081"/>
                  <a:pt x="16800" y="10862"/>
                </a:cubicBezTo>
                <a:close/>
                <a:moveTo>
                  <a:pt x="10800" y="9450"/>
                </a:moveTo>
                <a:cubicBezTo>
                  <a:pt x="12504" y="9450"/>
                  <a:pt x="13885" y="8240"/>
                  <a:pt x="13885" y="6750"/>
                </a:cubicBezTo>
                <a:cubicBezTo>
                  <a:pt x="13885" y="6695"/>
                  <a:pt x="13882" y="6639"/>
                  <a:pt x="13879" y="6587"/>
                </a:cubicBezTo>
                <a:lnTo>
                  <a:pt x="13268" y="0"/>
                </a:lnTo>
                <a:lnTo>
                  <a:pt x="8332" y="0"/>
                </a:lnTo>
                <a:lnTo>
                  <a:pt x="7720" y="6581"/>
                </a:lnTo>
                <a:cubicBezTo>
                  <a:pt x="7717" y="6637"/>
                  <a:pt x="7715" y="6692"/>
                  <a:pt x="7715" y="6750"/>
                </a:cubicBezTo>
                <a:cubicBezTo>
                  <a:pt x="7715" y="8240"/>
                  <a:pt x="9096" y="9450"/>
                  <a:pt x="10800" y="9450"/>
                </a:cubicBezTo>
                <a:close/>
                <a:moveTo>
                  <a:pt x="6148" y="7087"/>
                </a:moveTo>
                <a:lnTo>
                  <a:pt x="7097" y="0"/>
                </a:lnTo>
                <a:lnTo>
                  <a:pt x="2160" y="0"/>
                </a:lnTo>
                <a:lnTo>
                  <a:pt x="97" y="6075"/>
                </a:lnTo>
                <a:cubicBezTo>
                  <a:pt x="34" y="6291"/>
                  <a:pt x="0" y="6515"/>
                  <a:pt x="0" y="6750"/>
                </a:cubicBezTo>
                <a:cubicBezTo>
                  <a:pt x="0" y="8240"/>
                  <a:pt x="1380" y="9450"/>
                  <a:pt x="3085" y="9450"/>
                </a:cubicBezTo>
                <a:cubicBezTo>
                  <a:pt x="4657" y="9450"/>
                  <a:pt x="5957" y="8418"/>
                  <a:pt x="6148" y="7087"/>
                </a:cubicBezTo>
                <a:close/>
              </a:path>
            </a:pathLst>
          </a:custGeom>
          <a:solidFill>
            <a:srgbClr val="FFFFFF"/>
          </a:solidFill>
          <a:ln w="12700" cap="flat">
            <a:noFill/>
            <a:miter lim="400000"/>
          </a:ln>
          <a:effectLst/>
        </p:spPr>
        <p:txBody>
          <a:bodyPr wrap="square" lIns="43656" tIns="43656" rIns="43656" bIns="43656" numCol="1" anchor="ctr">
            <a:noAutofit/>
          </a:bodyPr>
          <a:lstStyle/>
          <a:p>
            <a:pPr lvl="0">
              <a:defRPr sz="3200">
                <a:latin typeface="+mn-lt"/>
                <a:ea typeface="+mn-ea"/>
                <a:cs typeface="+mn-cs"/>
                <a:sym typeface="Helvetica Light"/>
              </a:defRPr>
            </a:pPr>
          </a:p>
        </p:txBody>
      </p:sp>
      <p:sp>
        <p:nvSpPr>
          <p:cNvPr id="134" name="Shape 268"/>
          <p:cNvSpPr/>
          <p:nvPr/>
        </p:nvSpPr>
        <p:spPr>
          <a:xfrm>
            <a:off x="6784863" y="2323855"/>
            <a:ext cx="321613" cy="257288"/>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135" name="Shape 671"/>
          <p:cNvSpPr/>
          <p:nvPr/>
        </p:nvSpPr>
        <p:spPr>
          <a:xfrm>
            <a:off x="6830392" y="4809497"/>
            <a:ext cx="276084" cy="276073"/>
          </a:xfrm>
          <a:custGeom>
            <a:avLst/>
            <a:gdLst/>
            <a:ahLst/>
            <a:cxnLst>
              <a:cxn ang="0">
                <a:pos x="wd2" y="hd2"/>
              </a:cxn>
              <a:cxn ang="5400000">
                <a:pos x="wd2" y="hd2"/>
              </a:cxn>
              <a:cxn ang="10800000">
                <a:pos x="wd2" y="hd2"/>
              </a:cxn>
              <a:cxn ang="16200000">
                <a:pos x="wd2" y="hd2"/>
              </a:cxn>
            </a:cxnLst>
            <a:rect l="0" t="0" r="r" b="b"/>
            <a:pathLst>
              <a:path w="21600" h="21600" extrusionOk="0">
                <a:moveTo>
                  <a:pt x="14895" y="15576"/>
                </a:moveTo>
                <a:cubicBezTo>
                  <a:pt x="12143" y="16865"/>
                  <a:pt x="9843" y="18851"/>
                  <a:pt x="8177" y="21277"/>
                </a:cubicBezTo>
                <a:cubicBezTo>
                  <a:pt x="9016" y="21487"/>
                  <a:pt x="9894" y="21600"/>
                  <a:pt x="10799" y="21600"/>
                </a:cubicBezTo>
                <a:cubicBezTo>
                  <a:pt x="12428" y="21600"/>
                  <a:pt x="13971" y="21237"/>
                  <a:pt x="15356" y="20591"/>
                </a:cubicBezTo>
                <a:cubicBezTo>
                  <a:pt x="15579" y="19502"/>
                  <a:pt x="15697" y="18376"/>
                  <a:pt x="15697" y="17223"/>
                </a:cubicBezTo>
                <a:cubicBezTo>
                  <a:pt x="15697" y="16807"/>
                  <a:pt x="15678" y="16393"/>
                  <a:pt x="15646" y="15985"/>
                </a:cubicBezTo>
                <a:cubicBezTo>
                  <a:pt x="15369" y="15896"/>
                  <a:pt x="15114" y="15759"/>
                  <a:pt x="14895" y="15576"/>
                </a:cubicBezTo>
                <a:close/>
                <a:moveTo>
                  <a:pt x="18049" y="2795"/>
                </a:moveTo>
                <a:cubicBezTo>
                  <a:pt x="16317" y="2963"/>
                  <a:pt x="14665" y="3399"/>
                  <a:pt x="13127" y="4049"/>
                </a:cubicBezTo>
                <a:cubicBezTo>
                  <a:pt x="13134" y="4126"/>
                  <a:pt x="13139" y="4202"/>
                  <a:pt x="13139" y="4280"/>
                </a:cubicBezTo>
                <a:cubicBezTo>
                  <a:pt x="13139" y="4643"/>
                  <a:pt x="13052" y="4984"/>
                  <a:pt x="12903" y="5288"/>
                </a:cubicBezTo>
                <a:cubicBezTo>
                  <a:pt x="14442" y="7095"/>
                  <a:pt x="15635" y="9197"/>
                  <a:pt x="16388" y="11500"/>
                </a:cubicBezTo>
                <a:cubicBezTo>
                  <a:pt x="17324" y="11518"/>
                  <a:pt x="18122" y="12089"/>
                  <a:pt x="18466" y="12902"/>
                </a:cubicBezTo>
                <a:cubicBezTo>
                  <a:pt x="19506" y="12797"/>
                  <a:pt x="20518" y="12597"/>
                  <a:pt x="21492" y="12311"/>
                </a:cubicBezTo>
                <a:cubicBezTo>
                  <a:pt x="21563" y="11818"/>
                  <a:pt x="21600" y="11313"/>
                  <a:pt x="21600" y="10800"/>
                </a:cubicBezTo>
                <a:cubicBezTo>
                  <a:pt x="21599" y="7626"/>
                  <a:pt x="20230" y="4770"/>
                  <a:pt x="18049" y="2795"/>
                </a:cubicBezTo>
                <a:close/>
                <a:moveTo>
                  <a:pt x="13739" y="14350"/>
                </a:moveTo>
                <a:cubicBezTo>
                  <a:pt x="11072" y="13907"/>
                  <a:pt x="8601" y="12889"/>
                  <a:pt x="6449" y="11434"/>
                </a:cubicBezTo>
                <a:cubicBezTo>
                  <a:pt x="6099" y="11648"/>
                  <a:pt x="5689" y="11773"/>
                  <a:pt x="5251" y="11773"/>
                </a:cubicBezTo>
                <a:cubicBezTo>
                  <a:pt x="5087" y="11773"/>
                  <a:pt x="4931" y="11756"/>
                  <a:pt x="4779" y="11725"/>
                </a:cubicBezTo>
                <a:cubicBezTo>
                  <a:pt x="3749" y="13676"/>
                  <a:pt x="3091" y="15853"/>
                  <a:pt x="2902" y="18163"/>
                </a:cubicBezTo>
                <a:cubicBezTo>
                  <a:pt x="3930" y="19266"/>
                  <a:pt x="5183" y="20154"/>
                  <a:pt x="6593" y="20751"/>
                </a:cubicBezTo>
                <a:cubicBezTo>
                  <a:pt x="8345" y="18059"/>
                  <a:pt x="10791" y="15834"/>
                  <a:pt x="13739" y="14350"/>
                </a:cubicBezTo>
                <a:close/>
                <a:moveTo>
                  <a:pt x="17257" y="15907"/>
                </a:moveTo>
                <a:cubicBezTo>
                  <a:pt x="17287" y="16343"/>
                  <a:pt x="17305" y="16781"/>
                  <a:pt x="17305" y="17223"/>
                </a:cubicBezTo>
                <a:cubicBezTo>
                  <a:pt x="17305" y="18003"/>
                  <a:pt x="17255" y="18771"/>
                  <a:pt x="17162" y="19525"/>
                </a:cubicBezTo>
                <a:cubicBezTo>
                  <a:pt x="18993" y="18189"/>
                  <a:pt x="20388" y="16288"/>
                  <a:pt x="21091" y="14080"/>
                </a:cubicBezTo>
                <a:cubicBezTo>
                  <a:pt x="20257" y="14282"/>
                  <a:pt x="19403" y="14426"/>
                  <a:pt x="18530" y="14508"/>
                </a:cubicBezTo>
                <a:cubicBezTo>
                  <a:pt x="18327" y="15139"/>
                  <a:pt x="17859" y="15646"/>
                  <a:pt x="17257" y="15907"/>
                </a:cubicBezTo>
                <a:close/>
                <a:moveTo>
                  <a:pt x="14276" y="12805"/>
                </a:moveTo>
                <a:cubicBezTo>
                  <a:pt x="14419" y="12507"/>
                  <a:pt x="14622" y="12243"/>
                  <a:pt x="14874" y="12035"/>
                </a:cubicBezTo>
                <a:cubicBezTo>
                  <a:pt x="14195" y="9949"/>
                  <a:pt x="13121" y="8039"/>
                  <a:pt x="11737" y="6396"/>
                </a:cubicBezTo>
                <a:cubicBezTo>
                  <a:pt x="11463" y="6514"/>
                  <a:pt x="11160" y="6577"/>
                  <a:pt x="10841" y="6577"/>
                </a:cubicBezTo>
                <a:cubicBezTo>
                  <a:pt x="10342" y="6577"/>
                  <a:pt x="9882" y="6417"/>
                  <a:pt x="9506" y="6149"/>
                </a:cubicBezTo>
                <a:cubicBezTo>
                  <a:pt x="8672" y="6781"/>
                  <a:pt x="7901" y="7491"/>
                  <a:pt x="7200" y="8265"/>
                </a:cubicBezTo>
                <a:cubicBezTo>
                  <a:pt x="7421" y="8616"/>
                  <a:pt x="7549" y="9031"/>
                  <a:pt x="7549" y="9475"/>
                </a:cubicBezTo>
                <a:cubicBezTo>
                  <a:pt x="7549" y="9714"/>
                  <a:pt x="7512" y="9945"/>
                  <a:pt x="7444" y="10163"/>
                </a:cubicBezTo>
                <a:cubicBezTo>
                  <a:pt x="9459" y="11509"/>
                  <a:pt x="11779" y="12434"/>
                  <a:pt x="14276" y="12805"/>
                </a:cubicBezTo>
                <a:close/>
                <a:moveTo>
                  <a:pt x="10842" y="1983"/>
                </a:moveTo>
                <a:cubicBezTo>
                  <a:pt x="11448" y="1983"/>
                  <a:pt x="11998" y="2218"/>
                  <a:pt x="12410" y="2604"/>
                </a:cubicBezTo>
                <a:cubicBezTo>
                  <a:pt x="13609" y="2088"/>
                  <a:pt x="14870" y="1691"/>
                  <a:pt x="16184" y="1439"/>
                </a:cubicBezTo>
                <a:cubicBezTo>
                  <a:pt x="14598" y="525"/>
                  <a:pt x="12760" y="0"/>
                  <a:pt x="10799" y="0"/>
                </a:cubicBezTo>
                <a:cubicBezTo>
                  <a:pt x="9463" y="0"/>
                  <a:pt x="8183" y="245"/>
                  <a:pt x="7001" y="690"/>
                </a:cubicBezTo>
                <a:cubicBezTo>
                  <a:pt x="7938" y="1154"/>
                  <a:pt x="8833" y="1694"/>
                  <a:pt x="9673" y="2304"/>
                </a:cubicBezTo>
                <a:cubicBezTo>
                  <a:pt x="10017" y="2100"/>
                  <a:pt x="10415" y="1983"/>
                  <a:pt x="10842" y="1983"/>
                </a:cubicBezTo>
                <a:close/>
                <a:moveTo>
                  <a:pt x="2953" y="9475"/>
                </a:moveTo>
                <a:cubicBezTo>
                  <a:pt x="2953" y="9153"/>
                  <a:pt x="3021" y="8845"/>
                  <a:pt x="3140" y="8568"/>
                </a:cubicBezTo>
                <a:cubicBezTo>
                  <a:pt x="2402" y="7756"/>
                  <a:pt x="1735" y="6882"/>
                  <a:pt x="1150" y="5952"/>
                </a:cubicBezTo>
                <a:cubicBezTo>
                  <a:pt x="417" y="7409"/>
                  <a:pt x="0" y="9057"/>
                  <a:pt x="0" y="10801"/>
                </a:cubicBezTo>
                <a:cubicBezTo>
                  <a:pt x="0" y="12819"/>
                  <a:pt x="556" y="14708"/>
                  <a:pt x="1520" y="16324"/>
                </a:cubicBezTo>
                <a:cubicBezTo>
                  <a:pt x="1865" y="14382"/>
                  <a:pt x="2519" y="12546"/>
                  <a:pt x="3421" y="10863"/>
                </a:cubicBezTo>
                <a:cubicBezTo>
                  <a:pt x="3128" y="10478"/>
                  <a:pt x="2953" y="9996"/>
                  <a:pt x="2953" y="9475"/>
                </a:cubicBezTo>
                <a:close/>
                <a:moveTo>
                  <a:pt x="5252" y="7178"/>
                </a:moveTo>
                <a:cubicBezTo>
                  <a:pt x="5486" y="7178"/>
                  <a:pt x="5714" y="7212"/>
                  <a:pt x="5928" y="7279"/>
                </a:cubicBezTo>
                <a:cubicBezTo>
                  <a:pt x="6738" y="6372"/>
                  <a:pt x="7636" y="5546"/>
                  <a:pt x="8608" y="4814"/>
                </a:cubicBezTo>
                <a:cubicBezTo>
                  <a:pt x="8567" y="4643"/>
                  <a:pt x="8545" y="4463"/>
                  <a:pt x="8545" y="4280"/>
                </a:cubicBezTo>
                <a:cubicBezTo>
                  <a:pt x="8545" y="4025"/>
                  <a:pt x="8587" y="3780"/>
                  <a:pt x="8664" y="3551"/>
                </a:cubicBezTo>
                <a:cubicBezTo>
                  <a:pt x="7574" y="2771"/>
                  <a:pt x="6390" y="2115"/>
                  <a:pt x="5130" y="1609"/>
                </a:cubicBezTo>
                <a:cubicBezTo>
                  <a:pt x="3950" y="2339"/>
                  <a:pt x="2920" y="3289"/>
                  <a:pt x="2099" y="4404"/>
                </a:cubicBezTo>
                <a:cubicBezTo>
                  <a:pt x="2708" y="5484"/>
                  <a:pt x="3432" y="6490"/>
                  <a:pt x="4256" y="7406"/>
                </a:cubicBezTo>
                <a:cubicBezTo>
                  <a:pt x="4557" y="7261"/>
                  <a:pt x="4893" y="7178"/>
                  <a:pt x="5252" y="717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nvGrpSpPr>
          <p:cNvPr id="141" name="Group 140"/>
          <p:cNvGrpSpPr/>
          <p:nvPr/>
        </p:nvGrpSpPr>
        <p:grpSpPr>
          <a:xfrm>
            <a:off x="1164904" y="-328637"/>
            <a:ext cx="1188753" cy="1188753"/>
            <a:chOff x="819540" y="2137662"/>
            <a:chExt cx="535758" cy="535758"/>
          </a:xfrm>
        </p:grpSpPr>
        <p:sp>
          <p:nvSpPr>
            <p:cNvPr id="142" name="Oval 141"/>
            <p:cNvSpPr/>
            <p:nvPr/>
          </p:nvSpPr>
          <p:spPr>
            <a:xfrm>
              <a:off x="819540" y="2137662"/>
              <a:ext cx="535758" cy="535758"/>
            </a:xfrm>
            <a:prstGeom prst="ellipse">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43" name="Group 142"/>
            <p:cNvGrpSpPr/>
            <p:nvPr/>
          </p:nvGrpSpPr>
          <p:grpSpPr>
            <a:xfrm>
              <a:off x="921964" y="2236435"/>
              <a:ext cx="330910" cy="348211"/>
              <a:chOff x="1641475" y="2428876"/>
              <a:chExt cx="242888" cy="255587"/>
            </a:xfrm>
            <a:solidFill>
              <a:schemeClr val="bg1"/>
            </a:solidFill>
          </p:grpSpPr>
          <p:sp>
            <p:nvSpPr>
              <p:cNvPr id="144"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5"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6"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7"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8"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125" name="Text Placeholder 9"/>
          <p:cNvSpPr txBox="1"/>
          <p:nvPr/>
        </p:nvSpPr>
        <p:spPr>
          <a:xfrm>
            <a:off x="7723162" y="2347241"/>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133" name="Text Placeholder 9"/>
          <p:cNvSpPr txBox="1"/>
          <p:nvPr/>
        </p:nvSpPr>
        <p:spPr>
          <a:xfrm>
            <a:off x="7764726" y="3576853"/>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136" name="Text Placeholder 9"/>
          <p:cNvSpPr txBox="1"/>
          <p:nvPr/>
        </p:nvSpPr>
        <p:spPr>
          <a:xfrm>
            <a:off x="7764726" y="4850674"/>
            <a:ext cx="1918758"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
                                        <p:tgtEl>
                                          <p:spTgt spid="2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p:cTn id="15" dur="50" fill="hold"/>
                                        <p:tgtEl>
                                          <p:spTgt spid="75"/>
                                        </p:tgtEl>
                                        <p:attrNameLst>
                                          <p:attrName>ppt_w</p:attrName>
                                        </p:attrNameLst>
                                      </p:cBhvr>
                                      <p:tavLst>
                                        <p:tav tm="0">
                                          <p:val>
                                            <p:fltVal val="0"/>
                                          </p:val>
                                        </p:tav>
                                        <p:tav tm="100000">
                                          <p:val>
                                            <p:strVal val="#ppt_w"/>
                                          </p:val>
                                        </p:tav>
                                      </p:tavLst>
                                    </p:anim>
                                    <p:anim calcmode="lin" valueType="num">
                                      <p:cBhvr>
                                        <p:cTn id="16" dur="50" fill="hold"/>
                                        <p:tgtEl>
                                          <p:spTgt spid="75"/>
                                        </p:tgtEl>
                                        <p:attrNameLst>
                                          <p:attrName>ppt_h</p:attrName>
                                        </p:attrNameLst>
                                      </p:cBhvr>
                                      <p:tavLst>
                                        <p:tav tm="0">
                                          <p:val>
                                            <p:fltVal val="0"/>
                                          </p:val>
                                        </p:tav>
                                        <p:tav tm="100000">
                                          <p:val>
                                            <p:strVal val="#ppt_h"/>
                                          </p:val>
                                        </p:tav>
                                      </p:tavLst>
                                    </p:anim>
                                    <p:animEffect transition="in" filter="fade">
                                      <p:cBhvr>
                                        <p:cTn id="17" dur="50"/>
                                        <p:tgtEl>
                                          <p:spTgt spid="7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81"/>
                                        </p:tgtEl>
                                        <p:attrNameLst>
                                          <p:attrName>style.visibility</p:attrName>
                                        </p:attrNameLst>
                                      </p:cBhvr>
                                      <p:to>
                                        <p:strVal val="visible"/>
                                      </p:to>
                                    </p:set>
                                    <p:anim calcmode="lin" valueType="num">
                                      <p:cBhvr>
                                        <p:cTn id="21" dur="50" fill="hold"/>
                                        <p:tgtEl>
                                          <p:spTgt spid="81"/>
                                        </p:tgtEl>
                                        <p:attrNameLst>
                                          <p:attrName>ppt_w</p:attrName>
                                        </p:attrNameLst>
                                      </p:cBhvr>
                                      <p:tavLst>
                                        <p:tav tm="0">
                                          <p:val>
                                            <p:fltVal val="0"/>
                                          </p:val>
                                        </p:tav>
                                        <p:tav tm="100000">
                                          <p:val>
                                            <p:strVal val="#ppt_w"/>
                                          </p:val>
                                        </p:tav>
                                      </p:tavLst>
                                    </p:anim>
                                    <p:anim calcmode="lin" valueType="num">
                                      <p:cBhvr>
                                        <p:cTn id="22" dur="50" fill="hold"/>
                                        <p:tgtEl>
                                          <p:spTgt spid="81"/>
                                        </p:tgtEl>
                                        <p:attrNameLst>
                                          <p:attrName>ppt_h</p:attrName>
                                        </p:attrNameLst>
                                      </p:cBhvr>
                                      <p:tavLst>
                                        <p:tav tm="0">
                                          <p:val>
                                            <p:fltVal val="0"/>
                                          </p:val>
                                        </p:tav>
                                        <p:tav tm="100000">
                                          <p:val>
                                            <p:strVal val="#ppt_h"/>
                                          </p:val>
                                        </p:tav>
                                      </p:tavLst>
                                    </p:anim>
                                    <p:animEffect transition="in" filter="fade">
                                      <p:cBhvr>
                                        <p:cTn id="23" dur="50"/>
                                        <p:tgtEl>
                                          <p:spTgt spid="8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p:cTn id="27" dur="50" fill="hold"/>
                                        <p:tgtEl>
                                          <p:spTgt spid="89"/>
                                        </p:tgtEl>
                                        <p:attrNameLst>
                                          <p:attrName>ppt_w</p:attrName>
                                        </p:attrNameLst>
                                      </p:cBhvr>
                                      <p:tavLst>
                                        <p:tav tm="0">
                                          <p:val>
                                            <p:fltVal val="0"/>
                                          </p:val>
                                        </p:tav>
                                        <p:tav tm="100000">
                                          <p:val>
                                            <p:strVal val="#ppt_w"/>
                                          </p:val>
                                        </p:tav>
                                      </p:tavLst>
                                    </p:anim>
                                    <p:anim calcmode="lin" valueType="num">
                                      <p:cBhvr>
                                        <p:cTn id="28" dur="50" fill="hold"/>
                                        <p:tgtEl>
                                          <p:spTgt spid="89"/>
                                        </p:tgtEl>
                                        <p:attrNameLst>
                                          <p:attrName>ppt_h</p:attrName>
                                        </p:attrNameLst>
                                      </p:cBhvr>
                                      <p:tavLst>
                                        <p:tav tm="0">
                                          <p:val>
                                            <p:fltVal val="0"/>
                                          </p:val>
                                        </p:tav>
                                        <p:tav tm="100000">
                                          <p:val>
                                            <p:strVal val="#ppt_h"/>
                                          </p:val>
                                        </p:tav>
                                      </p:tavLst>
                                    </p:anim>
                                    <p:animEffect transition="in" filter="fade">
                                      <p:cBhvr>
                                        <p:cTn id="29" dur="50"/>
                                        <p:tgtEl>
                                          <p:spTgt spid="89"/>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 fill="hold"/>
                                        <p:tgtEl>
                                          <p:spTgt spid="50"/>
                                        </p:tgtEl>
                                        <p:attrNameLst>
                                          <p:attrName>ppt_w</p:attrName>
                                        </p:attrNameLst>
                                      </p:cBhvr>
                                      <p:tavLst>
                                        <p:tav tm="0">
                                          <p:val>
                                            <p:fltVal val="0"/>
                                          </p:val>
                                        </p:tav>
                                        <p:tav tm="100000">
                                          <p:val>
                                            <p:strVal val="#ppt_w"/>
                                          </p:val>
                                        </p:tav>
                                      </p:tavLst>
                                    </p:anim>
                                    <p:anim calcmode="lin" valueType="num">
                                      <p:cBhvr>
                                        <p:cTn id="34" dur="50" fill="hold"/>
                                        <p:tgtEl>
                                          <p:spTgt spid="50"/>
                                        </p:tgtEl>
                                        <p:attrNameLst>
                                          <p:attrName>ppt_h</p:attrName>
                                        </p:attrNameLst>
                                      </p:cBhvr>
                                      <p:tavLst>
                                        <p:tav tm="0">
                                          <p:val>
                                            <p:fltVal val="0"/>
                                          </p:val>
                                        </p:tav>
                                        <p:tav tm="100000">
                                          <p:val>
                                            <p:strVal val="#ppt_h"/>
                                          </p:val>
                                        </p:tav>
                                      </p:tavLst>
                                    </p:anim>
                                    <p:animEffect transition="in" filter="fade">
                                      <p:cBhvr>
                                        <p:cTn id="35" dur="50"/>
                                        <p:tgtEl>
                                          <p:spTgt spid="50"/>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 fill="hold"/>
                                        <p:tgtEl>
                                          <p:spTgt spid="61"/>
                                        </p:tgtEl>
                                        <p:attrNameLst>
                                          <p:attrName>ppt_w</p:attrName>
                                        </p:attrNameLst>
                                      </p:cBhvr>
                                      <p:tavLst>
                                        <p:tav tm="0">
                                          <p:val>
                                            <p:fltVal val="0"/>
                                          </p:val>
                                        </p:tav>
                                        <p:tav tm="100000">
                                          <p:val>
                                            <p:strVal val="#ppt_w"/>
                                          </p:val>
                                        </p:tav>
                                      </p:tavLst>
                                    </p:anim>
                                    <p:anim calcmode="lin" valueType="num">
                                      <p:cBhvr>
                                        <p:cTn id="40" dur="50" fill="hold"/>
                                        <p:tgtEl>
                                          <p:spTgt spid="61"/>
                                        </p:tgtEl>
                                        <p:attrNameLst>
                                          <p:attrName>ppt_h</p:attrName>
                                        </p:attrNameLst>
                                      </p:cBhvr>
                                      <p:tavLst>
                                        <p:tav tm="0">
                                          <p:val>
                                            <p:fltVal val="0"/>
                                          </p:val>
                                        </p:tav>
                                        <p:tav tm="100000">
                                          <p:val>
                                            <p:strVal val="#ppt_h"/>
                                          </p:val>
                                        </p:tav>
                                      </p:tavLst>
                                    </p:anim>
                                    <p:animEffect transition="in" filter="fade">
                                      <p:cBhvr>
                                        <p:cTn id="41" dur="50"/>
                                        <p:tgtEl>
                                          <p:spTgt spid="61"/>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 fill="hold"/>
                                        <p:tgtEl>
                                          <p:spTgt spid="36"/>
                                        </p:tgtEl>
                                        <p:attrNameLst>
                                          <p:attrName>ppt_w</p:attrName>
                                        </p:attrNameLst>
                                      </p:cBhvr>
                                      <p:tavLst>
                                        <p:tav tm="0">
                                          <p:val>
                                            <p:fltVal val="0"/>
                                          </p:val>
                                        </p:tav>
                                        <p:tav tm="100000">
                                          <p:val>
                                            <p:strVal val="#ppt_w"/>
                                          </p:val>
                                        </p:tav>
                                      </p:tavLst>
                                    </p:anim>
                                    <p:anim calcmode="lin" valueType="num">
                                      <p:cBhvr>
                                        <p:cTn id="46" dur="50" fill="hold"/>
                                        <p:tgtEl>
                                          <p:spTgt spid="36"/>
                                        </p:tgtEl>
                                        <p:attrNameLst>
                                          <p:attrName>ppt_h</p:attrName>
                                        </p:attrNameLst>
                                      </p:cBhvr>
                                      <p:tavLst>
                                        <p:tav tm="0">
                                          <p:val>
                                            <p:fltVal val="0"/>
                                          </p:val>
                                        </p:tav>
                                        <p:tav tm="100000">
                                          <p:val>
                                            <p:strVal val="#ppt_h"/>
                                          </p:val>
                                        </p:tav>
                                      </p:tavLst>
                                    </p:anim>
                                    <p:animEffect transition="in" filter="fade">
                                      <p:cBhvr>
                                        <p:cTn id="47" dur="50"/>
                                        <p:tgtEl>
                                          <p:spTgt spid="36"/>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p:cTn id="51" dur="50" fill="hold"/>
                                        <p:tgtEl>
                                          <p:spTgt spid="43"/>
                                        </p:tgtEl>
                                        <p:attrNameLst>
                                          <p:attrName>ppt_w</p:attrName>
                                        </p:attrNameLst>
                                      </p:cBhvr>
                                      <p:tavLst>
                                        <p:tav tm="0">
                                          <p:val>
                                            <p:fltVal val="0"/>
                                          </p:val>
                                        </p:tav>
                                        <p:tav tm="100000">
                                          <p:val>
                                            <p:strVal val="#ppt_w"/>
                                          </p:val>
                                        </p:tav>
                                      </p:tavLst>
                                    </p:anim>
                                    <p:anim calcmode="lin" valueType="num">
                                      <p:cBhvr>
                                        <p:cTn id="52" dur="50" fill="hold"/>
                                        <p:tgtEl>
                                          <p:spTgt spid="43"/>
                                        </p:tgtEl>
                                        <p:attrNameLst>
                                          <p:attrName>ppt_h</p:attrName>
                                        </p:attrNameLst>
                                      </p:cBhvr>
                                      <p:tavLst>
                                        <p:tav tm="0">
                                          <p:val>
                                            <p:fltVal val="0"/>
                                          </p:val>
                                        </p:tav>
                                        <p:tav tm="100000">
                                          <p:val>
                                            <p:strVal val="#ppt_h"/>
                                          </p:val>
                                        </p:tav>
                                      </p:tavLst>
                                    </p:anim>
                                    <p:animEffect transition="in" filter="fade">
                                      <p:cBhvr>
                                        <p:cTn id="53" dur="50"/>
                                        <p:tgtEl>
                                          <p:spTgt spid="43"/>
                                        </p:tgtEl>
                                      </p:cBhvr>
                                    </p:animEffect>
                                  </p:childTnLst>
                                </p:cTn>
                              </p:par>
                            </p:childTnLst>
                          </p:cTn>
                        </p:par>
                        <p:par>
                          <p:cTn id="54" fill="hold">
                            <p:stCondLst>
                              <p:cond delay="4500"/>
                            </p:stCondLst>
                            <p:childTnLst>
                              <p:par>
                                <p:cTn id="55" presetID="53" presetClass="entr" presetSubtype="16" fill="hold" nodeType="afterEffect">
                                  <p:stCondLst>
                                    <p:cond delay="0"/>
                                  </p:stCondLst>
                                  <p:childTnLst>
                                    <p:set>
                                      <p:cBhvr>
                                        <p:cTn id="56" dur="1" fill="hold">
                                          <p:stCondLst>
                                            <p:cond delay="0"/>
                                          </p:stCondLst>
                                        </p:cTn>
                                        <p:tgtEl>
                                          <p:spTgt spid="53"/>
                                        </p:tgtEl>
                                        <p:attrNameLst>
                                          <p:attrName>style.visibility</p:attrName>
                                        </p:attrNameLst>
                                      </p:cBhvr>
                                      <p:to>
                                        <p:strVal val="visible"/>
                                      </p:to>
                                    </p:set>
                                    <p:anim calcmode="lin" valueType="num">
                                      <p:cBhvr>
                                        <p:cTn id="57" dur="50" fill="hold"/>
                                        <p:tgtEl>
                                          <p:spTgt spid="53"/>
                                        </p:tgtEl>
                                        <p:attrNameLst>
                                          <p:attrName>ppt_w</p:attrName>
                                        </p:attrNameLst>
                                      </p:cBhvr>
                                      <p:tavLst>
                                        <p:tav tm="0">
                                          <p:val>
                                            <p:fltVal val="0"/>
                                          </p:val>
                                        </p:tav>
                                        <p:tav tm="100000">
                                          <p:val>
                                            <p:strVal val="#ppt_w"/>
                                          </p:val>
                                        </p:tav>
                                      </p:tavLst>
                                    </p:anim>
                                    <p:anim calcmode="lin" valueType="num">
                                      <p:cBhvr>
                                        <p:cTn id="58" dur="50" fill="hold"/>
                                        <p:tgtEl>
                                          <p:spTgt spid="53"/>
                                        </p:tgtEl>
                                        <p:attrNameLst>
                                          <p:attrName>ppt_h</p:attrName>
                                        </p:attrNameLst>
                                      </p:cBhvr>
                                      <p:tavLst>
                                        <p:tav tm="0">
                                          <p:val>
                                            <p:fltVal val="0"/>
                                          </p:val>
                                        </p:tav>
                                        <p:tav tm="100000">
                                          <p:val>
                                            <p:strVal val="#ppt_h"/>
                                          </p:val>
                                        </p:tav>
                                      </p:tavLst>
                                    </p:anim>
                                    <p:animEffect transition="in" filter="fade">
                                      <p:cBhvr>
                                        <p:cTn id="59" dur="50"/>
                                        <p:tgtEl>
                                          <p:spTgt spid="53"/>
                                        </p:tgtEl>
                                      </p:cBhvr>
                                    </p:animEffect>
                                  </p:childTnLst>
                                </p:cTn>
                              </p:par>
                            </p:childTnLst>
                          </p:cTn>
                        </p:par>
                        <p:par>
                          <p:cTn id="60" fill="hold">
                            <p:stCondLst>
                              <p:cond delay="5000"/>
                            </p:stCondLst>
                            <p:childTnLst>
                              <p:par>
                                <p:cTn id="61" presetID="53" presetClass="entr" presetSubtype="16" fill="hold" nodeType="after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 fill="hold"/>
                                        <p:tgtEl>
                                          <p:spTgt spid="58"/>
                                        </p:tgtEl>
                                        <p:attrNameLst>
                                          <p:attrName>ppt_w</p:attrName>
                                        </p:attrNameLst>
                                      </p:cBhvr>
                                      <p:tavLst>
                                        <p:tav tm="0">
                                          <p:val>
                                            <p:fltVal val="0"/>
                                          </p:val>
                                        </p:tav>
                                        <p:tav tm="100000">
                                          <p:val>
                                            <p:strVal val="#ppt_w"/>
                                          </p:val>
                                        </p:tav>
                                      </p:tavLst>
                                    </p:anim>
                                    <p:anim calcmode="lin" valueType="num">
                                      <p:cBhvr>
                                        <p:cTn id="64" dur="50" fill="hold"/>
                                        <p:tgtEl>
                                          <p:spTgt spid="58"/>
                                        </p:tgtEl>
                                        <p:attrNameLst>
                                          <p:attrName>ppt_h</p:attrName>
                                        </p:attrNameLst>
                                      </p:cBhvr>
                                      <p:tavLst>
                                        <p:tav tm="0">
                                          <p:val>
                                            <p:fltVal val="0"/>
                                          </p:val>
                                        </p:tav>
                                        <p:tav tm="100000">
                                          <p:val>
                                            <p:strVal val="#ppt_h"/>
                                          </p:val>
                                        </p:tav>
                                      </p:tavLst>
                                    </p:anim>
                                    <p:animEffect transition="in" filter="fade">
                                      <p:cBhvr>
                                        <p:cTn id="65" dur="50"/>
                                        <p:tgtEl>
                                          <p:spTgt spid="58"/>
                                        </p:tgtEl>
                                      </p:cBhvr>
                                    </p:animEffect>
                                  </p:childTnLst>
                                </p:cTn>
                              </p:par>
                            </p:childTnLst>
                          </p:cTn>
                        </p:par>
                        <p:par>
                          <p:cTn id="66" fill="hold">
                            <p:stCondLst>
                              <p:cond delay="5500"/>
                            </p:stCondLst>
                            <p:childTnLst>
                              <p:par>
                                <p:cTn id="67" presetID="53" presetClass="entr" presetSubtype="16" fill="hold"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p:cTn id="69" dur="50" fill="hold"/>
                                        <p:tgtEl>
                                          <p:spTgt spid="70"/>
                                        </p:tgtEl>
                                        <p:attrNameLst>
                                          <p:attrName>ppt_w</p:attrName>
                                        </p:attrNameLst>
                                      </p:cBhvr>
                                      <p:tavLst>
                                        <p:tav tm="0">
                                          <p:val>
                                            <p:fltVal val="0"/>
                                          </p:val>
                                        </p:tav>
                                        <p:tav tm="100000">
                                          <p:val>
                                            <p:strVal val="#ppt_w"/>
                                          </p:val>
                                        </p:tav>
                                      </p:tavLst>
                                    </p:anim>
                                    <p:anim calcmode="lin" valueType="num">
                                      <p:cBhvr>
                                        <p:cTn id="70" dur="50" fill="hold"/>
                                        <p:tgtEl>
                                          <p:spTgt spid="70"/>
                                        </p:tgtEl>
                                        <p:attrNameLst>
                                          <p:attrName>ppt_h</p:attrName>
                                        </p:attrNameLst>
                                      </p:cBhvr>
                                      <p:tavLst>
                                        <p:tav tm="0">
                                          <p:val>
                                            <p:fltVal val="0"/>
                                          </p:val>
                                        </p:tav>
                                        <p:tav tm="100000">
                                          <p:val>
                                            <p:strVal val="#ppt_h"/>
                                          </p:val>
                                        </p:tav>
                                      </p:tavLst>
                                    </p:anim>
                                    <p:animEffect transition="in" filter="fade">
                                      <p:cBhvr>
                                        <p:cTn id="71" dur="50"/>
                                        <p:tgtEl>
                                          <p:spTgt spid="70"/>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78"/>
                                        </p:tgtEl>
                                        <p:attrNameLst>
                                          <p:attrName>style.visibility</p:attrName>
                                        </p:attrNameLst>
                                      </p:cBhvr>
                                      <p:to>
                                        <p:strVal val="visible"/>
                                      </p:to>
                                    </p:set>
                                    <p:anim calcmode="lin" valueType="num">
                                      <p:cBhvr>
                                        <p:cTn id="75" dur="50" fill="hold"/>
                                        <p:tgtEl>
                                          <p:spTgt spid="78"/>
                                        </p:tgtEl>
                                        <p:attrNameLst>
                                          <p:attrName>ppt_w</p:attrName>
                                        </p:attrNameLst>
                                      </p:cBhvr>
                                      <p:tavLst>
                                        <p:tav tm="0">
                                          <p:val>
                                            <p:fltVal val="0"/>
                                          </p:val>
                                        </p:tav>
                                        <p:tav tm="100000">
                                          <p:val>
                                            <p:strVal val="#ppt_w"/>
                                          </p:val>
                                        </p:tav>
                                      </p:tavLst>
                                    </p:anim>
                                    <p:anim calcmode="lin" valueType="num">
                                      <p:cBhvr>
                                        <p:cTn id="76" dur="50" fill="hold"/>
                                        <p:tgtEl>
                                          <p:spTgt spid="78"/>
                                        </p:tgtEl>
                                        <p:attrNameLst>
                                          <p:attrName>ppt_h</p:attrName>
                                        </p:attrNameLst>
                                      </p:cBhvr>
                                      <p:tavLst>
                                        <p:tav tm="0">
                                          <p:val>
                                            <p:fltVal val="0"/>
                                          </p:val>
                                        </p:tav>
                                        <p:tav tm="100000">
                                          <p:val>
                                            <p:strVal val="#ppt_h"/>
                                          </p:val>
                                        </p:tav>
                                      </p:tavLst>
                                    </p:anim>
                                    <p:animEffect transition="in" filter="fade">
                                      <p:cBhvr>
                                        <p:cTn id="77" dur="50"/>
                                        <p:tgtEl>
                                          <p:spTgt spid="78"/>
                                        </p:tgtEl>
                                      </p:cBhvr>
                                    </p:animEffect>
                                  </p:childTnLst>
                                </p:cTn>
                              </p:par>
                            </p:childTnLst>
                          </p:cTn>
                        </p:par>
                        <p:par>
                          <p:cTn id="78" fill="hold">
                            <p:stCondLst>
                              <p:cond delay="6500"/>
                            </p:stCondLst>
                            <p:childTnLst>
                              <p:par>
                                <p:cTn id="79" presetID="53" presetClass="entr" presetSubtype="16" fill="hold" nodeType="after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50" fill="hold"/>
                                        <p:tgtEl>
                                          <p:spTgt spid="94"/>
                                        </p:tgtEl>
                                        <p:attrNameLst>
                                          <p:attrName>ppt_w</p:attrName>
                                        </p:attrNameLst>
                                      </p:cBhvr>
                                      <p:tavLst>
                                        <p:tav tm="0">
                                          <p:val>
                                            <p:fltVal val="0"/>
                                          </p:val>
                                        </p:tav>
                                        <p:tav tm="100000">
                                          <p:val>
                                            <p:strVal val="#ppt_w"/>
                                          </p:val>
                                        </p:tav>
                                      </p:tavLst>
                                    </p:anim>
                                    <p:anim calcmode="lin" valueType="num">
                                      <p:cBhvr>
                                        <p:cTn id="82" dur="50" fill="hold"/>
                                        <p:tgtEl>
                                          <p:spTgt spid="94"/>
                                        </p:tgtEl>
                                        <p:attrNameLst>
                                          <p:attrName>ppt_h</p:attrName>
                                        </p:attrNameLst>
                                      </p:cBhvr>
                                      <p:tavLst>
                                        <p:tav tm="0">
                                          <p:val>
                                            <p:fltVal val="0"/>
                                          </p:val>
                                        </p:tav>
                                        <p:tav tm="100000">
                                          <p:val>
                                            <p:strVal val="#ppt_h"/>
                                          </p:val>
                                        </p:tav>
                                      </p:tavLst>
                                    </p:anim>
                                    <p:animEffect transition="in" filter="fade">
                                      <p:cBhvr>
                                        <p:cTn id="83" dur="50"/>
                                        <p:tgtEl>
                                          <p:spTgt spid="94"/>
                                        </p:tgtEl>
                                      </p:cBhvr>
                                    </p:animEffect>
                                  </p:childTnLst>
                                </p:cTn>
                              </p:par>
                            </p:childTnLst>
                          </p:cTn>
                        </p:par>
                        <p:par>
                          <p:cTn id="84" fill="hold">
                            <p:stCondLst>
                              <p:cond delay="7000"/>
                            </p:stCondLst>
                            <p:childTnLst>
                              <p:par>
                                <p:cTn id="85" presetID="53" presetClass="entr" presetSubtype="16" fill="hold" nodeType="afterEffect">
                                  <p:stCondLst>
                                    <p:cond delay="0"/>
                                  </p:stCondLst>
                                  <p:childTnLst>
                                    <p:set>
                                      <p:cBhvr>
                                        <p:cTn id="86" dur="1" fill="hold">
                                          <p:stCondLst>
                                            <p:cond delay="0"/>
                                          </p:stCondLst>
                                        </p:cTn>
                                        <p:tgtEl>
                                          <p:spTgt spid="97"/>
                                        </p:tgtEl>
                                        <p:attrNameLst>
                                          <p:attrName>style.visibility</p:attrName>
                                        </p:attrNameLst>
                                      </p:cBhvr>
                                      <p:to>
                                        <p:strVal val="visible"/>
                                      </p:to>
                                    </p:set>
                                    <p:anim calcmode="lin" valueType="num">
                                      <p:cBhvr>
                                        <p:cTn id="87" dur="50" fill="hold"/>
                                        <p:tgtEl>
                                          <p:spTgt spid="97"/>
                                        </p:tgtEl>
                                        <p:attrNameLst>
                                          <p:attrName>ppt_w</p:attrName>
                                        </p:attrNameLst>
                                      </p:cBhvr>
                                      <p:tavLst>
                                        <p:tav tm="0">
                                          <p:val>
                                            <p:fltVal val="0"/>
                                          </p:val>
                                        </p:tav>
                                        <p:tav tm="100000">
                                          <p:val>
                                            <p:strVal val="#ppt_w"/>
                                          </p:val>
                                        </p:tav>
                                      </p:tavLst>
                                    </p:anim>
                                    <p:anim calcmode="lin" valueType="num">
                                      <p:cBhvr>
                                        <p:cTn id="88" dur="50" fill="hold"/>
                                        <p:tgtEl>
                                          <p:spTgt spid="97"/>
                                        </p:tgtEl>
                                        <p:attrNameLst>
                                          <p:attrName>ppt_h</p:attrName>
                                        </p:attrNameLst>
                                      </p:cBhvr>
                                      <p:tavLst>
                                        <p:tav tm="0">
                                          <p:val>
                                            <p:fltVal val="0"/>
                                          </p:val>
                                        </p:tav>
                                        <p:tav tm="100000">
                                          <p:val>
                                            <p:strVal val="#ppt_h"/>
                                          </p:val>
                                        </p:tav>
                                      </p:tavLst>
                                    </p:anim>
                                    <p:animEffect transition="in" filter="fade">
                                      <p:cBhvr>
                                        <p:cTn id="89" dur="50"/>
                                        <p:tgtEl>
                                          <p:spTgt spid="97"/>
                                        </p:tgtEl>
                                      </p:cBhvr>
                                    </p:animEffect>
                                  </p:childTnLst>
                                </p:cTn>
                              </p:par>
                            </p:childTnLst>
                          </p:cTn>
                        </p:par>
                        <p:par>
                          <p:cTn id="90" fill="hold">
                            <p:stCondLst>
                              <p:cond delay="7500"/>
                            </p:stCondLst>
                            <p:childTnLst>
                              <p:par>
                                <p:cTn id="91" presetID="53" presetClass="entr" presetSubtype="16" fill="hold" nodeType="afterEffect">
                                  <p:stCondLst>
                                    <p:cond delay="0"/>
                                  </p:stCondLst>
                                  <p:childTnLst>
                                    <p:set>
                                      <p:cBhvr>
                                        <p:cTn id="92" dur="1" fill="hold">
                                          <p:stCondLst>
                                            <p:cond delay="0"/>
                                          </p:stCondLst>
                                        </p:cTn>
                                        <p:tgtEl>
                                          <p:spTgt spid="105"/>
                                        </p:tgtEl>
                                        <p:attrNameLst>
                                          <p:attrName>style.visibility</p:attrName>
                                        </p:attrNameLst>
                                      </p:cBhvr>
                                      <p:to>
                                        <p:strVal val="visible"/>
                                      </p:to>
                                    </p:set>
                                    <p:anim calcmode="lin" valueType="num">
                                      <p:cBhvr>
                                        <p:cTn id="93" dur="50" fill="hold"/>
                                        <p:tgtEl>
                                          <p:spTgt spid="105"/>
                                        </p:tgtEl>
                                        <p:attrNameLst>
                                          <p:attrName>ppt_w</p:attrName>
                                        </p:attrNameLst>
                                      </p:cBhvr>
                                      <p:tavLst>
                                        <p:tav tm="0">
                                          <p:val>
                                            <p:fltVal val="0"/>
                                          </p:val>
                                        </p:tav>
                                        <p:tav tm="100000">
                                          <p:val>
                                            <p:strVal val="#ppt_w"/>
                                          </p:val>
                                        </p:tav>
                                      </p:tavLst>
                                    </p:anim>
                                    <p:anim calcmode="lin" valueType="num">
                                      <p:cBhvr>
                                        <p:cTn id="94" dur="50" fill="hold"/>
                                        <p:tgtEl>
                                          <p:spTgt spid="105"/>
                                        </p:tgtEl>
                                        <p:attrNameLst>
                                          <p:attrName>ppt_h</p:attrName>
                                        </p:attrNameLst>
                                      </p:cBhvr>
                                      <p:tavLst>
                                        <p:tav tm="0">
                                          <p:val>
                                            <p:fltVal val="0"/>
                                          </p:val>
                                        </p:tav>
                                        <p:tav tm="100000">
                                          <p:val>
                                            <p:strVal val="#ppt_h"/>
                                          </p:val>
                                        </p:tav>
                                      </p:tavLst>
                                    </p:anim>
                                    <p:animEffect transition="in" filter="fade">
                                      <p:cBhvr>
                                        <p:cTn id="95" dur="50"/>
                                        <p:tgtEl>
                                          <p:spTgt spid="105"/>
                                        </p:tgtEl>
                                      </p:cBhvr>
                                    </p:animEffect>
                                  </p:childTnLst>
                                </p:cTn>
                              </p:par>
                            </p:childTnLst>
                          </p:cTn>
                        </p:par>
                        <p:par>
                          <p:cTn id="96" fill="hold">
                            <p:stCondLst>
                              <p:cond delay="8000"/>
                            </p:stCondLst>
                            <p:childTnLst>
                              <p:par>
                                <p:cTn id="97" presetID="53" presetClass="entr" presetSubtype="16" fill="hold" nodeType="afterEffect">
                                  <p:stCondLst>
                                    <p:cond delay="0"/>
                                  </p:stCondLst>
                                  <p:childTnLst>
                                    <p:set>
                                      <p:cBhvr>
                                        <p:cTn id="98" dur="1" fill="hold">
                                          <p:stCondLst>
                                            <p:cond delay="0"/>
                                          </p:stCondLst>
                                        </p:cTn>
                                        <p:tgtEl>
                                          <p:spTgt spid="108"/>
                                        </p:tgtEl>
                                        <p:attrNameLst>
                                          <p:attrName>style.visibility</p:attrName>
                                        </p:attrNameLst>
                                      </p:cBhvr>
                                      <p:to>
                                        <p:strVal val="visible"/>
                                      </p:to>
                                    </p:set>
                                    <p:anim calcmode="lin" valueType="num">
                                      <p:cBhvr>
                                        <p:cTn id="99" dur="50" fill="hold"/>
                                        <p:tgtEl>
                                          <p:spTgt spid="108"/>
                                        </p:tgtEl>
                                        <p:attrNameLst>
                                          <p:attrName>ppt_w</p:attrName>
                                        </p:attrNameLst>
                                      </p:cBhvr>
                                      <p:tavLst>
                                        <p:tav tm="0">
                                          <p:val>
                                            <p:fltVal val="0"/>
                                          </p:val>
                                        </p:tav>
                                        <p:tav tm="100000">
                                          <p:val>
                                            <p:strVal val="#ppt_w"/>
                                          </p:val>
                                        </p:tav>
                                      </p:tavLst>
                                    </p:anim>
                                    <p:anim calcmode="lin" valueType="num">
                                      <p:cBhvr>
                                        <p:cTn id="100" dur="50" fill="hold"/>
                                        <p:tgtEl>
                                          <p:spTgt spid="108"/>
                                        </p:tgtEl>
                                        <p:attrNameLst>
                                          <p:attrName>ppt_h</p:attrName>
                                        </p:attrNameLst>
                                      </p:cBhvr>
                                      <p:tavLst>
                                        <p:tav tm="0">
                                          <p:val>
                                            <p:fltVal val="0"/>
                                          </p:val>
                                        </p:tav>
                                        <p:tav tm="100000">
                                          <p:val>
                                            <p:strVal val="#ppt_h"/>
                                          </p:val>
                                        </p:tav>
                                      </p:tavLst>
                                    </p:anim>
                                    <p:animEffect transition="in" filter="fade">
                                      <p:cBhvr>
                                        <p:cTn id="101" dur="50"/>
                                        <p:tgtEl>
                                          <p:spTgt spid="108"/>
                                        </p:tgtEl>
                                      </p:cBhvr>
                                    </p:animEffect>
                                  </p:childTnLst>
                                </p:cTn>
                              </p:par>
                            </p:childTnLst>
                          </p:cTn>
                        </p:par>
                        <p:par>
                          <p:cTn id="102" fill="hold">
                            <p:stCondLst>
                              <p:cond delay="8500"/>
                            </p:stCondLst>
                            <p:childTnLst>
                              <p:par>
                                <p:cTn id="103" presetID="53" presetClass="entr" presetSubtype="16" fill="hold" nodeType="afterEffect">
                                  <p:stCondLst>
                                    <p:cond delay="0"/>
                                  </p:stCondLst>
                                  <p:childTnLst>
                                    <p:set>
                                      <p:cBhvr>
                                        <p:cTn id="104" dur="1" fill="hold">
                                          <p:stCondLst>
                                            <p:cond delay="0"/>
                                          </p:stCondLst>
                                        </p:cTn>
                                        <p:tgtEl>
                                          <p:spTgt spid="141"/>
                                        </p:tgtEl>
                                        <p:attrNameLst>
                                          <p:attrName>style.visibility</p:attrName>
                                        </p:attrNameLst>
                                      </p:cBhvr>
                                      <p:to>
                                        <p:strVal val="visible"/>
                                      </p:to>
                                    </p:set>
                                    <p:anim calcmode="lin" valueType="num">
                                      <p:cBhvr>
                                        <p:cTn id="105" dur="50" fill="hold"/>
                                        <p:tgtEl>
                                          <p:spTgt spid="141"/>
                                        </p:tgtEl>
                                        <p:attrNameLst>
                                          <p:attrName>ppt_w</p:attrName>
                                        </p:attrNameLst>
                                      </p:cBhvr>
                                      <p:tavLst>
                                        <p:tav tm="0">
                                          <p:val>
                                            <p:fltVal val="0"/>
                                          </p:val>
                                        </p:tav>
                                        <p:tav tm="100000">
                                          <p:val>
                                            <p:strVal val="#ppt_w"/>
                                          </p:val>
                                        </p:tav>
                                      </p:tavLst>
                                    </p:anim>
                                    <p:anim calcmode="lin" valueType="num">
                                      <p:cBhvr>
                                        <p:cTn id="106" dur="50" fill="hold"/>
                                        <p:tgtEl>
                                          <p:spTgt spid="141"/>
                                        </p:tgtEl>
                                        <p:attrNameLst>
                                          <p:attrName>ppt_h</p:attrName>
                                        </p:attrNameLst>
                                      </p:cBhvr>
                                      <p:tavLst>
                                        <p:tav tm="0">
                                          <p:val>
                                            <p:fltVal val="0"/>
                                          </p:val>
                                        </p:tav>
                                        <p:tav tm="100000">
                                          <p:val>
                                            <p:strVal val="#ppt_h"/>
                                          </p:val>
                                        </p:tav>
                                      </p:tavLst>
                                    </p:anim>
                                    <p:animEffect transition="in" filter="fade">
                                      <p:cBhvr>
                                        <p:cTn id="107" dur="50"/>
                                        <p:tgtEl>
                                          <p:spTgt spid="141"/>
                                        </p:tgtEl>
                                      </p:cBhvr>
                                    </p:animEffect>
                                  </p:childTnLst>
                                </p:cTn>
                              </p:par>
                            </p:childTnLst>
                          </p:cTn>
                        </p:par>
                        <p:par>
                          <p:cTn id="108" fill="hold">
                            <p:stCondLst>
                              <p:cond delay="9000"/>
                            </p:stCondLst>
                            <p:childTnLst>
                              <p:par>
                                <p:cTn id="109" presetID="10" presetClass="entr" presetSubtype="0" fill="hold" grpId="0" nodeType="afterEffect">
                                  <p:stCondLst>
                                    <p:cond delay="0"/>
                                  </p:stCondLst>
                                  <p:childTnLst>
                                    <p:set>
                                      <p:cBhvr>
                                        <p:cTn id="110" dur="1" fill="hold">
                                          <p:stCondLst>
                                            <p:cond delay="0"/>
                                          </p:stCondLst>
                                        </p:cTn>
                                        <p:tgtEl>
                                          <p:spTgt spid="115"/>
                                        </p:tgtEl>
                                        <p:attrNameLst>
                                          <p:attrName>style.visibility</p:attrName>
                                        </p:attrNameLst>
                                      </p:cBhvr>
                                      <p:to>
                                        <p:strVal val="visible"/>
                                      </p:to>
                                    </p:set>
                                    <p:animEffect transition="in" filter="fade">
                                      <p:cBhvr>
                                        <p:cTn id="111" dur="500"/>
                                        <p:tgtEl>
                                          <p:spTgt spid="115"/>
                                        </p:tgtEl>
                                      </p:cBhvr>
                                    </p:animEffect>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116">
                                            <p:txEl>
                                              <p:pRg st="0" end="0"/>
                                            </p:txEl>
                                          </p:spTgt>
                                        </p:tgtEl>
                                        <p:attrNameLst>
                                          <p:attrName>style.visibility</p:attrName>
                                        </p:attrNameLst>
                                      </p:cBhvr>
                                      <p:to>
                                        <p:strVal val="visible"/>
                                      </p:to>
                                    </p:set>
                                    <p:animEffect transition="in" filter="fade">
                                      <p:cBhvr>
                                        <p:cTn id="115" dur="500"/>
                                        <p:tgtEl>
                                          <p:spTgt spid="116">
                                            <p:txEl>
                                              <p:pRg st="0" end="0"/>
                                            </p:txEl>
                                          </p:spTgt>
                                        </p:tgtEl>
                                      </p:cBhvr>
                                    </p:animEffect>
                                  </p:childTnLst>
                                </p:cTn>
                              </p:par>
                            </p:childTnLst>
                          </p:cTn>
                        </p:par>
                        <p:par>
                          <p:cTn id="116" fill="hold">
                            <p:stCondLst>
                              <p:cond delay="10000"/>
                            </p:stCondLst>
                            <p:childTnLst>
                              <p:par>
                                <p:cTn id="117" presetID="2" presetClass="entr" presetSubtype="4" fill="hold" grpId="0" nodeType="after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ppt_x"/>
                                          </p:val>
                                        </p:tav>
                                        <p:tav tm="100000">
                                          <p:val>
                                            <p:strVal val="#ppt_x"/>
                                          </p:val>
                                        </p:tav>
                                      </p:tavLst>
                                    </p:anim>
                                    <p:anim calcmode="lin" valueType="num">
                                      <p:cBhvr additive="base">
                                        <p:cTn id="120" dur="500" fill="hold"/>
                                        <p:tgtEl>
                                          <p:spTgt spid="119"/>
                                        </p:tgtEl>
                                        <p:attrNameLst>
                                          <p:attrName>ppt_y</p:attrName>
                                        </p:attrNameLst>
                                      </p:cBhvr>
                                      <p:tavLst>
                                        <p:tav tm="0">
                                          <p:val>
                                            <p:strVal val="1+#ppt_h/2"/>
                                          </p:val>
                                        </p:tav>
                                        <p:tav tm="100000">
                                          <p:val>
                                            <p:strVal val="#ppt_y"/>
                                          </p:val>
                                        </p:tav>
                                      </p:tavLst>
                                    </p:anim>
                                  </p:childTnLst>
                                </p:cTn>
                              </p:par>
                            </p:childTnLst>
                          </p:cTn>
                        </p:par>
                        <p:par>
                          <p:cTn id="121" fill="hold">
                            <p:stCondLst>
                              <p:cond delay="10500"/>
                            </p:stCondLst>
                            <p:childTnLst>
                              <p:par>
                                <p:cTn id="122" presetID="49" presetClass="entr" presetSubtype="0" decel="100000" fill="hold" grpId="0" nodeType="afterEffect">
                                  <p:stCondLst>
                                    <p:cond delay="0"/>
                                  </p:stCondLst>
                                  <p:childTnLst>
                                    <p:set>
                                      <p:cBhvr>
                                        <p:cTn id="123" dur="1" fill="hold">
                                          <p:stCondLst>
                                            <p:cond delay="0"/>
                                          </p:stCondLst>
                                        </p:cTn>
                                        <p:tgtEl>
                                          <p:spTgt spid="134"/>
                                        </p:tgtEl>
                                        <p:attrNameLst>
                                          <p:attrName>style.visibility</p:attrName>
                                        </p:attrNameLst>
                                      </p:cBhvr>
                                      <p:to>
                                        <p:strVal val="visible"/>
                                      </p:to>
                                    </p:set>
                                    <p:anim calcmode="lin" valueType="num">
                                      <p:cBhvr>
                                        <p:cTn id="124" dur="500" fill="hold"/>
                                        <p:tgtEl>
                                          <p:spTgt spid="134"/>
                                        </p:tgtEl>
                                        <p:attrNameLst>
                                          <p:attrName>ppt_w</p:attrName>
                                        </p:attrNameLst>
                                      </p:cBhvr>
                                      <p:tavLst>
                                        <p:tav tm="0">
                                          <p:val>
                                            <p:fltVal val="0"/>
                                          </p:val>
                                        </p:tav>
                                        <p:tav tm="100000">
                                          <p:val>
                                            <p:strVal val="#ppt_w"/>
                                          </p:val>
                                        </p:tav>
                                      </p:tavLst>
                                    </p:anim>
                                    <p:anim calcmode="lin" valueType="num">
                                      <p:cBhvr>
                                        <p:cTn id="125" dur="500" fill="hold"/>
                                        <p:tgtEl>
                                          <p:spTgt spid="134"/>
                                        </p:tgtEl>
                                        <p:attrNameLst>
                                          <p:attrName>ppt_h</p:attrName>
                                        </p:attrNameLst>
                                      </p:cBhvr>
                                      <p:tavLst>
                                        <p:tav tm="0">
                                          <p:val>
                                            <p:fltVal val="0"/>
                                          </p:val>
                                        </p:tav>
                                        <p:tav tm="100000">
                                          <p:val>
                                            <p:strVal val="#ppt_h"/>
                                          </p:val>
                                        </p:tav>
                                      </p:tavLst>
                                    </p:anim>
                                    <p:anim calcmode="lin" valueType="num">
                                      <p:cBhvr>
                                        <p:cTn id="126" dur="500" fill="hold"/>
                                        <p:tgtEl>
                                          <p:spTgt spid="134"/>
                                        </p:tgtEl>
                                        <p:attrNameLst>
                                          <p:attrName>style.rotation</p:attrName>
                                        </p:attrNameLst>
                                      </p:cBhvr>
                                      <p:tavLst>
                                        <p:tav tm="0">
                                          <p:val>
                                            <p:fltVal val="360"/>
                                          </p:val>
                                        </p:tav>
                                        <p:tav tm="100000">
                                          <p:val>
                                            <p:fltVal val="0"/>
                                          </p:val>
                                        </p:tav>
                                      </p:tavLst>
                                    </p:anim>
                                    <p:animEffect transition="in" filter="fade">
                                      <p:cBhvr>
                                        <p:cTn id="127" dur="500"/>
                                        <p:tgtEl>
                                          <p:spTgt spid="134"/>
                                        </p:tgtEl>
                                      </p:cBhvr>
                                    </p:animEffect>
                                  </p:childTnLst>
                                </p:cTn>
                              </p:par>
                            </p:childTnLst>
                          </p:cTn>
                        </p:par>
                        <p:par>
                          <p:cTn id="128" fill="hold">
                            <p:stCondLst>
                              <p:cond delay="11000"/>
                            </p:stCondLst>
                            <p:childTnLst>
                              <p:par>
                                <p:cTn id="129" presetID="10" presetClass="entr" presetSubtype="0" fill="hold" grpId="0" nodeType="afterEffect">
                                  <p:stCondLst>
                                    <p:cond delay="0"/>
                                  </p:stCondLst>
                                  <p:childTnLst>
                                    <p:set>
                                      <p:cBhvr>
                                        <p:cTn id="130" dur="1" fill="hold">
                                          <p:stCondLst>
                                            <p:cond delay="0"/>
                                          </p:stCondLst>
                                        </p:cTn>
                                        <p:tgtEl>
                                          <p:spTgt spid="117">
                                            <p:txEl>
                                              <p:pRg st="0" end="0"/>
                                            </p:txEl>
                                          </p:spTgt>
                                        </p:tgtEl>
                                        <p:attrNameLst>
                                          <p:attrName>style.visibility</p:attrName>
                                        </p:attrNameLst>
                                      </p:cBhvr>
                                      <p:to>
                                        <p:strVal val="visible"/>
                                      </p:to>
                                    </p:set>
                                    <p:animEffect transition="in" filter="fade">
                                      <p:cBhvr>
                                        <p:cTn id="131" dur="500"/>
                                        <p:tgtEl>
                                          <p:spTgt spid="117">
                                            <p:txEl>
                                              <p:pRg st="0" end="0"/>
                                            </p:txEl>
                                          </p:spTgt>
                                        </p:tgtEl>
                                      </p:cBhvr>
                                    </p:animEffect>
                                  </p:childTnLst>
                                </p:cTn>
                              </p:par>
                            </p:childTnLst>
                          </p:cTn>
                        </p:par>
                        <p:par>
                          <p:cTn id="132" fill="hold">
                            <p:stCondLst>
                              <p:cond delay="11500"/>
                            </p:stCondLst>
                            <p:childTnLst>
                              <p:par>
                                <p:cTn id="133" presetID="2" presetClass="entr" presetSubtype="4" fill="hold" grpId="0" nodeType="afterEffect">
                                  <p:stCondLst>
                                    <p:cond delay="0"/>
                                  </p:stCondLst>
                                  <p:childTnLst>
                                    <p:set>
                                      <p:cBhvr>
                                        <p:cTn id="134" dur="1" fill="hold">
                                          <p:stCondLst>
                                            <p:cond delay="0"/>
                                          </p:stCondLst>
                                        </p:cTn>
                                        <p:tgtEl>
                                          <p:spTgt spid="130"/>
                                        </p:tgtEl>
                                        <p:attrNameLst>
                                          <p:attrName>style.visibility</p:attrName>
                                        </p:attrNameLst>
                                      </p:cBhvr>
                                      <p:to>
                                        <p:strVal val="visible"/>
                                      </p:to>
                                    </p:set>
                                    <p:anim calcmode="lin" valueType="num">
                                      <p:cBhvr additive="base">
                                        <p:cTn id="135" dur="500" fill="hold"/>
                                        <p:tgtEl>
                                          <p:spTgt spid="130"/>
                                        </p:tgtEl>
                                        <p:attrNameLst>
                                          <p:attrName>ppt_x</p:attrName>
                                        </p:attrNameLst>
                                      </p:cBhvr>
                                      <p:tavLst>
                                        <p:tav tm="0">
                                          <p:val>
                                            <p:strVal val="#ppt_x"/>
                                          </p:val>
                                        </p:tav>
                                        <p:tav tm="100000">
                                          <p:val>
                                            <p:strVal val="#ppt_x"/>
                                          </p:val>
                                        </p:tav>
                                      </p:tavLst>
                                    </p:anim>
                                    <p:anim calcmode="lin" valueType="num">
                                      <p:cBhvr additive="base">
                                        <p:cTn id="136" dur="500" fill="hold"/>
                                        <p:tgtEl>
                                          <p:spTgt spid="130"/>
                                        </p:tgtEl>
                                        <p:attrNameLst>
                                          <p:attrName>ppt_y</p:attrName>
                                        </p:attrNameLst>
                                      </p:cBhvr>
                                      <p:tavLst>
                                        <p:tav tm="0">
                                          <p:val>
                                            <p:strVal val="1+#ppt_h/2"/>
                                          </p:val>
                                        </p:tav>
                                        <p:tav tm="100000">
                                          <p:val>
                                            <p:strVal val="#ppt_y"/>
                                          </p:val>
                                        </p:tav>
                                      </p:tavLst>
                                    </p:anim>
                                  </p:childTnLst>
                                </p:cTn>
                              </p:par>
                            </p:childTnLst>
                          </p:cTn>
                        </p:par>
                        <p:par>
                          <p:cTn id="137" fill="hold">
                            <p:stCondLst>
                              <p:cond delay="12000"/>
                            </p:stCondLst>
                            <p:childTnLst>
                              <p:par>
                                <p:cTn id="138" presetID="49" presetClass="entr" presetSubtype="0" decel="100000" fill="hold" grpId="0" nodeType="afterEffect">
                                  <p:stCondLst>
                                    <p:cond delay="0"/>
                                  </p:stCondLst>
                                  <p:childTnLst>
                                    <p:set>
                                      <p:cBhvr>
                                        <p:cTn id="139" dur="1" fill="hold">
                                          <p:stCondLst>
                                            <p:cond delay="0"/>
                                          </p:stCondLst>
                                        </p:cTn>
                                        <p:tgtEl>
                                          <p:spTgt spid="132"/>
                                        </p:tgtEl>
                                        <p:attrNameLst>
                                          <p:attrName>style.visibility</p:attrName>
                                        </p:attrNameLst>
                                      </p:cBhvr>
                                      <p:to>
                                        <p:strVal val="visible"/>
                                      </p:to>
                                    </p:set>
                                    <p:anim calcmode="lin" valueType="num">
                                      <p:cBhvr>
                                        <p:cTn id="140" dur="500" fill="hold"/>
                                        <p:tgtEl>
                                          <p:spTgt spid="132"/>
                                        </p:tgtEl>
                                        <p:attrNameLst>
                                          <p:attrName>ppt_w</p:attrName>
                                        </p:attrNameLst>
                                      </p:cBhvr>
                                      <p:tavLst>
                                        <p:tav tm="0">
                                          <p:val>
                                            <p:fltVal val="0"/>
                                          </p:val>
                                        </p:tav>
                                        <p:tav tm="100000">
                                          <p:val>
                                            <p:strVal val="#ppt_w"/>
                                          </p:val>
                                        </p:tav>
                                      </p:tavLst>
                                    </p:anim>
                                    <p:anim calcmode="lin" valueType="num">
                                      <p:cBhvr>
                                        <p:cTn id="141" dur="500" fill="hold"/>
                                        <p:tgtEl>
                                          <p:spTgt spid="132"/>
                                        </p:tgtEl>
                                        <p:attrNameLst>
                                          <p:attrName>ppt_h</p:attrName>
                                        </p:attrNameLst>
                                      </p:cBhvr>
                                      <p:tavLst>
                                        <p:tav tm="0">
                                          <p:val>
                                            <p:fltVal val="0"/>
                                          </p:val>
                                        </p:tav>
                                        <p:tav tm="100000">
                                          <p:val>
                                            <p:strVal val="#ppt_h"/>
                                          </p:val>
                                        </p:tav>
                                      </p:tavLst>
                                    </p:anim>
                                    <p:anim calcmode="lin" valueType="num">
                                      <p:cBhvr>
                                        <p:cTn id="142" dur="500" fill="hold"/>
                                        <p:tgtEl>
                                          <p:spTgt spid="132"/>
                                        </p:tgtEl>
                                        <p:attrNameLst>
                                          <p:attrName>style.rotation</p:attrName>
                                        </p:attrNameLst>
                                      </p:cBhvr>
                                      <p:tavLst>
                                        <p:tav tm="0">
                                          <p:val>
                                            <p:fltVal val="360"/>
                                          </p:val>
                                        </p:tav>
                                        <p:tav tm="100000">
                                          <p:val>
                                            <p:fltVal val="0"/>
                                          </p:val>
                                        </p:tav>
                                      </p:tavLst>
                                    </p:anim>
                                    <p:animEffect transition="in" filter="fade">
                                      <p:cBhvr>
                                        <p:cTn id="143" dur="500"/>
                                        <p:tgtEl>
                                          <p:spTgt spid="132"/>
                                        </p:tgtEl>
                                      </p:cBhvr>
                                    </p:animEffect>
                                  </p:childTnLst>
                                </p:cTn>
                              </p:par>
                            </p:childTnLst>
                          </p:cTn>
                        </p:par>
                        <p:par>
                          <p:cTn id="144" fill="hold">
                            <p:stCondLst>
                              <p:cond delay="12500"/>
                            </p:stCondLst>
                            <p:childTnLst>
                              <p:par>
                                <p:cTn id="145" presetID="10" presetClass="entr" presetSubtype="0" fill="hold" grpId="0" nodeType="afterEffect">
                                  <p:stCondLst>
                                    <p:cond delay="0"/>
                                  </p:stCondLst>
                                  <p:childTnLst>
                                    <p:set>
                                      <p:cBhvr>
                                        <p:cTn id="146" dur="1" fill="hold">
                                          <p:stCondLst>
                                            <p:cond delay="0"/>
                                          </p:stCondLst>
                                        </p:cTn>
                                        <p:tgtEl>
                                          <p:spTgt spid="120">
                                            <p:txEl>
                                              <p:pRg st="0" end="0"/>
                                            </p:txEl>
                                          </p:spTgt>
                                        </p:tgtEl>
                                        <p:attrNameLst>
                                          <p:attrName>style.visibility</p:attrName>
                                        </p:attrNameLst>
                                      </p:cBhvr>
                                      <p:to>
                                        <p:strVal val="visible"/>
                                      </p:to>
                                    </p:set>
                                    <p:animEffect transition="in" filter="fade">
                                      <p:cBhvr>
                                        <p:cTn id="147" dur="500"/>
                                        <p:tgtEl>
                                          <p:spTgt spid="120">
                                            <p:txEl>
                                              <p:pRg st="0" end="0"/>
                                            </p:txEl>
                                          </p:spTgt>
                                        </p:tgtEl>
                                      </p:cBhvr>
                                    </p:animEffect>
                                  </p:childTnLst>
                                </p:cTn>
                              </p:par>
                            </p:childTnLst>
                          </p:cTn>
                        </p:par>
                        <p:par>
                          <p:cTn id="148" fill="hold">
                            <p:stCondLst>
                              <p:cond delay="13000"/>
                            </p:stCondLst>
                            <p:childTnLst>
                              <p:par>
                                <p:cTn id="149" presetID="2" presetClass="entr" presetSubtype="4" fill="hold" grpId="0" nodeType="afterEffect">
                                  <p:stCondLst>
                                    <p:cond delay="0"/>
                                  </p:stCondLst>
                                  <p:childTnLst>
                                    <p:set>
                                      <p:cBhvr>
                                        <p:cTn id="150" dur="1" fill="hold">
                                          <p:stCondLst>
                                            <p:cond delay="0"/>
                                          </p:stCondLst>
                                        </p:cTn>
                                        <p:tgtEl>
                                          <p:spTgt spid="131"/>
                                        </p:tgtEl>
                                        <p:attrNameLst>
                                          <p:attrName>style.visibility</p:attrName>
                                        </p:attrNameLst>
                                      </p:cBhvr>
                                      <p:to>
                                        <p:strVal val="visible"/>
                                      </p:to>
                                    </p:set>
                                    <p:anim calcmode="lin" valueType="num">
                                      <p:cBhvr additive="base">
                                        <p:cTn id="151" dur="500" fill="hold"/>
                                        <p:tgtEl>
                                          <p:spTgt spid="131"/>
                                        </p:tgtEl>
                                        <p:attrNameLst>
                                          <p:attrName>ppt_x</p:attrName>
                                        </p:attrNameLst>
                                      </p:cBhvr>
                                      <p:tavLst>
                                        <p:tav tm="0">
                                          <p:val>
                                            <p:strVal val="#ppt_x"/>
                                          </p:val>
                                        </p:tav>
                                        <p:tav tm="100000">
                                          <p:val>
                                            <p:strVal val="#ppt_x"/>
                                          </p:val>
                                        </p:tav>
                                      </p:tavLst>
                                    </p:anim>
                                    <p:anim calcmode="lin" valueType="num">
                                      <p:cBhvr additive="base">
                                        <p:cTn id="152" dur="500" fill="hold"/>
                                        <p:tgtEl>
                                          <p:spTgt spid="131"/>
                                        </p:tgtEl>
                                        <p:attrNameLst>
                                          <p:attrName>ppt_y</p:attrName>
                                        </p:attrNameLst>
                                      </p:cBhvr>
                                      <p:tavLst>
                                        <p:tav tm="0">
                                          <p:val>
                                            <p:strVal val="1+#ppt_h/2"/>
                                          </p:val>
                                        </p:tav>
                                        <p:tav tm="100000">
                                          <p:val>
                                            <p:strVal val="#ppt_y"/>
                                          </p:val>
                                        </p:tav>
                                      </p:tavLst>
                                    </p:anim>
                                  </p:childTnLst>
                                </p:cTn>
                              </p:par>
                            </p:childTnLst>
                          </p:cTn>
                        </p:par>
                        <p:par>
                          <p:cTn id="153" fill="hold">
                            <p:stCondLst>
                              <p:cond delay="13500"/>
                            </p:stCondLst>
                            <p:childTnLst>
                              <p:par>
                                <p:cTn id="154" presetID="49" presetClass="entr" presetSubtype="0" decel="100000" fill="hold" grpId="0" nodeType="afterEffect">
                                  <p:stCondLst>
                                    <p:cond delay="0"/>
                                  </p:stCondLst>
                                  <p:childTnLst>
                                    <p:set>
                                      <p:cBhvr>
                                        <p:cTn id="155" dur="1" fill="hold">
                                          <p:stCondLst>
                                            <p:cond delay="0"/>
                                          </p:stCondLst>
                                        </p:cTn>
                                        <p:tgtEl>
                                          <p:spTgt spid="135"/>
                                        </p:tgtEl>
                                        <p:attrNameLst>
                                          <p:attrName>style.visibility</p:attrName>
                                        </p:attrNameLst>
                                      </p:cBhvr>
                                      <p:to>
                                        <p:strVal val="visible"/>
                                      </p:to>
                                    </p:set>
                                    <p:anim calcmode="lin" valueType="num">
                                      <p:cBhvr>
                                        <p:cTn id="156" dur="500" fill="hold"/>
                                        <p:tgtEl>
                                          <p:spTgt spid="135"/>
                                        </p:tgtEl>
                                        <p:attrNameLst>
                                          <p:attrName>ppt_w</p:attrName>
                                        </p:attrNameLst>
                                      </p:cBhvr>
                                      <p:tavLst>
                                        <p:tav tm="0">
                                          <p:val>
                                            <p:fltVal val="0"/>
                                          </p:val>
                                        </p:tav>
                                        <p:tav tm="100000">
                                          <p:val>
                                            <p:strVal val="#ppt_w"/>
                                          </p:val>
                                        </p:tav>
                                      </p:tavLst>
                                    </p:anim>
                                    <p:anim calcmode="lin" valueType="num">
                                      <p:cBhvr>
                                        <p:cTn id="157" dur="500" fill="hold"/>
                                        <p:tgtEl>
                                          <p:spTgt spid="135"/>
                                        </p:tgtEl>
                                        <p:attrNameLst>
                                          <p:attrName>ppt_h</p:attrName>
                                        </p:attrNameLst>
                                      </p:cBhvr>
                                      <p:tavLst>
                                        <p:tav tm="0">
                                          <p:val>
                                            <p:fltVal val="0"/>
                                          </p:val>
                                        </p:tav>
                                        <p:tav tm="100000">
                                          <p:val>
                                            <p:strVal val="#ppt_h"/>
                                          </p:val>
                                        </p:tav>
                                      </p:tavLst>
                                    </p:anim>
                                    <p:anim calcmode="lin" valueType="num">
                                      <p:cBhvr>
                                        <p:cTn id="158" dur="500" fill="hold"/>
                                        <p:tgtEl>
                                          <p:spTgt spid="135"/>
                                        </p:tgtEl>
                                        <p:attrNameLst>
                                          <p:attrName>style.rotation</p:attrName>
                                        </p:attrNameLst>
                                      </p:cBhvr>
                                      <p:tavLst>
                                        <p:tav tm="0">
                                          <p:val>
                                            <p:fltVal val="360"/>
                                          </p:val>
                                        </p:tav>
                                        <p:tav tm="100000">
                                          <p:val>
                                            <p:fltVal val="0"/>
                                          </p:val>
                                        </p:tav>
                                      </p:tavLst>
                                    </p:anim>
                                    <p:animEffect transition="in" filter="fade">
                                      <p:cBhvr>
                                        <p:cTn id="159" dur="500"/>
                                        <p:tgtEl>
                                          <p:spTgt spid="135"/>
                                        </p:tgtEl>
                                      </p:cBhvr>
                                    </p:animEffect>
                                  </p:childTnLst>
                                </p:cTn>
                              </p:par>
                            </p:childTnLst>
                          </p:cTn>
                        </p:par>
                        <p:par>
                          <p:cTn id="160" fill="hold">
                            <p:stCondLst>
                              <p:cond delay="14000"/>
                            </p:stCondLst>
                            <p:childTnLst>
                              <p:par>
                                <p:cTn id="161" presetID="10" presetClass="entr" presetSubtype="0" fill="hold" grpId="0" nodeType="afterEffect">
                                  <p:stCondLst>
                                    <p:cond delay="0"/>
                                  </p:stCondLst>
                                  <p:childTnLst>
                                    <p:set>
                                      <p:cBhvr>
                                        <p:cTn id="162" dur="1" fill="hold">
                                          <p:stCondLst>
                                            <p:cond delay="0"/>
                                          </p:stCondLst>
                                        </p:cTn>
                                        <p:tgtEl>
                                          <p:spTgt spid="123">
                                            <p:txEl>
                                              <p:pRg st="0" end="0"/>
                                            </p:txEl>
                                          </p:spTgt>
                                        </p:tgtEl>
                                        <p:attrNameLst>
                                          <p:attrName>style.visibility</p:attrName>
                                        </p:attrNameLst>
                                      </p:cBhvr>
                                      <p:to>
                                        <p:strVal val="visible"/>
                                      </p:to>
                                    </p:set>
                                    <p:animEffect transition="in" filter="fade">
                                      <p:cBhvr>
                                        <p:cTn id="163" dur="500"/>
                                        <p:tgtEl>
                                          <p:spTgt spid="123">
                                            <p:txEl>
                                              <p:pRg st="0" end="0"/>
                                            </p:txEl>
                                          </p:spTgt>
                                        </p:tgtEl>
                                      </p:cBhvr>
                                    </p:animEffect>
                                  </p:childTnLst>
                                </p:cTn>
                              </p:par>
                            </p:childTnLst>
                          </p:cTn>
                        </p:par>
                        <p:par>
                          <p:cTn id="164" fill="hold">
                            <p:stCondLst>
                              <p:cond delay="14500"/>
                            </p:stCondLst>
                            <p:childTnLst>
                              <p:par>
                                <p:cTn id="165" presetID="10" presetClass="entr" presetSubtype="0" fill="hold" grpId="0" nodeType="afterEffect">
                                  <p:stCondLst>
                                    <p:cond delay="0"/>
                                  </p:stCondLst>
                                  <p:childTnLst>
                                    <p:set>
                                      <p:cBhvr>
                                        <p:cTn id="166" dur="1" fill="hold">
                                          <p:stCondLst>
                                            <p:cond delay="0"/>
                                          </p:stCondLst>
                                        </p:cTn>
                                        <p:tgtEl>
                                          <p:spTgt spid="125">
                                            <p:txEl>
                                              <p:pRg st="0" end="0"/>
                                            </p:txEl>
                                          </p:spTgt>
                                        </p:tgtEl>
                                        <p:attrNameLst>
                                          <p:attrName>style.visibility</p:attrName>
                                        </p:attrNameLst>
                                      </p:cBhvr>
                                      <p:to>
                                        <p:strVal val="visible"/>
                                      </p:to>
                                    </p:set>
                                    <p:animEffect transition="in" filter="fade">
                                      <p:cBhvr>
                                        <p:cTn id="167" dur="500"/>
                                        <p:tgtEl>
                                          <p:spTgt spid="125">
                                            <p:txEl>
                                              <p:pRg st="0" end="0"/>
                                            </p:txEl>
                                          </p:spTgt>
                                        </p:tgtEl>
                                      </p:cBhvr>
                                    </p:animEffect>
                                  </p:childTnLst>
                                </p:cTn>
                              </p:par>
                            </p:childTnLst>
                          </p:cTn>
                        </p:par>
                        <p:par>
                          <p:cTn id="168" fill="hold">
                            <p:stCondLst>
                              <p:cond delay="15000"/>
                            </p:stCondLst>
                            <p:childTnLst>
                              <p:par>
                                <p:cTn id="169" presetID="10" presetClass="entr" presetSubtype="0" fill="hold" grpId="0" nodeType="afterEffect">
                                  <p:stCondLst>
                                    <p:cond delay="0"/>
                                  </p:stCondLst>
                                  <p:childTnLst>
                                    <p:set>
                                      <p:cBhvr>
                                        <p:cTn id="170" dur="1" fill="hold">
                                          <p:stCondLst>
                                            <p:cond delay="0"/>
                                          </p:stCondLst>
                                        </p:cTn>
                                        <p:tgtEl>
                                          <p:spTgt spid="133">
                                            <p:txEl>
                                              <p:pRg st="0" end="0"/>
                                            </p:txEl>
                                          </p:spTgt>
                                        </p:tgtEl>
                                        <p:attrNameLst>
                                          <p:attrName>style.visibility</p:attrName>
                                        </p:attrNameLst>
                                      </p:cBhvr>
                                      <p:to>
                                        <p:strVal val="visible"/>
                                      </p:to>
                                    </p:set>
                                    <p:animEffect transition="in" filter="fade">
                                      <p:cBhvr>
                                        <p:cTn id="171" dur="500"/>
                                        <p:tgtEl>
                                          <p:spTgt spid="133">
                                            <p:txEl>
                                              <p:pRg st="0" end="0"/>
                                            </p:txEl>
                                          </p:spTgt>
                                        </p:tgtEl>
                                      </p:cBhvr>
                                    </p:animEffect>
                                  </p:childTnLst>
                                </p:cTn>
                              </p:par>
                            </p:childTnLst>
                          </p:cTn>
                        </p:par>
                        <p:par>
                          <p:cTn id="172" fill="hold">
                            <p:stCondLst>
                              <p:cond delay="15500"/>
                            </p:stCondLst>
                            <p:childTnLst>
                              <p:par>
                                <p:cTn id="173" presetID="10" presetClass="entr" presetSubtype="0" fill="hold" grpId="0" nodeType="afterEffect">
                                  <p:stCondLst>
                                    <p:cond delay="0"/>
                                  </p:stCondLst>
                                  <p:childTnLst>
                                    <p:set>
                                      <p:cBhvr>
                                        <p:cTn id="174" dur="1" fill="hold">
                                          <p:stCondLst>
                                            <p:cond delay="0"/>
                                          </p:stCondLst>
                                        </p:cTn>
                                        <p:tgtEl>
                                          <p:spTgt spid="136">
                                            <p:txEl>
                                              <p:pRg st="0" end="0"/>
                                            </p:txEl>
                                          </p:spTgt>
                                        </p:tgtEl>
                                        <p:attrNameLst>
                                          <p:attrName>style.visibility</p:attrName>
                                        </p:attrNameLst>
                                      </p:cBhvr>
                                      <p:to>
                                        <p:strVal val="visible"/>
                                      </p:to>
                                    </p:set>
                                    <p:animEffect transition="in" filter="fade">
                                      <p:cBhvr>
                                        <p:cTn id="175" dur="500"/>
                                        <p:tgtEl>
                                          <p:spTgt spid="1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build="p"/>
      <p:bldP spid="117" grpId="0" build="p"/>
      <p:bldP spid="119" grpId="0" animBg="1"/>
      <p:bldP spid="120" grpId="0" build="p"/>
      <p:bldP spid="123" grpId="0" build="p"/>
      <p:bldP spid="130" grpId="0" animBg="1"/>
      <p:bldP spid="131" grpId="0" animBg="1"/>
      <p:bldP spid="132" grpId="0" animBg="1"/>
      <p:bldP spid="134" grpId="0" animBg="1"/>
      <p:bldP spid="135" grpId="0" animBg="1"/>
      <p:bldP spid="125" grpId="0" build="p"/>
      <p:bldP spid="133" grpId="0" build="p"/>
      <p:bldP spid="13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调查阶段</a:t>
            </a:r>
            <a:endParaRPr lang="en-AU" b="1" dirty="0">
              <a:latin typeface="微软雅黑" panose="020B0503020204020204" pitchFamily="34" charset="-122"/>
              <a:ea typeface="微软雅黑" panose="020B0503020204020204" pitchFamily="34" charset="-122"/>
            </a:endParaRPr>
          </a:p>
        </p:txBody>
      </p:sp>
      <p:sp>
        <p:nvSpPr>
          <p:cNvPr id="33"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grpSp>
        <p:nvGrpSpPr>
          <p:cNvPr id="61" name="Group 60"/>
          <p:cNvGrpSpPr/>
          <p:nvPr/>
        </p:nvGrpSpPr>
        <p:grpSpPr>
          <a:xfrm>
            <a:off x="5734088" y="2149651"/>
            <a:ext cx="5730667" cy="4166236"/>
            <a:chOff x="5734088" y="2149651"/>
            <a:chExt cx="5730667" cy="4166236"/>
          </a:xfrm>
        </p:grpSpPr>
        <p:sp>
          <p:nvSpPr>
            <p:cNvPr id="8" name="Freeform 54"/>
            <p:cNvSpPr/>
            <p:nvPr/>
          </p:nvSpPr>
          <p:spPr bwMode="auto">
            <a:xfrm flipH="1">
              <a:off x="8151888" y="2324865"/>
              <a:ext cx="1393977" cy="1404782"/>
            </a:xfrm>
            <a:custGeom>
              <a:avLst/>
              <a:gdLst>
                <a:gd name="T0" fmla="*/ 0 w 163"/>
                <a:gd name="T1" fmla="*/ 0 h 164"/>
                <a:gd name="T2" fmla="*/ 45 w 163"/>
                <a:gd name="T3" fmla="*/ 164 h 164"/>
                <a:gd name="T4" fmla="*/ 96 w 163"/>
                <a:gd name="T5" fmla="*/ 71 h 164"/>
                <a:gd name="T6" fmla="*/ 163 w 163"/>
                <a:gd name="T7" fmla="*/ 0 h 164"/>
                <a:gd name="T8" fmla="*/ 0 w 163"/>
                <a:gd name="T9" fmla="*/ 0 h 164"/>
              </a:gdLst>
              <a:ahLst/>
              <a:cxnLst>
                <a:cxn ang="0">
                  <a:pos x="T0" y="T1"/>
                </a:cxn>
                <a:cxn ang="0">
                  <a:pos x="T2" y="T3"/>
                </a:cxn>
                <a:cxn ang="0">
                  <a:pos x="T4" y="T5"/>
                </a:cxn>
                <a:cxn ang="0">
                  <a:pos x="T6" y="T7"/>
                </a:cxn>
                <a:cxn ang="0">
                  <a:pos x="T8" y="T9"/>
                </a:cxn>
              </a:cxnLst>
              <a:rect l="0" t="0" r="r" b="b"/>
              <a:pathLst>
                <a:path w="163" h="164">
                  <a:moveTo>
                    <a:pt x="0" y="0"/>
                  </a:moveTo>
                  <a:cubicBezTo>
                    <a:pt x="45" y="164"/>
                    <a:pt x="45" y="164"/>
                    <a:pt x="45" y="164"/>
                  </a:cubicBezTo>
                  <a:cubicBezTo>
                    <a:pt x="52" y="145"/>
                    <a:pt x="87" y="87"/>
                    <a:pt x="96" y="71"/>
                  </a:cubicBezTo>
                  <a:cubicBezTo>
                    <a:pt x="126" y="16"/>
                    <a:pt x="163" y="0"/>
                    <a:pt x="163" y="0"/>
                  </a:cubicBezTo>
                  <a:cubicBezTo>
                    <a:pt x="0" y="0"/>
                    <a:pt x="0" y="0"/>
                    <a:pt x="0" y="0"/>
                  </a:cubicBezTo>
                </a:path>
              </a:pathLst>
            </a:custGeom>
            <a:gradFill flip="none" rotWithShape="1">
              <a:gsLst>
                <a:gs pos="0">
                  <a:schemeClr val="accent5">
                    <a:lumMod val="75000"/>
                  </a:schemeClr>
                </a:gs>
                <a:gs pos="38000">
                  <a:schemeClr val="accent5"/>
                </a:gs>
                <a:gs pos="100000">
                  <a:schemeClr val="accent5"/>
                </a:gs>
              </a:gsLst>
              <a:lin ang="0" scaled="0"/>
              <a:tileRect/>
            </a:gradFill>
            <a:ln>
              <a:noFill/>
            </a:ln>
          </p:spPr>
          <p:txBody>
            <a:bodyPr vert="horz" wrap="square" lIns="91440" tIns="45720" rIns="91440" bIns="45720" numCol="1" anchor="t" anchorCtr="0" compatLnSpc="1"/>
            <a:lstStyle/>
            <a:p>
              <a:endParaRPr lang="id-ID"/>
            </a:p>
          </p:txBody>
        </p:sp>
        <p:sp>
          <p:nvSpPr>
            <p:cNvPr id="9" name="Freeform 8"/>
            <p:cNvSpPr/>
            <p:nvPr/>
          </p:nvSpPr>
          <p:spPr>
            <a:xfrm flipH="1">
              <a:off x="6974828" y="2847157"/>
              <a:ext cx="3367081" cy="1095009"/>
            </a:xfrm>
            <a:custGeom>
              <a:avLst/>
              <a:gdLst>
                <a:gd name="connsiteX0" fmla="*/ 627128 w 3918640"/>
                <a:gd name="connsiteY0" fmla="*/ 0 h 1274382"/>
                <a:gd name="connsiteX1" fmla="*/ 2311115 w 3918640"/>
                <a:gd name="connsiteY1" fmla="*/ 0 h 1274382"/>
                <a:gd name="connsiteX2" fmla="*/ 2343852 w 3918640"/>
                <a:gd name="connsiteY2" fmla="*/ 0 h 1274382"/>
                <a:gd name="connsiteX3" fmla="*/ 2510711 w 3918640"/>
                <a:gd name="connsiteY3" fmla="*/ 0 h 1274382"/>
                <a:gd name="connsiteX4" fmla="*/ 2689091 w 3918640"/>
                <a:gd name="connsiteY4" fmla="*/ 0 h 1274382"/>
                <a:gd name="connsiteX5" fmla="*/ 2839532 w 3918640"/>
                <a:gd name="connsiteY5" fmla="*/ 0 h 1274382"/>
                <a:gd name="connsiteX6" fmla="*/ 2955313 w 3918640"/>
                <a:gd name="connsiteY6" fmla="*/ 0 h 1274382"/>
                <a:gd name="connsiteX7" fmla="*/ 3029711 w 3918640"/>
                <a:gd name="connsiteY7" fmla="*/ 0 h 1274382"/>
                <a:gd name="connsiteX8" fmla="*/ 3056004 w 3918640"/>
                <a:gd name="connsiteY8" fmla="*/ 0 h 1274382"/>
                <a:gd name="connsiteX9" fmla="*/ 3918640 w 3918640"/>
                <a:gd name="connsiteY9" fmla="*/ 0 h 1274382"/>
                <a:gd name="connsiteX10" fmla="*/ 3918640 w 3918640"/>
                <a:gd name="connsiteY10" fmla="*/ 817544 h 1274382"/>
                <a:gd name="connsiteX11" fmla="*/ 2343852 w 3918640"/>
                <a:gd name="connsiteY11" fmla="*/ 817544 h 1274382"/>
                <a:gd name="connsiteX12" fmla="*/ 2343852 w 3918640"/>
                <a:gd name="connsiteY12" fmla="*/ 805669 h 1274382"/>
                <a:gd name="connsiteX13" fmla="*/ 2259651 w 3918640"/>
                <a:gd name="connsiteY13" fmla="*/ 975699 h 1274382"/>
                <a:gd name="connsiteX14" fmla="*/ 0 w 3918640"/>
                <a:gd name="connsiteY14" fmla="*/ 1274382 h 1274382"/>
                <a:gd name="connsiteX15" fmla="*/ 507675 w 3918640"/>
                <a:gd name="connsiteY15" fmla="*/ 59737 h 1274382"/>
                <a:gd name="connsiteX16" fmla="*/ 627128 w 3918640"/>
                <a:gd name="connsiteY16" fmla="*/ 0 h 127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18640" h="1274382">
                  <a:moveTo>
                    <a:pt x="627128" y="0"/>
                  </a:moveTo>
                  <a:cubicBezTo>
                    <a:pt x="683121" y="0"/>
                    <a:pt x="1617903" y="0"/>
                    <a:pt x="2311115" y="0"/>
                  </a:cubicBezTo>
                  <a:lnTo>
                    <a:pt x="2343852" y="0"/>
                  </a:lnTo>
                  <a:lnTo>
                    <a:pt x="2510711" y="0"/>
                  </a:lnTo>
                  <a:lnTo>
                    <a:pt x="2689091" y="0"/>
                  </a:lnTo>
                  <a:lnTo>
                    <a:pt x="2839532" y="0"/>
                  </a:lnTo>
                  <a:lnTo>
                    <a:pt x="2955313" y="0"/>
                  </a:lnTo>
                  <a:lnTo>
                    <a:pt x="3029711" y="0"/>
                  </a:lnTo>
                  <a:lnTo>
                    <a:pt x="3056004" y="0"/>
                  </a:lnTo>
                  <a:lnTo>
                    <a:pt x="3918640" y="0"/>
                  </a:lnTo>
                  <a:lnTo>
                    <a:pt x="3918640" y="817544"/>
                  </a:lnTo>
                  <a:lnTo>
                    <a:pt x="2343852" y="817544"/>
                  </a:lnTo>
                  <a:lnTo>
                    <a:pt x="2343852" y="805669"/>
                  </a:lnTo>
                  <a:lnTo>
                    <a:pt x="2259651" y="975699"/>
                  </a:lnTo>
                  <a:cubicBezTo>
                    <a:pt x="2170061" y="1194733"/>
                    <a:pt x="89589" y="1025479"/>
                    <a:pt x="0" y="1274382"/>
                  </a:cubicBezTo>
                  <a:cubicBezTo>
                    <a:pt x="0" y="1274382"/>
                    <a:pt x="0" y="1274382"/>
                    <a:pt x="507675" y="59737"/>
                  </a:cubicBezTo>
                  <a:cubicBezTo>
                    <a:pt x="507675" y="59737"/>
                    <a:pt x="537538" y="0"/>
                    <a:pt x="627128" y="0"/>
                  </a:cubicBezTo>
                  <a:close/>
                </a:path>
              </a:pathLst>
            </a:custGeom>
            <a:gradFill>
              <a:gsLst>
                <a:gs pos="0">
                  <a:schemeClr val="accent4">
                    <a:lumMod val="75000"/>
                  </a:schemeClr>
                </a:gs>
                <a:gs pos="100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56"/>
            <p:cNvSpPr/>
            <p:nvPr/>
          </p:nvSpPr>
          <p:spPr bwMode="auto">
            <a:xfrm flipH="1">
              <a:off x="7337834" y="3549630"/>
              <a:ext cx="3425508" cy="1087805"/>
            </a:xfrm>
            <a:custGeom>
              <a:avLst/>
              <a:gdLst>
                <a:gd name="T0" fmla="*/ 51 w 400"/>
                <a:gd name="T1" fmla="*/ 6 h 127"/>
                <a:gd name="T2" fmla="*/ 0 w 400"/>
                <a:gd name="T3" fmla="*/ 127 h 127"/>
                <a:gd name="T4" fmla="*/ 320 w 400"/>
                <a:gd name="T5" fmla="*/ 98 h 127"/>
                <a:gd name="T6" fmla="*/ 400 w 400"/>
                <a:gd name="T7" fmla="*/ 0 h 127"/>
                <a:gd name="T8" fmla="*/ 63 w 400"/>
                <a:gd name="T9" fmla="*/ 0 h 127"/>
                <a:gd name="T10" fmla="*/ 51 w 400"/>
                <a:gd name="T11" fmla="*/ 6 h 127"/>
              </a:gdLst>
              <a:ahLst/>
              <a:cxnLst>
                <a:cxn ang="0">
                  <a:pos x="T0" y="T1"/>
                </a:cxn>
                <a:cxn ang="0">
                  <a:pos x="T2" y="T3"/>
                </a:cxn>
                <a:cxn ang="0">
                  <a:pos x="T4" y="T5"/>
                </a:cxn>
                <a:cxn ang="0">
                  <a:pos x="T6" y="T7"/>
                </a:cxn>
                <a:cxn ang="0">
                  <a:pos x="T8" y="T9"/>
                </a:cxn>
                <a:cxn ang="0">
                  <a:pos x="T10" y="T11"/>
                </a:cxn>
              </a:cxnLst>
              <a:rect l="0" t="0" r="r" b="b"/>
              <a:pathLst>
                <a:path w="400" h="127">
                  <a:moveTo>
                    <a:pt x="51" y="6"/>
                  </a:moveTo>
                  <a:cubicBezTo>
                    <a:pt x="0" y="127"/>
                    <a:pt x="0" y="127"/>
                    <a:pt x="0" y="127"/>
                  </a:cubicBezTo>
                  <a:cubicBezTo>
                    <a:pt x="9" y="102"/>
                    <a:pt x="311" y="119"/>
                    <a:pt x="320" y="98"/>
                  </a:cubicBezTo>
                  <a:cubicBezTo>
                    <a:pt x="347" y="35"/>
                    <a:pt x="400" y="0"/>
                    <a:pt x="400" y="0"/>
                  </a:cubicBezTo>
                  <a:cubicBezTo>
                    <a:pt x="400" y="0"/>
                    <a:pt x="72" y="0"/>
                    <a:pt x="63" y="0"/>
                  </a:cubicBezTo>
                  <a:cubicBezTo>
                    <a:pt x="53" y="0"/>
                    <a:pt x="51" y="6"/>
                    <a:pt x="51" y="6"/>
                  </a:cubicBezTo>
                  <a:close/>
                </a:path>
              </a:pathLst>
            </a:custGeom>
            <a:gradFill>
              <a:gsLst>
                <a:gs pos="0">
                  <a:schemeClr val="accent3">
                    <a:lumMod val="75000"/>
                  </a:schemeClr>
                </a:gs>
                <a:gs pos="100000">
                  <a:schemeClr val="accent3"/>
                </a:gs>
              </a:gsLst>
              <a:lin ang="0" scaled="0"/>
            </a:gradFill>
            <a:ln>
              <a:noFill/>
            </a:ln>
          </p:spPr>
          <p:txBody>
            <a:bodyPr vert="horz" wrap="square" lIns="91440" tIns="45720" rIns="91440" bIns="45720" numCol="1" anchor="t" anchorCtr="0" compatLnSpc="1"/>
            <a:lstStyle/>
            <a:p>
              <a:endParaRPr lang="id-ID"/>
            </a:p>
          </p:txBody>
        </p:sp>
        <p:sp>
          <p:nvSpPr>
            <p:cNvPr id="11" name="Freeform 10"/>
            <p:cNvSpPr/>
            <p:nvPr/>
          </p:nvSpPr>
          <p:spPr bwMode="auto">
            <a:xfrm flipH="1">
              <a:off x="6412455" y="4276707"/>
              <a:ext cx="4761516" cy="1106259"/>
            </a:xfrm>
            <a:custGeom>
              <a:avLst/>
              <a:gdLst>
                <a:gd name="connsiteX0" fmla="*/ 4015982 w 5541497"/>
                <a:gd name="connsiteY0" fmla="*/ 0 h 1287474"/>
                <a:gd name="connsiteX1" fmla="*/ 5541497 w 5541497"/>
                <a:gd name="connsiteY1" fmla="*/ 0 h 1287474"/>
                <a:gd name="connsiteX2" fmla="*/ 5541497 w 5541497"/>
                <a:gd name="connsiteY2" fmla="*/ 809583 h 1287474"/>
                <a:gd name="connsiteX3" fmla="*/ 4162274 w 5541497"/>
                <a:gd name="connsiteY3" fmla="*/ 809583 h 1287474"/>
                <a:gd name="connsiteX4" fmla="*/ 4074241 w 5541497"/>
                <a:gd name="connsiteY4" fmla="*/ 987809 h 1287474"/>
                <a:gd name="connsiteX5" fmla="*/ 0 w 5541497"/>
                <a:gd name="connsiteY5" fmla="*/ 1287474 h 1287474"/>
                <a:gd name="connsiteX6" fmla="*/ 508035 w 5541497"/>
                <a:gd name="connsiteY6" fmla="*/ 68834 h 1287474"/>
                <a:gd name="connsiteX7" fmla="*/ 627573 w 5541497"/>
                <a:gd name="connsiteY7" fmla="*/ 8901 h 1287474"/>
                <a:gd name="connsiteX8" fmla="*/ 3904986 w 5541497"/>
                <a:gd name="connsiteY8" fmla="*/ 8901 h 1287474"/>
                <a:gd name="connsiteX9" fmla="*/ 4015982 w 5541497"/>
                <a:gd name="connsiteY9" fmla="*/ 8901 h 128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41497" h="1287474">
                  <a:moveTo>
                    <a:pt x="4015982" y="0"/>
                  </a:moveTo>
                  <a:lnTo>
                    <a:pt x="5541497" y="0"/>
                  </a:lnTo>
                  <a:lnTo>
                    <a:pt x="5541497" y="809583"/>
                  </a:lnTo>
                  <a:lnTo>
                    <a:pt x="4162274" y="809583"/>
                  </a:lnTo>
                  <a:lnTo>
                    <a:pt x="4074241" y="987809"/>
                  </a:lnTo>
                  <a:cubicBezTo>
                    <a:pt x="3984588" y="1207563"/>
                    <a:pt x="89653" y="1037753"/>
                    <a:pt x="0" y="1287474"/>
                  </a:cubicBezTo>
                  <a:cubicBezTo>
                    <a:pt x="0" y="1287474"/>
                    <a:pt x="0" y="1287474"/>
                    <a:pt x="508035" y="68834"/>
                  </a:cubicBezTo>
                  <a:cubicBezTo>
                    <a:pt x="508035" y="68834"/>
                    <a:pt x="527958" y="8901"/>
                    <a:pt x="627573" y="8901"/>
                  </a:cubicBezTo>
                  <a:cubicBezTo>
                    <a:pt x="689210" y="8901"/>
                    <a:pt x="2671853" y="8901"/>
                    <a:pt x="3904986" y="8901"/>
                  </a:cubicBezTo>
                  <a:lnTo>
                    <a:pt x="4015982" y="8901"/>
                  </a:lnTo>
                  <a:close/>
                </a:path>
              </a:pathLst>
            </a:custGeom>
            <a:gradFill>
              <a:gsLst>
                <a:gs pos="0">
                  <a:schemeClr val="accent2">
                    <a:lumMod val="75000"/>
                  </a:schemeClr>
                </a:gs>
                <a:gs pos="100000">
                  <a:schemeClr val="accent2"/>
                </a:gs>
              </a:gsLst>
              <a:lin ang="0" scaled="0"/>
            </a:gradFill>
            <a:ln>
              <a:noFill/>
            </a:ln>
          </p:spPr>
          <p:txBody>
            <a:bodyPr vert="horz" wrap="square" lIns="91440" tIns="45720" rIns="91440" bIns="45720" numCol="1" anchor="t" anchorCtr="0" compatLnSpc="1">
              <a:noAutofit/>
            </a:bodyPr>
            <a:lstStyle/>
            <a:p>
              <a:endParaRPr lang="id-ID"/>
            </a:p>
          </p:txBody>
        </p:sp>
        <p:sp>
          <p:nvSpPr>
            <p:cNvPr id="12" name="Freeform 58"/>
            <p:cNvSpPr/>
            <p:nvPr/>
          </p:nvSpPr>
          <p:spPr bwMode="auto">
            <a:xfrm flipH="1">
              <a:off x="6671465" y="4972340"/>
              <a:ext cx="4751045" cy="785237"/>
            </a:xfrm>
            <a:custGeom>
              <a:avLst/>
              <a:gdLst>
                <a:gd name="T0" fmla="*/ 46 w 555"/>
                <a:gd name="T1" fmla="*/ 0 h 92"/>
                <a:gd name="T2" fmla="*/ 34 w 555"/>
                <a:gd name="T3" fmla="*/ 6 h 92"/>
                <a:gd name="T4" fmla="*/ 0 w 555"/>
                <a:gd name="T5" fmla="*/ 84 h 92"/>
                <a:gd name="T6" fmla="*/ 238 w 555"/>
                <a:gd name="T7" fmla="*/ 92 h 92"/>
                <a:gd name="T8" fmla="*/ 478 w 555"/>
                <a:gd name="T9" fmla="*/ 92 h 92"/>
                <a:gd name="T10" fmla="*/ 555 w 555"/>
                <a:gd name="T11" fmla="*/ 0 h 92"/>
                <a:gd name="T12" fmla="*/ 46 w 555"/>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555" h="92">
                  <a:moveTo>
                    <a:pt x="46" y="0"/>
                  </a:moveTo>
                  <a:cubicBezTo>
                    <a:pt x="36" y="0"/>
                    <a:pt x="34" y="6"/>
                    <a:pt x="34" y="6"/>
                  </a:cubicBezTo>
                  <a:cubicBezTo>
                    <a:pt x="0" y="84"/>
                    <a:pt x="0" y="84"/>
                    <a:pt x="0" y="84"/>
                  </a:cubicBezTo>
                  <a:cubicBezTo>
                    <a:pt x="4" y="72"/>
                    <a:pt x="151" y="84"/>
                    <a:pt x="238" y="92"/>
                  </a:cubicBezTo>
                  <a:cubicBezTo>
                    <a:pt x="478" y="92"/>
                    <a:pt x="478" y="92"/>
                    <a:pt x="478" y="92"/>
                  </a:cubicBezTo>
                  <a:cubicBezTo>
                    <a:pt x="505" y="33"/>
                    <a:pt x="555" y="0"/>
                    <a:pt x="555" y="0"/>
                  </a:cubicBezTo>
                  <a:cubicBezTo>
                    <a:pt x="555" y="0"/>
                    <a:pt x="55" y="0"/>
                    <a:pt x="46" y="0"/>
                  </a:cubicBezTo>
                  <a:close/>
                </a:path>
              </a:pathLst>
            </a:custGeom>
            <a:gradFill>
              <a:gsLst>
                <a:gs pos="0">
                  <a:schemeClr val="accent1">
                    <a:lumMod val="75000"/>
                  </a:schemeClr>
                </a:gs>
                <a:gs pos="100000">
                  <a:schemeClr val="accent1"/>
                </a:gs>
              </a:gsLst>
              <a:lin ang="0" scaled="0"/>
            </a:gradFill>
            <a:ln>
              <a:noFill/>
            </a:ln>
          </p:spPr>
          <p:txBody>
            <a:bodyPr vert="horz" wrap="square" lIns="91440" tIns="45720" rIns="91440" bIns="45720" numCol="1" anchor="t" anchorCtr="0" compatLnSpc="1"/>
            <a:lstStyle/>
            <a:p>
              <a:endParaRPr lang="id-ID"/>
            </a:p>
          </p:txBody>
        </p:sp>
        <p:sp>
          <p:nvSpPr>
            <p:cNvPr id="13" name="Freeform 60"/>
            <p:cNvSpPr/>
            <p:nvPr/>
          </p:nvSpPr>
          <p:spPr bwMode="auto">
            <a:xfrm flipH="1">
              <a:off x="7348642" y="3581966"/>
              <a:ext cx="1606494" cy="0"/>
            </a:xfrm>
            <a:custGeom>
              <a:avLst/>
              <a:gdLst>
                <a:gd name="T0" fmla="*/ 187 w 188"/>
                <a:gd name="T1" fmla="*/ 188 w 188"/>
                <a:gd name="T2" fmla="*/ 0 w 188"/>
                <a:gd name="T3" fmla="*/ 0 w 188"/>
                <a:gd name="T4" fmla="*/ 187 w 188"/>
              </a:gdLst>
              <a:ahLst/>
              <a:cxnLst>
                <a:cxn ang="0">
                  <a:pos x="T0" y="0"/>
                </a:cxn>
                <a:cxn ang="0">
                  <a:pos x="T1" y="0"/>
                </a:cxn>
                <a:cxn ang="0">
                  <a:pos x="T2" y="0"/>
                </a:cxn>
                <a:cxn ang="0">
                  <a:pos x="T3" y="0"/>
                </a:cxn>
                <a:cxn ang="0">
                  <a:pos x="T4" y="0"/>
                </a:cxn>
              </a:cxnLst>
              <a:rect l="0" t="0" r="r" b="b"/>
              <a:pathLst>
                <a:path w="188">
                  <a:moveTo>
                    <a:pt x="187" y="0"/>
                  </a:moveTo>
                  <a:cubicBezTo>
                    <a:pt x="188" y="0"/>
                    <a:pt x="188" y="0"/>
                    <a:pt x="188" y="0"/>
                  </a:cubicBezTo>
                  <a:cubicBezTo>
                    <a:pt x="0" y="0"/>
                    <a:pt x="0" y="0"/>
                    <a:pt x="0" y="0"/>
                  </a:cubicBezTo>
                  <a:cubicBezTo>
                    <a:pt x="0" y="0"/>
                    <a:pt x="0" y="0"/>
                    <a:pt x="0" y="0"/>
                  </a:cubicBezTo>
                  <a:lnTo>
                    <a:pt x="187" y="0"/>
                  </a:lnTo>
                  <a:close/>
                </a:path>
              </a:pathLst>
            </a:custGeom>
            <a:solidFill>
              <a:srgbClr val="915C5C"/>
            </a:solidFill>
            <a:ln>
              <a:noFill/>
            </a:ln>
          </p:spPr>
          <p:txBody>
            <a:bodyPr vert="horz" wrap="square" lIns="91440" tIns="45720" rIns="91440" bIns="45720" numCol="1" anchor="t" anchorCtr="0" compatLnSpc="1"/>
            <a:lstStyle/>
            <a:p>
              <a:endParaRPr lang="id-ID"/>
            </a:p>
          </p:txBody>
        </p:sp>
        <p:sp>
          <p:nvSpPr>
            <p:cNvPr id="14" name="Freeform 62"/>
            <p:cNvSpPr/>
            <p:nvPr/>
          </p:nvSpPr>
          <p:spPr bwMode="auto">
            <a:xfrm flipH="1">
              <a:off x="6671465" y="4979544"/>
              <a:ext cx="1610097" cy="0"/>
            </a:xfrm>
            <a:custGeom>
              <a:avLst/>
              <a:gdLst>
                <a:gd name="T0" fmla="*/ 187 w 188"/>
                <a:gd name="T1" fmla="*/ 188 w 188"/>
                <a:gd name="T2" fmla="*/ 0 w 188"/>
                <a:gd name="T3" fmla="*/ 0 w 188"/>
                <a:gd name="T4" fmla="*/ 187 w 188"/>
              </a:gdLst>
              <a:ahLst/>
              <a:cxnLst>
                <a:cxn ang="0">
                  <a:pos x="T0" y="0"/>
                </a:cxn>
                <a:cxn ang="0">
                  <a:pos x="T1" y="0"/>
                </a:cxn>
                <a:cxn ang="0">
                  <a:pos x="T2" y="0"/>
                </a:cxn>
                <a:cxn ang="0">
                  <a:pos x="T3" y="0"/>
                </a:cxn>
                <a:cxn ang="0">
                  <a:pos x="T4" y="0"/>
                </a:cxn>
              </a:cxnLst>
              <a:rect l="0" t="0" r="r" b="b"/>
              <a:pathLst>
                <a:path w="188">
                  <a:moveTo>
                    <a:pt x="187" y="0"/>
                  </a:moveTo>
                  <a:cubicBezTo>
                    <a:pt x="187" y="0"/>
                    <a:pt x="188" y="0"/>
                    <a:pt x="188" y="0"/>
                  </a:cubicBezTo>
                  <a:cubicBezTo>
                    <a:pt x="0" y="0"/>
                    <a:pt x="0" y="0"/>
                    <a:pt x="0" y="0"/>
                  </a:cubicBezTo>
                  <a:cubicBezTo>
                    <a:pt x="0" y="0"/>
                    <a:pt x="0" y="0"/>
                    <a:pt x="0" y="0"/>
                  </a:cubicBezTo>
                  <a:lnTo>
                    <a:pt x="187" y="0"/>
                  </a:lnTo>
                  <a:close/>
                </a:path>
              </a:pathLst>
            </a:custGeom>
            <a:solidFill>
              <a:srgbClr val="915C5C"/>
            </a:solidFill>
            <a:ln>
              <a:noFill/>
            </a:ln>
          </p:spPr>
          <p:txBody>
            <a:bodyPr vert="horz" wrap="square" lIns="91440" tIns="45720" rIns="91440" bIns="45720" numCol="1" anchor="t" anchorCtr="0" compatLnSpc="1"/>
            <a:lstStyle/>
            <a:p>
              <a:endParaRPr lang="id-ID"/>
            </a:p>
          </p:txBody>
        </p:sp>
        <p:sp>
          <p:nvSpPr>
            <p:cNvPr id="15" name="Freeform 63"/>
            <p:cNvSpPr/>
            <p:nvPr/>
          </p:nvSpPr>
          <p:spPr bwMode="auto">
            <a:xfrm flipH="1">
              <a:off x="8151888" y="2324865"/>
              <a:ext cx="1393977" cy="0"/>
            </a:xfrm>
            <a:custGeom>
              <a:avLst/>
              <a:gdLst>
                <a:gd name="T0" fmla="*/ 162 w 163"/>
                <a:gd name="T1" fmla="*/ 163 w 163"/>
                <a:gd name="T2" fmla="*/ 0 w 163"/>
                <a:gd name="T3" fmla="*/ 0 w 163"/>
                <a:gd name="T4" fmla="*/ 162 w 163"/>
              </a:gdLst>
              <a:ahLst/>
              <a:cxnLst>
                <a:cxn ang="0">
                  <a:pos x="T0" y="0"/>
                </a:cxn>
                <a:cxn ang="0">
                  <a:pos x="T1" y="0"/>
                </a:cxn>
                <a:cxn ang="0">
                  <a:pos x="T2" y="0"/>
                </a:cxn>
                <a:cxn ang="0">
                  <a:pos x="T3" y="0"/>
                </a:cxn>
                <a:cxn ang="0">
                  <a:pos x="T4" y="0"/>
                </a:cxn>
              </a:cxnLst>
              <a:rect l="0" t="0" r="r" b="b"/>
              <a:pathLst>
                <a:path w="163">
                  <a:moveTo>
                    <a:pt x="162" y="0"/>
                  </a:moveTo>
                  <a:cubicBezTo>
                    <a:pt x="163" y="0"/>
                    <a:pt x="163" y="0"/>
                    <a:pt x="163" y="0"/>
                  </a:cubicBezTo>
                  <a:cubicBezTo>
                    <a:pt x="0" y="0"/>
                    <a:pt x="0" y="0"/>
                    <a:pt x="0" y="0"/>
                  </a:cubicBezTo>
                  <a:cubicBezTo>
                    <a:pt x="0" y="0"/>
                    <a:pt x="0" y="0"/>
                    <a:pt x="0" y="0"/>
                  </a:cubicBezTo>
                  <a:lnTo>
                    <a:pt x="162" y="0"/>
                  </a:lnTo>
                  <a:close/>
                </a:path>
              </a:pathLst>
            </a:custGeom>
            <a:solidFill>
              <a:srgbClr val="915C5C"/>
            </a:solidFill>
            <a:ln>
              <a:noFill/>
            </a:ln>
          </p:spPr>
          <p:txBody>
            <a:bodyPr vert="horz" wrap="square" lIns="91440" tIns="45720" rIns="91440" bIns="45720" numCol="1" anchor="t" anchorCtr="0" compatLnSpc="1"/>
            <a:lstStyle/>
            <a:p>
              <a:endParaRPr lang="id-ID"/>
            </a:p>
          </p:txBody>
        </p:sp>
        <p:sp>
          <p:nvSpPr>
            <p:cNvPr id="16" name="Freeform 61"/>
            <p:cNvSpPr/>
            <p:nvPr/>
          </p:nvSpPr>
          <p:spPr bwMode="auto">
            <a:xfrm flipH="1">
              <a:off x="6468903" y="4278600"/>
              <a:ext cx="2154849" cy="7204"/>
            </a:xfrm>
            <a:custGeom>
              <a:avLst/>
              <a:gdLst>
                <a:gd name="T0" fmla="*/ 187 w 188"/>
                <a:gd name="T1" fmla="*/ 1 h 1"/>
                <a:gd name="T2" fmla="*/ 188 w 188"/>
                <a:gd name="T3" fmla="*/ 0 h 1"/>
                <a:gd name="T4" fmla="*/ 0 w 188"/>
                <a:gd name="T5" fmla="*/ 0 h 1"/>
                <a:gd name="T6" fmla="*/ 0 w 188"/>
                <a:gd name="T7" fmla="*/ 1 h 1"/>
                <a:gd name="T8" fmla="*/ 187 w 188"/>
                <a:gd name="T9" fmla="*/ 1 h 1"/>
              </a:gdLst>
              <a:ahLst/>
              <a:cxnLst>
                <a:cxn ang="0">
                  <a:pos x="T0" y="T1"/>
                </a:cxn>
                <a:cxn ang="0">
                  <a:pos x="T2" y="T3"/>
                </a:cxn>
                <a:cxn ang="0">
                  <a:pos x="T4" y="T5"/>
                </a:cxn>
                <a:cxn ang="0">
                  <a:pos x="T6" y="T7"/>
                </a:cxn>
                <a:cxn ang="0">
                  <a:pos x="T8" y="T9"/>
                </a:cxn>
              </a:cxnLst>
              <a:rect l="0" t="0" r="r" b="b"/>
              <a:pathLst>
                <a:path w="188" h="1">
                  <a:moveTo>
                    <a:pt x="187" y="1"/>
                  </a:moveTo>
                  <a:cubicBezTo>
                    <a:pt x="188" y="0"/>
                    <a:pt x="188" y="0"/>
                    <a:pt x="188" y="0"/>
                  </a:cubicBezTo>
                  <a:cubicBezTo>
                    <a:pt x="0" y="0"/>
                    <a:pt x="0" y="0"/>
                    <a:pt x="0" y="0"/>
                  </a:cubicBezTo>
                  <a:cubicBezTo>
                    <a:pt x="0" y="1"/>
                    <a:pt x="0" y="1"/>
                    <a:pt x="0" y="1"/>
                  </a:cubicBezTo>
                  <a:lnTo>
                    <a:pt x="187" y="1"/>
                  </a:lnTo>
                  <a:close/>
                </a:path>
              </a:pathLst>
            </a:custGeom>
            <a:solidFill>
              <a:schemeClr val="bg1">
                <a:alpha val="50000"/>
              </a:schemeClr>
            </a:solidFill>
            <a:ln>
              <a:noFill/>
            </a:ln>
          </p:spPr>
          <p:txBody>
            <a:bodyPr vert="horz" wrap="square" lIns="91440" tIns="45720" rIns="91440" bIns="45720" numCol="1" anchor="t" anchorCtr="0" compatLnSpc="1"/>
            <a:lstStyle/>
            <a:p>
              <a:endParaRPr lang="id-ID"/>
            </a:p>
          </p:txBody>
        </p:sp>
        <p:sp>
          <p:nvSpPr>
            <p:cNvPr id="17" name="Freeform 59"/>
            <p:cNvSpPr/>
            <p:nvPr/>
          </p:nvSpPr>
          <p:spPr bwMode="auto">
            <a:xfrm flipH="1">
              <a:off x="6824921" y="2848812"/>
              <a:ext cx="2483211" cy="10805"/>
            </a:xfrm>
            <a:custGeom>
              <a:avLst/>
              <a:gdLst>
                <a:gd name="T0" fmla="*/ 185 w 185"/>
                <a:gd name="T1" fmla="*/ 0 h 1"/>
                <a:gd name="T2" fmla="*/ 0 w 185"/>
                <a:gd name="T3" fmla="*/ 0 h 1"/>
                <a:gd name="T4" fmla="*/ 0 w 185"/>
                <a:gd name="T5" fmla="*/ 1 h 1"/>
                <a:gd name="T6" fmla="*/ 184 w 185"/>
                <a:gd name="T7" fmla="*/ 1 h 1"/>
                <a:gd name="T8" fmla="*/ 185 w 185"/>
                <a:gd name="T9" fmla="*/ 0 h 1"/>
              </a:gdLst>
              <a:ahLst/>
              <a:cxnLst>
                <a:cxn ang="0">
                  <a:pos x="T0" y="T1"/>
                </a:cxn>
                <a:cxn ang="0">
                  <a:pos x="T2" y="T3"/>
                </a:cxn>
                <a:cxn ang="0">
                  <a:pos x="T4" y="T5"/>
                </a:cxn>
                <a:cxn ang="0">
                  <a:pos x="T6" y="T7"/>
                </a:cxn>
                <a:cxn ang="0">
                  <a:pos x="T8" y="T9"/>
                </a:cxn>
              </a:cxnLst>
              <a:rect l="0" t="0" r="r" b="b"/>
              <a:pathLst>
                <a:path w="185" h="1">
                  <a:moveTo>
                    <a:pt x="185" y="0"/>
                  </a:moveTo>
                  <a:cubicBezTo>
                    <a:pt x="0" y="0"/>
                    <a:pt x="0" y="0"/>
                    <a:pt x="0" y="0"/>
                  </a:cubicBezTo>
                  <a:cubicBezTo>
                    <a:pt x="0" y="1"/>
                    <a:pt x="0" y="1"/>
                    <a:pt x="0" y="1"/>
                  </a:cubicBezTo>
                  <a:cubicBezTo>
                    <a:pt x="184" y="1"/>
                    <a:pt x="184" y="1"/>
                    <a:pt x="184" y="1"/>
                  </a:cubicBezTo>
                  <a:cubicBezTo>
                    <a:pt x="184" y="0"/>
                    <a:pt x="185" y="0"/>
                    <a:pt x="185" y="0"/>
                  </a:cubicBezTo>
                </a:path>
              </a:pathLst>
            </a:custGeom>
            <a:solidFill>
              <a:srgbClr val="FFFFFF">
                <a:alpha val="50000"/>
              </a:srgbClr>
            </a:solidFill>
            <a:ln>
              <a:noFill/>
            </a:ln>
          </p:spPr>
          <p:txBody>
            <a:bodyPr vert="horz" wrap="square" lIns="91440" tIns="45720" rIns="91440" bIns="45720" numCol="1" anchor="t" anchorCtr="0" compatLnSpc="1"/>
            <a:lstStyle/>
            <a:p>
              <a:endParaRPr lang="id-ID"/>
            </a:p>
          </p:txBody>
        </p:sp>
        <p:sp>
          <p:nvSpPr>
            <p:cNvPr id="23" name="Freeform 64"/>
            <p:cNvSpPr/>
            <p:nvPr/>
          </p:nvSpPr>
          <p:spPr bwMode="auto">
            <a:xfrm flipH="1">
              <a:off x="7852923" y="2314060"/>
              <a:ext cx="2240447" cy="3821727"/>
            </a:xfrm>
            <a:custGeom>
              <a:avLst/>
              <a:gdLst>
                <a:gd name="T0" fmla="*/ 262 w 262"/>
                <a:gd name="T1" fmla="*/ 405 h 446"/>
                <a:gd name="T2" fmla="*/ 64 w 262"/>
                <a:gd name="T3" fmla="*/ 0 h 446"/>
                <a:gd name="T4" fmla="*/ 26 w 262"/>
                <a:gd name="T5" fmla="*/ 78 h 446"/>
                <a:gd name="T6" fmla="*/ 207 w 262"/>
                <a:gd name="T7" fmla="*/ 446 h 446"/>
                <a:gd name="T8" fmla="*/ 262 w 262"/>
                <a:gd name="T9" fmla="*/ 406 h 446"/>
                <a:gd name="T10" fmla="*/ 262 w 262"/>
                <a:gd name="T11" fmla="*/ 406 h 446"/>
                <a:gd name="T12" fmla="*/ 262 w 262"/>
                <a:gd name="T13" fmla="*/ 406 h 446"/>
                <a:gd name="T14" fmla="*/ 262 w 262"/>
                <a:gd name="T15" fmla="*/ 405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2" h="446">
                  <a:moveTo>
                    <a:pt x="262" y="405"/>
                  </a:moveTo>
                  <a:cubicBezTo>
                    <a:pt x="64" y="0"/>
                    <a:pt x="64" y="0"/>
                    <a:pt x="64" y="0"/>
                  </a:cubicBezTo>
                  <a:cubicBezTo>
                    <a:pt x="26" y="78"/>
                    <a:pt x="26" y="78"/>
                    <a:pt x="26" y="78"/>
                  </a:cubicBezTo>
                  <a:cubicBezTo>
                    <a:pt x="17" y="96"/>
                    <a:pt x="0" y="151"/>
                    <a:pt x="207" y="446"/>
                  </a:cubicBezTo>
                  <a:cubicBezTo>
                    <a:pt x="240" y="434"/>
                    <a:pt x="261" y="419"/>
                    <a:pt x="262" y="406"/>
                  </a:cubicBezTo>
                  <a:cubicBezTo>
                    <a:pt x="262" y="406"/>
                    <a:pt x="262" y="406"/>
                    <a:pt x="262" y="406"/>
                  </a:cubicBezTo>
                  <a:cubicBezTo>
                    <a:pt x="262" y="406"/>
                    <a:pt x="262" y="406"/>
                    <a:pt x="262" y="406"/>
                  </a:cubicBezTo>
                  <a:cubicBezTo>
                    <a:pt x="262" y="406"/>
                    <a:pt x="262" y="406"/>
                    <a:pt x="262" y="405"/>
                  </a:cubicBez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24" name="Freeform 65"/>
            <p:cNvSpPr/>
            <p:nvPr/>
          </p:nvSpPr>
          <p:spPr bwMode="auto">
            <a:xfrm flipH="1">
              <a:off x="8324784" y="2897585"/>
              <a:ext cx="2222438" cy="3382282"/>
            </a:xfrm>
            <a:custGeom>
              <a:avLst/>
              <a:gdLst>
                <a:gd name="T0" fmla="*/ 30 w 260"/>
                <a:gd name="T1" fmla="*/ 92 h 395"/>
                <a:gd name="T2" fmla="*/ 184 w 260"/>
                <a:gd name="T3" fmla="*/ 395 h 395"/>
                <a:gd name="T4" fmla="*/ 260 w 260"/>
                <a:gd name="T5" fmla="*/ 377 h 395"/>
                <a:gd name="T6" fmla="*/ 75 w 260"/>
                <a:gd name="T7" fmla="*/ 0 h 395"/>
                <a:gd name="T8" fmla="*/ 30 w 260"/>
                <a:gd name="T9" fmla="*/ 92 h 395"/>
              </a:gdLst>
              <a:ahLst/>
              <a:cxnLst>
                <a:cxn ang="0">
                  <a:pos x="T0" y="T1"/>
                </a:cxn>
                <a:cxn ang="0">
                  <a:pos x="T2" y="T3"/>
                </a:cxn>
                <a:cxn ang="0">
                  <a:pos x="T4" y="T5"/>
                </a:cxn>
                <a:cxn ang="0">
                  <a:pos x="T6" y="T7"/>
                </a:cxn>
                <a:cxn ang="0">
                  <a:pos x="T8" y="T9"/>
                </a:cxn>
              </a:cxnLst>
              <a:rect l="0" t="0" r="r" b="b"/>
              <a:pathLst>
                <a:path w="260" h="395">
                  <a:moveTo>
                    <a:pt x="30" y="92"/>
                  </a:moveTo>
                  <a:cubicBezTo>
                    <a:pt x="0" y="151"/>
                    <a:pt x="111" y="294"/>
                    <a:pt x="184" y="395"/>
                  </a:cubicBezTo>
                  <a:cubicBezTo>
                    <a:pt x="213" y="391"/>
                    <a:pt x="239" y="384"/>
                    <a:pt x="260" y="377"/>
                  </a:cubicBezTo>
                  <a:cubicBezTo>
                    <a:pt x="108" y="98"/>
                    <a:pt x="65" y="20"/>
                    <a:pt x="75" y="0"/>
                  </a:cubicBezTo>
                  <a:lnTo>
                    <a:pt x="30" y="92"/>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25" name="Freeform 66"/>
            <p:cNvSpPr/>
            <p:nvPr/>
          </p:nvSpPr>
          <p:spPr bwMode="auto">
            <a:xfrm flipH="1">
              <a:off x="8973144" y="3625190"/>
              <a:ext cx="1790198" cy="2690697"/>
            </a:xfrm>
            <a:custGeom>
              <a:avLst/>
              <a:gdLst>
                <a:gd name="T0" fmla="*/ 0 w 209"/>
                <a:gd name="T1" fmla="*/ 103 h 314"/>
                <a:gd name="T2" fmla="*/ 126 w 209"/>
                <a:gd name="T3" fmla="*/ 314 h 314"/>
                <a:gd name="T4" fmla="*/ 137 w 209"/>
                <a:gd name="T5" fmla="*/ 314 h 314"/>
                <a:gd name="T6" fmla="*/ 209 w 209"/>
                <a:gd name="T7" fmla="*/ 309 h 314"/>
                <a:gd name="T8" fmla="*/ 51 w 209"/>
                <a:gd name="T9" fmla="*/ 0 h 314"/>
                <a:gd name="T10" fmla="*/ 0 w 209"/>
                <a:gd name="T11" fmla="*/ 103 h 314"/>
              </a:gdLst>
              <a:ahLst/>
              <a:cxnLst>
                <a:cxn ang="0">
                  <a:pos x="T0" y="T1"/>
                </a:cxn>
                <a:cxn ang="0">
                  <a:pos x="T2" y="T3"/>
                </a:cxn>
                <a:cxn ang="0">
                  <a:pos x="T4" y="T5"/>
                </a:cxn>
                <a:cxn ang="0">
                  <a:pos x="T6" y="T7"/>
                </a:cxn>
                <a:cxn ang="0">
                  <a:pos x="T8" y="T9"/>
                </a:cxn>
                <a:cxn ang="0">
                  <a:pos x="T10" y="T11"/>
                </a:cxn>
              </a:cxnLst>
              <a:rect l="0" t="0" r="r" b="b"/>
              <a:pathLst>
                <a:path w="209" h="314">
                  <a:moveTo>
                    <a:pt x="0" y="103"/>
                  </a:moveTo>
                  <a:cubicBezTo>
                    <a:pt x="31" y="168"/>
                    <a:pt x="78" y="231"/>
                    <a:pt x="126" y="314"/>
                  </a:cubicBezTo>
                  <a:cubicBezTo>
                    <a:pt x="129" y="314"/>
                    <a:pt x="133" y="314"/>
                    <a:pt x="137" y="314"/>
                  </a:cubicBezTo>
                  <a:cubicBezTo>
                    <a:pt x="162" y="314"/>
                    <a:pt x="187" y="313"/>
                    <a:pt x="209" y="309"/>
                  </a:cubicBezTo>
                  <a:cubicBezTo>
                    <a:pt x="88" y="101"/>
                    <a:pt x="43" y="21"/>
                    <a:pt x="51" y="0"/>
                  </a:cubicBezTo>
                  <a:lnTo>
                    <a:pt x="0" y="103"/>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26" name="Freeform 67"/>
            <p:cNvSpPr/>
            <p:nvPr/>
          </p:nvSpPr>
          <p:spPr bwMode="auto">
            <a:xfrm flipH="1">
              <a:off x="9682740" y="4327580"/>
              <a:ext cx="1473222" cy="1988307"/>
            </a:xfrm>
            <a:custGeom>
              <a:avLst/>
              <a:gdLst>
                <a:gd name="T0" fmla="*/ 0 w 172"/>
                <a:gd name="T1" fmla="*/ 100 h 232"/>
                <a:gd name="T2" fmla="*/ 78 w 172"/>
                <a:gd name="T3" fmla="*/ 222 h 232"/>
                <a:gd name="T4" fmla="*/ 172 w 172"/>
                <a:gd name="T5" fmla="*/ 232 h 232"/>
                <a:gd name="T6" fmla="*/ 49 w 172"/>
                <a:gd name="T7" fmla="*/ 0 h 232"/>
                <a:gd name="T8" fmla="*/ 0 w 172"/>
                <a:gd name="T9" fmla="*/ 100 h 232"/>
              </a:gdLst>
              <a:ahLst/>
              <a:cxnLst>
                <a:cxn ang="0">
                  <a:pos x="T0" y="T1"/>
                </a:cxn>
                <a:cxn ang="0">
                  <a:pos x="T2" y="T3"/>
                </a:cxn>
                <a:cxn ang="0">
                  <a:pos x="T4" y="T5"/>
                </a:cxn>
                <a:cxn ang="0">
                  <a:pos x="T6" y="T7"/>
                </a:cxn>
                <a:cxn ang="0">
                  <a:pos x="T8" y="T9"/>
                </a:cxn>
              </a:cxnLst>
              <a:rect l="0" t="0" r="r" b="b"/>
              <a:pathLst>
                <a:path w="172" h="232">
                  <a:moveTo>
                    <a:pt x="0" y="100"/>
                  </a:moveTo>
                  <a:cubicBezTo>
                    <a:pt x="22" y="142"/>
                    <a:pt x="51" y="175"/>
                    <a:pt x="78" y="222"/>
                  </a:cubicBezTo>
                  <a:cubicBezTo>
                    <a:pt x="106" y="228"/>
                    <a:pt x="138" y="232"/>
                    <a:pt x="172" y="232"/>
                  </a:cubicBezTo>
                  <a:cubicBezTo>
                    <a:pt x="68" y="54"/>
                    <a:pt x="43" y="13"/>
                    <a:pt x="49" y="0"/>
                  </a:cubicBezTo>
                  <a:lnTo>
                    <a:pt x="0" y="100"/>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7" name="Freeform 68"/>
            <p:cNvSpPr/>
            <p:nvPr/>
          </p:nvSpPr>
          <p:spPr bwMode="auto">
            <a:xfrm flipH="1">
              <a:off x="10481407" y="5040777"/>
              <a:ext cx="983348" cy="1188662"/>
            </a:xfrm>
            <a:custGeom>
              <a:avLst/>
              <a:gdLst>
                <a:gd name="T0" fmla="*/ 0 w 115"/>
                <a:gd name="T1" fmla="*/ 79 h 139"/>
                <a:gd name="T2" fmla="*/ 0 w 115"/>
                <a:gd name="T3" fmla="*/ 81 h 139"/>
                <a:gd name="T4" fmla="*/ 0 w 115"/>
                <a:gd name="T5" fmla="*/ 81 h 139"/>
                <a:gd name="T6" fmla="*/ 0 w 115"/>
                <a:gd name="T7" fmla="*/ 81 h 139"/>
                <a:gd name="T8" fmla="*/ 115 w 115"/>
                <a:gd name="T9" fmla="*/ 139 h 139"/>
                <a:gd name="T10" fmla="*/ 39 w 115"/>
                <a:gd name="T11" fmla="*/ 0 h 139"/>
                <a:gd name="T12" fmla="*/ 0 w 115"/>
                <a:gd name="T13" fmla="*/ 79 h 139"/>
              </a:gdLst>
              <a:ahLst/>
              <a:cxnLst>
                <a:cxn ang="0">
                  <a:pos x="T0" y="T1"/>
                </a:cxn>
                <a:cxn ang="0">
                  <a:pos x="T2" y="T3"/>
                </a:cxn>
                <a:cxn ang="0">
                  <a:pos x="T4" y="T5"/>
                </a:cxn>
                <a:cxn ang="0">
                  <a:pos x="T6" y="T7"/>
                </a:cxn>
                <a:cxn ang="0">
                  <a:pos x="T8" y="T9"/>
                </a:cxn>
                <a:cxn ang="0">
                  <a:pos x="T10" y="T11"/>
                </a:cxn>
                <a:cxn ang="0">
                  <a:pos x="T12" y="T13"/>
                </a:cxn>
              </a:cxnLst>
              <a:rect l="0" t="0" r="r" b="b"/>
              <a:pathLst>
                <a:path w="115" h="139">
                  <a:moveTo>
                    <a:pt x="0" y="79"/>
                  </a:moveTo>
                  <a:cubicBezTo>
                    <a:pt x="0" y="80"/>
                    <a:pt x="0" y="80"/>
                    <a:pt x="0" y="81"/>
                  </a:cubicBezTo>
                  <a:cubicBezTo>
                    <a:pt x="0" y="81"/>
                    <a:pt x="0" y="81"/>
                    <a:pt x="0" y="81"/>
                  </a:cubicBezTo>
                  <a:cubicBezTo>
                    <a:pt x="0" y="81"/>
                    <a:pt x="0" y="81"/>
                    <a:pt x="0" y="81"/>
                  </a:cubicBezTo>
                  <a:cubicBezTo>
                    <a:pt x="2" y="101"/>
                    <a:pt x="48" y="125"/>
                    <a:pt x="115" y="139"/>
                  </a:cubicBezTo>
                  <a:cubicBezTo>
                    <a:pt x="48" y="36"/>
                    <a:pt x="36" y="7"/>
                    <a:pt x="39" y="0"/>
                  </a:cubicBezTo>
                  <a:lnTo>
                    <a:pt x="0" y="79"/>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28" name="Freeform 69"/>
            <p:cNvSpPr/>
            <p:nvPr/>
          </p:nvSpPr>
          <p:spPr bwMode="auto">
            <a:xfrm flipH="1">
              <a:off x="8324784" y="2897585"/>
              <a:ext cx="1667729" cy="3230998"/>
            </a:xfrm>
            <a:custGeom>
              <a:avLst/>
              <a:gdLst>
                <a:gd name="T0" fmla="*/ 9 w 195"/>
                <a:gd name="T1" fmla="*/ 2 h 377"/>
                <a:gd name="T2" fmla="*/ 194 w 195"/>
                <a:gd name="T3" fmla="*/ 377 h 377"/>
                <a:gd name="T4" fmla="*/ 195 w 195"/>
                <a:gd name="T5" fmla="*/ 377 h 377"/>
                <a:gd name="T6" fmla="*/ 10 w 195"/>
                <a:gd name="T7" fmla="*/ 0 h 377"/>
                <a:gd name="T8" fmla="*/ 9 w 195"/>
                <a:gd name="T9" fmla="*/ 2 h 377"/>
              </a:gdLst>
              <a:ahLst/>
              <a:cxnLst>
                <a:cxn ang="0">
                  <a:pos x="T0" y="T1"/>
                </a:cxn>
                <a:cxn ang="0">
                  <a:pos x="T2" y="T3"/>
                </a:cxn>
                <a:cxn ang="0">
                  <a:pos x="T4" y="T5"/>
                </a:cxn>
                <a:cxn ang="0">
                  <a:pos x="T6" y="T7"/>
                </a:cxn>
                <a:cxn ang="0">
                  <a:pos x="T8" y="T9"/>
                </a:cxn>
              </a:cxnLst>
              <a:rect l="0" t="0" r="r" b="b"/>
              <a:pathLst>
                <a:path w="195" h="377">
                  <a:moveTo>
                    <a:pt x="9" y="2"/>
                  </a:moveTo>
                  <a:cubicBezTo>
                    <a:pt x="0" y="21"/>
                    <a:pt x="43" y="99"/>
                    <a:pt x="194" y="377"/>
                  </a:cubicBezTo>
                  <a:cubicBezTo>
                    <a:pt x="195" y="377"/>
                    <a:pt x="195" y="377"/>
                    <a:pt x="195" y="377"/>
                  </a:cubicBezTo>
                  <a:cubicBezTo>
                    <a:pt x="43" y="98"/>
                    <a:pt x="0" y="20"/>
                    <a:pt x="10" y="0"/>
                  </a:cubicBezTo>
                  <a:lnTo>
                    <a:pt x="9" y="2"/>
                  </a:lnTo>
                  <a:close/>
                </a:path>
              </a:pathLst>
            </a:custGeom>
            <a:solidFill>
              <a:schemeClr val="bg1">
                <a:alpha val="50000"/>
              </a:schemeClr>
            </a:solidFill>
            <a:ln>
              <a:noFill/>
            </a:ln>
          </p:spPr>
          <p:txBody>
            <a:bodyPr vert="horz" wrap="square" lIns="91440" tIns="45720" rIns="91440" bIns="45720" numCol="1" anchor="t" anchorCtr="0" compatLnSpc="1"/>
            <a:lstStyle/>
            <a:p>
              <a:endParaRPr lang="id-ID"/>
            </a:p>
          </p:txBody>
        </p:sp>
        <p:sp>
          <p:nvSpPr>
            <p:cNvPr id="29" name="Freeform 70"/>
            <p:cNvSpPr/>
            <p:nvPr/>
          </p:nvSpPr>
          <p:spPr bwMode="auto">
            <a:xfrm flipH="1">
              <a:off x="8973145" y="3625190"/>
              <a:ext cx="1422793" cy="2654676"/>
            </a:xfrm>
            <a:custGeom>
              <a:avLst/>
              <a:gdLst>
                <a:gd name="T0" fmla="*/ 7 w 166"/>
                <a:gd name="T1" fmla="*/ 1 h 310"/>
                <a:gd name="T2" fmla="*/ 166 w 166"/>
                <a:gd name="T3" fmla="*/ 310 h 310"/>
                <a:gd name="T4" fmla="*/ 166 w 166"/>
                <a:gd name="T5" fmla="*/ 309 h 310"/>
                <a:gd name="T6" fmla="*/ 8 w 166"/>
                <a:gd name="T7" fmla="*/ 0 h 310"/>
                <a:gd name="T8" fmla="*/ 7 w 166"/>
                <a:gd name="T9" fmla="*/ 1 h 310"/>
              </a:gdLst>
              <a:ahLst/>
              <a:cxnLst>
                <a:cxn ang="0">
                  <a:pos x="T0" y="T1"/>
                </a:cxn>
                <a:cxn ang="0">
                  <a:pos x="T2" y="T3"/>
                </a:cxn>
                <a:cxn ang="0">
                  <a:pos x="T4" y="T5"/>
                </a:cxn>
                <a:cxn ang="0">
                  <a:pos x="T6" y="T7"/>
                </a:cxn>
                <a:cxn ang="0">
                  <a:pos x="T8" y="T9"/>
                </a:cxn>
              </a:cxnLst>
              <a:rect l="0" t="0" r="r" b="b"/>
              <a:pathLst>
                <a:path w="166" h="310">
                  <a:moveTo>
                    <a:pt x="7" y="1"/>
                  </a:moveTo>
                  <a:cubicBezTo>
                    <a:pt x="1" y="25"/>
                    <a:pt x="47" y="105"/>
                    <a:pt x="166" y="310"/>
                  </a:cubicBezTo>
                  <a:cubicBezTo>
                    <a:pt x="166" y="309"/>
                    <a:pt x="166" y="309"/>
                    <a:pt x="166" y="309"/>
                  </a:cubicBezTo>
                  <a:cubicBezTo>
                    <a:pt x="45" y="101"/>
                    <a:pt x="0" y="21"/>
                    <a:pt x="8" y="0"/>
                  </a:cubicBezTo>
                  <a:lnTo>
                    <a:pt x="7" y="1"/>
                  </a:lnTo>
                  <a:close/>
                </a:path>
              </a:pathLst>
            </a:custGeom>
            <a:solidFill>
              <a:schemeClr val="bg1">
                <a:alpha val="50000"/>
              </a:schemeClr>
            </a:solidFill>
            <a:ln>
              <a:noFill/>
            </a:ln>
          </p:spPr>
          <p:txBody>
            <a:bodyPr vert="horz" wrap="square" lIns="91440" tIns="45720" rIns="91440" bIns="45720" numCol="1" anchor="t" anchorCtr="0" compatLnSpc="1"/>
            <a:lstStyle/>
            <a:p>
              <a:endParaRPr lang="id-ID"/>
            </a:p>
          </p:txBody>
        </p:sp>
        <p:sp>
          <p:nvSpPr>
            <p:cNvPr id="30" name="Freeform 71"/>
            <p:cNvSpPr/>
            <p:nvPr/>
          </p:nvSpPr>
          <p:spPr bwMode="auto">
            <a:xfrm flipH="1">
              <a:off x="9682740" y="4327580"/>
              <a:ext cx="1105817" cy="1988307"/>
            </a:xfrm>
            <a:custGeom>
              <a:avLst/>
              <a:gdLst>
                <a:gd name="T0" fmla="*/ 6 w 129"/>
                <a:gd name="T1" fmla="*/ 1 h 232"/>
                <a:gd name="T2" fmla="*/ 128 w 129"/>
                <a:gd name="T3" fmla="*/ 232 h 232"/>
                <a:gd name="T4" fmla="*/ 129 w 129"/>
                <a:gd name="T5" fmla="*/ 232 h 232"/>
                <a:gd name="T6" fmla="*/ 6 w 129"/>
                <a:gd name="T7" fmla="*/ 0 h 232"/>
                <a:gd name="T8" fmla="*/ 6 w 129"/>
                <a:gd name="T9" fmla="*/ 1 h 232"/>
              </a:gdLst>
              <a:ahLst/>
              <a:cxnLst>
                <a:cxn ang="0">
                  <a:pos x="T0" y="T1"/>
                </a:cxn>
                <a:cxn ang="0">
                  <a:pos x="T2" y="T3"/>
                </a:cxn>
                <a:cxn ang="0">
                  <a:pos x="T4" y="T5"/>
                </a:cxn>
                <a:cxn ang="0">
                  <a:pos x="T6" y="T7"/>
                </a:cxn>
                <a:cxn ang="0">
                  <a:pos x="T8" y="T9"/>
                </a:cxn>
              </a:cxnLst>
              <a:rect l="0" t="0" r="r" b="b"/>
              <a:pathLst>
                <a:path w="129" h="232">
                  <a:moveTo>
                    <a:pt x="6" y="1"/>
                  </a:moveTo>
                  <a:cubicBezTo>
                    <a:pt x="0" y="14"/>
                    <a:pt x="25" y="55"/>
                    <a:pt x="128" y="232"/>
                  </a:cubicBezTo>
                  <a:cubicBezTo>
                    <a:pt x="129" y="232"/>
                    <a:pt x="129" y="232"/>
                    <a:pt x="129" y="232"/>
                  </a:cubicBezTo>
                  <a:cubicBezTo>
                    <a:pt x="25" y="54"/>
                    <a:pt x="0" y="13"/>
                    <a:pt x="6" y="0"/>
                  </a:cubicBezTo>
                  <a:lnTo>
                    <a:pt x="6" y="1"/>
                  </a:lnTo>
                  <a:close/>
                </a:path>
              </a:pathLst>
            </a:custGeom>
            <a:solidFill>
              <a:schemeClr val="bg1">
                <a:alpha val="50000"/>
              </a:schemeClr>
            </a:solidFill>
            <a:ln>
              <a:noFill/>
            </a:ln>
          </p:spPr>
          <p:txBody>
            <a:bodyPr vert="horz" wrap="square" lIns="91440" tIns="45720" rIns="91440" bIns="45720" numCol="1" anchor="t" anchorCtr="0" compatLnSpc="1"/>
            <a:lstStyle/>
            <a:p>
              <a:endParaRPr lang="id-ID"/>
            </a:p>
          </p:txBody>
        </p:sp>
        <p:sp>
          <p:nvSpPr>
            <p:cNvPr id="31" name="Freeform 72"/>
            <p:cNvSpPr/>
            <p:nvPr/>
          </p:nvSpPr>
          <p:spPr bwMode="auto">
            <a:xfrm flipH="1">
              <a:off x="10485498" y="5040777"/>
              <a:ext cx="673576" cy="1188662"/>
            </a:xfrm>
            <a:custGeom>
              <a:avLst/>
              <a:gdLst>
                <a:gd name="T0" fmla="*/ 3 w 79"/>
                <a:gd name="T1" fmla="*/ 1 h 139"/>
                <a:gd name="T2" fmla="*/ 78 w 79"/>
                <a:gd name="T3" fmla="*/ 139 h 139"/>
                <a:gd name="T4" fmla="*/ 79 w 79"/>
                <a:gd name="T5" fmla="*/ 139 h 139"/>
                <a:gd name="T6" fmla="*/ 3 w 79"/>
                <a:gd name="T7" fmla="*/ 0 h 139"/>
                <a:gd name="T8" fmla="*/ 3 w 79"/>
                <a:gd name="T9" fmla="*/ 1 h 139"/>
              </a:gdLst>
              <a:ahLst/>
              <a:cxnLst>
                <a:cxn ang="0">
                  <a:pos x="T0" y="T1"/>
                </a:cxn>
                <a:cxn ang="0">
                  <a:pos x="T2" y="T3"/>
                </a:cxn>
                <a:cxn ang="0">
                  <a:pos x="T4" y="T5"/>
                </a:cxn>
                <a:cxn ang="0">
                  <a:pos x="T6" y="T7"/>
                </a:cxn>
                <a:cxn ang="0">
                  <a:pos x="T8" y="T9"/>
                </a:cxn>
              </a:cxnLst>
              <a:rect l="0" t="0" r="r" b="b"/>
              <a:pathLst>
                <a:path w="79" h="139">
                  <a:moveTo>
                    <a:pt x="3" y="1"/>
                  </a:moveTo>
                  <a:cubicBezTo>
                    <a:pt x="0" y="8"/>
                    <a:pt x="12" y="37"/>
                    <a:pt x="78" y="139"/>
                  </a:cubicBezTo>
                  <a:cubicBezTo>
                    <a:pt x="79" y="139"/>
                    <a:pt x="79" y="139"/>
                    <a:pt x="79" y="139"/>
                  </a:cubicBezTo>
                  <a:cubicBezTo>
                    <a:pt x="12" y="36"/>
                    <a:pt x="0" y="7"/>
                    <a:pt x="3" y="0"/>
                  </a:cubicBezTo>
                  <a:lnTo>
                    <a:pt x="3" y="1"/>
                  </a:lnTo>
                  <a:close/>
                </a:path>
              </a:pathLst>
            </a:custGeom>
            <a:solidFill>
              <a:schemeClr val="bg1">
                <a:alpha val="50000"/>
              </a:schemeClr>
            </a:solidFill>
            <a:ln>
              <a:noFill/>
            </a:ln>
          </p:spPr>
          <p:txBody>
            <a:bodyPr vert="horz" wrap="square" lIns="91440" tIns="45720" rIns="91440" bIns="45720" numCol="1" anchor="t" anchorCtr="0" compatLnSpc="1"/>
            <a:lstStyle/>
            <a:p>
              <a:endParaRPr lang="id-ID"/>
            </a:p>
          </p:txBody>
        </p:sp>
        <p:grpSp>
          <p:nvGrpSpPr>
            <p:cNvPr id="60" name="Group 59"/>
            <p:cNvGrpSpPr/>
            <p:nvPr/>
          </p:nvGrpSpPr>
          <p:grpSpPr>
            <a:xfrm>
              <a:off x="7784484" y="2149651"/>
              <a:ext cx="957279" cy="957279"/>
              <a:chOff x="7784484" y="2149651"/>
              <a:chExt cx="957279" cy="957279"/>
            </a:xfrm>
          </p:grpSpPr>
          <p:sp>
            <p:nvSpPr>
              <p:cNvPr id="58" name="Oval 57"/>
              <p:cNvSpPr/>
              <p:nvPr/>
            </p:nvSpPr>
            <p:spPr>
              <a:xfrm flipH="1">
                <a:off x="7784484" y="2149651"/>
                <a:ext cx="957279" cy="957279"/>
              </a:xfrm>
              <a:prstGeom prst="ellipse">
                <a:avLst/>
              </a:prstGeom>
              <a:solidFill>
                <a:schemeClr val="bg1"/>
              </a:solidFill>
              <a:ln w="920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Shape 4438"/>
              <p:cNvSpPr/>
              <p:nvPr/>
            </p:nvSpPr>
            <p:spPr>
              <a:xfrm>
                <a:off x="8088729" y="2464575"/>
                <a:ext cx="363893" cy="324087"/>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chemeClr val="accent5"/>
              </a:solid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nvGrpSpPr>
            <p:cNvPr id="59" name="Group 58"/>
            <p:cNvGrpSpPr/>
            <p:nvPr/>
          </p:nvGrpSpPr>
          <p:grpSpPr>
            <a:xfrm>
              <a:off x="6309010" y="2741598"/>
              <a:ext cx="957279" cy="957279"/>
              <a:chOff x="6309010" y="2741598"/>
              <a:chExt cx="957279" cy="957279"/>
            </a:xfrm>
          </p:grpSpPr>
          <p:sp>
            <p:nvSpPr>
              <p:cNvPr id="19" name="Oval 18"/>
              <p:cNvSpPr/>
              <p:nvPr/>
            </p:nvSpPr>
            <p:spPr>
              <a:xfrm flipH="1">
                <a:off x="6309010" y="2741598"/>
                <a:ext cx="957279" cy="957279"/>
              </a:xfrm>
              <a:prstGeom prst="ellipse">
                <a:avLst/>
              </a:prstGeom>
              <a:solidFill>
                <a:schemeClr val="bg1"/>
              </a:solidFill>
              <a:ln w="920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Shape 4388"/>
              <p:cNvSpPr/>
              <p:nvPr/>
            </p:nvSpPr>
            <p:spPr>
              <a:xfrm>
                <a:off x="6524115" y="3059803"/>
                <a:ext cx="471875" cy="320868"/>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solidFill>
                <a:schemeClr val="accent4"/>
              </a:solid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nvGrpSpPr>
            <p:cNvPr id="18" name="Group 17"/>
            <p:cNvGrpSpPr/>
            <p:nvPr/>
          </p:nvGrpSpPr>
          <p:grpSpPr>
            <a:xfrm>
              <a:off x="7151386" y="3437448"/>
              <a:ext cx="957279" cy="957279"/>
              <a:chOff x="7151386" y="3437448"/>
              <a:chExt cx="957279" cy="957279"/>
            </a:xfrm>
          </p:grpSpPr>
          <p:sp>
            <p:nvSpPr>
              <p:cNvPr id="20" name="Oval 19"/>
              <p:cNvSpPr/>
              <p:nvPr/>
            </p:nvSpPr>
            <p:spPr>
              <a:xfrm flipH="1">
                <a:off x="7151386" y="3437448"/>
                <a:ext cx="957279" cy="957279"/>
              </a:xfrm>
              <a:prstGeom prst="ellipse">
                <a:avLst/>
              </a:prstGeom>
              <a:solidFill>
                <a:schemeClr val="bg1"/>
              </a:solidFill>
              <a:ln w="920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p:cNvGrpSpPr/>
              <p:nvPr/>
            </p:nvGrpSpPr>
            <p:grpSpPr>
              <a:xfrm>
                <a:off x="7419027" y="3763151"/>
                <a:ext cx="406532" cy="370455"/>
                <a:chOff x="10145378" y="3321708"/>
                <a:chExt cx="235321" cy="214438"/>
              </a:xfrm>
              <a:solidFill>
                <a:schemeClr val="accent3"/>
              </a:solidFill>
            </p:grpSpPr>
            <p:sp>
              <p:nvSpPr>
                <p:cNvPr id="41" name="Shape 4464"/>
                <p:cNvSpPr/>
                <p:nvPr/>
              </p:nvSpPr>
              <p:spPr>
                <a:xfrm>
                  <a:off x="10145378" y="3321708"/>
                  <a:ext cx="235321" cy="188028"/>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grp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sp>
              <p:nvSpPr>
                <p:cNvPr id="42" name="Shape 4465"/>
                <p:cNvSpPr/>
                <p:nvPr/>
              </p:nvSpPr>
              <p:spPr>
                <a:xfrm>
                  <a:off x="10203411" y="3408758"/>
                  <a:ext cx="114168" cy="127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grp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grpSp>
          <p:nvGrpSpPr>
            <p:cNvPr id="7" name="Group 6"/>
            <p:cNvGrpSpPr/>
            <p:nvPr/>
          </p:nvGrpSpPr>
          <p:grpSpPr>
            <a:xfrm>
              <a:off x="5734088" y="4143926"/>
              <a:ext cx="957279" cy="957279"/>
              <a:chOff x="5734088" y="4143926"/>
              <a:chExt cx="957279" cy="957279"/>
            </a:xfrm>
          </p:grpSpPr>
          <p:sp>
            <p:nvSpPr>
              <p:cNvPr id="21" name="Oval 20"/>
              <p:cNvSpPr/>
              <p:nvPr/>
            </p:nvSpPr>
            <p:spPr>
              <a:xfrm flipH="1">
                <a:off x="5734088" y="4143926"/>
                <a:ext cx="957279" cy="957279"/>
              </a:xfrm>
              <a:prstGeom prst="ellipse">
                <a:avLst/>
              </a:prstGeom>
              <a:solidFill>
                <a:schemeClr val="bg1"/>
              </a:solidFill>
              <a:ln w="920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Shape 4476"/>
              <p:cNvSpPr/>
              <p:nvPr/>
            </p:nvSpPr>
            <p:spPr>
              <a:xfrm>
                <a:off x="6019835" y="4472660"/>
                <a:ext cx="367277" cy="299810"/>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solidFill>
                <a:schemeClr val="accent2"/>
              </a:solid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nvGrpSpPr>
            <p:cNvPr id="6" name="Group 5"/>
            <p:cNvGrpSpPr/>
            <p:nvPr/>
          </p:nvGrpSpPr>
          <p:grpSpPr>
            <a:xfrm>
              <a:off x="6496189" y="4904327"/>
              <a:ext cx="957279" cy="957279"/>
              <a:chOff x="6496189" y="4904327"/>
              <a:chExt cx="957279" cy="957279"/>
            </a:xfrm>
          </p:grpSpPr>
          <p:sp>
            <p:nvSpPr>
              <p:cNvPr id="22" name="Oval 21"/>
              <p:cNvSpPr/>
              <p:nvPr/>
            </p:nvSpPr>
            <p:spPr>
              <a:xfrm flipH="1">
                <a:off x="6496189" y="4904327"/>
                <a:ext cx="957279" cy="957279"/>
              </a:xfrm>
              <a:prstGeom prst="ellipse">
                <a:avLst/>
              </a:prstGeom>
              <a:solidFill>
                <a:schemeClr val="bg1"/>
              </a:solidFill>
              <a:ln w="920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Shape 4431"/>
              <p:cNvSpPr/>
              <p:nvPr/>
            </p:nvSpPr>
            <p:spPr>
              <a:xfrm>
                <a:off x="6796960" y="5200922"/>
                <a:ext cx="355735" cy="33438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solidFill>
                <a:schemeClr val="accent1"/>
              </a:solidFill>
              <a:ln w="12700">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sp>
        <p:nvSpPr>
          <p:cNvPr id="45" name="Text Placeholder 8"/>
          <p:cNvSpPr>
            <a:spLocks noGrp="1"/>
          </p:cNvSpPr>
          <p:nvPr>
            <p:ph type="body" sz="quarter" idx="18"/>
          </p:nvPr>
        </p:nvSpPr>
        <p:spPr>
          <a:xfrm>
            <a:off x="2338210" y="2335843"/>
            <a:ext cx="2011681" cy="335540"/>
          </a:xfrm>
        </p:spPr>
        <p:txBody>
          <a:bodyPr>
            <a:normAutofit lnSpcReduction="10000"/>
          </a:bodyPr>
          <a:lstStyle/>
          <a:p>
            <a:pPr algn="r"/>
            <a:r>
              <a:rPr lang="zh-CN" altLang="en-US" dirty="0" smtClean="0"/>
              <a:t>案例定义</a:t>
            </a:r>
            <a:endParaRPr lang="en-AU" dirty="0"/>
          </a:p>
        </p:txBody>
      </p:sp>
      <p:cxnSp>
        <p:nvCxnSpPr>
          <p:cNvPr id="47" name="Straight Connector 46"/>
          <p:cNvCxnSpPr/>
          <p:nvPr/>
        </p:nvCxnSpPr>
        <p:spPr>
          <a:xfrm flipH="1">
            <a:off x="4559799" y="2502351"/>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8" name="Text Placeholder 8"/>
          <p:cNvSpPr>
            <a:spLocks noGrp="1"/>
          </p:cNvSpPr>
          <p:nvPr>
            <p:ph type="body" sz="quarter" idx="18"/>
          </p:nvPr>
        </p:nvSpPr>
        <p:spPr>
          <a:xfrm>
            <a:off x="830103" y="3059803"/>
            <a:ext cx="2011681" cy="335540"/>
          </a:xfrm>
        </p:spPr>
        <p:txBody>
          <a:bodyPr>
            <a:normAutofit lnSpcReduction="10000"/>
          </a:bodyPr>
          <a:lstStyle/>
          <a:p>
            <a:pPr algn="r"/>
            <a:r>
              <a:rPr lang="zh-CN" altLang="en-US" dirty="0" smtClean="0"/>
              <a:t>方法论</a:t>
            </a:r>
            <a:endParaRPr lang="en-AU" dirty="0"/>
          </a:p>
        </p:txBody>
      </p:sp>
      <p:cxnSp>
        <p:nvCxnSpPr>
          <p:cNvPr id="50" name="Straight Connector 49"/>
          <p:cNvCxnSpPr/>
          <p:nvPr/>
        </p:nvCxnSpPr>
        <p:spPr>
          <a:xfrm flipH="1">
            <a:off x="3016684" y="3213551"/>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3851369" y="3962350"/>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 Placeholder 8"/>
          <p:cNvSpPr>
            <a:spLocks noGrp="1"/>
          </p:cNvSpPr>
          <p:nvPr>
            <p:ph type="body" sz="quarter" idx="18"/>
          </p:nvPr>
        </p:nvSpPr>
        <p:spPr>
          <a:xfrm>
            <a:off x="1655575" y="3793326"/>
            <a:ext cx="2011681" cy="335540"/>
          </a:xfrm>
        </p:spPr>
        <p:txBody>
          <a:bodyPr>
            <a:normAutofit fontScale="92500"/>
          </a:bodyPr>
          <a:lstStyle/>
          <a:p>
            <a:r>
              <a:rPr lang="zh-CN" altLang="en-US" dirty="0" smtClean="0"/>
              <a:t>               研究</a:t>
            </a:r>
            <a:r>
              <a:rPr lang="zh-CN" altLang="en-US" dirty="0"/>
              <a:t>材料</a:t>
            </a:r>
            <a:endParaRPr lang="zh-CN" altLang="en-US" dirty="0">
              <a:effectLst/>
            </a:endParaRPr>
          </a:p>
        </p:txBody>
      </p:sp>
      <p:cxnSp>
        <p:nvCxnSpPr>
          <p:cNvPr id="54" name="Straight Connector 53"/>
          <p:cNvCxnSpPr/>
          <p:nvPr/>
        </p:nvCxnSpPr>
        <p:spPr>
          <a:xfrm flipH="1">
            <a:off x="2469158" y="4637435"/>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5" name="Text Placeholder 8"/>
          <p:cNvSpPr>
            <a:spLocks noGrp="1"/>
          </p:cNvSpPr>
          <p:nvPr>
            <p:ph type="body" sz="quarter" idx="18"/>
          </p:nvPr>
        </p:nvSpPr>
        <p:spPr>
          <a:xfrm>
            <a:off x="548641" y="4468411"/>
            <a:ext cx="1736404" cy="435916"/>
          </a:xfrm>
        </p:spPr>
        <p:txBody>
          <a:bodyPr>
            <a:normAutofit/>
          </a:bodyPr>
          <a:lstStyle/>
          <a:p>
            <a:pPr algn="r"/>
            <a:r>
              <a:rPr lang="zh-CN" altLang="en-US" dirty="0" smtClean="0"/>
              <a:t>网络</a:t>
            </a:r>
            <a:endParaRPr lang="en-AU" dirty="0"/>
          </a:p>
        </p:txBody>
      </p:sp>
      <p:cxnSp>
        <p:nvCxnSpPr>
          <p:cNvPr id="56" name="Straight Connector 55"/>
          <p:cNvCxnSpPr/>
          <p:nvPr/>
        </p:nvCxnSpPr>
        <p:spPr>
          <a:xfrm flipH="1">
            <a:off x="3243043" y="5412896"/>
            <a:ext cx="3086230"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7" name="Text Placeholder 8"/>
          <p:cNvSpPr>
            <a:spLocks noGrp="1"/>
          </p:cNvSpPr>
          <p:nvPr>
            <p:ph type="body" sz="quarter" idx="18"/>
          </p:nvPr>
        </p:nvSpPr>
        <p:spPr>
          <a:xfrm>
            <a:off x="1322526" y="5243872"/>
            <a:ext cx="1736404" cy="435916"/>
          </a:xfrm>
        </p:spPr>
        <p:txBody>
          <a:bodyPr>
            <a:normAutofit/>
          </a:bodyPr>
          <a:lstStyle/>
          <a:p>
            <a:pPr algn="r"/>
            <a:r>
              <a:rPr lang="zh-CN" altLang="en-US" dirty="0" smtClean="0"/>
              <a:t>路途</a:t>
            </a:r>
            <a:endParaRPr lang="en-AU" dirty="0"/>
          </a:p>
        </p:txBody>
      </p:sp>
      <p:sp>
        <p:nvSpPr>
          <p:cNvPr id="3" name="Footer Placeholder 2"/>
          <p:cNvSpPr>
            <a:spLocks noGrp="1"/>
          </p:cNvSpPr>
          <p:nvPr>
            <p:ph type="ftr" sz="quarter" idx="11"/>
          </p:nvPr>
        </p:nvSpPr>
        <p:spPr/>
        <p:txBody>
          <a:bodyPr/>
          <a:lstStyle/>
          <a:p>
            <a:r>
              <a:rPr lang="en-AU" smtClean="0"/>
              <a:t>Business Presentation</a:t>
            </a:r>
            <a:endParaRPr lang="en-AU" dirty="0"/>
          </a:p>
        </p:txBody>
      </p:sp>
      <p:sp>
        <p:nvSpPr>
          <p:cNvPr id="4" name="Slide Number Placeholder 3"/>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animEffect transition="in" filter="fade">
                                      <p:cBhvr>
                                        <p:cTn id="11" dur="500"/>
                                        <p:tgtEl>
                                          <p:spTgt spid="33">
                                            <p:txEl>
                                              <p:pRg st="0" end="0"/>
                                            </p:txEl>
                                          </p:spTgt>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wipe(right)">
                                      <p:cBhvr>
                                        <p:cTn id="15" dur="500"/>
                                        <p:tgtEl>
                                          <p:spTgt spid="61"/>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right)">
                                      <p:cBhvr>
                                        <p:cTn id="19" dur="500"/>
                                        <p:tgtEl>
                                          <p:spTgt spid="4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5">
                                            <p:txEl>
                                              <p:pRg st="0" end="0"/>
                                            </p:txEl>
                                          </p:spTgt>
                                        </p:tgtEl>
                                        <p:attrNameLst>
                                          <p:attrName>style.visibility</p:attrName>
                                        </p:attrNameLst>
                                      </p:cBhvr>
                                      <p:to>
                                        <p:strVal val="visible"/>
                                      </p:to>
                                    </p:set>
                                    <p:animEffect transition="in" filter="fade">
                                      <p:cBhvr>
                                        <p:cTn id="23" dur="500"/>
                                        <p:tgtEl>
                                          <p:spTgt spid="45">
                                            <p:txEl>
                                              <p:pRg st="0" end="0"/>
                                            </p:txEl>
                                          </p:spTgt>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right)">
                                      <p:cBhvr>
                                        <p:cTn id="27" dur="500"/>
                                        <p:tgtEl>
                                          <p:spTgt spid="5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animEffect transition="in" filter="fade">
                                      <p:cBhvr>
                                        <p:cTn id="31" dur="500"/>
                                        <p:tgtEl>
                                          <p:spTgt spid="48">
                                            <p:txEl>
                                              <p:pRg st="0" end="0"/>
                                            </p:txEl>
                                          </p:spTgt>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right)">
                                      <p:cBhvr>
                                        <p:cTn id="35" dur="500"/>
                                        <p:tgtEl>
                                          <p:spTgt spid="5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2">
                                            <p:txEl>
                                              <p:pRg st="0" end="0"/>
                                            </p:txEl>
                                          </p:spTgt>
                                        </p:tgtEl>
                                        <p:attrNameLst>
                                          <p:attrName>style.visibility</p:attrName>
                                        </p:attrNameLst>
                                      </p:cBhvr>
                                      <p:to>
                                        <p:strVal val="visible"/>
                                      </p:to>
                                    </p:set>
                                    <p:animEffect transition="in" filter="fade">
                                      <p:cBhvr>
                                        <p:cTn id="39" dur="500"/>
                                        <p:tgtEl>
                                          <p:spTgt spid="52">
                                            <p:txEl>
                                              <p:pRg st="0" end="0"/>
                                            </p:txEl>
                                          </p:spTgt>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right)">
                                      <p:cBhvr>
                                        <p:cTn id="43" dur="500"/>
                                        <p:tgtEl>
                                          <p:spTgt spid="5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5">
                                            <p:txEl>
                                              <p:pRg st="0" end="0"/>
                                            </p:txEl>
                                          </p:spTgt>
                                        </p:tgtEl>
                                        <p:attrNameLst>
                                          <p:attrName>style.visibility</p:attrName>
                                        </p:attrNameLst>
                                      </p:cBhvr>
                                      <p:to>
                                        <p:strVal val="visible"/>
                                      </p:to>
                                    </p:set>
                                    <p:animEffect transition="in" filter="fade">
                                      <p:cBhvr>
                                        <p:cTn id="47" dur="500"/>
                                        <p:tgtEl>
                                          <p:spTgt spid="55">
                                            <p:txEl>
                                              <p:pRg st="0" end="0"/>
                                            </p:txEl>
                                          </p:spTgt>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7">
                                            <p:txEl>
                                              <p:pRg st="0" end="0"/>
                                            </p:txEl>
                                          </p:spTgt>
                                        </p:tgtEl>
                                        <p:attrNameLst>
                                          <p:attrName>style.visibility</p:attrName>
                                        </p:attrNameLst>
                                      </p:cBhvr>
                                      <p:to>
                                        <p:strVal val="visible"/>
                                      </p:to>
                                    </p:set>
                                    <p:animEffect transition="in" filter="fade">
                                      <p:cBhvr>
                                        <p:cTn id="55"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build="p"/>
      <p:bldP spid="45" grpId="0" build="p"/>
      <p:bldP spid="48" grpId="0" build="p"/>
      <p:bldP spid="52" grpId="0" build="p"/>
      <p:bldP spid="55" grpId="0" build="p"/>
      <p:bldP spid="5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flipH="1">
            <a:off x="1321807" y="3219148"/>
            <a:ext cx="10870193" cy="3638852"/>
            <a:chOff x="-1" y="3219148"/>
            <a:chExt cx="10870193" cy="3638852"/>
          </a:xfrm>
        </p:grpSpPr>
        <p:grpSp>
          <p:nvGrpSpPr>
            <p:cNvPr id="8" name="Group 7"/>
            <p:cNvGrpSpPr/>
            <p:nvPr/>
          </p:nvGrpSpPr>
          <p:grpSpPr>
            <a:xfrm>
              <a:off x="8407979" y="5698593"/>
              <a:ext cx="2462213" cy="1159407"/>
              <a:chOff x="8407979" y="5698593"/>
              <a:chExt cx="2462213" cy="1159407"/>
            </a:xfrm>
          </p:grpSpPr>
          <p:sp>
            <p:nvSpPr>
              <p:cNvPr id="34" name="Freeform 33"/>
              <p:cNvSpPr/>
              <p:nvPr/>
            </p:nvSpPr>
            <p:spPr bwMode="auto">
              <a:xfrm>
                <a:off x="8407979" y="5698594"/>
                <a:ext cx="2462213" cy="842963"/>
              </a:xfrm>
              <a:custGeom>
                <a:avLst/>
                <a:gdLst>
                  <a:gd name="T0" fmla="*/ 1551 w 1551"/>
                  <a:gd name="T1" fmla="*/ 0 h 531"/>
                  <a:gd name="T2" fmla="*/ 1144 w 1551"/>
                  <a:gd name="T3" fmla="*/ 531 h 531"/>
                  <a:gd name="T4" fmla="*/ 0 w 1551"/>
                  <a:gd name="T5" fmla="*/ 531 h 531"/>
                  <a:gd name="T6" fmla="*/ 405 w 1551"/>
                  <a:gd name="T7" fmla="*/ 0 h 531"/>
                  <a:gd name="T8" fmla="*/ 1551 w 1551"/>
                  <a:gd name="T9" fmla="*/ 0 h 531"/>
                </a:gdLst>
                <a:ahLst/>
                <a:cxnLst>
                  <a:cxn ang="0">
                    <a:pos x="T0" y="T1"/>
                  </a:cxn>
                  <a:cxn ang="0">
                    <a:pos x="T2" y="T3"/>
                  </a:cxn>
                  <a:cxn ang="0">
                    <a:pos x="T4" y="T5"/>
                  </a:cxn>
                  <a:cxn ang="0">
                    <a:pos x="T6" y="T7"/>
                  </a:cxn>
                  <a:cxn ang="0">
                    <a:pos x="T8" y="T9"/>
                  </a:cxn>
                </a:cxnLst>
                <a:rect l="0" t="0" r="r" b="b"/>
                <a:pathLst>
                  <a:path w="1551" h="531">
                    <a:moveTo>
                      <a:pt x="1551" y="0"/>
                    </a:moveTo>
                    <a:lnTo>
                      <a:pt x="1144" y="531"/>
                    </a:lnTo>
                    <a:lnTo>
                      <a:pt x="0" y="531"/>
                    </a:lnTo>
                    <a:lnTo>
                      <a:pt x="405" y="0"/>
                    </a:lnTo>
                    <a:lnTo>
                      <a:pt x="1551" y="0"/>
                    </a:ln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35" name="Freeform 34"/>
              <p:cNvSpPr/>
              <p:nvPr/>
            </p:nvSpPr>
            <p:spPr>
              <a:xfrm>
                <a:off x="8407979" y="6541556"/>
                <a:ext cx="1816100" cy="316444"/>
              </a:xfrm>
              <a:custGeom>
                <a:avLst/>
                <a:gdLst>
                  <a:gd name="connsiteX0" fmla="*/ 0 w 1816100"/>
                  <a:gd name="connsiteY0" fmla="*/ 0 h 316444"/>
                  <a:gd name="connsiteX1" fmla="*/ 1816100 w 1816100"/>
                  <a:gd name="connsiteY1" fmla="*/ 0 h 316444"/>
                  <a:gd name="connsiteX2" fmla="*/ 1816100 w 1816100"/>
                  <a:gd name="connsiteY2" fmla="*/ 316444 h 316444"/>
                  <a:gd name="connsiteX3" fmla="*/ 0 w 1816100"/>
                  <a:gd name="connsiteY3" fmla="*/ 316444 h 316444"/>
                  <a:gd name="connsiteX4" fmla="*/ 0 w 1816100"/>
                  <a:gd name="connsiteY4" fmla="*/ 0 h 31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6100" h="316444">
                    <a:moveTo>
                      <a:pt x="0" y="0"/>
                    </a:moveTo>
                    <a:lnTo>
                      <a:pt x="1816100" y="0"/>
                    </a:lnTo>
                    <a:lnTo>
                      <a:pt x="1816100" y="316444"/>
                    </a:lnTo>
                    <a:lnTo>
                      <a:pt x="0" y="316444"/>
                    </a:lnTo>
                    <a:lnTo>
                      <a:pt x="0" y="0"/>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Freeform 35"/>
              <p:cNvSpPr/>
              <p:nvPr/>
            </p:nvSpPr>
            <p:spPr>
              <a:xfrm>
                <a:off x="10214555" y="5698593"/>
                <a:ext cx="646113" cy="1159406"/>
              </a:xfrm>
              <a:custGeom>
                <a:avLst/>
                <a:gdLst>
                  <a:gd name="connsiteX0" fmla="*/ 646113 w 646113"/>
                  <a:gd name="connsiteY0" fmla="*/ 0 h 1159406"/>
                  <a:gd name="connsiteX1" fmla="*/ 646113 w 646113"/>
                  <a:gd name="connsiteY1" fmla="*/ 421481 h 1159406"/>
                  <a:gd name="connsiteX2" fmla="*/ 646113 w 646113"/>
                  <a:gd name="connsiteY2" fmla="*/ 496887 h 1159406"/>
                  <a:gd name="connsiteX3" fmla="*/ 646113 w 646113"/>
                  <a:gd name="connsiteY3" fmla="*/ 842962 h 1159406"/>
                  <a:gd name="connsiteX4" fmla="*/ 646113 w 646113"/>
                  <a:gd name="connsiteY4" fmla="*/ 918368 h 1159406"/>
                  <a:gd name="connsiteX5" fmla="*/ 646113 w 646113"/>
                  <a:gd name="connsiteY5" fmla="*/ 1159406 h 1159406"/>
                  <a:gd name="connsiteX6" fmla="*/ 0 w 646113"/>
                  <a:gd name="connsiteY6" fmla="*/ 1159406 h 1159406"/>
                  <a:gd name="connsiteX7" fmla="*/ 0 w 646113"/>
                  <a:gd name="connsiteY7" fmla="*/ 842962 h 1159406"/>
                  <a:gd name="connsiteX8" fmla="*/ 646113 w 646113"/>
                  <a:gd name="connsiteY8" fmla="*/ 0 h 1159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6113" h="1159406">
                    <a:moveTo>
                      <a:pt x="646113" y="0"/>
                    </a:moveTo>
                    <a:lnTo>
                      <a:pt x="646113" y="421481"/>
                    </a:lnTo>
                    <a:lnTo>
                      <a:pt x="646113" y="496887"/>
                    </a:lnTo>
                    <a:lnTo>
                      <a:pt x="646113" y="842962"/>
                    </a:lnTo>
                    <a:lnTo>
                      <a:pt x="646113" y="918368"/>
                    </a:lnTo>
                    <a:lnTo>
                      <a:pt x="646113" y="1159406"/>
                    </a:lnTo>
                    <a:lnTo>
                      <a:pt x="0" y="1159406"/>
                    </a:lnTo>
                    <a:lnTo>
                      <a:pt x="0" y="842962"/>
                    </a:lnTo>
                    <a:lnTo>
                      <a:pt x="64611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9" name="Group 8"/>
            <p:cNvGrpSpPr/>
            <p:nvPr/>
          </p:nvGrpSpPr>
          <p:grpSpPr>
            <a:xfrm>
              <a:off x="-1" y="3219148"/>
              <a:ext cx="1813456" cy="3638852"/>
              <a:chOff x="-1" y="3219148"/>
              <a:chExt cx="1813456" cy="3638852"/>
            </a:xfrm>
          </p:grpSpPr>
          <p:sp>
            <p:nvSpPr>
              <p:cNvPr id="30" name="Freeform 29"/>
              <p:cNvSpPr/>
              <p:nvPr/>
            </p:nvSpPr>
            <p:spPr bwMode="auto">
              <a:xfrm>
                <a:off x="1167342" y="3219148"/>
                <a:ext cx="646113" cy="1339850"/>
              </a:xfrm>
              <a:custGeom>
                <a:avLst/>
                <a:gdLst>
                  <a:gd name="T0" fmla="*/ 0 w 407"/>
                  <a:gd name="T1" fmla="*/ 844 h 844"/>
                  <a:gd name="T2" fmla="*/ 407 w 407"/>
                  <a:gd name="T3" fmla="*/ 313 h 844"/>
                  <a:gd name="T4" fmla="*/ 407 w 407"/>
                  <a:gd name="T5" fmla="*/ 0 h 844"/>
                  <a:gd name="T6" fmla="*/ 0 w 407"/>
                  <a:gd name="T7" fmla="*/ 531 h 844"/>
                  <a:gd name="T8" fmla="*/ 0 w 407"/>
                  <a:gd name="T9" fmla="*/ 844 h 844"/>
                </a:gdLst>
                <a:ahLst/>
                <a:cxnLst>
                  <a:cxn ang="0">
                    <a:pos x="T0" y="T1"/>
                  </a:cxn>
                  <a:cxn ang="0">
                    <a:pos x="T2" y="T3"/>
                  </a:cxn>
                  <a:cxn ang="0">
                    <a:pos x="T4" y="T5"/>
                  </a:cxn>
                  <a:cxn ang="0">
                    <a:pos x="T6" y="T7"/>
                  </a:cxn>
                  <a:cxn ang="0">
                    <a:pos x="T8" y="T9"/>
                  </a:cxn>
                </a:cxnLst>
                <a:rect l="0" t="0" r="r" b="b"/>
                <a:pathLst>
                  <a:path w="407" h="844">
                    <a:moveTo>
                      <a:pt x="0" y="844"/>
                    </a:moveTo>
                    <a:lnTo>
                      <a:pt x="407" y="313"/>
                    </a:lnTo>
                    <a:lnTo>
                      <a:pt x="407" y="0"/>
                    </a:lnTo>
                    <a:lnTo>
                      <a:pt x="0" y="531"/>
                    </a:lnTo>
                    <a:lnTo>
                      <a:pt x="0" y="844"/>
                    </a:lnTo>
                    <a:close/>
                  </a:path>
                </a:pathLst>
              </a:custGeom>
              <a:solidFill>
                <a:schemeClr val="accent1">
                  <a:lumMod val="50000"/>
                </a:schemeClr>
              </a:solidFill>
              <a:ln>
                <a:noFill/>
              </a:ln>
            </p:spPr>
            <p:txBody>
              <a:bodyPr vert="horz" wrap="square" lIns="91440" tIns="45720" rIns="91440" bIns="45720" numCol="1" anchor="t" anchorCtr="0" compatLnSpc="1"/>
              <a:lstStyle/>
              <a:p>
                <a:endParaRPr lang="id-ID"/>
              </a:p>
            </p:txBody>
          </p:sp>
          <p:sp>
            <p:nvSpPr>
              <p:cNvPr id="31" name="Freeform 30"/>
              <p:cNvSpPr/>
              <p:nvPr/>
            </p:nvSpPr>
            <p:spPr>
              <a:xfrm>
                <a:off x="-1" y="4057122"/>
                <a:ext cx="1167342" cy="496888"/>
              </a:xfrm>
              <a:custGeom>
                <a:avLst/>
                <a:gdLst>
                  <a:gd name="connsiteX0" fmla="*/ 0 w 1167342"/>
                  <a:gd name="connsiteY0" fmla="*/ 0 h 496888"/>
                  <a:gd name="connsiteX1" fmla="*/ 1167342 w 1167342"/>
                  <a:gd name="connsiteY1" fmla="*/ 0 h 496888"/>
                  <a:gd name="connsiteX2" fmla="*/ 1167342 w 1167342"/>
                  <a:gd name="connsiteY2" fmla="*/ 496888 h 496888"/>
                  <a:gd name="connsiteX3" fmla="*/ 0 w 1167342"/>
                  <a:gd name="connsiteY3" fmla="*/ 496888 h 496888"/>
                  <a:gd name="connsiteX4" fmla="*/ 0 w 1167342"/>
                  <a:gd name="connsiteY4" fmla="*/ 0 h 496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7342" h="496888">
                    <a:moveTo>
                      <a:pt x="0" y="0"/>
                    </a:moveTo>
                    <a:lnTo>
                      <a:pt x="1167342" y="0"/>
                    </a:lnTo>
                    <a:lnTo>
                      <a:pt x="1167342" y="496888"/>
                    </a:lnTo>
                    <a:lnTo>
                      <a:pt x="0" y="496888"/>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Freeform 31"/>
              <p:cNvSpPr/>
              <p:nvPr/>
            </p:nvSpPr>
            <p:spPr>
              <a:xfrm>
                <a:off x="0" y="3228673"/>
                <a:ext cx="1813455" cy="842963"/>
              </a:xfrm>
              <a:custGeom>
                <a:avLst/>
                <a:gdLst>
                  <a:gd name="connsiteX0" fmla="*/ 0 w 1813455"/>
                  <a:gd name="connsiteY0" fmla="*/ 0 h 842963"/>
                  <a:gd name="connsiteX1" fmla="*/ 1813455 w 1813455"/>
                  <a:gd name="connsiteY1" fmla="*/ 0 h 842963"/>
                  <a:gd name="connsiteX2" fmla="*/ 1167342 w 1813455"/>
                  <a:gd name="connsiteY2" fmla="*/ 842963 h 842963"/>
                  <a:gd name="connsiteX3" fmla="*/ 0 w 1813455"/>
                  <a:gd name="connsiteY3" fmla="*/ 842963 h 842963"/>
                  <a:gd name="connsiteX4" fmla="*/ 0 w 1813455"/>
                  <a:gd name="connsiteY4" fmla="*/ 0 h 8429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3455" h="842963">
                    <a:moveTo>
                      <a:pt x="0" y="0"/>
                    </a:moveTo>
                    <a:lnTo>
                      <a:pt x="1813455" y="0"/>
                    </a:lnTo>
                    <a:lnTo>
                      <a:pt x="1167342" y="842963"/>
                    </a:lnTo>
                    <a:lnTo>
                      <a:pt x="0" y="84296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Rectangle 32"/>
              <p:cNvSpPr/>
              <p:nvPr/>
            </p:nvSpPr>
            <p:spPr>
              <a:xfrm>
                <a:off x="0" y="4554009"/>
                <a:ext cx="1157817" cy="2303991"/>
              </a:xfrm>
              <a:prstGeom prst="rect">
                <a:avLst/>
              </a:prstGeom>
              <a:gradFill>
                <a:gsLst>
                  <a:gs pos="0">
                    <a:schemeClr val="accent1">
                      <a:lumMod val="75000"/>
                    </a:schemeClr>
                  </a:gs>
                  <a:gs pos="10000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p:cNvGrpSpPr/>
            <p:nvPr/>
          </p:nvGrpSpPr>
          <p:grpSpPr>
            <a:xfrm>
              <a:off x="1157767" y="3707721"/>
              <a:ext cx="2462263" cy="3150279"/>
              <a:chOff x="1157767" y="3707721"/>
              <a:chExt cx="2462263" cy="3150279"/>
            </a:xfrm>
          </p:grpSpPr>
          <p:sp>
            <p:nvSpPr>
              <p:cNvPr id="26" name="Rectangle 25"/>
              <p:cNvSpPr>
                <a:spLocks noChangeArrowheads="1"/>
              </p:cNvSpPr>
              <p:nvPr/>
            </p:nvSpPr>
            <p:spPr bwMode="auto">
              <a:xfrm>
                <a:off x="1157817" y="4554009"/>
                <a:ext cx="1816100" cy="496888"/>
              </a:xfrm>
              <a:prstGeom prst="rect">
                <a:avLst/>
              </a:prstGeom>
              <a:solidFill>
                <a:schemeClr val="accent2">
                  <a:lumMod val="75000"/>
                </a:schemeClr>
              </a:solidFill>
              <a:ln>
                <a:noFill/>
              </a:ln>
            </p:spPr>
            <p:txBody>
              <a:bodyPr vert="horz" wrap="square" lIns="91440" tIns="45720" rIns="91440" bIns="45720" numCol="1" anchor="t" anchorCtr="0" compatLnSpc="1"/>
              <a:lstStyle/>
              <a:p>
                <a:endParaRPr lang="id-ID"/>
              </a:p>
            </p:txBody>
          </p:sp>
          <p:sp>
            <p:nvSpPr>
              <p:cNvPr id="27" name="Freeform 26"/>
              <p:cNvSpPr/>
              <p:nvPr/>
            </p:nvSpPr>
            <p:spPr bwMode="auto">
              <a:xfrm>
                <a:off x="1157817" y="3711046"/>
                <a:ext cx="2462213" cy="842963"/>
              </a:xfrm>
              <a:custGeom>
                <a:avLst/>
                <a:gdLst>
                  <a:gd name="T0" fmla="*/ 1551 w 1551"/>
                  <a:gd name="T1" fmla="*/ 0 h 531"/>
                  <a:gd name="T2" fmla="*/ 1144 w 1551"/>
                  <a:gd name="T3" fmla="*/ 531 h 531"/>
                  <a:gd name="T4" fmla="*/ 0 w 1551"/>
                  <a:gd name="T5" fmla="*/ 531 h 531"/>
                  <a:gd name="T6" fmla="*/ 405 w 1551"/>
                  <a:gd name="T7" fmla="*/ 0 h 531"/>
                  <a:gd name="T8" fmla="*/ 1551 w 1551"/>
                  <a:gd name="T9" fmla="*/ 0 h 531"/>
                </a:gdLst>
                <a:ahLst/>
                <a:cxnLst>
                  <a:cxn ang="0">
                    <a:pos x="T0" y="T1"/>
                  </a:cxn>
                  <a:cxn ang="0">
                    <a:pos x="T2" y="T3"/>
                  </a:cxn>
                  <a:cxn ang="0">
                    <a:pos x="T4" y="T5"/>
                  </a:cxn>
                  <a:cxn ang="0">
                    <a:pos x="T6" y="T7"/>
                  </a:cxn>
                  <a:cxn ang="0">
                    <a:pos x="T8" y="T9"/>
                  </a:cxn>
                </a:cxnLst>
                <a:rect l="0" t="0" r="r" b="b"/>
                <a:pathLst>
                  <a:path w="1551" h="531">
                    <a:moveTo>
                      <a:pt x="1551" y="0"/>
                    </a:moveTo>
                    <a:lnTo>
                      <a:pt x="1144" y="531"/>
                    </a:lnTo>
                    <a:lnTo>
                      <a:pt x="0" y="531"/>
                    </a:lnTo>
                    <a:lnTo>
                      <a:pt x="405" y="0"/>
                    </a:lnTo>
                    <a:lnTo>
                      <a:pt x="1551" y="0"/>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8" name="Freeform 27"/>
              <p:cNvSpPr/>
              <p:nvPr/>
            </p:nvSpPr>
            <p:spPr bwMode="auto">
              <a:xfrm>
                <a:off x="2973917" y="3707721"/>
                <a:ext cx="646113" cy="1339850"/>
              </a:xfrm>
              <a:custGeom>
                <a:avLst/>
                <a:gdLst>
                  <a:gd name="T0" fmla="*/ 0 w 407"/>
                  <a:gd name="T1" fmla="*/ 844 h 844"/>
                  <a:gd name="T2" fmla="*/ 407 w 407"/>
                  <a:gd name="T3" fmla="*/ 313 h 844"/>
                  <a:gd name="T4" fmla="*/ 407 w 407"/>
                  <a:gd name="T5" fmla="*/ 0 h 844"/>
                  <a:gd name="T6" fmla="*/ 0 w 407"/>
                  <a:gd name="T7" fmla="*/ 531 h 844"/>
                  <a:gd name="T8" fmla="*/ 0 w 407"/>
                  <a:gd name="T9" fmla="*/ 844 h 844"/>
                </a:gdLst>
                <a:ahLst/>
                <a:cxnLst>
                  <a:cxn ang="0">
                    <a:pos x="T0" y="T1"/>
                  </a:cxn>
                  <a:cxn ang="0">
                    <a:pos x="T2" y="T3"/>
                  </a:cxn>
                  <a:cxn ang="0">
                    <a:pos x="T4" y="T5"/>
                  </a:cxn>
                  <a:cxn ang="0">
                    <a:pos x="T6" y="T7"/>
                  </a:cxn>
                  <a:cxn ang="0">
                    <a:pos x="T8" y="T9"/>
                  </a:cxn>
                </a:cxnLst>
                <a:rect l="0" t="0" r="r" b="b"/>
                <a:pathLst>
                  <a:path w="407" h="844">
                    <a:moveTo>
                      <a:pt x="0" y="844"/>
                    </a:moveTo>
                    <a:lnTo>
                      <a:pt x="407" y="313"/>
                    </a:lnTo>
                    <a:lnTo>
                      <a:pt x="407" y="0"/>
                    </a:lnTo>
                    <a:lnTo>
                      <a:pt x="0" y="531"/>
                    </a:lnTo>
                    <a:lnTo>
                      <a:pt x="0" y="844"/>
                    </a:lnTo>
                    <a:close/>
                  </a:path>
                </a:pathLst>
              </a:custGeom>
              <a:solidFill>
                <a:schemeClr val="accent2">
                  <a:lumMod val="50000"/>
                </a:schemeClr>
              </a:solidFill>
              <a:ln>
                <a:noFill/>
              </a:ln>
            </p:spPr>
            <p:txBody>
              <a:bodyPr vert="horz" wrap="square" lIns="91440" tIns="45720" rIns="91440" bIns="45720" numCol="1" anchor="t" anchorCtr="0" compatLnSpc="1"/>
              <a:lstStyle/>
              <a:p>
                <a:endParaRPr lang="id-ID"/>
              </a:p>
            </p:txBody>
          </p:sp>
          <p:sp>
            <p:nvSpPr>
              <p:cNvPr id="29" name="Rectangle 28"/>
              <p:cNvSpPr/>
              <p:nvPr/>
            </p:nvSpPr>
            <p:spPr>
              <a:xfrm>
                <a:off x="1157767" y="5041371"/>
                <a:ext cx="1813505" cy="1816629"/>
              </a:xfrm>
              <a:prstGeom prst="rect">
                <a:avLst/>
              </a:prstGeom>
              <a:gradFill>
                <a:gsLst>
                  <a:gs pos="0">
                    <a:schemeClr val="accent2"/>
                  </a:gs>
                  <a:gs pos="10000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1" name="Group 10"/>
            <p:cNvGrpSpPr/>
            <p:nvPr/>
          </p:nvGrpSpPr>
          <p:grpSpPr>
            <a:xfrm>
              <a:off x="2969204" y="4207933"/>
              <a:ext cx="2462213" cy="2650067"/>
              <a:chOff x="2969204" y="4207933"/>
              <a:chExt cx="2462213" cy="2650067"/>
            </a:xfrm>
          </p:grpSpPr>
          <p:sp>
            <p:nvSpPr>
              <p:cNvPr id="22" name="Rectangle 21"/>
              <p:cNvSpPr>
                <a:spLocks noChangeArrowheads="1"/>
              </p:cNvSpPr>
              <p:nvPr/>
            </p:nvSpPr>
            <p:spPr bwMode="auto">
              <a:xfrm>
                <a:off x="2969204" y="5050896"/>
                <a:ext cx="1816100" cy="496888"/>
              </a:xfrm>
              <a:prstGeom prst="rect">
                <a:avLst/>
              </a:pr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23" name="Freeform 22"/>
              <p:cNvSpPr/>
              <p:nvPr/>
            </p:nvSpPr>
            <p:spPr bwMode="auto">
              <a:xfrm>
                <a:off x="2969204" y="4207933"/>
                <a:ext cx="2462213" cy="842963"/>
              </a:xfrm>
              <a:custGeom>
                <a:avLst/>
                <a:gdLst>
                  <a:gd name="T0" fmla="*/ 1551 w 1551"/>
                  <a:gd name="T1" fmla="*/ 0 h 531"/>
                  <a:gd name="T2" fmla="*/ 1144 w 1551"/>
                  <a:gd name="T3" fmla="*/ 531 h 531"/>
                  <a:gd name="T4" fmla="*/ 0 w 1551"/>
                  <a:gd name="T5" fmla="*/ 531 h 531"/>
                  <a:gd name="T6" fmla="*/ 405 w 1551"/>
                  <a:gd name="T7" fmla="*/ 0 h 531"/>
                  <a:gd name="T8" fmla="*/ 1551 w 1551"/>
                  <a:gd name="T9" fmla="*/ 0 h 531"/>
                </a:gdLst>
                <a:ahLst/>
                <a:cxnLst>
                  <a:cxn ang="0">
                    <a:pos x="T0" y="T1"/>
                  </a:cxn>
                  <a:cxn ang="0">
                    <a:pos x="T2" y="T3"/>
                  </a:cxn>
                  <a:cxn ang="0">
                    <a:pos x="T4" y="T5"/>
                  </a:cxn>
                  <a:cxn ang="0">
                    <a:pos x="T6" y="T7"/>
                  </a:cxn>
                  <a:cxn ang="0">
                    <a:pos x="T8" y="T9"/>
                  </a:cxn>
                </a:cxnLst>
                <a:rect l="0" t="0" r="r" b="b"/>
                <a:pathLst>
                  <a:path w="1551" h="531">
                    <a:moveTo>
                      <a:pt x="1551" y="0"/>
                    </a:moveTo>
                    <a:lnTo>
                      <a:pt x="1144" y="531"/>
                    </a:lnTo>
                    <a:lnTo>
                      <a:pt x="0" y="531"/>
                    </a:lnTo>
                    <a:lnTo>
                      <a:pt x="405" y="0"/>
                    </a:lnTo>
                    <a:lnTo>
                      <a:pt x="1551" y="0"/>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24" name="Freeform 23"/>
              <p:cNvSpPr/>
              <p:nvPr/>
            </p:nvSpPr>
            <p:spPr bwMode="auto">
              <a:xfrm>
                <a:off x="4785304" y="4207933"/>
                <a:ext cx="646113" cy="1339850"/>
              </a:xfrm>
              <a:custGeom>
                <a:avLst/>
                <a:gdLst>
                  <a:gd name="T0" fmla="*/ 0 w 407"/>
                  <a:gd name="T1" fmla="*/ 844 h 844"/>
                  <a:gd name="T2" fmla="*/ 407 w 407"/>
                  <a:gd name="T3" fmla="*/ 313 h 844"/>
                  <a:gd name="T4" fmla="*/ 407 w 407"/>
                  <a:gd name="T5" fmla="*/ 0 h 844"/>
                  <a:gd name="T6" fmla="*/ 0 w 407"/>
                  <a:gd name="T7" fmla="*/ 531 h 844"/>
                  <a:gd name="T8" fmla="*/ 0 w 407"/>
                  <a:gd name="T9" fmla="*/ 844 h 844"/>
                </a:gdLst>
                <a:ahLst/>
                <a:cxnLst>
                  <a:cxn ang="0">
                    <a:pos x="T0" y="T1"/>
                  </a:cxn>
                  <a:cxn ang="0">
                    <a:pos x="T2" y="T3"/>
                  </a:cxn>
                  <a:cxn ang="0">
                    <a:pos x="T4" y="T5"/>
                  </a:cxn>
                  <a:cxn ang="0">
                    <a:pos x="T6" y="T7"/>
                  </a:cxn>
                  <a:cxn ang="0">
                    <a:pos x="T8" y="T9"/>
                  </a:cxn>
                </a:cxnLst>
                <a:rect l="0" t="0" r="r" b="b"/>
                <a:pathLst>
                  <a:path w="407" h="844">
                    <a:moveTo>
                      <a:pt x="0" y="844"/>
                    </a:moveTo>
                    <a:lnTo>
                      <a:pt x="407" y="313"/>
                    </a:lnTo>
                    <a:lnTo>
                      <a:pt x="407" y="0"/>
                    </a:lnTo>
                    <a:lnTo>
                      <a:pt x="0" y="531"/>
                    </a:lnTo>
                    <a:lnTo>
                      <a:pt x="0" y="844"/>
                    </a:lnTo>
                    <a:close/>
                  </a:path>
                </a:pathLst>
              </a:custGeom>
              <a:solidFill>
                <a:schemeClr val="accent3">
                  <a:lumMod val="50000"/>
                </a:schemeClr>
              </a:solidFill>
              <a:ln>
                <a:noFill/>
              </a:ln>
            </p:spPr>
            <p:txBody>
              <a:bodyPr vert="horz" wrap="square" lIns="91440" tIns="45720" rIns="91440" bIns="45720" numCol="1" anchor="t" anchorCtr="0" compatLnSpc="1"/>
              <a:lstStyle/>
              <a:p>
                <a:endParaRPr lang="id-ID"/>
              </a:p>
            </p:txBody>
          </p:sp>
          <p:sp>
            <p:nvSpPr>
              <p:cNvPr id="25" name="Rectangle 24"/>
              <p:cNvSpPr/>
              <p:nvPr/>
            </p:nvSpPr>
            <p:spPr>
              <a:xfrm>
                <a:off x="2971272" y="5544458"/>
                <a:ext cx="1811338" cy="1313542"/>
              </a:xfrm>
              <a:prstGeom prst="rect">
                <a:avLst/>
              </a:prstGeom>
              <a:gradFill>
                <a:gsLst>
                  <a:gs pos="0">
                    <a:schemeClr val="accent3">
                      <a:lumMod val="75000"/>
                    </a:schemeClr>
                  </a:gs>
                  <a:gs pos="10000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p:cNvGrpSpPr/>
            <p:nvPr/>
          </p:nvGrpSpPr>
          <p:grpSpPr>
            <a:xfrm>
              <a:off x="4777847" y="4695295"/>
              <a:ext cx="2469670" cy="2162704"/>
              <a:chOff x="4777847" y="4695295"/>
              <a:chExt cx="2469670" cy="2162704"/>
            </a:xfrm>
          </p:grpSpPr>
          <p:sp>
            <p:nvSpPr>
              <p:cNvPr id="18" name="Rectangle 17"/>
              <p:cNvSpPr>
                <a:spLocks noChangeArrowheads="1"/>
              </p:cNvSpPr>
              <p:nvPr/>
            </p:nvSpPr>
            <p:spPr bwMode="auto">
              <a:xfrm>
                <a:off x="4777847" y="5547783"/>
                <a:ext cx="1823557" cy="496888"/>
              </a:xfrm>
              <a:prstGeom prst="rect">
                <a:avLst/>
              </a:prstGeom>
              <a:solidFill>
                <a:schemeClr val="accent4">
                  <a:lumMod val="75000"/>
                </a:schemeClr>
              </a:solidFill>
              <a:ln>
                <a:noFill/>
              </a:ln>
            </p:spPr>
            <p:txBody>
              <a:bodyPr vert="horz" wrap="square" lIns="91440" tIns="45720" rIns="91440" bIns="45720" numCol="1" anchor="t" anchorCtr="0" compatLnSpc="1"/>
              <a:lstStyle/>
              <a:p>
                <a:endParaRPr lang="id-ID"/>
              </a:p>
            </p:txBody>
          </p:sp>
          <p:sp>
            <p:nvSpPr>
              <p:cNvPr id="19" name="Freeform 18"/>
              <p:cNvSpPr/>
              <p:nvPr/>
            </p:nvSpPr>
            <p:spPr bwMode="auto">
              <a:xfrm>
                <a:off x="4785304" y="4704820"/>
                <a:ext cx="2462213" cy="842963"/>
              </a:xfrm>
              <a:custGeom>
                <a:avLst/>
                <a:gdLst>
                  <a:gd name="T0" fmla="*/ 1551 w 1551"/>
                  <a:gd name="T1" fmla="*/ 0 h 531"/>
                  <a:gd name="T2" fmla="*/ 1144 w 1551"/>
                  <a:gd name="T3" fmla="*/ 531 h 531"/>
                  <a:gd name="T4" fmla="*/ 0 w 1551"/>
                  <a:gd name="T5" fmla="*/ 531 h 531"/>
                  <a:gd name="T6" fmla="*/ 405 w 1551"/>
                  <a:gd name="T7" fmla="*/ 0 h 531"/>
                  <a:gd name="T8" fmla="*/ 1551 w 1551"/>
                  <a:gd name="T9" fmla="*/ 0 h 531"/>
                </a:gdLst>
                <a:ahLst/>
                <a:cxnLst>
                  <a:cxn ang="0">
                    <a:pos x="T0" y="T1"/>
                  </a:cxn>
                  <a:cxn ang="0">
                    <a:pos x="T2" y="T3"/>
                  </a:cxn>
                  <a:cxn ang="0">
                    <a:pos x="T4" y="T5"/>
                  </a:cxn>
                  <a:cxn ang="0">
                    <a:pos x="T6" y="T7"/>
                  </a:cxn>
                  <a:cxn ang="0">
                    <a:pos x="T8" y="T9"/>
                  </a:cxn>
                </a:cxnLst>
                <a:rect l="0" t="0" r="r" b="b"/>
                <a:pathLst>
                  <a:path w="1551" h="531">
                    <a:moveTo>
                      <a:pt x="1551" y="0"/>
                    </a:moveTo>
                    <a:lnTo>
                      <a:pt x="1144" y="531"/>
                    </a:lnTo>
                    <a:lnTo>
                      <a:pt x="0" y="531"/>
                    </a:lnTo>
                    <a:lnTo>
                      <a:pt x="405" y="0"/>
                    </a:lnTo>
                    <a:lnTo>
                      <a:pt x="1551"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20" name="Freeform 19"/>
              <p:cNvSpPr/>
              <p:nvPr/>
            </p:nvSpPr>
            <p:spPr bwMode="auto">
              <a:xfrm>
                <a:off x="6601404" y="4695295"/>
                <a:ext cx="646113" cy="1339850"/>
              </a:xfrm>
              <a:custGeom>
                <a:avLst/>
                <a:gdLst>
                  <a:gd name="T0" fmla="*/ 0 w 407"/>
                  <a:gd name="T1" fmla="*/ 844 h 844"/>
                  <a:gd name="T2" fmla="*/ 407 w 407"/>
                  <a:gd name="T3" fmla="*/ 313 h 844"/>
                  <a:gd name="T4" fmla="*/ 407 w 407"/>
                  <a:gd name="T5" fmla="*/ 0 h 844"/>
                  <a:gd name="T6" fmla="*/ 0 w 407"/>
                  <a:gd name="T7" fmla="*/ 531 h 844"/>
                  <a:gd name="T8" fmla="*/ 0 w 407"/>
                  <a:gd name="T9" fmla="*/ 844 h 844"/>
                </a:gdLst>
                <a:ahLst/>
                <a:cxnLst>
                  <a:cxn ang="0">
                    <a:pos x="T0" y="T1"/>
                  </a:cxn>
                  <a:cxn ang="0">
                    <a:pos x="T2" y="T3"/>
                  </a:cxn>
                  <a:cxn ang="0">
                    <a:pos x="T4" y="T5"/>
                  </a:cxn>
                  <a:cxn ang="0">
                    <a:pos x="T6" y="T7"/>
                  </a:cxn>
                  <a:cxn ang="0">
                    <a:pos x="T8" y="T9"/>
                  </a:cxn>
                </a:cxnLst>
                <a:rect l="0" t="0" r="r" b="b"/>
                <a:pathLst>
                  <a:path w="407" h="844">
                    <a:moveTo>
                      <a:pt x="0" y="844"/>
                    </a:moveTo>
                    <a:lnTo>
                      <a:pt x="407" y="313"/>
                    </a:lnTo>
                    <a:lnTo>
                      <a:pt x="407" y="0"/>
                    </a:lnTo>
                    <a:lnTo>
                      <a:pt x="0" y="531"/>
                    </a:lnTo>
                    <a:lnTo>
                      <a:pt x="0" y="844"/>
                    </a:ln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21" name="Rectangle 20"/>
              <p:cNvSpPr/>
              <p:nvPr/>
            </p:nvSpPr>
            <p:spPr>
              <a:xfrm>
                <a:off x="4782559" y="6035144"/>
                <a:ext cx="1818795" cy="822855"/>
              </a:xfrm>
              <a:prstGeom prst="rect">
                <a:avLst/>
              </a:prstGeom>
              <a:gradFill>
                <a:gsLst>
                  <a:gs pos="0">
                    <a:schemeClr val="accent4">
                      <a:lumMod val="75000"/>
                    </a:schemeClr>
                  </a:gs>
                  <a:gs pos="10000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3" name="Group 12"/>
            <p:cNvGrpSpPr/>
            <p:nvPr/>
          </p:nvGrpSpPr>
          <p:grpSpPr>
            <a:xfrm>
              <a:off x="6591879" y="5201707"/>
              <a:ext cx="2462213" cy="1656292"/>
              <a:chOff x="6591879" y="5201707"/>
              <a:chExt cx="2462213" cy="1656292"/>
            </a:xfrm>
          </p:grpSpPr>
          <p:sp>
            <p:nvSpPr>
              <p:cNvPr id="14" name="Rectangle 13"/>
              <p:cNvSpPr>
                <a:spLocks noChangeArrowheads="1"/>
              </p:cNvSpPr>
              <p:nvPr/>
            </p:nvSpPr>
            <p:spPr bwMode="auto">
              <a:xfrm>
                <a:off x="6591879" y="6044670"/>
                <a:ext cx="1816100" cy="496888"/>
              </a:xfrm>
              <a:prstGeom prst="rect">
                <a:avLst/>
              </a:prstGeom>
              <a:solidFill>
                <a:schemeClr val="accent5">
                  <a:lumMod val="75000"/>
                </a:schemeClr>
              </a:solidFill>
              <a:ln>
                <a:noFill/>
              </a:ln>
            </p:spPr>
            <p:txBody>
              <a:bodyPr vert="horz" wrap="square" lIns="91440" tIns="45720" rIns="91440" bIns="45720" numCol="1" anchor="t" anchorCtr="0" compatLnSpc="1"/>
              <a:lstStyle/>
              <a:p>
                <a:endParaRPr lang="id-ID"/>
              </a:p>
            </p:txBody>
          </p:sp>
          <p:sp>
            <p:nvSpPr>
              <p:cNvPr id="15" name="Freeform 14"/>
              <p:cNvSpPr/>
              <p:nvPr/>
            </p:nvSpPr>
            <p:spPr bwMode="auto">
              <a:xfrm>
                <a:off x="6591879" y="5201707"/>
                <a:ext cx="2462213" cy="842963"/>
              </a:xfrm>
              <a:custGeom>
                <a:avLst/>
                <a:gdLst>
                  <a:gd name="T0" fmla="*/ 1551 w 1551"/>
                  <a:gd name="T1" fmla="*/ 0 h 531"/>
                  <a:gd name="T2" fmla="*/ 1144 w 1551"/>
                  <a:gd name="T3" fmla="*/ 531 h 531"/>
                  <a:gd name="T4" fmla="*/ 0 w 1551"/>
                  <a:gd name="T5" fmla="*/ 531 h 531"/>
                  <a:gd name="T6" fmla="*/ 405 w 1551"/>
                  <a:gd name="T7" fmla="*/ 0 h 531"/>
                  <a:gd name="T8" fmla="*/ 1551 w 1551"/>
                  <a:gd name="T9" fmla="*/ 0 h 531"/>
                </a:gdLst>
                <a:ahLst/>
                <a:cxnLst>
                  <a:cxn ang="0">
                    <a:pos x="T0" y="T1"/>
                  </a:cxn>
                  <a:cxn ang="0">
                    <a:pos x="T2" y="T3"/>
                  </a:cxn>
                  <a:cxn ang="0">
                    <a:pos x="T4" y="T5"/>
                  </a:cxn>
                  <a:cxn ang="0">
                    <a:pos x="T6" y="T7"/>
                  </a:cxn>
                  <a:cxn ang="0">
                    <a:pos x="T8" y="T9"/>
                  </a:cxn>
                </a:cxnLst>
                <a:rect l="0" t="0" r="r" b="b"/>
                <a:pathLst>
                  <a:path w="1551" h="531">
                    <a:moveTo>
                      <a:pt x="1551" y="0"/>
                    </a:moveTo>
                    <a:lnTo>
                      <a:pt x="1144" y="531"/>
                    </a:lnTo>
                    <a:lnTo>
                      <a:pt x="0" y="531"/>
                    </a:lnTo>
                    <a:lnTo>
                      <a:pt x="405" y="0"/>
                    </a:lnTo>
                    <a:lnTo>
                      <a:pt x="1551" y="0"/>
                    </a:ln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16" name="Freeform 15"/>
              <p:cNvSpPr/>
              <p:nvPr/>
            </p:nvSpPr>
            <p:spPr bwMode="auto">
              <a:xfrm>
                <a:off x="8407979" y="5201707"/>
                <a:ext cx="646113" cy="1339850"/>
              </a:xfrm>
              <a:custGeom>
                <a:avLst/>
                <a:gdLst>
                  <a:gd name="T0" fmla="*/ 0 w 407"/>
                  <a:gd name="T1" fmla="*/ 844 h 844"/>
                  <a:gd name="T2" fmla="*/ 407 w 407"/>
                  <a:gd name="T3" fmla="*/ 313 h 844"/>
                  <a:gd name="T4" fmla="*/ 407 w 407"/>
                  <a:gd name="T5" fmla="*/ 0 h 844"/>
                  <a:gd name="T6" fmla="*/ 0 w 407"/>
                  <a:gd name="T7" fmla="*/ 531 h 844"/>
                  <a:gd name="T8" fmla="*/ 0 w 407"/>
                  <a:gd name="T9" fmla="*/ 844 h 844"/>
                </a:gdLst>
                <a:ahLst/>
                <a:cxnLst>
                  <a:cxn ang="0">
                    <a:pos x="T0" y="T1"/>
                  </a:cxn>
                  <a:cxn ang="0">
                    <a:pos x="T2" y="T3"/>
                  </a:cxn>
                  <a:cxn ang="0">
                    <a:pos x="T4" y="T5"/>
                  </a:cxn>
                  <a:cxn ang="0">
                    <a:pos x="T6" y="T7"/>
                  </a:cxn>
                  <a:cxn ang="0">
                    <a:pos x="T8" y="T9"/>
                  </a:cxn>
                </a:cxnLst>
                <a:rect l="0" t="0" r="r" b="b"/>
                <a:pathLst>
                  <a:path w="407" h="844">
                    <a:moveTo>
                      <a:pt x="0" y="844"/>
                    </a:moveTo>
                    <a:lnTo>
                      <a:pt x="407" y="313"/>
                    </a:lnTo>
                    <a:lnTo>
                      <a:pt x="407" y="0"/>
                    </a:lnTo>
                    <a:lnTo>
                      <a:pt x="0" y="531"/>
                    </a:lnTo>
                    <a:lnTo>
                      <a:pt x="0" y="844"/>
                    </a:lnTo>
                    <a:close/>
                  </a:path>
                </a:pathLst>
              </a:custGeom>
              <a:solidFill>
                <a:schemeClr val="accent5">
                  <a:lumMod val="50000"/>
                </a:schemeClr>
              </a:solidFill>
              <a:ln>
                <a:noFill/>
              </a:ln>
            </p:spPr>
            <p:txBody>
              <a:bodyPr vert="horz" wrap="square" lIns="91440" tIns="45720" rIns="91440" bIns="45720" numCol="1" anchor="t" anchorCtr="0" compatLnSpc="1"/>
              <a:lstStyle/>
              <a:p>
                <a:endParaRPr lang="id-ID"/>
              </a:p>
            </p:txBody>
          </p:sp>
          <p:sp>
            <p:nvSpPr>
              <p:cNvPr id="17" name="Rectangle 16"/>
              <p:cNvSpPr/>
              <p:nvPr/>
            </p:nvSpPr>
            <p:spPr>
              <a:xfrm>
                <a:off x="6596641" y="6532030"/>
                <a:ext cx="1811288" cy="325969"/>
              </a:xfrm>
              <a:prstGeom prst="rect">
                <a:avLst/>
              </a:prstGeom>
              <a:gradFill>
                <a:gsLst>
                  <a:gs pos="0">
                    <a:schemeClr val="accent5">
                      <a:lumMod val="75000"/>
                    </a:schemeClr>
                  </a:gs>
                  <a:gs pos="10000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1"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设计阶段</a:t>
            </a:r>
            <a:endParaRPr lang="en-AU" b="1" dirty="0">
              <a:latin typeface="微软雅黑" panose="020B0503020204020204" pitchFamily="34" charset="-122"/>
              <a:ea typeface="微软雅黑" panose="020B0503020204020204" pitchFamily="34" charset="-122"/>
            </a:endParaRPr>
          </a:p>
        </p:txBody>
      </p:sp>
      <p:sp>
        <p:nvSpPr>
          <p:cNvPr id="4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43" name="Freeform 42"/>
          <p:cNvSpPr>
            <a:spLocks noEditPoints="1"/>
          </p:cNvSpPr>
          <p:nvPr/>
        </p:nvSpPr>
        <p:spPr bwMode="auto">
          <a:xfrm rot="898892">
            <a:off x="9181019" y="1411489"/>
            <a:ext cx="1952512" cy="1988124"/>
          </a:xfrm>
          <a:custGeom>
            <a:avLst/>
            <a:gdLst>
              <a:gd name="T0" fmla="*/ 135 w 672"/>
              <a:gd name="T1" fmla="*/ 480 h 684"/>
              <a:gd name="T2" fmla="*/ 153 w 672"/>
              <a:gd name="T3" fmla="*/ 484 h 684"/>
              <a:gd name="T4" fmla="*/ 222 w 672"/>
              <a:gd name="T5" fmla="*/ 369 h 684"/>
              <a:gd name="T6" fmla="*/ 195 w 672"/>
              <a:gd name="T7" fmla="*/ 345 h 684"/>
              <a:gd name="T8" fmla="*/ 178 w 672"/>
              <a:gd name="T9" fmla="*/ 318 h 684"/>
              <a:gd name="T10" fmla="*/ 165 w 672"/>
              <a:gd name="T11" fmla="*/ 281 h 684"/>
              <a:gd name="T12" fmla="*/ 176 w 672"/>
              <a:gd name="T13" fmla="*/ 218 h 684"/>
              <a:gd name="T14" fmla="*/ 214 w 672"/>
              <a:gd name="T15" fmla="*/ 190 h 684"/>
              <a:gd name="T16" fmla="*/ 206 w 672"/>
              <a:gd name="T17" fmla="*/ 334 h 684"/>
              <a:gd name="T18" fmla="*/ 270 w 672"/>
              <a:gd name="T19" fmla="*/ 354 h 684"/>
              <a:gd name="T20" fmla="*/ 293 w 672"/>
              <a:gd name="T21" fmla="*/ 388 h 684"/>
              <a:gd name="T22" fmla="*/ 313 w 672"/>
              <a:gd name="T23" fmla="*/ 440 h 684"/>
              <a:gd name="T24" fmla="*/ 270 w 672"/>
              <a:gd name="T25" fmla="*/ 537 h 684"/>
              <a:gd name="T26" fmla="*/ 229 w 672"/>
              <a:gd name="T27" fmla="*/ 590 h 684"/>
              <a:gd name="T28" fmla="*/ 231 w 672"/>
              <a:gd name="T29" fmla="*/ 634 h 684"/>
              <a:gd name="T30" fmla="*/ 300 w 672"/>
              <a:gd name="T31" fmla="*/ 671 h 684"/>
              <a:gd name="T32" fmla="*/ 279 w 672"/>
              <a:gd name="T33" fmla="*/ 637 h 684"/>
              <a:gd name="T34" fmla="*/ 275 w 672"/>
              <a:gd name="T35" fmla="*/ 617 h 684"/>
              <a:gd name="T36" fmla="*/ 310 w 672"/>
              <a:gd name="T37" fmla="*/ 606 h 684"/>
              <a:gd name="T38" fmla="*/ 332 w 672"/>
              <a:gd name="T39" fmla="*/ 529 h 684"/>
              <a:gd name="T40" fmla="*/ 376 w 672"/>
              <a:gd name="T41" fmla="*/ 400 h 684"/>
              <a:gd name="T42" fmla="*/ 424 w 672"/>
              <a:gd name="T43" fmla="*/ 326 h 684"/>
              <a:gd name="T44" fmla="*/ 490 w 672"/>
              <a:gd name="T45" fmla="*/ 346 h 684"/>
              <a:gd name="T46" fmla="*/ 531 w 672"/>
              <a:gd name="T47" fmla="*/ 390 h 684"/>
              <a:gd name="T48" fmla="*/ 563 w 672"/>
              <a:gd name="T49" fmla="*/ 422 h 684"/>
              <a:gd name="T50" fmla="*/ 578 w 672"/>
              <a:gd name="T51" fmla="*/ 455 h 684"/>
              <a:gd name="T52" fmla="*/ 624 w 672"/>
              <a:gd name="T53" fmla="*/ 444 h 684"/>
              <a:gd name="T54" fmla="*/ 643 w 672"/>
              <a:gd name="T55" fmla="*/ 403 h 684"/>
              <a:gd name="T56" fmla="*/ 604 w 672"/>
              <a:gd name="T57" fmla="*/ 405 h 684"/>
              <a:gd name="T58" fmla="*/ 586 w 672"/>
              <a:gd name="T59" fmla="*/ 399 h 684"/>
              <a:gd name="T60" fmla="*/ 565 w 672"/>
              <a:gd name="T61" fmla="*/ 379 h 684"/>
              <a:gd name="T62" fmla="*/ 527 w 672"/>
              <a:gd name="T63" fmla="*/ 321 h 684"/>
              <a:gd name="T64" fmla="*/ 493 w 672"/>
              <a:gd name="T65" fmla="*/ 271 h 684"/>
              <a:gd name="T66" fmla="*/ 420 w 672"/>
              <a:gd name="T67" fmla="*/ 265 h 684"/>
              <a:gd name="T68" fmla="*/ 397 w 672"/>
              <a:gd name="T69" fmla="*/ 225 h 684"/>
              <a:gd name="T70" fmla="*/ 443 w 672"/>
              <a:gd name="T71" fmla="*/ 187 h 684"/>
              <a:gd name="T72" fmla="*/ 483 w 672"/>
              <a:gd name="T73" fmla="*/ 138 h 684"/>
              <a:gd name="T74" fmla="*/ 479 w 672"/>
              <a:gd name="T75" fmla="*/ 126 h 684"/>
              <a:gd name="T76" fmla="*/ 466 w 672"/>
              <a:gd name="T77" fmla="*/ 129 h 684"/>
              <a:gd name="T78" fmla="*/ 456 w 672"/>
              <a:gd name="T79" fmla="*/ 134 h 684"/>
              <a:gd name="T80" fmla="*/ 448 w 672"/>
              <a:gd name="T81" fmla="*/ 130 h 684"/>
              <a:gd name="T82" fmla="*/ 424 w 672"/>
              <a:gd name="T83" fmla="*/ 129 h 684"/>
              <a:gd name="T84" fmla="*/ 413 w 672"/>
              <a:gd name="T85" fmla="*/ 175 h 684"/>
              <a:gd name="T86" fmla="*/ 370 w 672"/>
              <a:gd name="T87" fmla="*/ 195 h 684"/>
              <a:gd name="T88" fmla="*/ 333 w 672"/>
              <a:gd name="T89" fmla="*/ 134 h 684"/>
              <a:gd name="T90" fmla="*/ 306 w 672"/>
              <a:gd name="T91" fmla="*/ 95 h 684"/>
              <a:gd name="T92" fmla="*/ 321 w 672"/>
              <a:gd name="T93" fmla="*/ 66 h 684"/>
              <a:gd name="T94" fmla="*/ 314 w 672"/>
              <a:gd name="T95" fmla="*/ 31 h 684"/>
              <a:gd name="T96" fmla="*/ 303 w 672"/>
              <a:gd name="T97" fmla="*/ 6 h 684"/>
              <a:gd name="T98" fmla="*/ 243 w 672"/>
              <a:gd name="T99" fmla="*/ 17 h 684"/>
              <a:gd name="T100" fmla="*/ 240 w 672"/>
              <a:gd name="T101" fmla="*/ 61 h 684"/>
              <a:gd name="T102" fmla="*/ 254 w 672"/>
              <a:gd name="T103" fmla="*/ 79 h 684"/>
              <a:gd name="T104" fmla="*/ 205 w 672"/>
              <a:gd name="T105" fmla="*/ 106 h 684"/>
              <a:gd name="T106" fmla="*/ 175 w 672"/>
              <a:gd name="T107" fmla="*/ 135 h 684"/>
              <a:gd name="T108" fmla="*/ 125 w 672"/>
              <a:gd name="T109" fmla="*/ 237 h 684"/>
              <a:gd name="T110" fmla="*/ 135 w 672"/>
              <a:gd name="T111" fmla="*/ 282 h 684"/>
              <a:gd name="T112" fmla="*/ 101 w 672"/>
              <a:gd name="T113" fmla="*/ 287 h 684"/>
              <a:gd name="T114" fmla="*/ 66 w 672"/>
              <a:gd name="T115" fmla="*/ 274 h 684"/>
              <a:gd name="T116" fmla="*/ 132 w 672"/>
              <a:gd name="T117" fmla="*/ 307 h 684"/>
              <a:gd name="T118" fmla="*/ 146 w 672"/>
              <a:gd name="T119" fmla="*/ 309 h 684"/>
              <a:gd name="T120" fmla="*/ 164 w 672"/>
              <a:gd name="T121" fmla="*/ 31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2" h="684">
                <a:moveTo>
                  <a:pt x="4" y="397"/>
                </a:moveTo>
                <a:cubicBezTo>
                  <a:pt x="5" y="397"/>
                  <a:pt x="6" y="397"/>
                  <a:pt x="7" y="398"/>
                </a:cubicBezTo>
                <a:cubicBezTo>
                  <a:pt x="8" y="398"/>
                  <a:pt x="9" y="399"/>
                  <a:pt x="9" y="399"/>
                </a:cubicBezTo>
                <a:cubicBezTo>
                  <a:pt x="9" y="399"/>
                  <a:pt x="9" y="399"/>
                  <a:pt x="9" y="401"/>
                </a:cubicBezTo>
                <a:cubicBezTo>
                  <a:pt x="9" y="402"/>
                  <a:pt x="10" y="403"/>
                  <a:pt x="12" y="403"/>
                </a:cubicBezTo>
                <a:cubicBezTo>
                  <a:pt x="13" y="404"/>
                  <a:pt x="15" y="403"/>
                  <a:pt x="15" y="403"/>
                </a:cubicBezTo>
                <a:cubicBezTo>
                  <a:pt x="15" y="403"/>
                  <a:pt x="48" y="424"/>
                  <a:pt x="55" y="429"/>
                </a:cubicBezTo>
                <a:cubicBezTo>
                  <a:pt x="63" y="433"/>
                  <a:pt x="80" y="444"/>
                  <a:pt x="88" y="450"/>
                </a:cubicBezTo>
                <a:cubicBezTo>
                  <a:pt x="97" y="455"/>
                  <a:pt x="108" y="462"/>
                  <a:pt x="114" y="466"/>
                </a:cubicBezTo>
                <a:cubicBezTo>
                  <a:pt x="120" y="470"/>
                  <a:pt x="126" y="474"/>
                  <a:pt x="129" y="476"/>
                </a:cubicBezTo>
                <a:cubicBezTo>
                  <a:pt x="133" y="478"/>
                  <a:pt x="135" y="479"/>
                  <a:pt x="135" y="479"/>
                </a:cubicBezTo>
                <a:cubicBezTo>
                  <a:pt x="135" y="479"/>
                  <a:pt x="135" y="480"/>
                  <a:pt x="135" y="480"/>
                </a:cubicBezTo>
                <a:cubicBezTo>
                  <a:pt x="135" y="480"/>
                  <a:pt x="134" y="481"/>
                  <a:pt x="135" y="482"/>
                </a:cubicBezTo>
                <a:cubicBezTo>
                  <a:pt x="136" y="483"/>
                  <a:pt x="136" y="483"/>
                  <a:pt x="138" y="483"/>
                </a:cubicBezTo>
                <a:cubicBezTo>
                  <a:pt x="139" y="484"/>
                  <a:pt x="140" y="483"/>
                  <a:pt x="140" y="483"/>
                </a:cubicBezTo>
                <a:cubicBezTo>
                  <a:pt x="140" y="483"/>
                  <a:pt x="141" y="483"/>
                  <a:pt x="141" y="484"/>
                </a:cubicBezTo>
                <a:cubicBezTo>
                  <a:pt x="141" y="484"/>
                  <a:pt x="142" y="484"/>
                  <a:pt x="142" y="485"/>
                </a:cubicBezTo>
                <a:cubicBezTo>
                  <a:pt x="143" y="486"/>
                  <a:pt x="144" y="486"/>
                  <a:pt x="144" y="487"/>
                </a:cubicBezTo>
                <a:cubicBezTo>
                  <a:pt x="145" y="488"/>
                  <a:pt x="146" y="488"/>
                  <a:pt x="146" y="488"/>
                </a:cubicBezTo>
                <a:cubicBezTo>
                  <a:pt x="147" y="488"/>
                  <a:pt x="148" y="487"/>
                  <a:pt x="148" y="487"/>
                </a:cubicBezTo>
                <a:cubicBezTo>
                  <a:pt x="148" y="487"/>
                  <a:pt x="149" y="487"/>
                  <a:pt x="149" y="486"/>
                </a:cubicBezTo>
                <a:cubicBezTo>
                  <a:pt x="150" y="485"/>
                  <a:pt x="150" y="485"/>
                  <a:pt x="150" y="485"/>
                </a:cubicBezTo>
                <a:cubicBezTo>
                  <a:pt x="150" y="485"/>
                  <a:pt x="151" y="485"/>
                  <a:pt x="151" y="485"/>
                </a:cubicBezTo>
                <a:cubicBezTo>
                  <a:pt x="151" y="485"/>
                  <a:pt x="153" y="484"/>
                  <a:pt x="153" y="484"/>
                </a:cubicBezTo>
                <a:cubicBezTo>
                  <a:pt x="153" y="484"/>
                  <a:pt x="153" y="484"/>
                  <a:pt x="154" y="485"/>
                </a:cubicBezTo>
                <a:cubicBezTo>
                  <a:pt x="154" y="485"/>
                  <a:pt x="156" y="484"/>
                  <a:pt x="156" y="484"/>
                </a:cubicBezTo>
                <a:cubicBezTo>
                  <a:pt x="156" y="484"/>
                  <a:pt x="157" y="484"/>
                  <a:pt x="157" y="484"/>
                </a:cubicBezTo>
                <a:cubicBezTo>
                  <a:pt x="158" y="483"/>
                  <a:pt x="158" y="482"/>
                  <a:pt x="158" y="482"/>
                </a:cubicBezTo>
                <a:cubicBezTo>
                  <a:pt x="159" y="481"/>
                  <a:pt x="159" y="480"/>
                  <a:pt x="160" y="479"/>
                </a:cubicBezTo>
                <a:cubicBezTo>
                  <a:pt x="160" y="478"/>
                  <a:pt x="160" y="478"/>
                  <a:pt x="160" y="478"/>
                </a:cubicBezTo>
                <a:cubicBezTo>
                  <a:pt x="160" y="478"/>
                  <a:pt x="168" y="463"/>
                  <a:pt x="171" y="458"/>
                </a:cubicBezTo>
                <a:cubicBezTo>
                  <a:pt x="175" y="452"/>
                  <a:pt x="185" y="433"/>
                  <a:pt x="190" y="424"/>
                </a:cubicBezTo>
                <a:cubicBezTo>
                  <a:pt x="195" y="415"/>
                  <a:pt x="202" y="403"/>
                  <a:pt x="206" y="396"/>
                </a:cubicBezTo>
                <a:cubicBezTo>
                  <a:pt x="210" y="388"/>
                  <a:pt x="218" y="375"/>
                  <a:pt x="219" y="373"/>
                </a:cubicBezTo>
                <a:cubicBezTo>
                  <a:pt x="219" y="372"/>
                  <a:pt x="220" y="371"/>
                  <a:pt x="220" y="371"/>
                </a:cubicBezTo>
                <a:cubicBezTo>
                  <a:pt x="221" y="370"/>
                  <a:pt x="221" y="370"/>
                  <a:pt x="222" y="369"/>
                </a:cubicBezTo>
                <a:cubicBezTo>
                  <a:pt x="222" y="368"/>
                  <a:pt x="223" y="368"/>
                  <a:pt x="223" y="368"/>
                </a:cubicBezTo>
                <a:cubicBezTo>
                  <a:pt x="224" y="367"/>
                  <a:pt x="225" y="366"/>
                  <a:pt x="224" y="365"/>
                </a:cubicBezTo>
                <a:cubicBezTo>
                  <a:pt x="224" y="363"/>
                  <a:pt x="222" y="363"/>
                  <a:pt x="221" y="363"/>
                </a:cubicBezTo>
                <a:cubicBezTo>
                  <a:pt x="220" y="362"/>
                  <a:pt x="219" y="361"/>
                  <a:pt x="219" y="361"/>
                </a:cubicBezTo>
                <a:cubicBezTo>
                  <a:pt x="218" y="361"/>
                  <a:pt x="218" y="361"/>
                  <a:pt x="217" y="360"/>
                </a:cubicBezTo>
                <a:cubicBezTo>
                  <a:pt x="216" y="359"/>
                  <a:pt x="211" y="356"/>
                  <a:pt x="208" y="355"/>
                </a:cubicBezTo>
                <a:cubicBezTo>
                  <a:pt x="205" y="353"/>
                  <a:pt x="202" y="351"/>
                  <a:pt x="202" y="351"/>
                </a:cubicBezTo>
                <a:cubicBezTo>
                  <a:pt x="202" y="351"/>
                  <a:pt x="202" y="351"/>
                  <a:pt x="202" y="350"/>
                </a:cubicBezTo>
                <a:cubicBezTo>
                  <a:pt x="203" y="349"/>
                  <a:pt x="202" y="349"/>
                  <a:pt x="202" y="349"/>
                </a:cubicBezTo>
                <a:cubicBezTo>
                  <a:pt x="201" y="349"/>
                  <a:pt x="201" y="349"/>
                  <a:pt x="201" y="348"/>
                </a:cubicBezTo>
                <a:cubicBezTo>
                  <a:pt x="201" y="348"/>
                  <a:pt x="199" y="347"/>
                  <a:pt x="197" y="346"/>
                </a:cubicBezTo>
                <a:cubicBezTo>
                  <a:pt x="196" y="345"/>
                  <a:pt x="195" y="345"/>
                  <a:pt x="195" y="345"/>
                </a:cubicBezTo>
                <a:cubicBezTo>
                  <a:pt x="194" y="346"/>
                  <a:pt x="193" y="346"/>
                  <a:pt x="193" y="346"/>
                </a:cubicBezTo>
                <a:cubicBezTo>
                  <a:pt x="193" y="346"/>
                  <a:pt x="172" y="332"/>
                  <a:pt x="170" y="331"/>
                </a:cubicBezTo>
                <a:cubicBezTo>
                  <a:pt x="168" y="330"/>
                  <a:pt x="166" y="328"/>
                  <a:pt x="166" y="328"/>
                </a:cubicBezTo>
                <a:cubicBezTo>
                  <a:pt x="166" y="328"/>
                  <a:pt x="166" y="327"/>
                  <a:pt x="166" y="327"/>
                </a:cubicBezTo>
                <a:cubicBezTo>
                  <a:pt x="167" y="326"/>
                  <a:pt x="166" y="326"/>
                  <a:pt x="166" y="326"/>
                </a:cubicBezTo>
                <a:cubicBezTo>
                  <a:pt x="166" y="326"/>
                  <a:pt x="166" y="325"/>
                  <a:pt x="167" y="325"/>
                </a:cubicBezTo>
                <a:cubicBezTo>
                  <a:pt x="167" y="324"/>
                  <a:pt x="168" y="324"/>
                  <a:pt x="168" y="324"/>
                </a:cubicBezTo>
                <a:cubicBezTo>
                  <a:pt x="169" y="324"/>
                  <a:pt x="169" y="323"/>
                  <a:pt x="171" y="321"/>
                </a:cubicBezTo>
                <a:cubicBezTo>
                  <a:pt x="173" y="318"/>
                  <a:pt x="173" y="317"/>
                  <a:pt x="173" y="317"/>
                </a:cubicBezTo>
                <a:cubicBezTo>
                  <a:pt x="173" y="317"/>
                  <a:pt x="173" y="317"/>
                  <a:pt x="174" y="316"/>
                </a:cubicBezTo>
                <a:cubicBezTo>
                  <a:pt x="174" y="316"/>
                  <a:pt x="174" y="317"/>
                  <a:pt x="176" y="317"/>
                </a:cubicBezTo>
                <a:cubicBezTo>
                  <a:pt x="177" y="318"/>
                  <a:pt x="177" y="318"/>
                  <a:pt x="178" y="318"/>
                </a:cubicBezTo>
                <a:cubicBezTo>
                  <a:pt x="178" y="317"/>
                  <a:pt x="179" y="317"/>
                  <a:pt x="178" y="315"/>
                </a:cubicBezTo>
                <a:cubicBezTo>
                  <a:pt x="178" y="314"/>
                  <a:pt x="177" y="311"/>
                  <a:pt x="177" y="311"/>
                </a:cubicBezTo>
                <a:cubicBezTo>
                  <a:pt x="177" y="311"/>
                  <a:pt x="177" y="311"/>
                  <a:pt x="177" y="310"/>
                </a:cubicBezTo>
                <a:cubicBezTo>
                  <a:pt x="177" y="309"/>
                  <a:pt x="177" y="308"/>
                  <a:pt x="177" y="306"/>
                </a:cubicBezTo>
                <a:cubicBezTo>
                  <a:pt x="178" y="305"/>
                  <a:pt x="177" y="304"/>
                  <a:pt x="177" y="302"/>
                </a:cubicBezTo>
                <a:cubicBezTo>
                  <a:pt x="176" y="301"/>
                  <a:pt x="176" y="300"/>
                  <a:pt x="175" y="298"/>
                </a:cubicBezTo>
                <a:cubicBezTo>
                  <a:pt x="175" y="296"/>
                  <a:pt x="175" y="295"/>
                  <a:pt x="175" y="294"/>
                </a:cubicBezTo>
                <a:cubicBezTo>
                  <a:pt x="175" y="292"/>
                  <a:pt x="174" y="291"/>
                  <a:pt x="173" y="290"/>
                </a:cubicBezTo>
                <a:cubicBezTo>
                  <a:pt x="172" y="289"/>
                  <a:pt x="171" y="287"/>
                  <a:pt x="170" y="287"/>
                </a:cubicBezTo>
                <a:cubicBezTo>
                  <a:pt x="170" y="286"/>
                  <a:pt x="169" y="285"/>
                  <a:pt x="168" y="284"/>
                </a:cubicBezTo>
                <a:cubicBezTo>
                  <a:pt x="168" y="284"/>
                  <a:pt x="168" y="283"/>
                  <a:pt x="167" y="282"/>
                </a:cubicBezTo>
                <a:cubicBezTo>
                  <a:pt x="166" y="282"/>
                  <a:pt x="165" y="281"/>
                  <a:pt x="165" y="281"/>
                </a:cubicBezTo>
                <a:cubicBezTo>
                  <a:pt x="165" y="281"/>
                  <a:pt x="166" y="281"/>
                  <a:pt x="166" y="280"/>
                </a:cubicBezTo>
                <a:cubicBezTo>
                  <a:pt x="167" y="280"/>
                  <a:pt x="167" y="280"/>
                  <a:pt x="167" y="278"/>
                </a:cubicBezTo>
                <a:cubicBezTo>
                  <a:pt x="167" y="276"/>
                  <a:pt x="167" y="275"/>
                  <a:pt x="168" y="271"/>
                </a:cubicBezTo>
                <a:cubicBezTo>
                  <a:pt x="168" y="267"/>
                  <a:pt x="168" y="266"/>
                  <a:pt x="169" y="262"/>
                </a:cubicBezTo>
                <a:cubicBezTo>
                  <a:pt x="169" y="258"/>
                  <a:pt x="169" y="256"/>
                  <a:pt x="170" y="253"/>
                </a:cubicBezTo>
                <a:cubicBezTo>
                  <a:pt x="170" y="250"/>
                  <a:pt x="171" y="248"/>
                  <a:pt x="171" y="245"/>
                </a:cubicBezTo>
                <a:cubicBezTo>
                  <a:pt x="172" y="242"/>
                  <a:pt x="172" y="241"/>
                  <a:pt x="172" y="240"/>
                </a:cubicBezTo>
                <a:cubicBezTo>
                  <a:pt x="172" y="238"/>
                  <a:pt x="172" y="237"/>
                  <a:pt x="172" y="235"/>
                </a:cubicBezTo>
                <a:cubicBezTo>
                  <a:pt x="172" y="234"/>
                  <a:pt x="172" y="233"/>
                  <a:pt x="172" y="231"/>
                </a:cubicBezTo>
                <a:cubicBezTo>
                  <a:pt x="172" y="229"/>
                  <a:pt x="173" y="228"/>
                  <a:pt x="173" y="227"/>
                </a:cubicBezTo>
                <a:cubicBezTo>
                  <a:pt x="174" y="225"/>
                  <a:pt x="174" y="224"/>
                  <a:pt x="175" y="223"/>
                </a:cubicBezTo>
                <a:cubicBezTo>
                  <a:pt x="175" y="222"/>
                  <a:pt x="176" y="221"/>
                  <a:pt x="176" y="218"/>
                </a:cubicBezTo>
                <a:cubicBezTo>
                  <a:pt x="177" y="216"/>
                  <a:pt x="177" y="215"/>
                  <a:pt x="177" y="213"/>
                </a:cubicBezTo>
                <a:cubicBezTo>
                  <a:pt x="178" y="211"/>
                  <a:pt x="177" y="209"/>
                  <a:pt x="177" y="209"/>
                </a:cubicBezTo>
                <a:cubicBezTo>
                  <a:pt x="177" y="209"/>
                  <a:pt x="178" y="209"/>
                  <a:pt x="179" y="208"/>
                </a:cubicBezTo>
                <a:cubicBezTo>
                  <a:pt x="180" y="206"/>
                  <a:pt x="181" y="205"/>
                  <a:pt x="183" y="202"/>
                </a:cubicBezTo>
                <a:cubicBezTo>
                  <a:pt x="185" y="200"/>
                  <a:pt x="186" y="199"/>
                  <a:pt x="187" y="198"/>
                </a:cubicBezTo>
                <a:cubicBezTo>
                  <a:pt x="188" y="197"/>
                  <a:pt x="188" y="196"/>
                  <a:pt x="189" y="195"/>
                </a:cubicBezTo>
                <a:cubicBezTo>
                  <a:pt x="192" y="193"/>
                  <a:pt x="194" y="191"/>
                  <a:pt x="198" y="188"/>
                </a:cubicBezTo>
                <a:cubicBezTo>
                  <a:pt x="202" y="185"/>
                  <a:pt x="205" y="182"/>
                  <a:pt x="207" y="180"/>
                </a:cubicBezTo>
                <a:cubicBezTo>
                  <a:pt x="209" y="178"/>
                  <a:pt x="210" y="178"/>
                  <a:pt x="210" y="178"/>
                </a:cubicBezTo>
                <a:cubicBezTo>
                  <a:pt x="210" y="178"/>
                  <a:pt x="210" y="178"/>
                  <a:pt x="211" y="180"/>
                </a:cubicBezTo>
                <a:cubicBezTo>
                  <a:pt x="211" y="181"/>
                  <a:pt x="212" y="182"/>
                  <a:pt x="212" y="184"/>
                </a:cubicBezTo>
                <a:cubicBezTo>
                  <a:pt x="213" y="185"/>
                  <a:pt x="213" y="187"/>
                  <a:pt x="214" y="190"/>
                </a:cubicBezTo>
                <a:cubicBezTo>
                  <a:pt x="214" y="192"/>
                  <a:pt x="214" y="194"/>
                  <a:pt x="213" y="199"/>
                </a:cubicBezTo>
                <a:cubicBezTo>
                  <a:pt x="213" y="204"/>
                  <a:pt x="212" y="208"/>
                  <a:pt x="211" y="212"/>
                </a:cubicBezTo>
                <a:cubicBezTo>
                  <a:pt x="211" y="217"/>
                  <a:pt x="210" y="221"/>
                  <a:pt x="210" y="222"/>
                </a:cubicBezTo>
                <a:cubicBezTo>
                  <a:pt x="209" y="223"/>
                  <a:pt x="209" y="224"/>
                  <a:pt x="208" y="226"/>
                </a:cubicBezTo>
                <a:cubicBezTo>
                  <a:pt x="206" y="228"/>
                  <a:pt x="205" y="229"/>
                  <a:pt x="204" y="231"/>
                </a:cubicBezTo>
                <a:cubicBezTo>
                  <a:pt x="204" y="233"/>
                  <a:pt x="204" y="235"/>
                  <a:pt x="204" y="242"/>
                </a:cubicBezTo>
                <a:cubicBezTo>
                  <a:pt x="204" y="248"/>
                  <a:pt x="203" y="260"/>
                  <a:pt x="203" y="268"/>
                </a:cubicBezTo>
                <a:cubicBezTo>
                  <a:pt x="203" y="276"/>
                  <a:pt x="203" y="283"/>
                  <a:pt x="202" y="290"/>
                </a:cubicBezTo>
                <a:cubicBezTo>
                  <a:pt x="202" y="297"/>
                  <a:pt x="202" y="304"/>
                  <a:pt x="202" y="309"/>
                </a:cubicBezTo>
                <a:cubicBezTo>
                  <a:pt x="202" y="314"/>
                  <a:pt x="202" y="320"/>
                  <a:pt x="202" y="324"/>
                </a:cubicBezTo>
                <a:cubicBezTo>
                  <a:pt x="202" y="327"/>
                  <a:pt x="202" y="330"/>
                  <a:pt x="202" y="332"/>
                </a:cubicBezTo>
                <a:cubicBezTo>
                  <a:pt x="202" y="333"/>
                  <a:pt x="204" y="333"/>
                  <a:pt x="206" y="334"/>
                </a:cubicBezTo>
                <a:cubicBezTo>
                  <a:pt x="209" y="334"/>
                  <a:pt x="211" y="335"/>
                  <a:pt x="212" y="335"/>
                </a:cubicBezTo>
                <a:cubicBezTo>
                  <a:pt x="213" y="335"/>
                  <a:pt x="213" y="336"/>
                  <a:pt x="213" y="337"/>
                </a:cubicBezTo>
                <a:cubicBezTo>
                  <a:pt x="214" y="337"/>
                  <a:pt x="213" y="338"/>
                  <a:pt x="214" y="340"/>
                </a:cubicBezTo>
                <a:cubicBezTo>
                  <a:pt x="214" y="341"/>
                  <a:pt x="217" y="342"/>
                  <a:pt x="220" y="343"/>
                </a:cubicBezTo>
                <a:cubicBezTo>
                  <a:pt x="222" y="344"/>
                  <a:pt x="224" y="345"/>
                  <a:pt x="225" y="346"/>
                </a:cubicBezTo>
                <a:cubicBezTo>
                  <a:pt x="226" y="346"/>
                  <a:pt x="226" y="346"/>
                  <a:pt x="227" y="348"/>
                </a:cubicBezTo>
                <a:cubicBezTo>
                  <a:pt x="228" y="350"/>
                  <a:pt x="230" y="351"/>
                  <a:pt x="233" y="352"/>
                </a:cubicBezTo>
                <a:cubicBezTo>
                  <a:pt x="236" y="353"/>
                  <a:pt x="238" y="354"/>
                  <a:pt x="241" y="355"/>
                </a:cubicBezTo>
                <a:cubicBezTo>
                  <a:pt x="244" y="356"/>
                  <a:pt x="248" y="357"/>
                  <a:pt x="251" y="358"/>
                </a:cubicBezTo>
                <a:cubicBezTo>
                  <a:pt x="254" y="359"/>
                  <a:pt x="255" y="359"/>
                  <a:pt x="258" y="359"/>
                </a:cubicBezTo>
                <a:cubicBezTo>
                  <a:pt x="260" y="360"/>
                  <a:pt x="262" y="359"/>
                  <a:pt x="265" y="358"/>
                </a:cubicBezTo>
                <a:cubicBezTo>
                  <a:pt x="268" y="356"/>
                  <a:pt x="269" y="355"/>
                  <a:pt x="270" y="354"/>
                </a:cubicBezTo>
                <a:cubicBezTo>
                  <a:pt x="270" y="354"/>
                  <a:pt x="271" y="353"/>
                  <a:pt x="271" y="353"/>
                </a:cubicBezTo>
                <a:cubicBezTo>
                  <a:pt x="271" y="353"/>
                  <a:pt x="271" y="354"/>
                  <a:pt x="273" y="356"/>
                </a:cubicBezTo>
                <a:cubicBezTo>
                  <a:pt x="274" y="357"/>
                  <a:pt x="276" y="358"/>
                  <a:pt x="277" y="359"/>
                </a:cubicBezTo>
                <a:cubicBezTo>
                  <a:pt x="277" y="359"/>
                  <a:pt x="277" y="359"/>
                  <a:pt x="278" y="360"/>
                </a:cubicBezTo>
                <a:cubicBezTo>
                  <a:pt x="278" y="361"/>
                  <a:pt x="279" y="361"/>
                  <a:pt x="280" y="363"/>
                </a:cubicBezTo>
                <a:cubicBezTo>
                  <a:pt x="281" y="365"/>
                  <a:pt x="282" y="364"/>
                  <a:pt x="283" y="365"/>
                </a:cubicBezTo>
                <a:cubicBezTo>
                  <a:pt x="284" y="365"/>
                  <a:pt x="285" y="366"/>
                  <a:pt x="285" y="367"/>
                </a:cubicBezTo>
                <a:cubicBezTo>
                  <a:pt x="286" y="368"/>
                  <a:pt x="284" y="368"/>
                  <a:pt x="284" y="370"/>
                </a:cubicBezTo>
                <a:cubicBezTo>
                  <a:pt x="284" y="373"/>
                  <a:pt x="286" y="375"/>
                  <a:pt x="287" y="376"/>
                </a:cubicBezTo>
                <a:cubicBezTo>
                  <a:pt x="288" y="377"/>
                  <a:pt x="289" y="378"/>
                  <a:pt x="289" y="379"/>
                </a:cubicBezTo>
                <a:cubicBezTo>
                  <a:pt x="289" y="379"/>
                  <a:pt x="289" y="380"/>
                  <a:pt x="290" y="380"/>
                </a:cubicBezTo>
                <a:cubicBezTo>
                  <a:pt x="290" y="382"/>
                  <a:pt x="291" y="384"/>
                  <a:pt x="293" y="388"/>
                </a:cubicBezTo>
                <a:cubicBezTo>
                  <a:pt x="295" y="392"/>
                  <a:pt x="296" y="396"/>
                  <a:pt x="298" y="399"/>
                </a:cubicBezTo>
                <a:cubicBezTo>
                  <a:pt x="299" y="402"/>
                  <a:pt x="300" y="406"/>
                  <a:pt x="302" y="410"/>
                </a:cubicBezTo>
                <a:cubicBezTo>
                  <a:pt x="303" y="411"/>
                  <a:pt x="304" y="413"/>
                  <a:pt x="305" y="414"/>
                </a:cubicBezTo>
                <a:cubicBezTo>
                  <a:pt x="305" y="415"/>
                  <a:pt x="306" y="417"/>
                  <a:pt x="307" y="418"/>
                </a:cubicBezTo>
                <a:cubicBezTo>
                  <a:pt x="308" y="420"/>
                  <a:pt x="308" y="421"/>
                  <a:pt x="309" y="423"/>
                </a:cubicBezTo>
                <a:cubicBezTo>
                  <a:pt x="310" y="425"/>
                  <a:pt x="311" y="426"/>
                  <a:pt x="311" y="426"/>
                </a:cubicBezTo>
                <a:cubicBezTo>
                  <a:pt x="312" y="427"/>
                  <a:pt x="311" y="428"/>
                  <a:pt x="311" y="429"/>
                </a:cubicBezTo>
                <a:cubicBezTo>
                  <a:pt x="311" y="430"/>
                  <a:pt x="312" y="431"/>
                  <a:pt x="312" y="431"/>
                </a:cubicBezTo>
                <a:cubicBezTo>
                  <a:pt x="312" y="432"/>
                  <a:pt x="312" y="432"/>
                  <a:pt x="312" y="434"/>
                </a:cubicBezTo>
                <a:cubicBezTo>
                  <a:pt x="312" y="436"/>
                  <a:pt x="313" y="437"/>
                  <a:pt x="313" y="437"/>
                </a:cubicBezTo>
                <a:cubicBezTo>
                  <a:pt x="313" y="438"/>
                  <a:pt x="314" y="439"/>
                  <a:pt x="314" y="439"/>
                </a:cubicBezTo>
                <a:cubicBezTo>
                  <a:pt x="314" y="439"/>
                  <a:pt x="314" y="439"/>
                  <a:pt x="313" y="440"/>
                </a:cubicBezTo>
                <a:cubicBezTo>
                  <a:pt x="312" y="441"/>
                  <a:pt x="311" y="442"/>
                  <a:pt x="310" y="443"/>
                </a:cubicBezTo>
                <a:cubicBezTo>
                  <a:pt x="308" y="445"/>
                  <a:pt x="307" y="448"/>
                  <a:pt x="308" y="450"/>
                </a:cubicBezTo>
                <a:cubicBezTo>
                  <a:pt x="308" y="452"/>
                  <a:pt x="309" y="453"/>
                  <a:pt x="309" y="453"/>
                </a:cubicBezTo>
                <a:cubicBezTo>
                  <a:pt x="309" y="453"/>
                  <a:pt x="308" y="455"/>
                  <a:pt x="306" y="458"/>
                </a:cubicBezTo>
                <a:cubicBezTo>
                  <a:pt x="304" y="461"/>
                  <a:pt x="302" y="465"/>
                  <a:pt x="300" y="469"/>
                </a:cubicBezTo>
                <a:cubicBezTo>
                  <a:pt x="298" y="473"/>
                  <a:pt x="296" y="478"/>
                  <a:pt x="295" y="480"/>
                </a:cubicBezTo>
                <a:cubicBezTo>
                  <a:pt x="295" y="481"/>
                  <a:pt x="294" y="481"/>
                  <a:pt x="293" y="482"/>
                </a:cubicBezTo>
                <a:cubicBezTo>
                  <a:pt x="292" y="484"/>
                  <a:pt x="290" y="486"/>
                  <a:pt x="288" y="488"/>
                </a:cubicBezTo>
                <a:cubicBezTo>
                  <a:pt x="287" y="490"/>
                  <a:pt x="284" y="497"/>
                  <a:pt x="282" y="502"/>
                </a:cubicBezTo>
                <a:cubicBezTo>
                  <a:pt x="280" y="507"/>
                  <a:pt x="278" y="517"/>
                  <a:pt x="277" y="521"/>
                </a:cubicBezTo>
                <a:cubicBezTo>
                  <a:pt x="276" y="526"/>
                  <a:pt x="275" y="529"/>
                  <a:pt x="274" y="531"/>
                </a:cubicBezTo>
                <a:cubicBezTo>
                  <a:pt x="272" y="533"/>
                  <a:pt x="272" y="535"/>
                  <a:pt x="270" y="537"/>
                </a:cubicBezTo>
                <a:cubicBezTo>
                  <a:pt x="268" y="539"/>
                  <a:pt x="264" y="542"/>
                  <a:pt x="261" y="546"/>
                </a:cubicBezTo>
                <a:cubicBezTo>
                  <a:pt x="259" y="550"/>
                  <a:pt x="256" y="553"/>
                  <a:pt x="254" y="556"/>
                </a:cubicBezTo>
                <a:cubicBezTo>
                  <a:pt x="253" y="559"/>
                  <a:pt x="251" y="562"/>
                  <a:pt x="249" y="565"/>
                </a:cubicBezTo>
                <a:cubicBezTo>
                  <a:pt x="248" y="567"/>
                  <a:pt x="246" y="570"/>
                  <a:pt x="245" y="573"/>
                </a:cubicBezTo>
                <a:cubicBezTo>
                  <a:pt x="243" y="576"/>
                  <a:pt x="243" y="577"/>
                  <a:pt x="243" y="577"/>
                </a:cubicBezTo>
                <a:cubicBezTo>
                  <a:pt x="243" y="577"/>
                  <a:pt x="242" y="577"/>
                  <a:pt x="242" y="577"/>
                </a:cubicBezTo>
                <a:cubicBezTo>
                  <a:pt x="242" y="576"/>
                  <a:pt x="241" y="578"/>
                  <a:pt x="240" y="580"/>
                </a:cubicBezTo>
                <a:cubicBezTo>
                  <a:pt x="239" y="582"/>
                  <a:pt x="239" y="583"/>
                  <a:pt x="238" y="585"/>
                </a:cubicBezTo>
                <a:cubicBezTo>
                  <a:pt x="237" y="586"/>
                  <a:pt x="237" y="587"/>
                  <a:pt x="237" y="587"/>
                </a:cubicBezTo>
                <a:cubicBezTo>
                  <a:pt x="237" y="587"/>
                  <a:pt x="237" y="587"/>
                  <a:pt x="236" y="588"/>
                </a:cubicBezTo>
                <a:cubicBezTo>
                  <a:pt x="235" y="588"/>
                  <a:pt x="233" y="588"/>
                  <a:pt x="231" y="589"/>
                </a:cubicBezTo>
                <a:cubicBezTo>
                  <a:pt x="230" y="589"/>
                  <a:pt x="229" y="590"/>
                  <a:pt x="229" y="590"/>
                </a:cubicBezTo>
                <a:cubicBezTo>
                  <a:pt x="229" y="590"/>
                  <a:pt x="229" y="590"/>
                  <a:pt x="228" y="591"/>
                </a:cubicBezTo>
                <a:cubicBezTo>
                  <a:pt x="227" y="591"/>
                  <a:pt x="225" y="592"/>
                  <a:pt x="222" y="594"/>
                </a:cubicBezTo>
                <a:cubicBezTo>
                  <a:pt x="219" y="597"/>
                  <a:pt x="217" y="600"/>
                  <a:pt x="217" y="600"/>
                </a:cubicBezTo>
                <a:cubicBezTo>
                  <a:pt x="217" y="600"/>
                  <a:pt x="217" y="600"/>
                  <a:pt x="216" y="601"/>
                </a:cubicBezTo>
                <a:cubicBezTo>
                  <a:pt x="216" y="601"/>
                  <a:pt x="215" y="601"/>
                  <a:pt x="214" y="603"/>
                </a:cubicBezTo>
                <a:cubicBezTo>
                  <a:pt x="212" y="604"/>
                  <a:pt x="211" y="604"/>
                  <a:pt x="210" y="606"/>
                </a:cubicBezTo>
                <a:cubicBezTo>
                  <a:pt x="208" y="608"/>
                  <a:pt x="209" y="611"/>
                  <a:pt x="210" y="615"/>
                </a:cubicBezTo>
                <a:cubicBezTo>
                  <a:pt x="211" y="618"/>
                  <a:pt x="213" y="620"/>
                  <a:pt x="217" y="625"/>
                </a:cubicBezTo>
                <a:cubicBezTo>
                  <a:pt x="220" y="629"/>
                  <a:pt x="224" y="633"/>
                  <a:pt x="226" y="635"/>
                </a:cubicBezTo>
                <a:cubicBezTo>
                  <a:pt x="227" y="636"/>
                  <a:pt x="228" y="637"/>
                  <a:pt x="228" y="637"/>
                </a:cubicBezTo>
                <a:cubicBezTo>
                  <a:pt x="228" y="637"/>
                  <a:pt x="229" y="636"/>
                  <a:pt x="229" y="635"/>
                </a:cubicBezTo>
                <a:cubicBezTo>
                  <a:pt x="230" y="634"/>
                  <a:pt x="231" y="634"/>
                  <a:pt x="231" y="634"/>
                </a:cubicBezTo>
                <a:cubicBezTo>
                  <a:pt x="231" y="634"/>
                  <a:pt x="231" y="635"/>
                  <a:pt x="233" y="638"/>
                </a:cubicBezTo>
                <a:cubicBezTo>
                  <a:pt x="236" y="641"/>
                  <a:pt x="238" y="646"/>
                  <a:pt x="238" y="646"/>
                </a:cubicBezTo>
                <a:cubicBezTo>
                  <a:pt x="238" y="646"/>
                  <a:pt x="238" y="646"/>
                  <a:pt x="240" y="649"/>
                </a:cubicBezTo>
                <a:cubicBezTo>
                  <a:pt x="240" y="650"/>
                  <a:pt x="242" y="653"/>
                  <a:pt x="243" y="655"/>
                </a:cubicBezTo>
                <a:cubicBezTo>
                  <a:pt x="245" y="658"/>
                  <a:pt x="247" y="660"/>
                  <a:pt x="248" y="661"/>
                </a:cubicBezTo>
                <a:cubicBezTo>
                  <a:pt x="254" y="667"/>
                  <a:pt x="259" y="670"/>
                  <a:pt x="266" y="674"/>
                </a:cubicBezTo>
                <a:cubicBezTo>
                  <a:pt x="274" y="679"/>
                  <a:pt x="281" y="681"/>
                  <a:pt x="285" y="682"/>
                </a:cubicBezTo>
                <a:cubicBezTo>
                  <a:pt x="289" y="683"/>
                  <a:pt x="291" y="684"/>
                  <a:pt x="293" y="683"/>
                </a:cubicBezTo>
                <a:cubicBezTo>
                  <a:pt x="294" y="683"/>
                  <a:pt x="296" y="682"/>
                  <a:pt x="298" y="681"/>
                </a:cubicBezTo>
                <a:cubicBezTo>
                  <a:pt x="299" y="679"/>
                  <a:pt x="299" y="677"/>
                  <a:pt x="299" y="676"/>
                </a:cubicBezTo>
                <a:cubicBezTo>
                  <a:pt x="299" y="675"/>
                  <a:pt x="299" y="675"/>
                  <a:pt x="299" y="674"/>
                </a:cubicBezTo>
                <a:cubicBezTo>
                  <a:pt x="300" y="673"/>
                  <a:pt x="300" y="673"/>
                  <a:pt x="300" y="671"/>
                </a:cubicBezTo>
                <a:cubicBezTo>
                  <a:pt x="300" y="668"/>
                  <a:pt x="299" y="667"/>
                  <a:pt x="297" y="665"/>
                </a:cubicBezTo>
                <a:cubicBezTo>
                  <a:pt x="296" y="662"/>
                  <a:pt x="293" y="660"/>
                  <a:pt x="292" y="658"/>
                </a:cubicBezTo>
                <a:cubicBezTo>
                  <a:pt x="290" y="656"/>
                  <a:pt x="289" y="655"/>
                  <a:pt x="288" y="653"/>
                </a:cubicBezTo>
                <a:cubicBezTo>
                  <a:pt x="288" y="652"/>
                  <a:pt x="287" y="652"/>
                  <a:pt x="287" y="651"/>
                </a:cubicBezTo>
                <a:cubicBezTo>
                  <a:pt x="286" y="651"/>
                  <a:pt x="286" y="650"/>
                  <a:pt x="285" y="649"/>
                </a:cubicBezTo>
                <a:cubicBezTo>
                  <a:pt x="285" y="649"/>
                  <a:pt x="284" y="648"/>
                  <a:pt x="283" y="648"/>
                </a:cubicBezTo>
                <a:cubicBezTo>
                  <a:pt x="282" y="647"/>
                  <a:pt x="282" y="646"/>
                  <a:pt x="282" y="645"/>
                </a:cubicBezTo>
                <a:cubicBezTo>
                  <a:pt x="282" y="644"/>
                  <a:pt x="281" y="643"/>
                  <a:pt x="281" y="643"/>
                </a:cubicBezTo>
                <a:cubicBezTo>
                  <a:pt x="280" y="643"/>
                  <a:pt x="280" y="641"/>
                  <a:pt x="280" y="641"/>
                </a:cubicBezTo>
                <a:cubicBezTo>
                  <a:pt x="280" y="640"/>
                  <a:pt x="280" y="640"/>
                  <a:pt x="280" y="639"/>
                </a:cubicBezTo>
                <a:cubicBezTo>
                  <a:pt x="279" y="639"/>
                  <a:pt x="279" y="638"/>
                  <a:pt x="279" y="638"/>
                </a:cubicBezTo>
                <a:cubicBezTo>
                  <a:pt x="279" y="638"/>
                  <a:pt x="279" y="637"/>
                  <a:pt x="279" y="637"/>
                </a:cubicBezTo>
                <a:cubicBezTo>
                  <a:pt x="279" y="636"/>
                  <a:pt x="279" y="636"/>
                  <a:pt x="279" y="636"/>
                </a:cubicBezTo>
                <a:cubicBezTo>
                  <a:pt x="278" y="635"/>
                  <a:pt x="278" y="634"/>
                  <a:pt x="278" y="634"/>
                </a:cubicBezTo>
                <a:cubicBezTo>
                  <a:pt x="278" y="633"/>
                  <a:pt x="278" y="633"/>
                  <a:pt x="278" y="632"/>
                </a:cubicBezTo>
                <a:cubicBezTo>
                  <a:pt x="278" y="632"/>
                  <a:pt x="278" y="632"/>
                  <a:pt x="277" y="631"/>
                </a:cubicBezTo>
                <a:cubicBezTo>
                  <a:pt x="277" y="631"/>
                  <a:pt x="277" y="630"/>
                  <a:pt x="277" y="629"/>
                </a:cubicBezTo>
                <a:cubicBezTo>
                  <a:pt x="277" y="628"/>
                  <a:pt x="277" y="628"/>
                  <a:pt x="277" y="628"/>
                </a:cubicBezTo>
                <a:cubicBezTo>
                  <a:pt x="277" y="627"/>
                  <a:pt x="277" y="627"/>
                  <a:pt x="276" y="627"/>
                </a:cubicBezTo>
                <a:cubicBezTo>
                  <a:pt x="276" y="627"/>
                  <a:pt x="276" y="624"/>
                  <a:pt x="275" y="624"/>
                </a:cubicBezTo>
                <a:cubicBezTo>
                  <a:pt x="276" y="623"/>
                  <a:pt x="276" y="623"/>
                  <a:pt x="275" y="623"/>
                </a:cubicBezTo>
                <a:cubicBezTo>
                  <a:pt x="275" y="623"/>
                  <a:pt x="275" y="622"/>
                  <a:pt x="275" y="621"/>
                </a:cubicBezTo>
                <a:cubicBezTo>
                  <a:pt x="274" y="620"/>
                  <a:pt x="274" y="620"/>
                  <a:pt x="274" y="620"/>
                </a:cubicBezTo>
                <a:cubicBezTo>
                  <a:pt x="275" y="617"/>
                  <a:pt x="275" y="617"/>
                  <a:pt x="275" y="617"/>
                </a:cubicBezTo>
                <a:cubicBezTo>
                  <a:pt x="275" y="617"/>
                  <a:pt x="275" y="617"/>
                  <a:pt x="275" y="617"/>
                </a:cubicBezTo>
                <a:cubicBezTo>
                  <a:pt x="275" y="617"/>
                  <a:pt x="276" y="617"/>
                  <a:pt x="276" y="616"/>
                </a:cubicBezTo>
                <a:cubicBezTo>
                  <a:pt x="276" y="615"/>
                  <a:pt x="275" y="614"/>
                  <a:pt x="274" y="614"/>
                </a:cubicBezTo>
                <a:cubicBezTo>
                  <a:pt x="274" y="613"/>
                  <a:pt x="274" y="613"/>
                  <a:pt x="273" y="612"/>
                </a:cubicBezTo>
                <a:cubicBezTo>
                  <a:pt x="273" y="611"/>
                  <a:pt x="272" y="610"/>
                  <a:pt x="272" y="610"/>
                </a:cubicBezTo>
                <a:cubicBezTo>
                  <a:pt x="273" y="607"/>
                  <a:pt x="273" y="607"/>
                  <a:pt x="273" y="607"/>
                </a:cubicBezTo>
                <a:cubicBezTo>
                  <a:pt x="273" y="607"/>
                  <a:pt x="276" y="607"/>
                  <a:pt x="279" y="608"/>
                </a:cubicBezTo>
                <a:cubicBezTo>
                  <a:pt x="280" y="609"/>
                  <a:pt x="282" y="609"/>
                  <a:pt x="283" y="609"/>
                </a:cubicBezTo>
                <a:cubicBezTo>
                  <a:pt x="284" y="609"/>
                  <a:pt x="285" y="609"/>
                  <a:pt x="287" y="609"/>
                </a:cubicBezTo>
                <a:cubicBezTo>
                  <a:pt x="290" y="610"/>
                  <a:pt x="294" y="609"/>
                  <a:pt x="298" y="609"/>
                </a:cubicBezTo>
                <a:cubicBezTo>
                  <a:pt x="301" y="609"/>
                  <a:pt x="304" y="608"/>
                  <a:pt x="307" y="607"/>
                </a:cubicBezTo>
                <a:cubicBezTo>
                  <a:pt x="310" y="607"/>
                  <a:pt x="310" y="607"/>
                  <a:pt x="310" y="606"/>
                </a:cubicBezTo>
                <a:cubicBezTo>
                  <a:pt x="310" y="604"/>
                  <a:pt x="311" y="603"/>
                  <a:pt x="311" y="600"/>
                </a:cubicBezTo>
                <a:cubicBezTo>
                  <a:pt x="311" y="597"/>
                  <a:pt x="311" y="596"/>
                  <a:pt x="311" y="596"/>
                </a:cubicBezTo>
                <a:cubicBezTo>
                  <a:pt x="311" y="595"/>
                  <a:pt x="310" y="595"/>
                  <a:pt x="310" y="595"/>
                </a:cubicBezTo>
                <a:cubicBezTo>
                  <a:pt x="310" y="595"/>
                  <a:pt x="310" y="594"/>
                  <a:pt x="309" y="592"/>
                </a:cubicBezTo>
                <a:cubicBezTo>
                  <a:pt x="309" y="590"/>
                  <a:pt x="309" y="587"/>
                  <a:pt x="309" y="582"/>
                </a:cubicBezTo>
                <a:cubicBezTo>
                  <a:pt x="308" y="577"/>
                  <a:pt x="308" y="573"/>
                  <a:pt x="308" y="570"/>
                </a:cubicBezTo>
                <a:cubicBezTo>
                  <a:pt x="308" y="567"/>
                  <a:pt x="308" y="567"/>
                  <a:pt x="308" y="567"/>
                </a:cubicBezTo>
                <a:cubicBezTo>
                  <a:pt x="308" y="567"/>
                  <a:pt x="309" y="565"/>
                  <a:pt x="311" y="560"/>
                </a:cubicBezTo>
                <a:cubicBezTo>
                  <a:pt x="313" y="556"/>
                  <a:pt x="314" y="554"/>
                  <a:pt x="315" y="551"/>
                </a:cubicBezTo>
                <a:cubicBezTo>
                  <a:pt x="316" y="549"/>
                  <a:pt x="316" y="549"/>
                  <a:pt x="317" y="548"/>
                </a:cubicBezTo>
                <a:cubicBezTo>
                  <a:pt x="318" y="547"/>
                  <a:pt x="317" y="547"/>
                  <a:pt x="321" y="542"/>
                </a:cubicBezTo>
                <a:cubicBezTo>
                  <a:pt x="324" y="537"/>
                  <a:pt x="327" y="535"/>
                  <a:pt x="332" y="529"/>
                </a:cubicBezTo>
                <a:cubicBezTo>
                  <a:pt x="337" y="524"/>
                  <a:pt x="343" y="516"/>
                  <a:pt x="346" y="513"/>
                </a:cubicBezTo>
                <a:cubicBezTo>
                  <a:pt x="349" y="509"/>
                  <a:pt x="356" y="501"/>
                  <a:pt x="360" y="496"/>
                </a:cubicBezTo>
                <a:cubicBezTo>
                  <a:pt x="363" y="493"/>
                  <a:pt x="365" y="490"/>
                  <a:pt x="367" y="488"/>
                </a:cubicBezTo>
                <a:cubicBezTo>
                  <a:pt x="369" y="486"/>
                  <a:pt x="369" y="485"/>
                  <a:pt x="370" y="484"/>
                </a:cubicBezTo>
                <a:cubicBezTo>
                  <a:pt x="372" y="480"/>
                  <a:pt x="372" y="480"/>
                  <a:pt x="373" y="478"/>
                </a:cubicBezTo>
                <a:cubicBezTo>
                  <a:pt x="373" y="477"/>
                  <a:pt x="374" y="477"/>
                  <a:pt x="375" y="473"/>
                </a:cubicBezTo>
                <a:cubicBezTo>
                  <a:pt x="376" y="469"/>
                  <a:pt x="376" y="467"/>
                  <a:pt x="376" y="466"/>
                </a:cubicBezTo>
                <a:cubicBezTo>
                  <a:pt x="376" y="464"/>
                  <a:pt x="377" y="464"/>
                  <a:pt x="377" y="460"/>
                </a:cubicBezTo>
                <a:cubicBezTo>
                  <a:pt x="377" y="457"/>
                  <a:pt x="377" y="454"/>
                  <a:pt x="378" y="449"/>
                </a:cubicBezTo>
                <a:cubicBezTo>
                  <a:pt x="378" y="445"/>
                  <a:pt x="378" y="436"/>
                  <a:pt x="377" y="429"/>
                </a:cubicBezTo>
                <a:cubicBezTo>
                  <a:pt x="377" y="422"/>
                  <a:pt x="377" y="420"/>
                  <a:pt x="377" y="414"/>
                </a:cubicBezTo>
                <a:cubicBezTo>
                  <a:pt x="376" y="408"/>
                  <a:pt x="376" y="405"/>
                  <a:pt x="376" y="400"/>
                </a:cubicBezTo>
                <a:cubicBezTo>
                  <a:pt x="375" y="395"/>
                  <a:pt x="375" y="391"/>
                  <a:pt x="375" y="386"/>
                </a:cubicBezTo>
                <a:cubicBezTo>
                  <a:pt x="375" y="380"/>
                  <a:pt x="374" y="377"/>
                  <a:pt x="374" y="373"/>
                </a:cubicBezTo>
                <a:cubicBezTo>
                  <a:pt x="374" y="369"/>
                  <a:pt x="374" y="367"/>
                  <a:pt x="374" y="364"/>
                </a:cubicBezTo>
                <a:cubicBezTo>
                  <a:pt x="373" y="361"/>
                  <a:pt x="373" y="360"/>
                  <a:pt x="374" y="358"/>
                </a:cubicBezTo>
                <a:cubicBezTo>
                  <a:pt x="374" y="355"/>
                  <a:pt x="375" y="351"/>
                  <a:pt x="375" y="346"/>
                </a:cubicBezTo>
                <a:cubicBezTo>
                  <a:pt x="376" y="340"/>
                  <a:pt x="376" y="338"/>
                  <a:pt x="376" y="338"/>
                </a:cubicBezTo>
                <a:cubicBezTo>
                  <a:pt x="376" y="338"/>
                  <a:pt x="379" y="338"/>
                  <a:pt x="382" y="337"/>
                </a:cubicBezTo>
                <a:cubicBezTo>
                  <a:pt x="385" y="337"/>
                  <a:pt x="386" y="337"/>
                  <a:pt x="387" y="337"/>
                </a:cubicBezTo>
                <a:cubicBezTo>
                  <a:pt x="389" y="337"/>
                  <a:pt x="395" y="336"/>
                  <a:pt x="400" y="335"/>
                </a:cubicBezTo>
                <a:cubicBezTo>
                  <a:pt x="405" y="334"/>
                  <a:pt x="407" y="333"/>
                  <a:pt x="409" y="332"/>
                </a:cubicBezTo>
                <a:cubicBezTo>
                  <a:pt x="410" y="331"/>
                  <a:pt x="411" y="332"/>
                  <a:pt x="415" y="330"/>
                </a:cubicBezTo>
                <a:cubicBezTo>
                  <a:pt x="418" y="329"/>
                  <a:pt x="421" y="328"/>
                  <a:pt x="424" y="326"/>
                </a:cubicBezTo>
                <a:cubicBezTo>
                  <a:pt x="428" y="325"/>
                  <a:pt x="429" y="325"/>
                  <a:pt x="435" y="323"/>
                </a:cubicBezTo>
                <a:cubicBezTo>
                  <a:pt x="440" y="322"/>
                  <a:pt x="446" y="320"/>
                  <a:pt x="446" y="320"/>
                </a:cubicBezTo>
                <a:cubicBezTo>
                  <a:pt x="446" y="320"/>
                  <a:pt x="447" y="321"/>
                  <a:pt x="448" y="321"/>
                </a:cubicBezTo>
                <a:cubicBezTo>
                  <a:pt x="449" y="321"/>
                  <a:pt x="450" y="321"/>
                  <a:pt x="453" y="321"/>
                </a:cubicBezTo>
                <a:cubicBezTo>
                  <a:pt x="456" y="322"/>
                  <a:pt x="458" y="322"/>
                  <a:pt x="460" y="322"/>
                </a:cubicBezTo>
                <a:cubicBezTo>
                  <a:pt x="462" y="322"/>
                  <a:pt x="464" y="323"/>
                  <a:pt x="464" y="323"/>
                </a:cubicBezTo>
                <a:cubicBezTo>
                  <a:pt x="464" y="323"/>
                  <a:pt x="465" y="323"/>
                  <a:pt x="465" y="324"/>
                </a:cubicBezTo>
                <a:cubicBezTo>
                  <a:pt x="465" y="325"/>
                  <a:pt x="466" y="327"/>
                  <a:pt x="466" y="329"/>
                </a:cubicBezTo>
                <a:cubicBezTo>
                  <a:pt x="467" y="330"/>
                  <a:pt x="468" y="330"/>
                  <a:pt x="470" y="331"/>
                </a:cubicBezTo>
                <a:cubicBezTo>
                  <a:pt x="473" y="331"/>
                  <a:pt x="476" y="332"/>
                  <a:pt x="476" y="332"/>
                </a:cubicBezTo>
                <a:cubicBezTo>
                  <a:pt x="476" y="332"/>
                  <a:pt x="476" y="333"/>
                  <a:pt x="479" y="336"/>
                </a:cubicBezTo>
                <a:cubicBezTo>
                  <a:pt x="481" y="339"/>
                  <a:pt x="484" y="341"/>
                  <a:pt x="490" y="346"/>
                </a:cubicBezTo>
                <a:cubicBezTo>
                  <a:pt x="492" y="348"/>
                  <a:pt x="494" y="350"/>
                  <a:pt x="495" y="351"/>
                </a:cubicBezTo>
                <a:cubicBezTo>
                  <a:pt x="497" y="353"/>
                  <a:pt x="499" y="354"/>
                  <a:pt x="499" y="354"/>
                </a:cubicBezTo>
                <a:cubicBezTo>
                  <a:pt x="499" y="354"/>
                  <a:pt x="498" y="355"/>
                  <a:pt x="498" y="358"/>
                </a:cubicBezTo>
                <a:cubicBezTo>
                  <a:pt x="498" y="361"/>
                  <a:pt x="498" y="362"/>
                  <a:pt x="498" y="362"/>
                </a:cubicBezTo>
                <a:cubicBezTo>
                  <a:pt x="498" y="363"/>
                  <a:pt x="497" y="363"/>
                  <a:pt x="497" y="364"/>
                </a:cubicBezTo>
                <a:cubicBezTo>
                  <a:pt x="497" y="365"/>
                  <a:pt x="498" y="366"/>
                  <a:pt x="500" y="367"/>
                </a:cubicBezTo>
                <a:cubicBezTo>
                  <a:pt x="502" y="368"/>
                  <a:pt x="503" y="369"/>
                  <a:pt x="504" y="370"/>
                </a:cubicBezTo>
                <a:cubicBezTo>
                  <a:pt x="506" y="371"/>
                  <a:pt x="508" y="373"/>
                  <a:pt x="509" y="374"/>
                </a:cubicBezTo>
                <a:cubicBezTo>
                  <a:pt x="511" y="376"/>
                  <a:pt x="513" y="377"/>
                  <a:pt x="514" y="378"/>
                </a:cubicBezTo>
                <a:cubicBezTo>
                  <a:pt x="515" y="380"/>
                  <a:pt x="515" y="379"/>
                  <a:pt x="517" y="381"/>
                </a:cubicBezTo>
                <a:cubicBezTo>
                  <a:pt x="519" y="382"/>
                  <a:pt x="524" y="386"/>
                  <a:pt x="526" y="388"/>
                </a:cubicBezTo>
                <a:cubicBezTo>
                  <a:pt x="529" y="389"/>
                  <a:pt x="531" y="390"/>
                  <a:pt x="531" y="390"/>
                </a:cubicBezTo>
                <a:cubicBezTo>
                  <a:pt x="531" y="390"/>
                  <a:pt x="531" y="391"/>
                  <a:pt x="531" y="392"/>
                </a:cubicBezTo>
                <a:cubicBezTo>
                  <a:pt x="531" y="394"/>
                  <a:pt x="532" y="395"/>
                  <a:pt x="533" y="396"/>
                </a:cubicBezTo>
                <a:cubicBezTo>
                  <a:pt x="533" y="396"/>
                  <a:pt x="533" y="397"/>
                  <a:pt x="534" y="398"/>
                </a:cubicBezTo>
                <a:cubicBezTo>
                  <a:pt x="536" y="399"/>
                  <a:pt x="538" y="401"/>
                  <a:pt x="541" y="403"/>
                </a:cubicBezTo>
                <a:cubicBezTo>
                  <a:pt x="543" y="404"/>
                  <a:pt x="543" y="404"/>
                  <a:pt x="544" y="404"/>
                </a:cubicBezTo>
                <a:cubicBezTo>
                  <a:pt x="545" y="404"/>
                  <a:pt x="546" y="405"/>
                  <a:pt x="548" y="405"/>
                </a:cubicBezTo>
                <a:cubicBezTo>
                  <a:pt x="549" y="405"/>
                  <a:pt x="551" y="405"/>
                  <a:pt x="551" y="405"/>
                </a:cubicBezTo>
                <a:cubicBezTo>
                  <a:pt x="551" y="405"/>
                  <a:pt x="552" y="407"/>
                  <a:pt x="554" y="409"/>
                </a:cubicBezTo>
                <a:cubicBezTo>
                  <a:pt x="555" y="410"/>
                  <a:pt x="557" y="413"/>
                  <a:pt x="558" y="414"/>
                </a:cubicBezTo>
                <a:cubicBezTo>
                  <a:pt x="559" y="416"/>
                  <a:pt x="559" y="416"/>
                  <a:pt x="560" y="417"/>
                </a:cubicBezTo>
                <a:cubicBezTo>
                  <a:pt x="561" y="417"/>
                  <a:pt x="561" y="419"/>
                  <a:pt x="562" y="420"/>
                </a:cubicBezTo>
                <a:cubicBezTo>
                  <a:pt x="563" y="421"/>
                  <a:pt x="562" y="421"/>
                  <a:pt x="563" y="422"/>
                </a:cubicBezTo>
                <a:cubicBezTo>
                  <a:pt x="564" y="422"/>
                  <a:pt x="564" y="423"/>
                  <a:pt x="564" y="424"/>
                </a:cubicBezTo>
                <a:cubicBezTo>
                  <a:pt x="565" y="424"/>
                  <a:pt x="565" y="425"/>
                  <a:pt x="565" y="425"/>
                </a:cubicBezTo>
                <a:cubicBezTo>
                  <a:pt x="565" y="426"/>
                  <a:pt x="566" y="426"/>
                  <a:pt x="566" y="427"/>
                </a:cubicBezTo>
                <a:cubicBezTo>
                  <a:pt x="566" y="428"/>
                  <a:pt x="567" y="428"/>
                  <a:pt x="567" y="429"/>
                </a:cubicBezTo>
                <a:cubicBezTo>
                  <a:pt x="567" y="429"/>
                  <a:pt x="568" y="430"/>
                  <a:pt x="568" y="431"/>
                </a:cubicBezTo>
                <a:cubicBezTo>
                  <a:pt x="569" y="432"/>
                  <a:pt x="569" y="433"/>
                  <a:pt x="570" y="435"/>
                </a:cubicBezTo>
                <a:cubicBezTo>
                  <a:pt x="571" y="437"/>
                  <a:pt x="571" y="438"/>
                  <a:pt x="571" y="438"/>
                </a:cubicBezTo>
                <a:cubicBezTo>
                  <a:pt x="571" y="438"/>
                  <a:pt x="571" y="438"/>
                  <a:pt x="570" y="438"/>
                </a:cubicBezTo>
                <a:cubicBezTo>
                  <a:pt x="570" y="439"/>
                  <a:pt x="571" y="440"/>
                  <a:pt x="571" y="440"/>
                </a:cubicBezTo>
                <a:cubicBezTo>
                  <a:pt x="571" y="440"/>
                  <a:pt x="571" y="440"/>
                  <a:pt x="571" y="441"/>
                </a:cubicBezTo>
                <a:cubicBezTo>
                  <a:pt x="571" y="442"/>
                  <a:pt x="571" y="443"/>
                  <a:pt x="572" y="446"/>
                </a:cubicBezTo>
                <a:cubicBezTo>
                  <a:pt x="573" y="448"/>
                  <a:pt x="576" y="452"/>
                  <a:pt x="578" y="455"/>
                </a:cubicBezTo>
                <a:cubicBezTo>
                  <a:pt x="581" y="458"/>
                  <a:pt x="583" y="459"/>
                  <a:pt x="583" y="459"/>
                </a:cubicBezTo>
                <a:cubicBezTo>
                  <a:pt x="583" y="459"/>
                  <a:pt x="582" y="459"/>
                  <a:pt x="582" y="460"/>
                </a:cubicBezTo>
                <a:cubicBezTo>
                  <a:pt x="582" y="461"/>
                  <a:pt x="582" y="461"/>
                  <a:pt x="583" y="462"/>
                </a:cubicBezTo>
                <a:cubicBezTo>
                  <a:pt x="584" y="464"/>
                  <a:pt x="585" y="465"/>
                  <a:pt x="586" y="466"/>
                </a:cubicBezTo>
                <a:cubicBezTo>
                  <a:pt x="587" y="468"/>
                  <a:pt x="588" y="468"/>
                  <a:pt x="590" y="468"/>
                </a:cubicBezTo>
                <a:cubicBezTo>
                  <a:pt x="591" y="468"/>
                  <a:pt x="592" y="467"/>
                  <a:pt x="593" y="466"/>
                </a:cubicBezTo>
                <a:cubicBezTo>
                  <a:pt x="595" y="466"/>
                  <a:pt x="596" y="465"/>
                  <a:pt x="598" y="463"/>
                </a:cubicBezTo>
                <a:cubicBezTo>
                  <a:pt x="602" y="461"/>
                  <a:pt x="609" y="456"/>
                  <a:pt x="611" y="455"/>
                </a:cubicBezTo>
                <a:cubicBezTo>
                  <a:pt x="613" y="453"/>
                  <a:pt x="613" y="453"/>
                  <a:pt x="613" y="452"/>
                </a:cubicBezTo>
                <a:cubicBezTo>
                  <a:pt x="613" y="451"/>
                  <a:pt x="614" y="449"/>
                  <a:pt x="614" y="449"/>
                </a:cubicBezTo>
                <a:cubicBezTo>
                  <a:pt x="614" y="448"/>
                  <a:pt x="617" y="447"/>
                  <a:pt x="620" y="446"/>
                </a:cubicBezTo>
                <a:cubicBezTo>
                  <a:pt x="622" y="445"/>
                  <a:pt x="623" y="444"/>
                  <a:pt x="624" y="444"/>
                </a:cubicBezTo>
                <a:cubicBezTo>
                  <a:pt x="625" y="444"/>
                  <a:pt x="625" y="444"/>
                  <a:pt x="630" y="441"/>
                </a:cubicBezTo>
                <a:cubicBezTo>
                  <a:pt x="635" y="439"/>
                  <a:pt x="639" y="435"/>
                  <a:pt x="645" y="430"/>
                </a:cubicBezTo>
                <a:cubicBezTo>
                  <a:pt x="652" y="424"/>
                  <a:pt x="656" y="419"/>
                  <a:pt x="662" y="411"/>
                </a:cubicBezTo>
                <a:cubicBezTo>
                  <a:pt x="668" y="404"/>
                  <a:pt x="671" y="398"/>
                  <a:pt x="672" y="396"/>
                </a:cubicBezTo>
                <a:cubicBezTo>
                  <a:pt x="672" y="395"/>
                  <a:pt x="671" y="394"/>
                  <a:pt x="670" y="394"/>
                </a:cubicBezTo>
                <a:cubicBezTo>
                  <a:pt x="670" y="393"/>
                  <a:pt x="668" y="394"/>
                  <a:pt x="668" y="394"/>
                </a:cubicBezTo>
                <a:cubicBezTo>
                  <a:pt x="668" y="394"/>
                  <a:pt x="668" y="394"/>
                  <a:pt x="668" y="393"/>
                </a:cubicBezTo>
                <a:cubicBezTo>
                  <a:pt x="667" y="392"/>
                  <a:pt x="666" y="391"/>
                  <a:pt x="663" y="392"/>
                </a:cubicBezTo>
                <a:cubicBezTo>
                  <a:pt x="661" y="392"/>
                  <a:pt x="659" y="393"/>
                  <a:pt x="656" y="395"/>
                </a:cubicBezTo>
                <a:cubicBezTo>
                  <a:pt x="653" y="397"/>
                  <a:pt x="652" y="398"/>
                  <a:pt x="650" y="399"/>
                </a:cubicBezTo>
                <a:cubicBezTo>
                  <a:pt x="649" y="399"/>
                  <a:pt x="647" y="400"/>
                  <a:pt x="646" y="401"/>
                </a:cubicBezTo>
                <a:cubicBezTo>
                  <a:pt x="645" y="401"/>
                  <a:pt x="645" y="401"/>
                  <a:pt x="643" y="403"/>
                </a:cubicBezTo>
                <a:cubicBezTo>
                  <a:pt x="642" y="404"/>
                  <a:pt x="641" y="404"/>
                  <a:pt x="640" y="404"/>
                </a:cubicBezTo>
                <a:cubicBezTo>
                  <a:pt x="639" y="404"/>
                  <a:pt x="636" y="405"/>
                  <a:pt x="634" y="405"/>
                </a:cubicBezTo>
                <a:cubicBezTo>
                  <a:pt x="632" y="406"/>
                  <a:pt x="631" y="406"/>
                  <a:pt x="630" y="406"/>
                </a:cubicBezTo>
                <a:cubicBezTo>
                  <a:pt x="629" y="406"/>
                  <a:pt x="629" y="406"/>
                  <a:pt x="627" y="406"/>
                </a:cubicBezTo>
                <a:cubicBezTo>
                  <a:pt x="626" y="406"/>
                  <a:pt x="625" y="406"/>
                  <a:pt x="624" y="406"/>
                </a:cubicBezTo>
                <a:cubicBezTo>
                  <a:pt x="623" y="406"/>
                  <a:pt x="622" y="406"/>
                  <a:pt x="622" y="405"/>
                </a:cubicBezTo>
                <a:cubicBezTo>
                  <a:pt x="621" y="405"/>
                  <a:pt x="620" y="405"/>
                  <a:pt x="620" y="406"/>
                </a:cubicBezTo>
                <a:cubicBezTo>
                  <a:pt x="619" y="406"/>
                  <a:pt x="618" y="406"/>
                  <a:pt x="618" y="405"/>
                </a:cubicBezTo>
                <a:cubicBezTo>
                  <a:pt x="617" y="405"/>
                  <a:pt x="617" y="405"/>
                  <a:pt x="616" y="405"/>
                </a:cubicBezTo>
                <a:cubicBezTo>
                  <a:pt x="615" y="406"/>
                  <a:pt x="614" y="405"/>
                  <a:pt x="612" y="404"/>
                </a:cubicBezTo>
                <a:cubicBezTo>
                  <a:pt x="609" y="404"/>
                  <a:pt x="608" y="404"/>
                  <a:pt x="606" y="404"/>
                </a:cubicBezTo>
                <a:cubicBezTo>
                  <a:pt x="606" y="404"/>
                  <a:pt x="605" y="404"/>
                  <a:pt x="604" y="405"/>
                </a:cubicBezTo>
                <a:cubicBezTo>
                  <a:pt x="604" y="405"/>
                  <a:pt x="604" y="405"/>
                  <a:pt x="603" y="405"/>
                </a:cubicBezTo>
                <a:cubicBezTo>
                  <a:pt x="603" y="404"/>
                  <a:pt x="602" y="404"/>
                  <a:pt x="601" y="405"/>
                </a:cubicBezTo>
                <a:cubicBezTo>
                  <a:pt x="600" y="405"/>
                  <a:pt x="601" y="405"/>
                  <a:pt x="601" y="405"/>
                </a:cubicBezTo>
                <a:cubicBezTo>
                  <a:pt x="601" y="405"/>
                  <a:pt x="601" y="405"/>
                  <a:pt x="600" y="406"/>
                </a:cubicBezTo>
                <a:cubicBezTo>
                  <a:pt x="599" y="406"/>
                  <a:pt x="599" y="406"/>
                  <a:pt x="599" y="406"/>
                </a:cubicBezTo>
                <a:cubicBezTo>
                  <a:pt x="598" y="405"/>
                  <a:pt x="598" y="405"/>
                  <a:pt x="598" y="405"/>
                </a:cubicBezTo>
                <a:cubicBezTo>
                  <a:pt x="597" y="405"/>
                  <a:pt x="597" y="405"/>
                  <a:pt x="597" y="405"/>
                </a:cubicBezTo>
                <a:cubicBezTo>
                  <a:pt x="596" y="405"/>
                  <a:pt x="596" y="404"/>
                  <a:pt x="594" y="404"/>
                </a:cubicBezTo>
                <a:cubicBezTo>
                  <a:pt x="593" y="403"/>
                  <a:pt x="592" y="403"/>
                  <a:pt x="592" y="403"/>
                </a:cubicBezTo>
                <a:cubicBezTo>
                  <a:pt x="592" y="402"/>
                  <a:pt x="592" y="402"/>
                  <a:pt x="591" y="402"/>
                </a:cubicBezTo>
                <a:cubicBezTo>
                  <a:pt x="590" y="402"/>
                  <a:pt x="589" y="401"/>
                  <a:pt x="588" y="401"/>
                </a:cubicBezTo>
                <a:cubicBezTo>
                  <a:pt x="587" y="400"/>
                  <a:pt x="587" y="400"/>
                  <a:pt x="586" y="399"/>
                </a:cubicBezTo>
                <a:cubicBezTo>
                  <a:pt x="585" y="399"/>
                  <a:pt x="586" y="399"/>
                  <a:pt x="584" y="398"/>
                </a:cubicBezTo>
                <a:cubicBezTo>
                  <a:pt x="583" y="398"/>
                  <a:pt x="583" y="397"/>
                  <a:pt x="583" y="397"/>
                </a:cubicBezTo>
                <a:cubicBezTo>
                  <a:pt x="582" y="397"/>
                  <a:pt x="582" y="397"/>
                  <a:pt x="582" y="396"/>
                </a:cubicBezTo>
                <a:cubicBezTo>
                  <a:pt x="582" y="395"/>
                  <a:pt x="581" y="396"/>
                  <a:pt x="580" y="395"/>
                </a:cubicBezTo>
                <a:cubicBezTo>
                  <a:pt x="579" y="395"/>
                  <a:pt x="579" y="394"/>
                  <a:pt x="578" y="394"/>
                </a:cubicBezTo>
                <a:cubicBezTo>
                  <a:pt x="577" y="393"/>
                  <a:pt x="577" y="392"/>
                  <a:pt x="576" y="392"/>
                </a:cubicBezTo>
                <a:cubicBezTo>
                  <a:pt x="576" y="392"/>
                  <a:pt x="575" y="391"/>
                  <a:pt x="575" y="391"/>
                </a:cubicBezTo>
                <a:cubicBezTo>
                  <a:pt x="575" y="391"/>
                  <a:pt x="575" y="390"/>
                  <a:pt x="574" y="390"/>
                </a:cubicBezTo>
                <a:cubicBezTo>
                  <a:pt x="573" y="390"/>
                  <a:pt x="572" y="388"/>
                  <a:pt x="571" y="387"/>
                </a:cubicBezTo>
                <a:cubicBezTo>
                  <a:pt x="569" y="386"/>
                  <a:pt x="569" y="385"/>
                  <a:pt x="569" y="385"/>
                </a:cubicBezTo>
                <a:cubicBezTo>
                  <a:pt x="569" y="385"/>
                  <a:pt x="569" y="384"/>
                  <a:pt x="568" y="383"/>
                </a:cubicBezTo>
                <a:cubicBezTo>
                  <a:pt x="567" y="383"/>
                  <a:pt x="566" y="381"/>
                  <a:pt x="565" y="379"/>
                </a:cubicBezTo>
                <a:cubicBezTo>
                  <a:pt x="564" y="378"/>
                  <a:pt x="563" y="378"/>
                  <a:pt x="562" y="377"/>
                </a:cubicBezTo>
                <a:cubicBezTo>
                  <a:pt x="561" y="375"/>
                  <a:pt x="560" y="373"/>
                  <a:pt x="560" y="373"/>
                </a:cubicBezTo>
                <a:cubicBezTo>
                  <a:pt x="559" y="373"/>
                  <a:pt x="559" y="373"/>
                  <a:pt x="559" y="372"/>
                </a:cubicBezTo>
                <a:cubicBezTo>
                  <a:pt x="558" y="371"/>
                  <a:pt x="555" y="369"/>
                  <a:pt x="555" y="368"/>
                </a:cubicBezTo>
                <a:cubicBezTo>
                  <a:pt x="554" y="366"/>
                  <a:pt x="553" y="365"/>
                  <a:pt x="552" y="364"/>
                </a:cubicBezTo>
                <a:cubicBezTo>
                  <a:pt x="552" y="363"/>
                  <a:pt x="551" y="362"/>
                  <a:pt x="550" y="360"/>
                </a:cubicBezTo>
                <a:cubicBezTo>
                  <a:pt x="548" y="357"/>
                  <a:pt x="548" y="356"/>
                  <a:pt x="547" y="356"/>
                </a:cubicBezTo>
                <a:cubicBezTo>
                  <a:pt x="546" y="355"/>
                  <a:pt x="544" y="351"/>
                  <a:pt x="542" y="348"/>
                </a:cubicBezTo>
                <a:cubicBezTo>
                  <a:pt x="541" y="345"/>
                  <a:pt x="538" y="342"/>
                  <a:pt x="537" y="339"/>
                </a:cubicBezTo>
                <a:cubicBezTo>
                  <a:pt x="536" y="338"/>
                  <a:pt x="535" y="336"/>
                  <a:pt x="534" y="334"/>
                </a:cubicBezTo>
                <a:cubicBezTo>
                  <a:pt x="533" y="332"/>
                  <a:pt x="532" y="330"/>
                  <a:pt x="531" y="330"/>
                </a:cubicBezTo>
                <a:cubicBezTo>
                  <a:pt x="531" y="329"/>
                  <a:pt x="531" y="328"/>
                  <a:pt x="527" y="321"/>
                </a:cubicBezTo>
                <a:cubicBezTo>
                  <a:pt x="526" y="320"/>
                  <a:pt x="526" y="318"/>
                  <a:pt x="525" y="317"/>
                </a:cubicBezTo>
                <a:cubicBezTo>
                  <a:pt x="524" y="316"/>
                  <a:pt x="524" y="315"/>
                  <a:pt x="523" y="314"/>
                </a:cubicBezTo>
                <a:cubicBezTo>
                  <a:pt x="522" y="311"/>
                  <a:pt x="520" y="309"/>
                  <a:pt x="519" y="307"/>
                </a:cubicBezTo>
                <a:cubicBezTo>
                  <a:pt x="518" y="304"/>
                  <a:pt x="516" y="301"/>
                  <a:pt x="515" y="299"/>
                </a:cubicBezTo>
                <a:cubicBezTo>
                  <a:pt x="513" y="296"/>
                  <a:pt x="513" y="295"/>
                  <a:pt x="513" y="295"/>
                </a:cubicBezTo>
                <a:cubicBezTo>
                  <a:pt x="513" y="295"/>
                  <a:pt x="513" y="294"/>
                  <a:pt x="512" y="291"/>
                </a:cubicBezTo>
                <a:cubicBezTo>
                  <a:pt x="512" y="288"/>
                  <a:pt x="510" y="286"/>
                  <a:pt x="508" y="283"/>
                </a:cubicBezTo>
                <a:cubicBezTo>
                  <a:pt x="507" y="280"/>
                  <a:pt x="504" y="279"/>
                  <a:pt x="504" y="279"/>
                </a:cubicBezTo>
                <a:cubicBezTo>
                  <a:pt x="504" y="279"/>
                  <a:pt x="503" y="277"/>
                  <a:pt x="501" y="275"/>
                </a:cubicBezTo>
                <a:cubicBezTo>
                  <a:pt x="500" y="273"/>
                  <a:pt x="499" y="273"/>
                  <a:pt x="498" y="273"/>
                </a:cubicBezTo>
                <a:cubicBezTo>
                  <a:pt x="497" y="272"/>
                  <a:pt x="497" y="272"/>
                  <a:pt x="496" y="272"/>
                </a:cubicBezTo>
                <a:cubicBezTo>
                  <a:pt x="495" y="272"/>
                  <a:pt x="494" y="272"/>
                  <a:pt x="493" y="271"/>
                </a:cubicBezTo>
                <a:cubicBezTo>
                  <a:pt x="491" y="270"/>
                  <a:pt x="487" y="270"/>
                  <a:pt x="486" y="270"/>
                </a:cubicBezTo>
                <a:cubicBezTo>
                  <a:pt x="484" y="270"/>
                  <a:pt x="483" y="269"/>
                  <a:pt x="482" y="268"/>
                </a:cubicBezTo>
                <a:cubicBezTo>
                  <a:pt x="480" y="268"/>
                  <a:pt x="478" y="268"/>
                  <a:pt x="477" y="267"/>
                </a:cubicBezTo>
                <a:cubicBezTo>
                  <a:pt x="475" y="267"/>
                  <a:pt x="474" y="267"/>
                  <a:pt x="471" y="267"/>
                </a:cubicBezTo>
                <a:cubicBezTo>
                  <a:pt x="468" y="267"/>
                  <a:pt x="465" y="266"/>
                  <a:pt x="462" y="266"/>
                </a:cubicBezTo>
                <a:cubicBezTo>
                  <a:pt x="460" y="266"/>
                  <a:pt x="458" y="266"/>
                  <a:pt x="456" y="266"/>
                </a:cubicBezTo>
                <a:cubicBezTo>
                  <a:pt x="453" y="265"/>
                  <a:pt x="452" y="266"/>
                  <a:pt x="449" y="266"/>
                </a:cubicBezTo>
                <a:cubicBezTo>
                  <a:pt x="447" y="266"/>
                  <a:pt x="446" y="266"/>
                  <a:pt x="444" y="266"/>
                </a:cubicBezTo>
                <a:cubicBezTo>
                  <a:pt x="441" y="266"/>
                  <a:pt x="438" y="266"/>
                  <a:pt x="435" y="266"/>
                </a:cubicBezTo>
                <a:cubicBezTo>
                  <a:pt x="431" y="266"/>
                  <a:pt x="424" y="266"/>
                  <a:pt x="424" y="266"/>
                </a:cubicBezTo>
                <a:cubicBezTo>
                  <a:pt x="424" y="266"/>
                  <a:pt x="424" y="266"/>
                  <a:pt x="423" y="266"/>
                </a:cubicBezTo>
                <a:cubicBezTo>
                  <a:pt x="422" y="265"/>
                  <a:pt x="422" y="265"/>
                  <a:pt x="420" y="265"/>
                </a:cubicBezTo>
                <a:cubicBezTo>
                  <a:pt x="418" y="265"/>
                  <a:pt x="415" y="265"/>
                  <a:pt x="410" y="264"/>
                </a:cubicBezTo>
                <a:cubicBezTo>
                  <a:pt x="405" y="264"/>
                  <a:pt x="400" y="263"/>
                  <a:pt x="395" y="262"/>
                </a:cubicBezTo>
                <a:cubicBezTo>
                  <a:pt x="393" y="262"/>
                  <a:pt x="391" y="261"/>
                  <a:pt x="389" y="261"/>
                </a:cubicBezTo>
                <a:cubicBezTo>
                  <a:pt x="388" y="261"/>
                  <a:pt x="386" y="261"/>
                  <a:pt x="385" y="260"/>
                </a:cubicBezTo>
                <a:cubicBezTo>
                  <a:pt x="383" y="260"/>
                  <a:pt x="381" y="260"/>
                  <a:pt x="381" y="260"/>
                </a:cubicBezTo>
                <a:cubicBezTo>
                  <a:pt x="381" y="260"/>
                  <a:pt x="381" y="259"/>
                  <a:pt x="382" y="257"/>
                </a:cubicBezTo>
                <a:cubicBezTo>
                  <a:pt x="382" y="255"/>
                  <a:pt x="382" y="253"/>
                  <a:pt x="383" y="251"/>
                </a:cubicBezTo>
                <a:cubicBezTo>
                  <a:pt x="383" y="248"/>
                  <a:pt x="383" y="247"/>
                  <a:pt x="381" y="244"/>
                </a:cubicBezTo>
                <a:cubicBezTo>
                  <a:pt x="379" y="240"/>
                  <a:pt x="377" y="237"/>
                  <a:pt x="377" y="237"/>
                </a:cubicBezTo>
                <a:cubicBezTo>
                  <a:pt x="377" y="237"/>
                  <a:pt x="378" y="237"/>
                  <a:pt x="379" y="236"/>
                </a:cubicBezTo>
                <a:cubicBezTo>
                  <a:pt x="380" y="235"/>
                  <a:pt x="382" y="233"/>
                  <a:pt x="386" y="231"/>
                </a:cubicBezTo>
                <a:cubicBezTo>
                  <a:pt x="390" y="228"/>
                  <a:pt x="394" y="226"/>
                  <a:pt x="397" y="225"/>
                </a:cubicBezTo>
                <a:cubicBezTo>
                  <a:pt x="400" y="223"/>
                  <a:pt x="403" y="222"/>
                  <a:pt x="406" y="221"/>
                </a:cubicBezTo>
                <a:cubicBezTo>
                  <a:pt x="409" y="220"/>
                  <a:pt x="410" y="220"/>
                  <a:pt x="415" y="218"/>
                </a:cubicBezTo>
                <a:cubicBezTo>
                  <a:pt x="419" y="215"/>
                  <a:pt x="422" y="214"/>
                  <a:pt x="426" y="213"/>
                </a:cubicBezTo>
                <a:cubicBezTo>
                  <a:pt x="429" y="211"/>
                  <a:pt x="433" y="210"/>
                  <a:pt x="435" y="209"/>
                </a:cubicBezTo>
                <a:cubicBezTo>
                  <a:pt x="438" y="208"/>
                  <a:pt x="441" y="207"/>
                  <a:pt x="442" y="206"/>
                </a:cubicBezTo>
                <a:cubicBezTo>
                  <a:pt x="443" y="206"/>
                  <a:pt x="444" y="206"/>
                  <a:pt x="443" y="206"/>
                </a:cubicBezTo>
                <a:cubicBezTo>
                  <a:pt x="443" y="205"/>
                  <a:pt x="443" y="205"/>
                  <a:pt x="443" y="203"/>
                </a:cubicBezTo>
                <a:cubicBezTo>
                  <a:pt x="442" y="201"/>
                  <a:pt x="442" y="199"/>
                  <a:pt x="441" y="197"/>
                </a:cubicBezTo>
                <a:cubicBezTo>
                  <a:pt x="441" y="194"/>
                  <a:pt x="440" y="192"/>
                  <a:pt x="440" y="192"/>
                </a:cubicBezTo>
                <a:cubicBezTo>
                  <a:pt x="440" y="192"/>
                  <a:pt x="441" y="191"/>
                  <a:pt x="441" y="191"/>
                </a:cubicBezTo>
                <a:cubicBezTo>
                  <a:pt x="441" y="191"/>
                  <a:pt x="442" y="190"/>
                  <a:pt x="442" y="190"/>
                </a:cubicBezTo>
                <a:cubicBezTo>
                  <a:pt x="443" y="189"/>
                  <a:pt x="443" y="188"/>
                  <a:pt x="443" y="187"/>
                </a:cubicBezTo>
                <a:cubicBezTo>
                  <a:pt x="443" y="187"/>
                  <a:pt x="443" y="187"/>
                  <a:pt x="443" y="185"/>
                </a:cubicBezTo>
                <a:cubicBezTo>
                  <a:pt x="443" y="183"/>
                  <a:pt x="443" y="180"/>
                  <a:pt x="443" y="180"/>
                </a:cubicBezTo>
                <a:cubicBezTo>
                  <a:pt x="443" y="180"/>
                  <a:pt x="447" y="178"/>
                  <a:pt x="450" y="176"/>
                </a:cubicBezTo>
                <a:cubicBezTo>
                  <a:pt x="454" y="173"/>
                  <a:pt x="455" y="172"/>
                  <a:pt x="458" y="170"/>
                </a:cubicBezTo>
                <a:cubicBezTo>
                  <a:pt x="461" y="167"/>
                  <a:pt x="462" y="165"/>
                  <a:pt x="464" y="163"/>
                </a:cubicBezTo>
                <a:cubicBezTo>
                  <a:pt x="465" y="161"/>
                  <a:pt x="467" y="159"/>
                  <a:pt x="468" y="157"/>
                </a:cubicBezTo>
                <a:cubicBezTo>
                  <a:pt x="469" y="155"/>
                  <a:pt x="470" y="154"/>
                  <a:pt x="471" y="153"/>
                </a:cubicBezTo>
                <a:cubicBezTo>
                  <a:pt x="472" y="152"/>
                  <a:pt x="473" y="151"/>
                  <a:pt x="474" y="149"/>
                </a:cubicBezTo>
                <a:cubicBezTo>
                  <a:pt x="475" y="148"/>
                  <a:pt x="476" y="148"/>
                  <a:pt x="477" y="146"/>
                </a:cubicBezTo>
                <a:cubicBezTo>
                  <a:pt x="478" y="145"/>
                  <a:pt x="479" y="145"/>
                  <a:pt x="479" y="144"/>
                </a:cubicBezTo>
                <a:cubicBezTo>
                  <a:pt x="480" y="143"/>
                  <a:pt x="480" y="143"/>
                  <a:pt x="481" y="142"/>
                </a:cubicBezTo>
                <a:cubicBezTo>
                  <a:pt x="482" y="141"/>
                  <a:pt x="483" y="140"/>
                  <a:pt x="483" y="138"/>
                </a:cubicBezTo>
                <a:cubicBezTo>
                  <a:pt x="484" y="136"/>
                  <a:pt x="483" y="135"/>
                  <a:pt x="482" y="135"/>
                </a:cubicBezTo>
                <a:cubicBezTo>
                  <a:pt x="480" y="134"/>
                  <a:pt x="479" y="135"/>
                  <a:pt x="478" y="136"/>
                </a:cubicBezTo>
                <a:cubicBezTo>
                  <a:pt x="477" y="137"/>
                  <a:pt x="476" y="140"/>
                  <a:pt x="475" y="141"/>
                </a:cubicBezTo>
                <a:cubicBezTo>
                  <a:pt x="474" y="142"/>
                  <a:pt x="473" y="142"/>
                  <a:pt x="472" y="143"/>
                </a:cubicBezTo>
                <a:cubicBezTo>
                  <a:pt x="470" y="144"/>
                  <a:pt x="469" y="145"/>
                  <a:pt x="468" y="146"/>
                </a:cubicBezTo>
                <a:cubicBezTo>
                  <a:pt x="468" y="147"/>
                  <a:pt x="467" y="148"/>
                  <a:pt x="467" y="148"/>
                </a:cubicBezTo>
                <a:cubicBezTo>
                  <a:pt x="466" y="148"/>
                  <a:pt x="466" y="147"/>
                  <a:pt x="466" y="146"/>
                </a:cubicBezTo>
                <a:cubicBezTo>
                  <a:pt x="466" y="145"/>
                  <a:pt x="466" y="145"/>
                  <a:pt x="467" y="143"/>
                </a:cubicBezTo>
                <a:cubicBezTo>
                  <a:pt x="468" y="142"/>
                  <a:pt x="469" y="141"/>
                  <a:pt x="471" y="140"/>
                </a:cubicBezTo>
                <a:cubicBezTo>
                  <a:pt x="472" y="138"/>
                  <a:pt x="472" y="137"/>
                  <a:pt x="473" y="136"/>
                </a:cubicBezTo>
                <a:cubicBezTo>
                  <a:pt x="474" y="133"/>
                  <a:pt x="476" y="131"/>
                  <a:pt x="477" y="130"/>
                </a:cubicBezTo>
                <a:cubicBezTo>
                  <a:pt x="478" y="128"/>
                  <a:pt x="479" y="127"/>
                  <a:pt x="479" y="126"/>
                </a:cubicBezTo>
                <a:cubicBezTo>
                  <a:pt x="480" y="124"/>
                  <a:pt x="481" y="124"/>
                  <a:pt x="481" y="122"/>
                </a:cubicBezTo>
                <a:cubicBezTo>
                  <a:pt x="481" y="121"/>
                  <a:pt x="480" y="120"/>
                  <a:pt x="479" y="119"/>
                </a:cubicBezTo>
                <a:cubicBezTo>
                  <a:pt x="477" y="119"/>
                  <a:pt x="476" y="120"/>
                  <a:pt x="475" y="122"/>
                </a:cubicBezTo>
                <a:cubicBezTo>
                  <a:pt x="474" y="123"/>
                  <a:pt x="473" y="125"/>
                  <a:pt x="472" y="127"/>
                </a:cubicBezTo>
                <a:cubicBezTo>
                  <a:pt x="470" y="129"/>
                  <a:pt x="470" y="130"/>
                  <a:pt x="468" y="132"/>
                </a:cubicBezTo>
                <a:cubicBezTo>
                  <a:pt x="467" y="133"/>
                  <a:pt x="466" y="134"/>
                  <a:pt x="466" y="135"/>
                </a:cubicBezTo>
                <a:cubicBezTo>
                  <a:pt x="465" y="136"/>
                  <a:pt x="464" y="137"/>
                  <a:pt x="464" y="138"/>
                </a:cubicBezTo>
                <a:cubicBezTo>
                  <a:pt x="463" y="139"/>
                  <a:pt x="463" y="139"/>
                  <a:pt x="462" y="140"/>
                </a:cubicBezTo>
                <a:cubicBezTo>
                  <a:pt x="462" y="140"/>
                  <a:pt x="461" y="138"/>
                  <a:pt x="461" y="138"/>
                </a:cubicBezTo>
                <a:cubicBezTo>
                  <a:pt x="461" y="138"/>
                  <a:pt x="461" y="138"/>
                  <a:pt x="462" y="137"/>
                </a:cubicBezTo>
                <a:cubicBezTo>
                  <a:pt x="462" y="136"/>
                  <a:pt x="464" y="134"/>
                  <a:pt x="465" y="133"/>
                </a:cubicBezTo>
                <a:cubicBezTo>
                  <a:pt x="466" y="131"/>
                  <a:pt x="466" y="130"/>
                  <a:pt x="466" y="129"/>
                </a:cubicBezTo>
                <a:cubicBezTo>
                  <a:pt x="467" y="128"/>
                  <a:pt x="468" y="126"/>
                  <a:pt x="469" y="124"/>
                </a:cubicBezTo>
                <a:cubicBezTo>
                  <a:pt x="470" y="122"/>
                  <a:pt x="470" y="122"/>
                  <a:pt x="471" y="120"/>
                </a:cubicBezTo>
                <a:cubicBezTo>
                  <a:pt x="472" y="119"/>
                  <a:pt x="472" y="118"/>
                  <a:pt x="473" y="117"/>
                </a:cubicBezTo>
                <a:cubicBezTo>
                  <a:pt x="473" y="115"/>
                  <a:pt x="474" y="115"/>
                  <a:pt x="474" y="113"/>
                </a:cubicBezTo>
                <a:cubicBezTo>
                  <a:pt x="474" y="111"/>
                  <a:pt x="472" y="110"/>
                  <a:pt x="471" y="110"/>
                </a:cubicBezTo>
                <a:cubicBezTo>
                  <a:pt x="469" y="110"/>
                  <a:pt x="468" y="112"/>
                  <a:pt x="467" y="114"/>
                </a:cubicBezTo>
                <a:cubicBezTo>
                  <a:pt x="466" y="116"/>
                  <a:pt x="465" y="118"/>
                  <a:pt x="464" y="120"/>
                </a:cubicBezTo>
                <a:cubicBezTo>
                  <a:pt x="463" y="122"/>
                  <a:pt x="462" y="123"/>
                  <a:pt x="461" y="124"/>
                </a:cubicBezTo>
                <a:cubicBezTo>
                  <a:pt x="460" y="125"/>
                  <a:pt x="460" y="126"/>
                  <a:pt x="460" y="127"/>
                </a:cubicBezTo>
                <a:cubicBezTo>
                  <a:pt x="460" y="128"/>
                  <a:pt x="459" y="128"/>
                  <a:pt x="459" y="129"/>
                </a:cubicBezTo>
                <a:cubicBezTo>
                  <a:pt x="458" y="130"/>
                  <a:pt x="458" y="131"/>
                  <a:pt x="457" y="132"/>
                </a:cubicBezTo>
                <a:cubicBezTo>
                  <a:pt x="457" y="133"/>
                  <a:pt x="456" y="134"/>
                  <a:pt x="456" y="134"/>
                </a:cubicBezTo>
                <a:cubicBezTo>
                  <a:pt x="455" y="135"/>
                  <a:pt x="455" y="134"/>
                  <a:pt x="455" y="134"/>
                </a:cubicBezTo>
                <a:cubicBezTo>
                  <a:pt x="454" y="134"/>
                  <a:pt x="454" y="132"/>
                  <a:pt x="455" y="131"/>
                </a:cubicBezTo>
                <a:cubicBezTo>
                  <a:pt x="455" y="129"/>
                  <a:pt x="455" y="128"/>
                  <a:pt x="456" y="127"/>
                </a:cubicBezTo>
                <a:cubicBezTo>
                  <a:pt x="456" y="125"/>
                  <a:pt x="456" y="124"/>
                  <a:pt x="457" y="121"/>
                </a:cubicBezTo>
                <a:cubicBezTo>
                  <a:pt x="458" y="119"/>
                  <a:pt x="459" y="118"/>
                  <a:pt x="460" y="116"/>
                </a:cubicBezTo>
                <a:cubicBezTo>
                  <a:pt x="461" y="114"/>
                  <a:pt x="461" y="112"/>
                  <a:pt x="462" y="110"/>
                </a:cubicBezTo>
                <a:cubicBezTo>
                  <a:pt x="462" y="108"/>
                  <a:pt x="460" y="107"/>
                  <a:pt x="458" y="108"/>
                </a:cubicBezTo>
                <a:cubicBezTo>
                  <a:pt x="456" y="108"/>
                  <a:pt x="455" y="111"/>
                  <a:pt x="454" y="112"/>
                </a:cubicBezTo>
                <a:cubicBezTo>
                  <a:pt x="454" y="113"/>
                  <a:pt x="453" y="115"/>
                  <a:pt x="453" y="116"/>
                </a:cubicBezTo>
                <a:cubicBezTo>
                  <a:pt x="452" y="117"/>
                  <a:pt x="452" y="118"/>
                  <a:pt x="451" y="119"/>
                </a:cubicBezTo>
                <a:cubicBezTo>
                  <a:pt x="450" y="121"/>
                  <a:pt x="450" y="121"/>
                  <a:pt x="449" y="124"/>
                </a:cubicBezTo>
                <a:cubicBezTo>
                  <a:pt x="448" y="126"/>
                  <a:pt x="448" y="127"/>
                  <a:pt x="448" y="130"/>
                </a:cubicBezTo>
                <a:cubicBezTo>
                  <a:pt x="447" y="132"/>
                  <a:pt x="446" y="133"/>
                  <a:pt x="446" y="134"/>
                </a:cubicBezTo>
                <a:cubicBezTo>
                  <a:pt x="445" y="135"/>
                  <a:pt x="445" y="136"/>
                  <a:pt x="444" y="137"/>
                </a:cubicBezTo>
                <a:cubicBezTo>
                  <a:pt x="444" y="139"/>
                  <a:pt x="442" y="139"/>
                  <a:pt x="441" y="140"/>
                </a:cubicBezTo>
                <a:cubicBezTo>
                  <a:pt x="440" y="140"/>
                  <a:pt x="437" y="142"/>
                  <a:pt x="437" y="142"/>
                </a:cubicBezTo>
                <a:cubicBezTo>
                  <a:pt x="436" y="143"/>
                  <a:pt x="436" y="142"/>
                  <a:pt x="436" y="142"/>
                </a:cubicBezTo>
                <a:cubicBezTo>
                  <a:pt x="435" y="141"/>
                  <a:pt x="435" y="141"/>
                  <a:pt x="435" y="140"/>
                </a:cubicBezTo>
                <a:cubicBezTo>
                  <a:pt x="435" y="139"/>
                  <a:pt x="435" y="138"/>
                  <a:pt x="435" y="137"/>
                </a:cubicBezTo>
                <a:cubicBezTo>
                  <a:pt x="434" y="136"/>
                  <a:pt x="434" y="135"/>
                  <a:pt x="433" y="134"/>
                </a:cubicBezTo>
                <a:cubicBezTo>
                  <a:pt x="433" y="133"/>
                  <a:pt x="433" y="132"/>
                  <a:pt x="431" y="129"/>
                </a:cubicBezTo>
                <a:cubicBezTo>
                  <a:pt x="430" y="127"/>
                  <a:pt x="428" y="126"/>
                  <a:pt x="427" y="125"/>
                </a:cubicBezTo>
                <a:cubicBezTo>
                  <a:pt x="426" y="125"/>
                  <a:pt x="425" y="125"/>
                  <a:pt x="424" y="126"/>
                </a:cubicBezTo>
                <a:cubicBezTo>
                  <a:pt x="423" y="127"/>
                  <a:pt x="424" y="128"/>
                  <a:pt x="424" y="129"/>
                </a:cubicBezTo>
                <a:cubicBezTo>
                  <a:pt x="425" y="129"/>
                  <a:pt x="425" y="131"/>
                  <a:pt x="426" y="133"/>
                </a:cubicBezTo>
                <a:cubicBezTo>
                  <a:pt x="426" y="135"/>
                  <a:pt x="427" y="136"/>
                  <a:pt x="427" y="138"/>
                </a:cubicBezTo>
                <a:cubicBezTo>
                  <a:pt x="427" y="140"/>
                  <a:pt x="427" y="141"/>
                  <a:pt x="427" y="143"/>
                </a:cubicBezTo>
                <a:cubicBezTo>
                  <a:pt x="427" y="144"/>
                  <a:pt x="426" y="145"/>
                  <a:pt x="426" y="147"/>
                </a:cubicBezTo>
                <a:cubicBezTo>
                  <a:pt x="426" y="149"/>
                  <a:pt x="427" y="152"/>
                  <a:pt x="428" y="154"/>
                </a:cubicBezTo>
                <a:cubicBezTo>
                  <a:pt x="428" y="157"/>
                  <a:pt x="428" y="158"/>
                  <a:pt x="429" y="160"/>
                </a:cubicBezTo>
                <a:cubicBezTo>
                  <a:pt x="429" y="163"/>
                  <a:pt x="429" y="163"/>
                  <a:pt x="429" y="164"/>
                </a:cubicBezTo>
                <a:cubicBezTo>
                  <a:pt x="428" y="165"/>
                  <a:pt x="426" y="167"/>
                  <a:pt x="426" y="167"/>
                </a:cubicBezTo>
                <a:cubicBezTo>
                  <a:pt x="426" y="167"/>
                  <a:pt x="426" y="167"/>
                  <a:pt x="425" y="167"/>
                </a:cubicBezTo>
                <a:cubicBezTo>
                  <a:pt x="425" y="167"/>
                  <a:pt x="425" y="167"/>
                  <a:pt x="424" y="168"/>
                </a:cubicBezTo>
                <a:cubicBezTo>
                  <a:pt x="424" y="168"/>
                  <a:pt x="423" y="169"/>
                  <a:pt x="421" y="170"/>
                </a:cubicBezTo>
                <a:cubicBezTo>
                  <a:pt x="419" y="171"/>
                  <a:pt x="417" y="173"/>
                  <a:pt x="413" y="175"/>
                </a:cubicBezTo>
                <a:cubicBezTo>
                  <a:pt x="409" y="177"/>
                  <a:pt x="407" y="178"/>
                  <a:pt x="406" y="179"/>
                </a:cubicBezTo>
                <a:cubicBezTo>
                  <a:pt x="404" y="179"/>
                  <a:pt x="401" y="182"/>
                  <a:pt x="400" y="183"/>
                </a:cubicBezTo>
                <a:cubicBezTo>
                  <a:pt x="399" y="184"/>
                  <a:pt x="398" y="186"/>
                  <a:pt x="398" y="186"/>
                </a:cubicBezTo>
                <a:cubicBezTo>
                  <a:pt x="398" y="186"/>
                  <a:pt x="398" y="186"/>
                  <a:pt x="397" y="185"/>
                </a:cubicBezTo>
                <a:cubicBezTo>
                  <a:pt x="396" y="185"/>
                  <a:pt x="394" y="185"/>
                  <a:pt x="393" y="186"/>
                </a:cubicBezTo>
                <a:cubicBezTo>
                  <a:pt x="391" y="186"/>
                  <a:pt x="387" y="188"/>
                  <a:pt x="386" y="189"/>
                </a:cubicBezTo>
                <a:cubicBezTo>
                  <a:pt x="385" y="190"/>
                  <a:pt x="383" y="190"/>
                  <a:pt x="383" y="192"/>
                </a:cubicBezTo>
                <a:cubicBezTo>
                  <a:pt x="382" y="193"/>
                  <a:pt x="381" y="194"/>
                  <a:pt x="381" y="194"/>
                </a:cubicBezTo>
                <a:cubicBezTo>
                  <a:pt x="381" y="194"/>
                  <a:pt x="380" y="195"/>
                  <a:pt x="378" y="195"/>
                </a:cubicBezTo>
                <a:cubicBezTo>
                  <a:pt x="375" y="196"/>
                  <a:pt x="374" y="196"/>
                  <a:pt x="373" y="196"/>
                </a:cubicBezTo>
                <a:cubicBezTo>
                  <a:pt x="373" y="196"/>
                  <a:pt x="372" y="196"/>
                  <a:pt x="371" y="196"/>
                </a:cubicBezTo>
                <a:cubicBezTo>
                  <a:pt x="371" y="196"/>
                  <a:pt x="371" y="195"/>
                  <a:pt x="370" y="195"/>
                </a:cubicBezTo>
                <a:cubicBezTo>
                  <a:pt x="369" y="195"/>
                  <a:pt x="369" y="195"/>
                  <a:pt x="369" y="195"/>
                </a:cubicBezTo>
                <a:cubicBezTo>
                  <a:pt x="369" y="195"/>
                  <a:pt x="368" y="194"/>
                  <a:pt x="367" y="191"/>
                </a:cubicBezTo>
                <a:cubicBezTo>
                  <a:pt x="367" y="189"/>
                  <a:pt x="366" y="187"/>
                  <a:pt x="365" y="185"/>
                </a:cubicBezTo>
                <a:cubicBezTo>
                  <a:pt x="365" y="184"/>
                  <a:pt x="364" y="182"/>
                  <a:pt x="363" y="181"/>
                </a:cubicBezTo>
                <a:cubicBezTo>
                  <a:pt x="362" y="178"/>
                  <a:pt x="361" y="176"/>
                  <a:pt x="360" y="174"/>
                </a:cubicBezTo>
                <a:cubicBezTo>
                  <a:pt x="359" y="173"/>
                  <a:pt x="358" y="171"/>
                  <a:pt x="357" y="170"/>
                </a:cubicBezTo>
                <a:cubicBezTo>
                  <a:pt x="355" y="168"/>
                  <a:pt x="354" y="166"/>
                  <a:pt x="353" y="164"/>
                </a:cubicBezTo>
                <a:cubicBezTo>
                  <a:pt x="352" y="163"/>
                  <a:pt x="352" y="162"/>
                  <a:pt x="352" y="161"/>
                </a:cubicBezTo>
                <a:cubicBezTo>
                  <a:pt x="351" y="160"/>
                  <a:pt x="350" y="157"/>
                  <a:pt x="347" y="152"/>
                </a:cubicBezTo>
                <a:cubicBezTo>
                  <a:pt x="346" y="149"/>
                  <a:pt x="344" y="147"/>
                  <a:pt x="343" y="145"/>
                </a:cubicBezTo>
                <a:cubicBezTo>
                  <a:pt x="341" y="142"/>
                  <a:pt x="339" y="140"/>
                  <a:pt x="338" y="139"/>
                </a:cubicBezTo>
                <a:cubicBezTo>
                  <a:pt x="336" y="137"/>
                  <a:pt x="335" y="135"/>
                  <a:pt x="333" y="134"/>
                </a:cubicBezTo>
                <a:cubicBezTo>
                  <a:pt x="332" y="133"/>
                  <a:pt x="332" y="132"/>
                  <a:pt x="331" y="132"/>
                </a:cubicBezTo>
                <a:cubicBezTo>
                  <a:pt x="330" y="130"/>
                  <a:pt x="329" y="130"/>
                  <a:pt x="328" y="128"/>
                </a:cubicBezTo>
                <a:cubicBezTo>
                  <a:pt x="327" y="127"/>
                  <a:pt x="326" y="126"/>
                  <a:pt x="323" y="123"/>
                </a:cubicBezTo>
                <a:cubicBezTo>
                  <a:pt x="320" y="119"/>
                  <a:pt x="316" y="116"/>
                  <a:pt x="314" y="113"/>
                </a:cubicBezTo>
                <a:cubicBezTo>
                  <a:pt x="311" y="111"/>
                  <a:pt x="310" y="109"/>
                  <a:pt x="309" y="108"/>
                </a:cubicBezTo>
                <a:cubicBezTo>
                  <a:pt x="308" y="108"/>
                  <a:pt x="307" y="106"/>
                  <a:pt x="306" y="105"/>
                </a:cubicBezTo>
                <a:cubicBezTo>
                  <a:pt x="304" y="103"/>
                  <a:pt x="302" y="102"/>
                  <a:pt x="302" y="102"/>
                </a:cubicBezTo>
                <a:cubicBezTo>
                  <a:pt x="302" y="100"/>
                  <a:pt x="302" y="100"/>
                  <a:pt x="302" y="100"/>
                </a:cubicBezTo>
                <a:cubicBezTo>
                  <a:pt x="302" y="100"/>
                  <a:pt x="302" y="100"/>
                  <a:pt x="303" y="99"/>
                </a:cubicBezTo>
                <a:cubicBezTo>
                  <a:pt x="304" y="98"/>
                  <a:pt x="304" y="97"/>
                  <a:pt x="304" y="96"/>
                </a:cubicBezTo>
                <a:cubicBezTo>
                  <a:pt x="303" y="96"/>
                  <a:pt x="304" y="96"/>
                  <a:pt x="304" y="96"/>
                </a:cubicBezTo>
                <a:cubicBezTo>
                  <a:pt x="305" y="96"/>
                  <a:pt x="305" y="95"/>
                  <a:pt x="306" y="95"/>
                </a:cubicBezTo>
                <a:cubicBezTo>
                  <a:pt x="307" y="94"/>
                  <a:pt x="309" y="93"/>
                  <a:pt x="310" y="93"/>
                </a:cubicBezTo>
                <a:cubicBezTo>
                  <a:pt x="311" y="92"/>
                  <a:pt x="311" y="92"/>
                  <a:pt x="312" y="91"/>
                </a:cubicBezTo>
                <a:cubicBezTo>
                  <a:pt x="313" y="90"/>
                  <a:pt x="314" y="90"/>
                  <a:pt x="316" y="89"/>
                </a:cubicBezTo>
                <a:cubicBezTo>
                  <a:pt x="317" y="88"/>
                  <a:pt x="318" y="87"/>
                  <a:pt x="319" y="86"/>
                </a:cubicBezTo>
                <a:cubicBezTo>
                  <a:pt x="320" y="84"/>
                  <a:pt x="319" y="83"/>
                  <a:pt x="319" y="82"/>
                </a:cubicBezTo>
                <a:cubicBezTo>
                  <a:pt x="319" y="81"/>
                  <a:pt x="318" y="79"/>
                  <a:pt x="318" y="79"/>
                </a:cubicBezTo>
                <a:cubicBezTo>
                  <a:pt x="318" y="79"/>
                  <a:pt x="318" y="78"/>
                  <a:pt x="318" y="77"/>
                </a:cubicBezTo>
                <a:cubicBezTo>
                  <a:pt x="319" y="76"/>
                  <a:pt x="320" y="75"/>
                  <a:pt x="320" y="74"/>
                </a:cubicBezTo>
                <a:cubicBezTo>
                  <a:pt x="321" y="74"/>
                  <a:pt x="320" y="72"/>
                  <a:pt x="319" y="71"/>
                </a:cubicBezTo>
                <a:cubicBezTo>
                  <a:pt x="318" y="70"/>
                  <a:pt x="317" y="70"/>
                  <a:pt x="317" y="70"/>
                </a:cubicBezTo>
                <a:cubicBezTo>
                  <a:pt x="317" y="70"/>
                  <a:pt x="318" y="69"/>
                  <a:pt x="319" y="68"/>
                </a:cubicBezTo>
                <a:cubicBezTo>
                  <a:pt x="320" y="68"/>
                  <a:pt x="320" y="67"/>
                  <a:pt x="321" y="66"/>
                </a:cubicBezTo>
                <a:cubicBezTo>
                  <a:pt x="322" y="65"/>
                  <a:pt x="322" y="64"/>
                  <a:pt x="321" y="63"/>
                </a:cubicBezTo>
                <a:cubicBezTo>
                  <a:pt x="321" y="62"/>
                  <a:pt x="321" y="61"/>
                  <a:pt x="321" y="59"/>
                </a:cubicBezTo>
                <a:cubicBezTo>
                  <a:pt x="321" y="58"/>
                  <a:pt x="321" y="57"/>
                  <a:pt x="322" y="57"/>
                </a:cubicBezTo>
                <a:cubicBezTo>
                  <a:pt x="323" y="56"/>
                  <a:pt x="324" y="56"/>
                  <a:pt x="325" y="56"/>
                </a:cubicBezTo>
                <a:cubicBezTo>
                  <a:pt x="326" y="56"/>
                  <a:pt x="327" y="55"/>
                  <a:pt x="327" y="54"/>
                </a:cubicBezTo>
                <a:cubicBezTo>
                  <a:pt x="328" y="52"/>
                  <a:pt x="326" y="51"/>
                  <a:pt x="325" y="49"/>
                </a:cubicBezTo>
                <a:cubicBezTo>
                  <a:pt x="323" y="48"/>
                  <a:pt x="322" y="46"/>
                  <a:pt x="320" y="44"/>
                </a:cubicBezTo>
                <a:cubicBezTo>
                  <a:pt x="318" y="43"/>
                  <a:pt x="317" y="43"/>
                  <a:pt x="316" y="42"/>
                </a:cubicBezTo>
                <a:cubicBezTo>
                  <a:pt x="316" y="41"/>
                  <a:pt x="316" y="41"/>
                  <a:pt x="315" y="41"/>
                </a:cubicBezTo>
                <a:cubicBezTo>
                  <a:pt x="314" y="39"/>
                  <a:pt x="315" y="36"/>
                  <a:pt x="315" y="35"/>
                </a:cubicBezTo>
                <a:cubicBezTo>
                  <a:pt x="316" y="34"/>
                  <a:pt x="315" y="33"/>
                  <a:pt x="315" y="33"/>
                </a:cubicBezTo>
                <a:cubicBezTo>
                  <a:pt x="314" y="33"/>
                  <a:pt x="315" y="32"/>
                  <a:pt x="314" y="31"/>
                </a:cubicBezTo>
                <a:cubicBezTo>
                  <a:pt x="313" y="29"/>
                  <a:pt x="313" y="30"/>
                  <a:pt x="313" y="30"/>
                </a:cubicBezTo>
                <a:cubicBezTo>
                  <a:pt x="313" y="30"/>
                  <a:pt x="313" y="29"/>
                  <a:pt x="312" y="28"/>
                </a:cubicBezTo>
                <a:cubicBezTo>
                  <a:pt x="312" y="28"/>
                  <a:pt x="312" y="26"/>
                  <a:pt x="311" y="26"/>
                </a:cubicBezTo>
                <a:cubicBezTo>
                  <a:pt x="310" y="25"/>
                  <a:pt x="310" y="25"/>
                  <a:pt x="310" y="24"/>
                </a:cubicBezTo>
                <a:cubicBezTo>
                  <a:pt x="310" y="24"/>
                  <a:pt x="310" y="23"/>
                  <a:pt x="310" y="23"/>
                </a:cubicBezTo>
                <a:cubicBezTo>
                  <a:pt x="309" y="23"/>
                  <a:pt x="309" y="22"/>
                  <a:pt x="309" y="22"/>
                </a:cubicBezTo>
                <a:cubicBezTo>
                  <a:pt x="309" y="21"/>
                  <a:pt x="308" y="20"/>
                  <a:pt x="308" y="20"/>
                </a:cubicBezTo>
                <a:cubicBezTo>
                  <a:pt x="307" y="20"/>
                  <a:pt x="307" y="19"/>
                  <a:pt x="307" y="18"/>
                </a:cubicBezTo>
                <a:cubicBezTo>
                  <a:pt x="306" y="17"/>
                  <a:pt x="305" y="16"/>
                  <a:pt x="305" y="16"/>
                </a:cubicBezTo>
                <a:cubicBezTo>
                  <a:pt x="305" y="16"/>
                  <a:pt x="306" y="16"/>
                  <a:pt x="306" y="16"/>
                </a:cubicBezTo>
                <a:cubicBezTo>
                  <a:pt x="306" y="15"/>
                  <a:pt x="307" y="15"/>
                  <a:pt x="307" y="12"/>
                </a:cubicBezTo>
                <a:cubicBezTo>
                  <a:pt x="307" y="10"/>
                  <a:pt x="305" y="8"/>
                  <a:pt x="303" y="6"/>
                </a:cubicBezTo>
                <a:cubicBezTo>
                  <a:pt x="301" y="5"/>
                  <a:pt x="298" y="3"/>
                  <a:pt x="296" y="2"/>
                </a:cubicBezTo>
                <a:cubicBezTo>
                  <a:pt x="294" y="1"/>
                  <a:pt x="291" y="1"/>
                  <a:pt x="290" y="1"/>
                </a:cubicBezTo>
                <a:cubicBezTo>
                  <a:pt x="288" y="1"/>
                  <a:pt x="285" y="1"/>
                  <a:pt x="283" y="1"/>
                </a:cubicBezTo>
                <a:cubicBezTo>
                  <a:pt x="281" y="1"/>
                  <a:pt x="280" y="0"/>
                  <a:pt x="278" y="1"/>
                </a:cubicBezTo>
                <a:cubicBezTo>
                  <a:pt x="276" y="1"/>
                  <a:pt x="275" y="2"/>
                  <a:pt x="274" y="2"/>
                </a:cubicBezTo>
                <a:cubicBezTo>
                  <a:pt x="273" y="2"/>
                  <a:pt x="271" y="2"/>
                  <a:pt x="269" y="2"/>
                </a:cubicBezTo>
                <a:cubicBezTo>
                  <a:pt x="268" y="2"/>
                  <a:pt x="266" y="3"/>
                  <a:pt x="265" y="3"/>
                </a:cubicBezTo>
                <a:cubicBezTo>
                  <a:pt x="263" y="3"/>
                  <a:pt x="261" y="4"/>
                  <a:pt x="260" y="4"/>
                </a:cubicBezTo>
                <a:cubicBezTo>
                  <a:pt x="259" y="5"/>
                  <a:pt x="257" y="5"/>
                  <a:pt x="256" y="6"/>
                </a:cubicBezTo>
                <a:cubicBezTo>
                  <a:pt x="255" y="6"/>
                  <a:pt x="254" y="7"/>
                  <a:pt x="253" y="8"/>
                </a:cubicBezTo>
                <a:cubicBezTo>
                  <a:pt x="251" y="8"/>
                  <a:pt x="250" y="10"/>
                  <a:pt x="248" y="11"/>
                </a:cubicBezTo>
                <a:cubicBezTo>
                  <a:pt x="247" y="13"/>
                  <a:pt x="246" y="14"/>
                  <a:pt x="243" y="17"/>
                </a:cubicBezTo>
                <a:cubicBezTo>
                  <a:pt x="240" y="20"/>
                  <a:pt x="241" y="22"/>
                  <a:pt x="240" y="23"/>
                </a:cubicBezTo>
                <a:cubicBezTo>
                  <a:pt x="239" y="25"/>
                  <a:pt x="239" y="26"/>
                  <a:pt x="238" y="28"/>
                </a:cubicBezTo>
                <a:cubicBezTo>
                  <a:pt x="238" y="29"/>
                  <a:pt x="238" y="30"/>
                  <a:pt x="237" y="31"/>
                </a:cubicBezTo>
                <a:cubicBezTo>
                  <a:pt x="237" y="33"/>
                  <a:pt x="237" y="34"/>
                  <a:pt x="237" y="37"/>
                </a:cubicBezTo>
                <a:cubicBezTo>
                  <a:pt x="237" y="39"/>
                  <a:pt x="237" y="40"/>
                  <a:pt x="237" y="41"/>
                </a:cubicBezTo>
                <a:cubicBezTo>
                  <a:pt x="237" y="42"/>
                  <a:pt x="238" y="42"/>
                  <a:pt x="238" y="43"/>
                </a:cubicBezTo>
                <a:cubicBezTo>
                  <a:pt x="238" y="44"/>
                  <a:pt x="237" y="44"/>
                  <a:pt x="237" y="45"/>
                </a:cubicBezTo>
                <a:cubicBezTo>
                  <a:pt x="237" y="47"/>
                  <a:pt x="238" y="48"/>
                  <a:pt x="238" y="49"/>
                </a:cubicBezTo>
                <a:cubicBezTo>
                  <a:pt x="238" y="49"/>
                  <a:pt x="238" y="50"/>
                  <a:pt x="238" y="51"/>
                </a:cubicBezTo>
                <a:cubicBezTo>
                  <a:pt x="238" y="51"/>
                  <a:pt x="238" y="52"/>
                  <a:pt x="238" y="53"/>
                </a:cubicBezTo>
                <a:cubicBezTo>
                  <a:pt x="238" y="56"/>
                  <a:pt x="239" y="57"/>
                  <a:pt x="239" y="59"/>
                </a:cubicBezTo>
                <a:cubicBezTo>
                  <a:pt x="239" y="60"/>
                  <a:pt x="240" y="60"/>
                  <a:pt x="240" y="61"/>
                </a:cubicBezTo>
                <a:cubicBezTo>
                  <a:pt x="240" y="61"/>
                  <a:pt x="240" y="61"/>
                  <a:pt x="240" y="62"/>
                </a:cubicBezTo>
                <a:cubicBezTo>
                  <a:pt x="240" y="62"/>
                  <a:pt x="241" y="63"/>
                  <a:pt x="241" y="64"/>
                </a:cubicBezTo>
                <a:cubicBezTo>
                  <a:pt x="242" y="65"/>
                  <a:pt x="242" y="66"/>
                  <a:pt x="243" y="66"/>
                </a:cubicBezTo>
                <a:cubicBezTo>
                  <a:pt x="243" y="67"/>
                  <a:pt x="243" y="68"/>
                  <a:pt x="244" y="69"/>
                </a:cubicBezTo>
                <a:cubicBezTo>
                  <a:pt x="244" y="69"/>
                  <a:pt x="244" y="70"/>
                  <a:pt x="244" y="70"/>
                </a:cubicBezTo>
                <a:cubicBezTo>
                  <a:pt x="244" y="71"/>
                  <a:pt x="244" y="72"/>
                  <a:pt x="244" y="73"/>
                </a:cubicBezTo>
                <a:cubicBezTo>
                  <a:pt x="245" y="73"/>
                  <a:pt x="245" y="74"/>
                  <a:pt x="246" y="74"/>
                </a:cubicBezTo>
                <a:cubicBezTo>
                  <a:pt x="246" y="75"/>
                  <a:pt x="246" y="75"/>
                  <a:pt x="246" y="76"/>
                </a:cubicBezTo>
                <a:cubicBezTo>
                  <a:pt x="246" y="76"/>
                  <a:pt x="247" y="76"/>
                  <a:pt x="247" y="77"/>
                </a:cubicBezTo>
                <a:cubicBezTo>
                  <a:pt x="248" y="78"/>
                  <a:pt x="249" y="78"/>
                  <a:pt x="249" y="79"/>
                </a:cubicBezTo>
                <a:cubicBezTo>
                  <a:pt x="250" y="79"/>
                  <a:pt x="251" y="80"/>
                  <a:pt x="252" y="79"/>
                </a:cubicBezTo>
                <a:cubicBezTo>
                  <a:pt x="253" y="79"/>
                  <a:pt x="254" y="79"/>
                  <a:pt x="254" y="79"/>
                </a:cubicBezTo>
                <a:cubicBezTo>
                  <a:pt x="254" y="79"/>
                  <a:pt x="254" y="80"/>
                  <a:pt x="254" y="81"/>
                </a:cubicBezTo>
                <a:cubicBezTo>
                  <a:pt x="254" y="82"/>
                  <a:pt x="253" y="83"/>
                  <a:pt x="252" y="85"/>
                </a:cubicBezTo>
                <a:cubicBezTo>
                  <a:pt x="252" y="86"/>
                  <a:pt x="251" y="87"/>
                  <a:pt x="251" y="88"/>
                </a:cubicBezTo>
                <a:cubicBezTo>
                  <a:pt x="250" y="88"/>
                  <a:pt x="248" y="87"/>
                  <a:pt x="246" y="86"/>
                </a:cubicBezTo>
                <a:cubicBezTo>
                  <a:pt x="244" y="86"/>
                  <a:pt x="244" y="86"/>
                  <a:pt x="239" y="86"/>
                </a:cubicBezTo>
                <a:cubicBezTo>
                  <a:pt x="238" y="86"/>
                  <a:pt x="236" y="86"/>
                  <a:pt x="235" y="86"/>
                </a:cubicBezTo>
                <a:cubicBezTo>
                  <a:pt x="234" y="86"/>
                  <a:pt x="232" y="87"/>
                  <a:pt x="230" y="87"/>
                </a:cubicBezTo>
                <a:cubicBezTo>
                  <a:pt x="229" y="87"/>
                  <a:pt x="228" y="88"/>
                  <a:pt x="227" y="88"/>
                </a:cubicBezTo>
                <a:cubicBezTo>
                  <a:pt x="224" y="89"/>
                  <a:pt x="223" y="90"/>
                  <a:pt x="220" y="92"/>
                </a:cubicBezTo>
                <a:cubicBezTo>
                  <a:pt x="218" y="93"/>
                  <a:pt x="215" y="95"/>
                  <a:pt x="214" y="97"/>
                </a:cubicBezTo>
                <a:cubicBezTo>
                  <a:pt x="212" y="98"/>
                  <a:pt x="211" y="99"/>
                  <a:pt x="209" y="101"/>
                </a:cubicBezTo>
                <a:cubicBezTo>
                  <a:pt x="207" y="103"/>
                  <a:pt x="206" y="104"/>
                  <a:pt x="205" y="106"/>
                </a:cubicBezTo>
                <a:cubicBezTo>
                  <a:pt x="204" y="108"/>
                  <a:pt x="204" y="108"/>
                  <a:pt x="203" y="110"/>
                </a:cubicBezTo>
                <a:cubicBezTo>
                  <a:pt x="203" y="112"/>
                  <a:pt x="203" y="113"/>
                  <a:pt x="203" y="114"/>
                </a:cubicBezTo>
                <a:cubicBezTo>
                  <a:pt x="202" y="116"/>
                  <a:pt x="202" y="117"/>
                  <a:pt x="202" y="117"/>
                </a:cubicBezTo>
                <a:cubicBezTo>
                  <a:pt x="202" y="117"/>
                  <a:pt x="201" y="118"/>
                  <a:pt x="200" y="119"/>
                </a:cubicBezTo>
                <a:cubicBezTo>
                  <a:pt x="198" y="119"/>
                  <a:pt x="197" y="121"/>
                  <a:pt x="196" y="122"/>
                </a:cubicBezTo>
                <a:cubicBezTo>
                  <a:pt x="195" y="122"/>
                  <a:pt x="194" y="122"/>
                  <a:pt x="194" y="122"/>
                </a:cubicBezTo>
                <a:cubicBezTo>
                  <a:pt x="193" y="122"/>
                  <a:pt x="193" y="122"/>
                  <a:pt x="191" y="124"/>
                </a:cubicBezTo>
                <a:cubicBezTo>
                  <a:pt x="189" y="125"/>
                  <a:pt x="188" y="127"/>
                  <a:pt x="187" y="129"/>
                </a:cubicBezTo>
                <a:cubicBezTo>
                  <a:pt x="186" y="130"/>
                  <a:pt x="186" y="131"/>
                  <a:pt x="185" y="132"/>
                </a:cubicBezTo>
                <a:cubicBezTo>
                  <a:pt x="184" y="132"/>
                  <a:pt x="183" y="133"/>
                  <a:pt x="183" y="133"/>
                </a:cubicBezTo>
                <a:cubicBezTo>
                  <a:pt x="182" y="133"/>
                  <a:pt x="181" y="134"/>
                  <a:pt x="180" y="134"/>
                </a:cubicBezTo>
                <a:cubicBezTo>
                  <a:pt x="178" y="134"/>
                  <a:pt x="178" y="134"/>
                  <a:pt x="175" y="135"/>
                </a:cubicBezTo>
                <a:cubicBezTo>
                  <a:pt x="173" y="136"/>
                  <a:pt x="171" y="137"/>
                  <a:pt x="170" y="138"/>
                </a:cubicBezTo>
                <a:cubicBezTo>
                  <a:pt x="169" y="139"/>
                  <a:pt x="168" y="140"/>
                  <a:pt x="167" y="141"/>
                </a:cubicBezTo>
                <a:cubicBezTo>
                  <a:pt x="165" y="142"/>
                  <a:pt x="165" y="142"/>
                  <a:pt x="161" y="144"/>
                </a:cubicBezTo>
                <a:cubicBezTo>
                  <a:pt x="160" y="145"/>
                  <a:pt x="158" y="146"/>
                  <a:pt x="157" y="147"/>
                </a:cubicBezTo>
                <a:cubicBezTo>
                  <a:pt x="156" y="148"/>
                  <a:pt x="155" y="148"/>
                  <a:pt x="154" y="149"/>
                </a:cubicBezTo>
                <a:cubicBezTo>
                  <a:pt x="152" y="151"/>
                  <a:pt x="150" y="152"/>
                  <a:pt x="147" y="154"/>
                </a:cubicBezTo>
                <a:cubicBezTo>
                  <a:pt x="144" y="156"/>
                  <a:pt x="141" y="159"/>
                  <a:pt x="140" y="162"/>
                </a:cubicBezTo>
                <a:cubicBezTo>
                  <a:pt x="138" y="165"/>
                  <a:pt x="137" y="174"/>
                  <a:pt x="135" y="180"/>
                </a:cubicBezTo>
                <a:cubicBezTo>
                  <a:pt x="134" y="187"/>
                  <a:pt x="132" y="200"/>
                  <a:pt x="130" y="205"/>
                </a:cubicBezTo>
                <a:cubicBezTo>
                  <a:pt x="129" y="211"/>
                  <a:pt x="129" y="214"/>
                  <a:pt x="128" y="218"/>
                </a:cubicBezTo>
                <a:cubicBezTo>
                  <a:pt x="127" y="222"/>
                  <a:pt x="127" y="224"/>
                  <a:pt x="126" y="228"/>
                </a:cubicBezTo>
                <a:cubicBezTo>
                  <a:pt x="126" y="232"/>
                  <a:pt x="126" y="232"/>
                  <a:pt x="125" y="237"/>
                </a:cubicBezTo>
                <a:cubicBezTo>
                  <a:pt x="124" y="242"/>
                  <a:pt x="124" y="248"/>
                  <a:pt x="123" y="252"/>
                </a:cubicBezTo>
                <a:cubicBezTo>
                  <a:pt x="123" y="256"/>
                  <a:pt x="122" y="259"/>
                  <a:pt x="122" y="261"/>
                </a:cubicBezTo>
                <a:cubicBezTo>
                  <a:pt x="122" y="262"/>
                  <a:pt x="122" y="264"/>
                  <a:pt x="121" y="265"/>
                </a:cubicBezTo>
                <a:cubicBezTo>
                  <a:pt x="121" y="266"/>
                  <a:pt x="121" y="268"/>
                  <a:pt x="120" y="269"/>
                </a:cubicBezTo>
                <a:cubicBezTo>
                  <a:pt x="120" y="272"/>
                  <a:pt x="119" y="274"/>
                  <a:pt x="119" y="275"/>
                </a:cubicBezTo>
                <a:cubicBezTo>
                  <a:pt x="119" y="275"/>
                  <a:pt x="119" y="275"/>
                  <a:pt x="120" y="275"/>
                </a:cubicBezTo>
                <a:cubicBezTo>
                  <a:pt x="121" y="275"/>
                  <a:pt x="122" y="275"/>
                  <a:pt x="125" y="276"/>
                </a:cubicBezTo>
                <a:cubicBezTo>
                  <a:pt x="129" y="277"/>
                  <a:pt x="134" y="278"/>
                  <a:pt x="134" y="278"/>
                </a:cubicBezTo>
                <a:cubicBezTo>
                  <a:pt x="134" y="278"/>
                  <a:pt x="134" y="279"/>
                  <a:pt x="134" y="279"/>
                </a:cubicBezTo>
                <a:cubicBezTo>
                  <a:pt x="134" y="280"/>
                  <a:pt x="134" y="280"/>
                  <a:pt x="135" y="280"/>
                </a:cubicBezTo>
                <a:cubicBezTo>
                  <a:pt x="135" y="280"/>
                  <a:pt x="136" y="280"/>
                  <a:pt x="136" y="281"/>
                </a:cubicBezTo>
                <a:cubicBezTo>
                  <a:pt x="136" y="281"/>
                  <a:pt x="135" y="281"/>
                  <a:pt x="135" y="282"/>
                </a:cubicBezTo>
                <a:cubicBezTo>
                  <a:pt x="134" y="284"/>
                  <a:pt x="134" y="284"/>
                  <a:pt x="134" y="286"/>
                </a:cubicBezTo>
                <a:cubicBezTo>
                  <a:pt x="133" y="289"/>
                  <a:pt x="133" y="290"/>
                  <a:pt x="133" y="290"/>
                </a:cubicBezTo>
                <a:cubicBezTo>
                  <a:pt x="133" y="290"/>
                  <a:pt x="132" y="291"/>
                  <a:pt x="132" y="291"/>
                </a:cubicBezTo>
                <a:cubicBezTo>
                  <a:pt x="131" y="292"/>
                  <a:pt x="131" y="292"/>
                  <a:pt x="131" y="293"/>
                </a:cubicBezTo>
                <a:cubicBezTo>
                  <a:pt x="130" y="295"/>
                  <a:pt x="128" y="298"/>
                  <a:pt x="128" y="299"/>
                </a:cubicBezTo>
                <a:cubicBezTo>
                  <a:pt x="127" y="301"/>
                  <a:pt x="127" y="301"/>
                  <a:pt x="127" y="301"/>
                </a:cubicBezTo>
                <a:cubicBezTo>
                  <a:pt x="127" y="302"/>
                  <a:pt x="127" y="302"/>
                  <a:pt x="126" y="302"/>
                </a:cubicBezTo>
                <a:cubicBezTo>
                  <a:pt x="126" y="303"/>
                  <a:pt x="126" y="304"/>
                  <a:pt x="126" y="304"/>
                </a:cubicBezTo>
                <a:cubicBezTo>
                  <a:pt x="126" y="304"/>
                  <a:pt x="119" y="300"/>
                  <a:pt x="114" y="296"/>
                </a:cubicBezTo>
                <a:cubicBezTo>
                  <a:pt x="108" y="293"/>
                  <a:pt x="103" y="290"/>
                  <a:pt x="103" y="290"/>
                </a:cubicBezTo>
                <a:cubicBezTo>
                  <a:pt x="103" y="290"/>
                  <a:pt x="103" y="289"/>
                  <a:pt x="103" y="288"/>
                </a:cubicBezTo>
                <a:cubicBezTo>
                  <a:pt x="103" y="288"/>
                  <a:pt x="102" y="287"/>
                  <a:pt x="101" y="287"/>
                </a:cubicBezTo>
                <a:cubicBezTo>
                  <a:pt x="100" y="286"/>
                  <a:pt x="99" y="285"/>
                  <a:pt x="98" y="285"/>
                </a:cubicBezTo>
                <a:cubicBezTo>
                  <a:pt x="97" y="284"/>
                  <a:pt x="96" y="284"/>
                  <a:pt x="95" y="284"/>
                </a:cubicBezTo>
                <a:cubicBezTo>
                  <a:pt x="95" y="284"/>
                  <a:pt x="94" y="284"/>
                  <a:pt x="94" y="284"/>
                </a:cubicBezTo>
                <a:cubicBezTo>
                  <a:pt x="93" y="284"/>
                  <a:pt x="91" y="282"/>
                  <a:pt x="88" y="280"/>
                </a:cubicBezTo>
                <a:cubicBezTo>
                  <a:pt x="84" y="278"/>
                  <a:pt x="84" y="278"/>
                  <a:pt x="82" y="277"/>
                </a:cubicBezTo>
                <a:cubicBezTo>
                  <a:pt x="81" y="276"/>
                  <a:pt x="80" y="275"/>
                  <a:pt x="80" y="274"/>
                </a:cubicBezTo>
                <a:cubicBezTo>
                  <a:pt x="79" y="273"/>
                  <a:pt x="77" y="274"/>
                  <a:pt x="77" y="274"/>
                </a:cubicBezTo>
                <a:cubicBezTo>
                  <a:pt x="76" y="274"/>
                  <a:pt x="75" y="274"/>
                  <a:pt x="75" y="275"/>
                </a:cubicBezTo>
                <a:cubicBezTo>
                  <a:pt x="75" y="275"/>
                  <a:pt x="75" y="275"/>
                  <a:pt x="73" y="275"/>
                </a:cubicBezTo>
                <a:cubicBezTo>
                  <a:pt x="72" y="275"/>
                  <a:pt x="72" y="275"/>
                  <a:pt x="71" y="275"/>
                </a:cubicBezTo>
                <a:cubicBezTo>
                  <a:pt x="70" y="275"/>
                  <a:pt x="69" y="274"/>
                  <a:pt x="68" y="274"/>
                </a:cubicBezTo>
                <a:cubicBezTo>
                  <a:pt x="67" y="274"/>
                  <a:pt x="67" y="274"/>
                  <a:pt x="66" y="274"/>
                </a:cubicBezTo>
                <a:cubicBezTo>
                  <a:pt x="65" y="274"/>
                  <a:pt x="65" y="276"/>
                  <a:pt x="65" y="276"/>
                </a:cubicBezTo>
                <a:cubicBezTo>
                  <a:pt x="64" y="277"/>
                  <a:pt x="64" y="278"/>
                  <a:pt x="64" y="279"/>
                </a:cubicBezTo>
                <a:cubicBezTo>
                  <a:pt x="63" y="280"/>
                  <a:pt x="63" y="281"/>
                  <a:pt x="63" y="281"/>
                </a:cubicBezTo>
                <a:cubicBezTo>
                  <a:pt x="63" y="281"/>
                  <a:pt x="55" y="296"/>
                  <a:pt x="44" y="314"/>
                </a:cubicBezTo>
                <a:cubicBezTo>
                  <a:pt x="39" y="325"/>
                  <a:pt x="33" y="336"/>
                  <a:pt x="27" y="346"/>
                </a:cubicBezTo>
                <a:cubicBezTo>
                  <a:pt x="15" y="369"/>
                  <a:pt x="5" y="388"/>
                  <a:pt x="5" y="388"/>
                </a:cubicBezTo>
                <a:cubicBezTo>
                  <a:pt x="5" y="388"/>
                  <a:pt x="4" y="388"/>
                  <a:pt x="4" y="388"/>
                </a:cubicBezTo>
                <a:cubicBezTo>
                  <a:pt x="3" y="388"/>
                  <a:pt x="3" y="389"/>
                  <a:pt x="3" y="390"/>
                </a:cubicBezTo>
                <a:cubicBezTo>
                  <a:pt x="3" y="391"/>
                  <a:pt x="2" y="391"/>
                  <a:pt x="2" y="391"/>
                </a:cubicBezTo>
                <a:cubicBezTo>
                  <a:pt x="1" y="392"/>
                  <a:pt x="0" y="393"/>
                  <a:pt x="1" y="394"/>
                </a:cubicBezTo>
                <a:cubicBezTo>
                  <a:pt x="1" y="396"/>
                  <a:pt x="3" y="396"/>
                  <a:pt x="4" y="397"/>
                </a:cubicBezTo>
                <a:close/>
                <a:moveTo>
                  <a:pt x="132" y="307"/>
                </a:moveTo>
                <a:cubicBezTo>
                  <a:pt x="132" y="307"/>
                  <a:pt x="132" y="306"/>
                  <a:pt x="132" y="306"/>
                </a:cubicBezTo>
                <a:cubicBezTo>
                  <a:pt x="133" y="305"/>
                  <a:pt x="133" y="304"/>
                  <a:pt x="134" y="303"/>
                </a:cubicBezTo>
                <a:cubicBezTo>
                  <a:pt x="134" y="302"/>
                  <a:pt x="135" y="301"/>
                  <a:pt x="135" y="300"/>
                </a:cubicBezTo>
                <a:cubicBezTo>
                  <a:pt x="136" y="300"/>
                  <a:pt x="136" y="300"/>
                  <a:pt x="136" y="300"/>
                </a:cubicBezTo>
                <a:cubicBezTo>
                  <a:pt x="136" y="300"/>
                  <a:pt x="136" y="300"/>
                  <a:pt x="136" y="301"/>
                </a:cubicBezTo>
                <a:cubicBezTo>
                  <a:pt x="136" y="302"/>
                  <a:pt x="136" y="302"/>
                  <a:pt x="137" y="303"/>
                </a:cubicBezTo>
                <a:cubicBezTo>
                  <a:pt x="138" y="304"/>
                  <a:pt x="139" y="304"/>
                  <a:pt x="139" y="304"/>
                </a:cubicBezTo>
                <a:cubicBezTo>
                  <a:pt x="139" y="304"/>
                  <a:pt x="140" y="305"/>
                  <a:pt x="141" y="305"/>
                </a:cubicBezTo>
                <a:cubicBezTo>
                  <a:pt x="141" y="306"/>
                  <a:pt x="141" y="306"/>
                  <a:pt x="142" y="306"/>
                </a:cubicBezTo>
                <a:cubicBezTo>
                  <a:pt x="142" y="305"/>
                  <a:pt x="143" y="305"/>
                  <a:pt x="143" y="305"/>
                </a:cubicBezTo>
                <a:cubicBezTo>
                  <a:pt x="143" y="305"/>
                  <a:pt x="142" y="307"/>
                  <a:pt x="144" y="308"/>
                </a:cubicBezTo>
                <a:cubicBezTo>
                  <a:pt x="145" y="309"/>
                  <a:pt x="145" y="309"/>
                  <a:pt x="146" y="309"/>
                </a:cubicBezTo>
                <a:cubicBezTo>
                  <a:pt x="148" y="310"/>
                  <a:pt x="148" y="310"/>
                  <a:pt x="148" y="309"/>
                </a:cubicBezTo>
                <a:cubicBezTo>
                  <a:pt x="149" y="309"/>
                  <a:pt x="149" y="309"/>
                  <a:pt x="149" y="309"/>
                </a:cubicBezTo>
                <a:cubicBezTo>
                  <a:pt x="149" y="309"/>
                  <a:pt x="149" y="311"/>
                  <a:pt x="150" y="312"/>
                </a:cubicBezTo>
                <a:cubicBezTo>
                  <a:pt x="151" y="313"/>
                  <a:pt x="152" y="313"/>
                  <a:pt x="153" y="314"/>
                </a:cubicBezTo>
                <a:cubicBezTo>
                  <a:pt x="154" y="314"/>
                  <a:pt x="155" y="314"/>
                  <a:pt x="155" y="313"/>
                </a:cubicBezTo>
                <a:cubicBezTo>
                  <a:pt x="156" y="313"/>
                  <a:pt x="156" y="313"/>
                  <a:pt x="156" y="313"/>
                </a:cubicBezTo>
                <a:cubicBezTo>
                  <a:pt x="156" y="313"/>
                  <a:pt x="156" y="316"/>
                  <a:pt x="157" y="316"/>
                </a:cubicBezTo>
                <a:cubicBezTo>
                  <a:pt x="157" y="317"/>
                  <a:pt x="158" y="317"/>
                  <a:pt x="159" y="318"/>
                </a:cubicBezTo>
                <a:cubicBezTo>
                  <a:pt x="160" y="318"/>
                  <a:pt x="161" y="318"/>
                  <a:pt x="162" y="317"/>
                </a:cubicBezTo>
                <a:cubicBezTo>
                  <a:pt x="163" y="317"/>
                  <a:pt x="163" y="317"/>
                  <a:pt x="164" y="316"/>
                </a:cubicBezTo>
                <a:cubicBezTo>
                  <a:pt x="164" y="316"/>
                  <a:pt x="165" y="316"/>
                  <a:pt x="165" y="316"/>
                </a:cubicBezTo>
                <a:cubicBezTo>
                  <a:pt x="165" y="316"/>
                  <a:pt x="165" y="317"/>
                  <a:pt x="164" y="319"/>
                </a:cubicBezTo>
                <a:cubicBezTo>
                  <a:pt x="163" y="321"/>
                  <a:pt x="162" y="323"/>
                  <a:pt x="162" y="323"/>
                </a:cubicBezTo>
                <a:cubicBezTo>
                  <a:pt x="162" y="323"/>
                  <a:pt x="162" y="322"/>
                  <a:pt x="161" y="323"/>
                </a:cubicBezTo>
                <a:cubicBezTo>
                  <a:pt x="161" y="323"/>
                  <a:pt x="160" y="324"/>
                  <a:pt x="160" y="324"/>
                </a:cubicBezTo>
                <a:cubicBezTo>
                  <a:pt x="160" y="324"/>
                  <a:pt x="160" y="324"/>
                  <a:pt x="160" y="324"/>
                </a:cubicBezTo>
                <a:cubicBezTo>
                  <a:pt x="160" y="324"/>
                  <a:pt x="156" y="322"/>
                  <a:pt x="152" y="320"/>
                </a:cubicBezTo>
                <a:cubicBezTo>
                  <a:pt x="148" y="317"/>
                  <a:pt x="132" y="307"/>
                  <a:pt x="132" y="307"/>
                </a:cubicBezTo>
                <a:close/>
              </a:path>
            </a:pathLst>
          </a:custGeom>
          <a:solidFill>
            <a:schemeClr val="bg1">
              <a:lumMod val="50000"/>
            </a:schemeClr>
          </a:solidFill>
          <a:ln w="44450">
            <a:noFill/>
          </a:ln>
          <a:effectLst>
            <a:outerShdw blurRad="152400" dist="317500" dir="5400000" sx="90000" sy="-19000" rotWithShape="0">
              <a:prstClr val="black">
                <a:alpha val="15000"/>
              </a:prstClr>
            </a:outerShdw>
          </a:effectLst>
        </p:spPr>
        <p:txBody>
          <a:bodyPr vert="horz" wrap="square" lIns="91440" tIns="45720" rIns="91440" bIns="45720" numCol="1" anchor="t" anchorCtr="0" compatLnSpc="1"/>
          <a:lstStyle/>
          <a:p>
            <a:endParaRPr lang="id-ID"/>
          </a:p>
        </p:txBody>
      </p:sp>
      <p:sp>
        <p:nvSpPr>
          <p:cNvPr id="47" name="Text Placeholder 8"/>
          <p:cNvSpPr>
            <a:spLocks noGrp="1"/>
          </p:cNvSpPr>
          <p:nvPr>
            <p:ph type="body" sz="quarter" idx="18"/>
          </p:nvPr>
        </p:nvSpPr>
        <p:spPr>
          <a:xfrm>
            <a:off x="839788" y="2036499"/>
            <a:ext cx="1656669" cy="335540"/>
          </a:xfrm>
        </p:spPr>
        <p:txBody>
          <a:bodyPr>
            <a:normAutofit lnSpcReduction="10000"/>
          </a:bodyPr>
          <a:lstStyle/>
          <a:p>
            <a:r>
              <a:rPr lang="zh-CN" altLang="en-US" dirty="0" smtClean="0"/>
              <a:t>灵感</a:t>
            </a:r>
            <a:endParaRPr lang="en-AU" dirty="0"/>
          </a:p>
        </p:txBody>
      </p:sp>
      <p:sp>
        <p:nvSpPr>
          <p:cNvPr id="57" name="Text Placeholder 8"/>
          <p:cNvSpPr>
            <a:spLocks noGrp="1"/>
          </p:cNvSpPr>
          <p:nvPr>
            <p:ph type="body" sz="quarter" idx="18"/>
          </p:nvPr>
        </p:nvSpPr>
        <p:spPr>
          <a:xfrm>
            <a:off x="839788" y="3228673"/>
            <a:ext cx="1656669" cy="335540"/>
          </a:xfrm>
        </p:spPr>
        <p:txBody>
          <a:bodyPr>
            <a:normAutofit lnSpcReduction="10000"/>
          </a:bodyPr>
          <a:lstStyle/>
          <a:p>
            <a:r>
              <a:rPr lang="zh-CN" altLang="en-US" dirty="0" smtClean="0"/>
              <a:t>分析</a:t>
            </a:r>
            <a:endParaRPr lang="en-AU" dirty="0"/>
          </a:p>
        </p:txBody>
      </p:sp>
      <p:sp>
        <p:nvSpPr>
          <p:cNvPr id="59" name="Text Placeholder 8"/>
          <p:cNvSpPr>
            <a:spLocks noGrp="1"/>
          </p:cNvSpPr>
          <p:nvPr>
            <p:ph type="body" sz="quarter" idx="18"/>
          </p:nvPr>
        </p:nvSpPr>
        <p:spPr>
          <a:xfrm>
            <a:off x="839788" y="4505931"/>
            <a:ext cx="1656669" cy="335540"/>
          </a:xfrm>
        </p:spPr>
        <p:txBody>
          <a:bodyPr>
            <a:normAutofit lnSpcReduction="10000"/>
          </a:bodyPr>
          <a:lstStyle/>
          <a:p>
            <a:r>
              <a:rPr lang="zh-CN" altLang="en-US" dirty="0"/>
              <a:t>蓝打印</a:t>
            </a:r>
            <a:endParaRPr lang="zh-CN" altLang="en-US" dirty="0">
              <a:effectLst/>
            </a:endParaRPr>
          </a:p>
        </p:txBody>
      </p:sp>
      <p:sp>
        <p:nvSpPr>
          <p:cNvPr id="61" name="Text Placeholder 8"/>
          <p:cNvSpPr>
            <a:spLocks noGrp="1"/>
          </p:cNvSpPr>
          <p:nvPr>
            <p:ph type="body" sz="quarter" idx="18"/>
          </p:nvPr>
        </p:nvSpPr>
        <p:spPr>
          <a:xfrm>
            <a:off x="3287813" y="2036499"/>
            <a:ext cx="1656669" cy="335540"/>
          </a:xfrm>
        </p:spPr>
        <p:txBody>
          <a:bodyPr>
            <a:normAutofit lnSpcReduction="10000"/>
          </a:bodyPr>
          <a:lstStyle/>
          <a:p>
            <a:r>
              <a:rPr lang="zh-CN" altLang="en-US" dirty="0" smtClean="0"/>
              <a:t>设计</a:t>
            </a:r>
            <a:endParaRPr lang="en-AU" dirty="0"/>
          </a:p>
        </p:txBody>
      </p:sp>
      <p:sp>
        <p:nvSpPr>
          <p:cNvPr id="63" name="Text Placeholder 8"/>
          <p:cNvSpPr>
            <a:spLocks noGrp="1"/>
          </p:cNvSpPr>
          <p:nvPr>
            <p:ph type="body" sz="quarter" idx="18"/>
          </p:nvPr>
        </p:nvSpPr>
        <p:spPr>
          <a:xfrm>
            <a:off x="3264175" y="3228673"/>
            <a:ext cx="1656669" cy="335540"/>
          </a:xfrm>
        </p:spPr>
        <p:txBody>
          <a:bodyPr>
            <a:normAutofit lnSpcReduction="10000"/>
          </a:bodyPr>
          <a:lstStyle/>
          <a:p>
            <a:r>
              <a:rPr lang="en-US" altLang="zh-CN" dirty="0"/>
              <a:t>Beta</a:t>
            </a:r>
            <a:r>
              <a:rPr lang="zh-CN" altLang="en-US" dirty="0"/>
              <a:t>测试</a:t>
            </a:r>
            <a:endParaRPr lang="zh-CN" altLang="en-US" dirty="0">
              <a:effectLst/>
            </a:endParaRPr>
          </a:p>
        </p:txBody>
      </p:sp>
      <p:sp>
        <p:nvSpPr>
          <p:cNvPr id="65" name="Oval 64"/>
          <p:cNvSpPr/>
          <p:nvPr/>
        </p:nvSpPr>
        <p:spPr>
          <a:xfrm>
            <a:off x="474149" y="2067086"/>
            <a:ext cx="209550" cy="210865"/>
          </a:xfrm>
          <a:prstGeom prst="ellipse">
            <a:avLst/>
          </a:prstGeom>
          <a:solidFill>
            <a:schemeClr val="accent6"/>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6" name="Oval 65"/>
          <p:cNvSpPr/>
          <p:nvPr/>
        </p:nvSpPr>
        <p:spPr>
          <a:xfrm>
            <a:off x="474149" y="3291010"/>
            <a:ext cx="209550" cy="21086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7" name="Oval 66"/>
          <p:cNvSpPr/>
          <p:nvPr/>
        </p:nvSpPr>
        <p:spPr>
          <a:xfrm>
            <a:off x="474149" y="4523981"/>
            <a:ext cx="209550" cy="21086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8" name="Oval 67"/>
          <p:cNvSpPr/>
          <p:nvPr/>
        </p:nvSpPr>
        <p:spPr>
          <a:xfrm>
            <a:off x="2928357" y="2067086"/>
            <a:ext cx="209550" cy="2108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69" name="Oval 68"/>
          <p:cNvSpPr/>
          <p:nvPr/>
        </p:nvSpPr>
        <p:spPr>
          <a:xfrm>
            <a:off x="2928357" y="3291010"/>
            <a:ext cx="209550" cy="210865"/>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70" name="Text Placeholder 8"/>
          <p:cNvSpPr>
            <a:spLocks noGrp="1"/>
          </p:cNvSpPr>
          <p:nvPr>
            <p:ph type="body" sz="quarter" idx="18"/>
          </p:nvPr>
        </p:nvSpPr>
        <p:spPr>
          <a:xfrm>
            <a:off x="5625642" y="2036499"/>
            <a:ext cx="1656669" cy="335540"/>
          </a:xfrm>
        </p:spPr>
        <p:txBody>
          <a:bodyPr>
            <a:normAutofit lnSpcReduction="10000"/>
          </a:bodyPr>
          <a:lstStyle/>
          <a:p>
            <a:r>
              <a:rPr lang="zh-CN" altLang="en-US" dirty="0" smtClean="0"/>
              <a:t>发射</a:t>
            </a:r>
            <a:endParaRPr lang="en-AU" dirty="0"/>
          </a:p>
        </p:txBody>
      </p:sp>
      <p:sp>
        <p:nvSpPr>
          <p:cNvPr id="72" name="Oval 71"/>
          <p:cNvSpPr/>
          <p:nvPr/>
        </p:nvSpPr>
        <p:spPr>
          <a:xfrm>
            <a:off x="5289824" y="2098836"/>
            <a:ext cx="209550" cy="21086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73" name="Text Placeholder 9"/>
          <p:cNvSpPr txBox="1"/>
          <p:nvPr/>
        </p:nvSpPr>
        <p:spPr>
          <a:xfrm>
            <a:off x="839788" y="2304723"/>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74" name="Text Placeholder 9"/>
          <p:cNvSpPr txBox="1"/>
          <p:nvPr/>
        </p:nvSpPr>
        <p:spPr>
          <a:xfrm>
            <a:off x="3301695" y="2293110"/>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75" name="Text Placeholder 9"/>
          <p:cNvSpPr txBox="1"/>
          <p:nvPr/>
        </p:nvSpPr>
        <p:spPr>
          <a:xfrm>
            <a:off x="5639524" y="2293110"/>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76" name="Text Placeholder 9"/>
          <p:cNvSpPr txBox="1"/>
          <p:nvPr/>
        </p:nvSpPr>
        <p:spPr>
          <a:xfrm>
            <a:off x="830263" y="3490615"/>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77" name="Text Placeholder 9"/>
          <p:cNvSpPr txBox="1"/>
          <p:nvPr/>
        </p:nvSpPr>
        <p:spPr>
          <a:xfrm>
            <a:off x="3283819" y="3447089"/>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78" name="Text Placeholder 9"/>
          <p:cNvSpPr txBox="1"/>
          <p:nvPr/>
        </p:nvSpPr>
        <p:spPr>
          <a:xfrm>
            <a:off x="853854" y="4767263"/>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fade">
                                      <p:cBhvr>
                                        <p:cTn id="11" dur="500"/>
                                        <p:tgtEl>
                                          <p:spTgt spid="42">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 presetClass="entr" presetSubtype="12"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65"/>
                                        </p:tgtEl>
                                        <p:attrNameLst>
                                          <p:attrName>style.visibility</p:attrName>
                                        </p:attrNameLst>
                                      </p:cBhvr>
                                      <p:to>
                                        <p:strVal val="visible"/>
                                      </p:to>
                                    </p:set>
                                    <p:anim calcmode="lin" valueType="num">
                                      <p:cBhvr>
                                        <p:cTn id="24" dur="500" fill="hold"/>
                                        <p:tgtEl>
                                          <p:spTgt spid="65"/>
                                        </p:tgtEl>
                                        <p:attrNameLst>
                                          <p:attrName>ppt_w</p:attrName>
                                        </p:attrNameLst>
                                      </p:cBhvr>
                                      <p:tavLst>
                                        <p:tav tm="0">
                                          <p:val>
                                            <p:fltVal val="0"/>
                                          </p:val>
                                        </p:tav>
                                        <p:tav tm="100000">
                                          <p:val>
                                            <p:strVal val="#ppt_w"/>
                                          </p:val>
                                        </p:tav>
                                      </p:tavLst>
                                    </p:anim>
                                    <p:anim calcmode="lin" valueType="num">
                                      <p:cBhvr>
                                        <p:cTn id="25" dur="500" fill="hold"/>
                                        <p:tgtEl>
                                          <p:spTgt spid="65"/>
                                        </p:tgtEl>
                                        <p:attrNameLst>
                                          <p:attrName>ppt_h</p:attrName>
                                        </p:attrNameLst>
                                      </p:cBhvr>
                                      <p:tavLst>
                                        <p:tav tm="0">
                                          <p:val>
                                            <p:fltVal val="0"/>
                                          </p:val>
                                        </p:tav>
                                        <p:tav tm="100000">
                                          <p:val>
                                            <p:strVal val="#ppt_h"/>
                                          </p:val>
                                        </p:tav>
                                      </p:tavLst>
                                    </p:anim>
                                    <p:animEffect transition="in" filter="fade">
                                      <p:cBhvr>
                                        <p:cTn id="26" dur="500"/>
                                        <p:tgtEl>
                                          <p:spTgt spid="65"/>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7">
                                            <p:txEl>
                                              <p:pRg st="0" end="0"/>
                                            </p:txEl>
                                          </p:spTgt>
                                        </p:tgtEl>
                                        <p:attrNameLst>
                                          <p:attrName>style.visibility</p:attrName>
                                        </p:attrNameLst>
                                      </p:cBhvr>
                                      <p:to>
                                        <p:strVal val="visible"/>
                                      </p:to>
                                    </p:set>
                                    <p:animEffect transition="in" filter="fade">
                                      <p:cBhvr>
                                        <p:cTn id="30" dur="500"/>
                                        <p:tgtEl>
                                          <p:spTgt spid="47">
                                            <p:txEl>
                                              <p:pRg st="0" end="0"/>
                                            </p:txEl>
                                          </p:spTgt>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animEffect transition="in" filter="fade">
                                      <p:cBhvr>
                                        <p:cTn id="36" dur="500"/>
                                        <p:tgtEl>
                                          <p:spTgt spid="66"/>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57">
                                            <p:txEl>
                                              <p:pRg st="0" end="0"/>
                                            </p:txEl>
                                          </p:spTgt>
                                        </p:tgtEl>
                                        <p:attrNameLst>
                                          <p:attrName>style.visibility</p:attrName>
                                        </p:attrNameLst>
                                      </p:cBhvr>
                                      <p:to>
                                        <p:strVal val="visible"/>
                                      </p:to>
                                    </p:set>
                                    <p:animEffect transition="in" filter="fade">
                                      <p:cBhvr>
                                        <p:cTn id="40" dur="500"/>
                                        <p:tgtEl>
                                          <p:spTgt spid="57">
                                            <p:txEl>
                                              <p:pRg st="0" end="0"/>
                                            </p:txEl>
                                          </p:spTgt>
                                        </p:tgtEl>
                                      </p:cBhvr>
                                    </p:animEffect>
                                  </p:childTnLst>
                                </p:cTn>
                              </p:par>
                            </p:childTnLst>
                          </p:cTn>
                        </p:par>
                        <p:par>
                          <p:cTn id="41" fill="hold">
                            <p:stCondLst>
                              <p:cond delay="4000"/>
                            </p:stCondLst>
                            <p:childTnLst>
                              <p:par>
                                <p:cTn id="42" presetID="53" presetClass="entr" presetSubtype="16" fill="hold" grpId="0" nodeType="afterEffect">
                                  <p:stCondLst>
                                    <p:cond delay="0"/>
                                  </p:stCondLst>
                                  <p:childTnLst>
                                    <p:set>
                                      <p:cBhvr>
                                        <p:cTn id="43" dur="1" fill="hold">
                                          <p:stCondLst>
                                            <p:cond delay="0"/>
                                          </p:stCondLst>
                                        </p:cTn>
                                        <p:tgtEl>
                                          <p:spTgt spid="67"/>
                                        </p:tgtEl>
                                        <p:attrNameLst>
                                          <p:attrName>style.visibility</p:attrName>
                                        </p:attrNameLst>
                                      </p:cBhvr>
                                      <p:to>
                                        <p:strVal val="visible"/>
                                      </p:to>
                                    </p:set>
                                    <p:anim calcmode="lin" valueType="num">
                                      <p:cBhvr>
                                        <p:cTn id="44" dur="500" fill="hold"/>
                                        <p:tgtEl>
                                          <p:spTgt spid="67"/>
                                        </p:tgtEl>
                                        <p:attrNameLst>
                                          <p:attrName>ppt_w</p:attrName>
                                        </p:attrNameLst>
                                      </p:cBhvr>
                                      <p:tavLst>
                                        <p:tav tm="0">
                                          <p:val>
                                            <p:fltVal val="0"/>
                                          </p:val>
                                        </p:tav>
                                        <p:tav tm="100000">
                                          <p:val>
                                            <p:strVal val="#ppt_w"/>
                                          </p:val>
                                        </p:tav>
                                      </p:tavLst>
                                    </p:anim>
                                    <p:anim calcmode="lin" valueType="num">
                                      <p:cBhvr>
                                        <p:cTn id="45" dur="500" fill="hold"/>
                                        <p:tgtEl>
                                          <p:spTgt spid="67"/>
                                        </p:tgtEl>
                                        <p:attrNameLst>
                                          <p:attrName>ppt_h</p:attrName>
                                        </p:attrNameLst>
                                      </p:cBhvr>
                                      <p:tavLst>
                                        <p:tav tm="0">
                                          <p:val>
                                            <p:fltVal val="0"/>
                                          </p:val>
                                        </p:tav>
                                        <p:tav tm="100000">
                                          <p:val>
                                            <p:strVal val="#ppt_h"/>
                                          </p:val>
                                        </p:tav>
                                      </p:tavLst>
                                    </p:anim>
                                    <p:animEffect transition="in" filter="fade">
                                      <p:cBhvr>
                                        <p:cTn id="46" dur="500"/>
                                        <p:tgtEl>
                                          <p:spTgt spid="67"/>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59">
                                            <p:txEl>
                                              <p:pRg st="0" end="0"/>
                                            </p:txEl>
                                          </p:spTgt>
                                        </p:tgtEl>
                                        <p:attrNameLst>
                                          <p:attrName>style.visibility</p:attrName>
                                        </p:attrNameLst>
                                      </p:cBhvr>
                                      <p:to>
                                        <p:strVal val="visible"/>
                                      </p:to>
                                    </p:set>
                                    <p:animEffect transition="in" filter="fade">
                                      <p:cBhvr>
                                        <p:cTn id="50" dur="500"/>
                                        <p:tgtEl>
                                          <p:spTgt spid="59">
                                            <p:txEl>
                                              <p:pRg st="0" end="0"/>
                                            </p:txEl>
                                          </p:spTgt>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68"/>
                                        </p:tgtEl>
                                        <p:attrNameLst>
                                          <p:attrName>style.visibility</p:attrName>
                                        </p:attrNameLst>
                                      </p:cBhvr>
                                      <p:to>
                                        <p:strVal val="visible"/>
                                      </p:to>
                                    </p:set>
                                    <p:anim calcmode="lin" valueType="num">
                                      <p:cBhvr>
                                        <p:cTn id="54" dur="500" fill="hold"/>
                                        <p:tgtEl>
                                          <p:spTgt spid="68"/>
                                        </p:tgtEl>
                                        <p:attrNameLst>
                                          <p:attrName>ppt_w</p:attrName>
                                        </p:attrNameLst>
                                      </p:cBhvr>
                                      <p:tavLst>
                                        <p:tav tm="0">
                                          <p:val>
                                            <p:fltVal val="0"/>
                                          </p:val>
                                        </p:tav>
                                        <p:tav tm="100000">
                                          <p:val>
                                            <p:strVal val="#ppt_w"/>
                                          </p:val>
                                        </p:tav>
                                      </p:tavLst>
                                    </p:anim>
                                    <p:anim calcmode="lin" valueType="num">
                                      <p:cBhvr>
                                        <p:cTn id="55" dur="500" fill="hold"/>
                                        <p:tgtEl>
                                          <p:spTgt spid="68"/>
                                        </p:tgtEl>
                                        <p:attrNameLst>
                                          <p:attrName>ppt_h</p:attrName>
                                        </p:attrNameLst>
                                      </p:cBhvr>
                                      <p:tavLst>
                                        <p:tav tm="0">
                                          <p:val>
                                            <p:fltVal val="0"/>
                                          </p:val>
                                        </p:tav>
                                        <p:tav tm="100000">
                                          <p:val>
                                            <p:strVal val="#ppt_h"/>
                                          </p:val>
                                        </p:tav>
                                      </p:tavLst>
                                    </p:anim>
                                    <p:animEffect transition="in" filter="fade">
                                      <p:cBhvr>
                                        <p:cTn id="56" dur="500"/>
                                        <p:tgtEl>
                                          <p:spTgt spid="68"/>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fade">
                                      <p:cBhvr>
                                        <p:cTn id="60" dur="500"/>
                                        <p:tgtEl>
                                          <p:spTgt spid="61">
                                            <p:txEl>
                                              <p:pRg st="0" end="0"/>
                                            </p:txEl>
                                          </p:spTgt>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cBhvr>
                                        <p:cTn id="64" dur="500" fill="hold"/>
                                        <p:tgtEl>
                                          <p:spTgt spid="69"/>
                                        </p:tgtEl>
                                        <p:attrNameLst>
                                          <p:attrName>ppt_w</p:attrName>
                                        </p:attrNameLst>
                                      </p:cBhvr>
                                      <p:tavLst>
                                        <p:tav tm="0">
                                          <p:val>
                                            <p:fltVal val="0"/>
                                          </p:val>
                                        </p:tav>
                                        <p:tav tm="100000">
                                          <p:val>
                                            <p:strVal val="#ppt_w"/>
                                          </p:val>
                                        </p:tav>
                                      </p:tavLst>
                                    </p:anim>
                                    <p:anim calcmode="lin" valueType="num">
                                      <p:cBhvr>
                                        <p:cTn id="65" dur="500" fill="hold"/>
                                        <p:tgtEl>
                                          <p:spTgt spid="69"/>
                                        </p:tgtEl>
                                        <p:attrNameLst>
                                          <p:attrName>ppt_h</p:attrName>
                                        </p:attrNameLst>
                                      </p:cBhvr>
                                      <p:tavLst>
                                        <p:tav tm="0">
                                          <p:val>
                                            <p:fltVal val="0"/>
                                          </p:val>
                                        </p:tav>
                                        <p:tav tm="100000">
                                          <p:val>
                                            <p:strVal val="#ppt_h"/>
                                          </p:val>
                                        </p:tav>
                                      </p:tavLst>
                                    </p:anim>
                                    <p:animEffect transition="in" filter="fade">
                                      <p:cBhvr>
                                        <p:cTn id="66" dur="500"/>
                                        <p:tgtEl>
                                          <p:spTgt spid="69"/>
                                        </p:tgtEl>
                                      </p:cBhvr>
                                    </p:animEffect>
                                  </p:childTnLst>
                                </p:cTn>
                              </p:par>
                            </p:childTnLst>
                          </p:cTn>
                        </p:par>
                        <p:par>
                          <p:cTn id="67" fill="hold">
                            <p:stCondLst>
                              <p:cond delay="6500"/>
                            </p:stCondLst>
                            <p:childTnLst>
                              <p:par>
                                <p:cTn id="68" presetID="10" presetClass="entr" presetSubtype="0" fill="hold" grpId="0" nodeType="afterEffect">
                                  <p:stCondLst>
                                    <p:cond delay="0"/>
                                  </p:stCondLst>
                                  <p:childTnLst>
                                    <p:set>
                                      <p:cBhvr>
                                        <p:cTn id="69" dur="1" fill="hold">
                                          <p:stCondLst>
                                            <p:cond delay="0"/>
                                          </p:stCondLst>
                                        </p:cTn>
                                        <p:tgtEl>
                                          <p:spTgt spid="63">
                                            <p:txEl>
                                              <p:pRg st="0" end="0"/>
                                            </p:txEl>
                                          </p:spTgt>
                                        </p:tgtEl>
                                        <p:attrNameLst>
                                          <p:attrName>style.visibility</p:attrName>
                                        </p:attrNameLst>
                                      </p:cBhvr>
                                      <p:to>
                                        <p:strVal val="visible"/>
                                      </p:to>
                                    </p:set>
                                    <p:animEffect transition="in" filter="fade">
                                      <p:cBhvr>
                                        <p:cTn id="70" dur="500"/>
                                        <p:tgtEl>
                                          <p:spTgt spid="63">
                                            <p:txEl>
                                              <p:pRg st="0" end="0"/>
                                            </p:txEl>
                                          </p:spTgt>
                                        </p:tgtEl>
                                      </p:cBhvr>
                                    </p:animEffect>
                                  </p:childTnLst>
                                </p:cTn>
                              </p:par>
                            </p:childTnLst>
                          </p:cTn>
                        </p:par>
                        <p:par>
                          <p:cTn id="71" fill="hold">
                            <p:stCondLst>
                              <p:cond delay="7000"/>
                            </p:stCondLst>
                            <p:childTnLst>
                              <p:par>
                                <p:cTn id="72" presetID="53" presetClass="entr" presetSubtype="16" fill="hold" grpId="0" nodeType="afterEffect">
                                  <p:stCondLst>
                                    <p:cond delay="0"/>
                                  </p:stCondLst>
                                  <p:childTnLst>
                                    <p:set>
                                      <p:cBhvr>
                                        <p:cTn id="73" dur="1" fill="hold">
                                          <p:stCondLst>
                                            <p:cond delay="0"/>
                                          </p:stCondLst>
                                        </p:cTn>
                                        <p:tgtEl>
                                          <p:spTgt spid="72"/>
                                        </p:tgtEl>
                                        <p:attrNameLst>
                                          <p:attrName>style.visibility</p:attrName>
                                        </p:attrNameLst>
                                      </p:cBhvr>
                                      <p:to>
                                        <p:strVal val="visible"/>
                                      </p:to>
                                    </p:set>
                                    <p:anim calcmode="lin" valueType="num">
                                      <p:cBhvr>
                                        <p:cTn id="74" dur="500" fill="hold"/>
                                        <p:tgtEl>
                                          <p:spTgt spid="72"/>
                                        </p:tgtEl>
                                        <p:attrNameLst>
                                          <p:attrName>ppt_w</p:attrName>
                                        </p:attrNameLst>
                                      </p:cBhvr>
                                      <p:tavLst>
                                        <p:tav tm="0">
                                          <p:val>
                                            <p:fltVal val="0"/>
                                          </p:val>
                                        </p:tav>
                                        <p:tav tm="100000">
                                          <p:val>
                                            <p:strVal val="#ppt_w"/>
                                          </p:val>
                                        </p:tav>
                                      </p:tavLst>
                                    </p:anim>
                                    <p:anim calcmode="lin" valueType="num">
                                      <p:cBhvr>
                                        <p:cTn id="75" dur="500" fill="hold"/>
                                        <p:tgtEl>
                                          <p:spTgt spid="72"/>
                                        </p:tgtEl>
                                        <p:attrNameLst>
                                          <p:attrName>ppt_h</p:attrName>
                                        </p:attrNameLst>
                                      </p:cBhvr>
                                      <p:tavLst>
                                        <p:tav tm="0">
                                          <p:val>
                                            <p:fltVal val="0"/>
                                          </p:val>
                                        </p:tav>
                                        <p:tav tm="100000">
                                          <p:val>
                                            <p:strVal val="#ppt_h"/>
                                          </p:val>
                                        </p:tav>
                                      </p:tavLst>
                                    </p:anim>
                                    <p:animEffect transition="in" filter="fade">
                                      <p:cBhvr>
                                        <p:cTn id="76" dur="500"/>
                                        <p:tgtEl>
                                          <p:spTgt spid="72"/>
                                        </p:tgtEl>
                                      </p:cBhvr>
                                    </p:animEffect>
                                  </p:childTnLst>
                                </p:cTn>
                              </p:par>
                            </p:childTnLst>
                          </p:cTn>
                        </p:par>
                        <p:par>
                          <p:cTn id="77" fill="hold">
                            <p:stCondLst>
                              <p:cond delay="7500"/>
                            </p:stCondLst>
                            <p:childTnLst>
                              <p:par>
                                <p:cTn id="78" presetID="10" presetClass="entr" presetSubtype="0" fill="hold" grpId="0" nodeType="afterEffect">
                                  <p:stCondLst>
                                    <p:cond delay="0"/>
                                  </p:stCondLst>
                                  <p:childTnLst>
                                    <p:set>
                                      <p:cBhvr>
                                        <p:cTn id="79" dur="1" fill="hold">
                                          <p:stCondLst>
                                            <p:cond delay="0"/>
                                          </p:stCondLst>
                                        </p:cTn>
                                        <p:tgtEl>
                                          <p:spTgt spid="70">
                                            <p:txEl>
                                              <p:pRg st="0" end="0"/>
                                            </p:txEl>
                                          </p:spTgt>
                                        </p:tgtEl>
                                        <p:attrNameLst>
                                          <p:attrName>style.visibility</p:attrName>
                                        </p:attrNameLst>
                                      </p:cBhvr>
                                      <p:to>
                                        <p:strVal val="visible"/>
                                      </p:to>
                                    </p:set>
                                    <p:animEffect transition="in" filter="fade">
                                      <p:cBhvr>
                                        <p:cTn id="80" dur="500"/>
                                        <p:tgtEl>
                                          <p:spTgt spid="70">
                                            <p:txEl>
                                              <p:pRg st="0" end="0"/>
                                            </p:txEl>
                                          </p:spTgt>
                                        </p:tgtEl>
                                      </p:cBhvr>
                                    </p:animEffect>
                                  </p:childTnLst>
                                </p:cTn>
                              </p:par>
                            </p:childTnLst>
                          </p:cTn>
                        </p:par>
                        <p:par>
                          <p:cTn id="81" fill="hold">
                            <p:stCondLst>
                              <p:cond delay="8000"/>
                            </p:stCondLst>
                            <p:childTnLst>
                              <p:par>
                                <p:cTn id="82" presetID="10" presetClass="entr" presetSubtype="0" fill="hold" grpId="0" nodeType="afterEffect">
                                  <p:stCondLst>
                                    <p:cond delay="0"/>
                                  </p:stCondLst>
                                  <p:childTnLst>
                                    <p:set>
                                      <p:cBhvr>
                                        <p:cTn id="83" dur="1" fill="hold">
                                          <p:stCondLst>
                                            <p:cond delay="0"/>
                                          </p:stCondLst>
                                        </p:cTn>
                                        <p:tgtEl>
                                          <p:spTgt spid="73">
                                            <p:txEl>
                                              <p:pRg st="0" end="0"/>
                                            </p:txEl>
                                          </p:spTgt>
                                        </p:tgtEl>
                                        <p:attrNameLst>
                                          <p:attrName>style.visibility</p:attrName>
                                        </p:attrNameLst>
                                      </p:cBhvr>
                                      <p:to>
                                        <p:strVal val="visible"/>
                                      </p:to>
                                    </p:set>
                                    <p:animEffect transition="in" filter="fade">
                                      <p:cBhvr>
                                        <p:cTn id="84" dur="500"/>
                                        <p:tgtEl>
                                          <p:spTgt spid="73">
                                            <p:txEl>
                                              <p:pRg st="0" end="0"/>
                                            </p:txEl>
                                          </p:spTgt>
                                        </p:tgtEl>
                                      </p:cBhvr>
                                    </p:animEffect>
                                  </p:childTnLst>
                                </p:cTn>
                              </p:par>
                            </p:childTnLst>
                          </p:cTn>
                        </p:par>
                        <p:par>
                          <p:cTn id="85" fill="hold">
                            <p:stCondLst>
                              <p:cond delay="8500"/>
                            </p:stCondLst>
                            <p:childTnLst>
                              <p:par>
                                <p:cTn id="86" presetID="10" presetClass="entr" presetSubtype="0" fill="hold" grpId="0" nodeType="afterEffect">
                                  <p:stCondLst>
                                    <p:cond delay="0"/>
                                  </p:stCondLst>
                                  <p:childTnLst>
                                    <p:set>
                                      <p:cBhvr>
                                        <p:cTn id="87" dur="1" fill="hold">
                                          <p:stCondLst>
                                            <p:cond delay="0"/>
                                          </p:stCondLst>
                                        </p:cTn>
                                        <p:tgtEl>
                                          <p:spTgt spid="74">
                                            <p:txEl>
                                              <p:pRg st="0" end="0"/>
                                            </p:txEl>
                                          </p:spTgt>
                                        </p:tgtEl>
                                        <p:attrNameLst>
                                          <p:attrName>style.visibility</p:attrName>
                                        </p:attrNameLst>
                                      </p:cBhvr>
                                      <p:to>
                                        <p:strVal val="visible"/>
                                      </p:to>
                                    </p:set>
                                    <p:animEffect transition="in" filter="fade">
                                      <p:cBhvr>
                                        <p:cTn id="88" dur="500"/>
                                        <p:tgtEl>
                                          <p:spTgt spid="74">
                                            <p:txEl>
                                              <p:pRg st="0" end="0"/>
                                            </p:txEl>
                                          </p:spTgt>
                                        </p:tgtEl>
                                      </p:cBhvr>
                                    </p:animEffect>
                                  </p:childTnLst>
                                </p:cTn>
                              </p:par>
                            </p:childTnLst>
                          </p:cTn>
                        </p:par>
                        <p:par>
                          <p:cTn id="89" fill="hold">
                            <p:stCondLst>
                              <p:cond delay="9000"/>
                            </p:stCondLst>
                            <p:childTnLst>
                              <p:par>
                                <p:cTn id="90" presetID="10" presetClass="entr" presetSubtype="0" fill="hold" grpId="0" nodeType="afterEffect">
                                  <p:stCondLst>
                                    <p:cond delay="0"/>
                                  </p:stCondLst>
                                  <p:childTnLst>
                                    <p:set>
                                      <p:cBhvr>
                                        <p:cTn id="91" dur="1" fill="hold">
                                          <p:stCondLst>
                                            <p:cond delay="0"/>
                                          </p:stCondLst>
                                        </p:cTn>
                                        <p:tgtEl>
                                          <p:spTgt spid="75">
                                            <p:txEl>
                                              <p:pRg st="0" end="0"/>
                                            </p:txEl>
                                          </p:spTgt>
                                        </p:tgtEl>
                                        <p:attrNameLst>
                                          <p:attrName>style.visibility</p:attrName>
                                        </p:attrNameLst>
                                      </p:cBhvr>
                                      <p:to>
                                        <p:strVal val="visible"/>
                                      </p:to>
                                    </p:set>
                                    <p:animEffect transition="in" filter="fade">
                                      <p:cBhvr>
                                        <p:cTn id="92" dur="500"/>
                                        <p:tgtEl>
                                          <p:spTgt spid="75">
                                            <p:txEl>
                                              <p:pRg st="0" end="0"/>
                                            </p:txEl>
                                          </p:spTgt>
                                        </p:tgtEl>
                                      </p:cBhvr>
                                    </p:animEffect>
                                  </p:childTnLst>
                                </p:cTn>
                              </p:par>
                            </p:childTnLst>
                          </p:cTn>
                        </p:par>
                        <p:par>
                          <p:cTn id="93" fill="hold">
                            <p:stCondLst>
                              <p:cond delay="9500"/>
                            </p:stCondLst>
                            <p:childTnLst>
                              <p:par>
                                <p:cTn id="94" presetID="10" presetClass="entr" presetSubtype="0" fill="hold" grpId="0" nodeType="afterEffect">
                                  <p:stCondLst>
                                    <p:cond delay="0"/>
                                  </p:stCondLst>
                                  <p:childTnLst>
                                    <p:set>
                                      <p:cBhvr>
                                        <p:cTn id="95" dur="1" fill="hold">
                                          <p:stCondLst>
                                            <p:cond delay="0"/>
                                          </p:stCondLst>
                                        </p:cTn>
                                        <p:tgtEl>
                                          <p:spTgt spid="76">
                                            <p:txEl>
                                              <p:pRg st="0" end="0"/>
                                            </p:txEl>
                                          </p:spTgt>
                                        </p:tgtEl>
                                        <p:attrNameLst>
                                          <p:attrName>style.visibility</p:attrName>
                                        </p:attrNameLst>
                                      </p:cBhvr>
                                      <p:to>
                                        <p:strVal val="visible"/>
                                      </p:to>
                                    </p:set>
                                    <p:animEffect transition="in" filter="fade">
                                      <p:cBhvr>
                                        <p:cTn id="96" dur="500"/>
                                        <p:tgtEl>
                                          <p:spTgt spid="76">
                                            <p:txEl>
                                              <p:pRg st="0" end="0"/>
                                            </p:txEl>
                                          </p:spTgt>
                                        </p:tgtEl>
                                      </p:cBhvr>
                                    </p:animEffect>
                                  </p:childTnLst>
                                </p:cTn>
                              </p:par>
                            </p:childTnLst>
                          </p:cTn>
                        </p:par>
                        <p:par>
                          <p:cTn id="97" fill="hold">
                            <p:stCondLst>
                              <p:cond delay="10000"/>
                            </p:stCondLst>
                            <p:childTnLst>
                              <p:par>
                                <p:cTn id="98" presetID="10" presetClass="entr" presetSubtype="0" fill="hold" grpId="0" nodeType="afterEffect">
                                  <p:stCondLst>
                                    <p:cond delay="0"/>
                                  </p:stCondLst>
                                  <p:childTnLst>
                                    <p:set>
                                      <p:cBhvr>
                                        <p:cTn id="99" dur="1" fill="hold">
                                          <p:stCondLst>
                                            <p:cond delay="0"/>
                                          </p:stCondLst>
                                        </p:cTn>
                                        <p:tgtEl>
                                          <p:spTgt spid="77">
                                            <p:txEl>
                                              <p:pRg st="0" end="0"/>
                                            </p:txEl>
                                          </p:spTgt>
                                        </p:tgtEl>
                                        <p:attrNameLst>
                                          <p:attrName>style.visibility</p:attrName>
                                        </p:attrNameLst>
                                      </p:cBhvr>
                                      <p:to>
                                        <p:strVal val="visible"/>
                                      </p:to>
                                    </p:set>
                                    <p:animEffect transition="in" filter="fade">
                                      <p:cBhvr>
                                        <p:cTn id="100" dur="500"/>
                                        <p:tgtEl>
                                          <p:spTgt spid="77">
                                            <p:txEl>
                                              <p:pRg st="0" end="0"/>
                                            </p:txEl>
                                          </p:spTgt>
                                        </p:tgtEl>
                                      </p:cBhvr>
                                    </p:animEffect>
                                  </p:childTnLst>
                                </p:cTn>
                              </p:par>
                            </p:childTnLst>
                          </p:cTn>
                        </p:par>
                        <p:par>
                          <p:cTn id="101" fill="hold">
                            <p:stCondLst>
                              <p:cond delay="10500"/>
                            </p:stCondLst>
                            <p:childTnLst>
                              <p:par>
                                <p:cTn id="102" presetID="10" presetClass="entr" presetSubtype="0" fill="hold" grpId="0" nodeType="afterEffect">
                                  <p:stCondLst>
                                    <p:cond delay="0"/>
                                  </p:stCondLst>
                                  <p:childTnLst>
                                    <p:set>
                                      <p:cBhvr>
                                        <p:cTn id="103" dur="1" fill="hold">
                                          <p:stCondLst>
                                            <p:cond delay="0"/>
                                          </p:stCondLst>
                                        </p:cTn>
                                        <p:tgtEl>
                                          <p:spTgt spid="78">
                                            <p:txEl>
                                              <p:pRg st="0" end="0"/>
                                            </p:txEl>
                                          </p:spTgt>
                                        </p:tgtEl>
                                        <p:attrNameLst>
                                          <p:attrName>style.visibility</p:attrName>
                                        </p:attrNameLst>
                                      </p:cBhvr>
                                      <p:to>
                                        <p:strVal val="visible"/>
                                      </p:to>
                                    </p:set>
                                    <p:animEffect transition="in" filter="fade">
                                      <p:cBhvr>
                                        <p:cTn id="104" dur="500"/>
                                        <p:tgtEl>
                                          <p:spTgt spid="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build="p"/>
      <p:bldP spid="43" grpId="0" animBg="1"/>
      <p:bldP spid="47" grpId="0" build="p"/>
      <p:bldP spid="57" grpId="0" build="p"/>
      <p:bldP spid="59" grpId="0" build="p"/>
      <p:bldP spid="61" grpId="0" build="p"/>
      <p:bldP spid="63" grpId="0" build="p"/>
      <p:bldP spid="65" grpId="0" animBg="1"/>
      <p:bldP spid="66" grpId="0" animBg="1"/>
      <p:bldP spid="67" grpId="0" animBg="1"/>
      <p:bldP spid="68" grpId="0" animBg="1"/>
      <p:bldP spid="69" grpId="0" animBg="1"/>
      <p:bldP spid="70" grpId="0" build="p"/>
      <p:bldP spid="72" grpId="0" animBg="1"/>
      <p:bldP spid="73" grpId="0" build="p"/>
      <p:bldP spid="74" grpId="0" build="p"/>
      <p:bldP spid="75" grpId="0" build="p"/>
      <p:bldP spid="76" grpId="0" build="p"/>
      <p:bldP spid="77" grpId="0" build="p"/>
      <p:bldP spid="78"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8" name="Group 257"/>
          <p:cNvGrpSpPr/>
          <p:nvPr/>
        </p:nvGrpSpPr>
        <p:grpSpPr>
          <a:xfrm>
            <a:off x="1936946" y="1824783"/>
            <a:ext cx="1333331" cy="2225178"/>
            <a:chOff x="702188" y="1830784"/>
            <a:chExt cx="1333331" cy="2225178"/>
          </a:xfrm>
        </p:grpSpPr>
        <p:sp>
          <p:nvSpPr>
            <p:cNvPr id="249" name="Oval 248"/>
            <p:cNvSpPr/>
            <p:nvPr/>
          </p:nvSpPr>
          <p:spPr>
            <a:xfrm>
              <a:off x="702188" y="1830784"/>
              <a:ext cx="1323941" cy="132394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0" name="Content Placeholder 2"/>
            <p:cNvSpPr txBox="1"/>
            <p:nvPr/>
          </p:nvSpPr>
          <p:spPr>
            <a:xfrm>
              <a:off x="711578" y="2934068"/>
              <a:ext cx="1323941" cy="363628"/>
            </a:xfrm>
            <a:prstGeom prst="roundRect">
              <a:avLst/>
            </a:prstGeom>
            <a:solidFill>
              <a:schemeClr val="accent1"/>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sp>
          <p:nvSpPr>
            <p:cNvPr id="257" name="Content Placeholder 2"/>
            <p:cNvSpPr txBox="1"/>
            <p:nvPr/>
          </p:nvSpPr>
          <p:spPr>
            <a:xfrm>
              <a:off x="711578" y="3129840"/>
              <a:ext cx="1323941" cy="926122"/>
            </a:xfrm>
            <a:prstGeom prst="roundRect">
              <a:avLst/>
            </a:prstGeom>
            <a:solidFill>
              <a:schemeClr val="accent1">
                <a:lumMod val="60000"/>
                <a:lumOff val="40000"/>
              </a:schemeClr>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grpSp>
      <p:grpSp>
        <p:nvGrpSpPr>
          <p:cNvPr id="167" name="Group 166"/>
          <p:cNvGrpSpPr/>
          <p:nvPr/>
        </p:nvGrpSpPr>
        <p:grpSpPr>
          <a:xfrm>
            <a:off x="7114320" y="2284053"/>
            <a:ext cx="1172603" cy="1521498"/>
            <a:chOff x="2549145" y="3759571"/>
            <a:chExt cx="1350287" cy="1752049"/>
          </a:xfrm>
        </p:grpSpPr>
        <p:grpSp>
          <p:nvGrpSpPr>
            <p:cNvPr id="132" name="Group 131"/>
            <p:cNvGrpSpPr/>
            <p:nvPr/>
          </p:nvGrpSpPr>
          <p:grpSpPr>
            <a:xfrm flipH="1">
              <a:off x="2549145" y="3759571"/>
              <a:ext cx="1350287" cy="1752049"/>
              <a:chOff x="609600" y="1885950"/>
              <a:chExt cx="1143000" cy="1483086"/>
            </a:xfrm>
          </p:grpSpPr>
          <p:sp>
            <p:nvSpPr>
              <p:cNvPr id="139" name="Freeform 76"/>
              <p:cNvSpPr>
                <a:spLocks noEditPoints="1"/>
              </p:cNvSpPr>
              <p:nvPr/>
            </p:nvSpPr>
            <p:spPr bwMode="auto">
              <a:xfrm>
                <a:off x="609600" y="1885950"/>
                <a:ext cx="1143000" cy="1483086"/>
              </a:xfrm>
              <a:custGeom>
                <a:avLst/>
                <a:gdLst>
                  <a:gd name="T0" fmla="*/ 580 w 580"/>
                  <a:gd name="T1" fmla="*/ 31 h 753"/>
                  <a:gd name="T2" fmla="*/ 550 w 580"/>
                  <a:gd name="T3" fmla="*/ 0 h 753"/>
                  <a:gd name="T4" fmla="*/ 30 w 580"/>
                  <a:gd name="T5" fmla="*/ 0 h 753"/>
                  <a:gd name="T6" fmla="*/ 0 w 580"/>
                  <a:gd name="T7" fmla="*/ 31 h 753"/>
                  <a:gd name="T8" fmla="*/ 0 w 580"/>
                  <a:gd name="T9" fmla="*/ 723 h 753"/>
                  <a:gd name="T10" fmla="*/ 30 w 580"/>
                  <a:gd name="T11" fmla="*/ 753 h 753"/>
                  <a:gd name="T12" fmla="*/ 550 w 580"/>
                  <a:gd name="T13" fmla="*/ 753 h 753"/>
                  <a:gd name="T14" fmla="*/ 580 w 580"/>
                  <a:gd name="T15" fmla="*/ 723 h 753"/>
                  <a:gd name="T16" fmla="*/ 580 w 580"/>
                  <a:gd name="T17" fmla="*/ 31 h 753"/>
                  <a:gd name="T18" fmla="*/ 520 w 580"/>
                  <a:gd name="T19" fmla="*/ 689 h 753"/>
                  <a:gd name="T20" fmla="*/ 57 w 580"/>
                  <a:gd name="T21" fmla="*/ 689 h 753"/>
                  <a:gd name="T22" fmla="*/ 57 w 580"/>
                  <a:gd name="T23" fmla="*/ 66 h 753"/>
                  <a:gd name="T24" fmla="*/ 520 w 580"/>
                  <a:gd name="T25" fmla="*/ 66 h 753"/>
                  <a:gd name="T26" fmla="*/ 520 w 580"/>
                  <a:gd name="T27" fmla="*/ 689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0" h="753">
                    <a:moveTo>
                      <a:pt x="580" y="31"/>
                    </a:moveTo>
                    <a:cubicBezTo>
                      <a:pt x="580" y="14"/>
                      <a:pt x="566" y="0"/>
                      <a:pt x="550" y="0"/>
                    </a:cubicBezTo>
                    <a:cubicBezTo>
                      <a:pt x="30" y="0"/>
                      <a:pt x="30" y="0"/>
                      <a:pt x="30" y="0"/>
                    </a:cubicBezTo>
                    <a:cubicBezTo>
                      <a:pt x="13" y="0"/>
                      <a:pt x="0" y="14"/>
                      <a:pt x="0" y="31"/>
                    </a:cubicBezTo>
                    <a:cubicBezTo>
                      <a:pt x="0" y="723"/>
                      <a:pt x="0" y="723"/>
                      <a:pt x="0" y="723"/>
                    </a:cubicBezTo>
                    <a:cubicBezTo>
                      <a:pt x="0" y="740"/>
                      <a:pt x="13" y="753"/>
                      <a:pt x="30" y="753"/>
                    </a:cubicBezTo>
                    <a:cubicBezTo>
                      <a:pt x="550" y="753"/>
                      <a:pt x="550" y="753"/>
                      <a:pt x="550" y="753"/>
                    </a:cubicBezTo>
                    <a:cubicBezTo>
                      <a:pt x="566" y="753"/>
                      <a:pt x="580" y="740"/>
                      <a:pt x="580" y="723"/>
                    </a:cubicBezTo>
                    <a:lnTo>
                      <a:pt x="580" y="31"/>
                    </a:lnTo>
                    <a:close/>
                    <a:moveTo>
                      <a:pt x="520" y="689"/>
                    </a:moveTo>
                    <a:cubicBezTo>
                      <a:pt x="57" y="689"/>
                      <a:pt x="57" y="689"/>
                      <a:pt x="57" y="689"/>
                    </a:cubicBezTo>
                    <a:cubicBezTo>
                      <a:pt x="57" y="66"/>
                      <a:pt x="57" y="66"/>
                      <a:pt x="57" y="66"/>
                    </a:cubicBezTo>
                    <a:cubicBezTo>
                      <a:pt x="520" y="66"/>
                      <a:pt x="520" y="66"/>
                      <a:pt x="520" y="66"/>
                    </a:cubicBezTo>
                    <a:lnTo>
                      <a:pt x="520" y="689"/>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0" name="Rectangle 68"/>
              <p:cNvSpPr>
                <a:spLocks noChangeArrowheads="1"/>
              </p:cNvSpPr>
              <p:nvPr/>
            </p:nvSpPr>
            <p:spPr bwMode="auto">
              <a:xfrm>
                <a:off x="685799" y="1993470"/>
                <a:ext cx="990600" cy="1264079"/>
              </a:xfrm>
              <a:prstGeom prst="rect">
                <a:avLst/>
              </a:prstGeom>
              <a:solidFill>
                <a:schemeClr val="bg1"/>
              </a:solidFill>
              <a:ln>
                <a:noFill/>
              </a:ln>
            </p:spPr>
            <p:txBody>
              <a:bodyPr vert="horz" wrap="square" lIns="121920" tIns="60960" rIns="121920" bIns="60960" numCol="1" anchor="t" anchorCtr="0" compatLnSpc="1"/>
              <a:lstStyle/>
              <a:p>
                <a:endParaRPr lang="en-US" sz="2400"/>
              </a:p>
            </p:txBody>
          </p:sp>
        </p:grpSp>
        <p:sp>
          <p:nvSpPr>
            <p:cNvPr id="163" name="Freeform 33"/>
            <p:cNvSpPr>
              <a:spLocks noEditPoints="1"/>
            </p:cNvSpPr>
            <p:nvPr/>
          </p:nvSpPr>
          <p:spPr bwMode="auto">
            <a:xfrm flipH="1">
              <a:off x="2917906" y="4440317"/>
              <a:ext cx="625000" cy="425531"/>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50000"/>
              </a:schemeClr>
            </a:solidFill>
            <a:ln>
              <a:noFill/>
            </a:ln>
          </p:spPr>
          <p:txBody>
            <a:bodyPr vert="horz" wrap="square" lIns="121920" tIns="60960" rIns="121920" bIns="60960" numCol="1" anchor="t" anchorCtr="0" compatLnSpc="1"/>
            <a:lstStyle/>
            <a:p>
              <a:endParaRPr lang="en-US" sz="2400"/>
            </a:p>
          </p:txBody>
        </p:sp>
      </p:grpSp>
      <p:grpSp>
        <p:nvGrpSpPr>
          <p:cNvPr id="166" name="Group 165"/>
          <p:cNvGrpSpPr/>
          <p:nvPr/>
        </p:nvGrpSpPr>
        <p:grpSpPr>
          <a:xfrm>
            <a:off x="7330588" y="4285980"/>
            <a:ext cx="750923" cy="1381011"/>
            <a:chOff x="847434" y="3916473"/>
            <a:chExt cx="864710" cy="1590274"/>
          </a:xfrm>
        </p:grpSpPr>
        <p:grpSp>
          <p:nvGrpSpPr>
            <p:cNvPr id="142" name="Group 141"/>
            <p:cNvGrpSpPr/>
            <p:nvPr/>
          </p:nvGrpSpPr>
          <p:grpSpPr>
            <a:xfrm flipH="1">
              <a:off x="847434" y="3916473"/>
              <a:ext cx="752649" cy="1590274"/>
              <a:chOff x="4139969" y="2800350"/>
              <a:chExt cx="917575" cy="1938747"/>
            </a:xfrm>
          </p:grpSpPr>
          <p:sp>
            <p:nvSpPr>
              <p:cNvPr id="144" name="Freeform 28"/>
              <p:cNvSpPr>
                <a:spLocks noEditPoints="1"/>
              </p:cNvSpPr>
              <p:nvPr/>
            </p:nvSpPr>
            <p:spPr bwMode="auto">
              <a:xfrm>
                <a:off x="4139969" y="2800350"/>
                <a:ext cx="917575" cy="1938747"/>
              </a:xfrm>
              <a:custGeom>
                <a:avLst/>
                <a:gdLst>
                  <a:gd name="T0" fmla="*/ 214 w 214"/>
                  <a:gd name="T1" fmla="*/ 30 h 453"/>
                  <a:gd name="T2" fmla="*/ 184 w 214"/>
                  <a:gd name="T3" fmla="*/ 0 h 453"/>
                  <a:gd name="T4" fmla="*/ 31 w 214"/>
                  <a:gd name="T5" fmla="*/ 0 h 453"/>
                  <a:gd name="T6" fmla="*/ 0 w 214"/>
                  <a:gd name="T7" fmla="*/ 30 h 453"/>
                  <a:gd name="T8" fmla="*/ 0 w 214"/>
                  <a:gd name="T9" fmla="*/ 423 h 453"/>
                  <a:gd name="T10" fmla="*/ 31 w 214"/>
                  <a:gd name="T11" fmla="*/ 453 h 453"/>
                  <a:gd name="T12" fmla="*/ 184 w 214"/>
                  <a:gd name="T13" fmla="*/ 453 h 453"/>
                  <a:gd name="T14" fmla="*/ 214 w 214"/>
                  <a:gd name="T15" fmla="*/ 423 h 453"/>
                  <a:gd name="T16" fmla="*/ 214 w 214"/>
                  <a:gd name="T17" fmla="*/ 30 h 453"/>
                  <a:gd name="T18" fmla="*/ 130 w 214"/>
                  <a:gd name="T19" fmla="*/ 40 h 453"/>
                  <a:gd name="T20" fmla="*/ 125 w 214"/>
                  <a:gd name="T21" fmla="*/ 45 h 453"/>
                  <a:gd name="T22" fmla="*/ 92 w 214"/>
                  <a:gd name="T23" fmla="*/ 45 h 453"/>
                  <a:gd name="T24" fmla="*/ 87 w 214"/>
                  <a:gd name="T25" fmla="*/ 40 h 453"/>
                  <a:gd name="T26" fmla="*/ 87 w 214"/>
                  <a:gd name="T27" fmla="*/ 40 h 453"/>
                  <a:gd name="T28" fmla="*/ 92 w 214"/>
                  <a:gd name="T29" fmla="*/ 35 h 453"/>
                  <a:gd name="T30" fmla="*/ 125 w 214"/>
                  <a:gd name="T31" fmla="*/ 35 h 453"/>
                  <a:gd name="T32" fmla="*/ 130 w 214"/>
                  <a:gd name="T33" fmla="*/ 40 h 453"/>
                  <a:gd name="T34" fmla="*/ 200 w 214"/>
                  <a:gd name="T35" fmla="*/ 389 h 453"/>
                  <a:gd name="T36" fmla="*/ 18 w 214"/>
                  <a:gd name="T37" fmla="*/ 389 h 453"/>
                  <a:gd name="T38" fmla="*/ 18 w 214"/>
                  <a:gd name="T39" fmla="*/ 65 h 453"/>
                  <a:gd name="T40" fmla="*/ 200 w 214"/>
                  <a:gd name="T41" fmla="*/ 65 h 453"/>
                  <a:gd name="T42" fmla="*/ 200 w 214"/>
                  <a:gd name="T43" fmla="*/ 38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453">
                    <a:moveTo>
                      <a:pt x="214" y="30"/>
                    </a:moveTo>
                    <a:cubicBezTo>
                      <a:pt x="214" y="14"/>
                      <a:pt x="201" y="0"/>
                      <a:pt x="184" y="0"/>
                    </a:cubicBezTo>
                    <a:cubicBezTo>
                      <a:pt x="31" y="0"/>
                      <a:pt x="31" y="0"/>
                      <a:pt x="31" y="0"/>
                    </a:cubicBezTo>
                    <a:cubicBezTo>
                      <a:pt x="14" y="0"/>
                      <a:pt x="0" y="14"/>
                      <a:pt x="0" y="30"/>
                    </a:cubicBezTo>
                    <a:cubicBezTo>
                      <a:pt x="0" y="423"/>
                      <a:pt x="0" y="423"/>
                      <a:pt x="0" y="423"/>
                    </a:cubicBezTo>
                    <a:cubicBezTo>
                      <a:pt x="0" y="440"/>
                      <a:pt x="14" y="453"/>
                      <a:pt x="31" y="453"/>
                    </a:cubicBezTo>
                    <a:cubicBezTo>
                      <a:pt x="184" y="453"/>
                      <a:pt x="184" y="453"/>
                      <a:pt x="184" y="453"/>
                    </a:cubicBezTo>
                    <a:cubicBezTo>
                      <a:pt x="201" y="453"/>
                      <a:pt x="214" y="440"/>
                      <a:pt x="214" y="423"/>
                    </a:cubicBezTo>
                    <a:lnTo>
                      <a:pt x="214" y="30"/>
                    </a:lnTo>
                    <a:close/>
                    <a:moveTo>
                      <a:pt x="130" y="40"/>
                    </a:moveTo>
                    <a:cubicBezTo>
                      <a:pt x="130" y="43"/>
                      <a:pt x="128" y="45"/>
                      <a:pt x="125" y="45"/>
                    </a:cubicBezTo>
                    <a:cubicBezTo>
                      <a:pt x="92" y="45"/>
                      <a:pt x="92" y="45"/>
                      <a:pt x="92" y="45"/>
                    </a:cubicBezTo>
                    <a:cubicBezTo>
                      <a:pt x="90" y="45"/>
                      <a:pt x="87" y="43"/>
                      <a:pt x="87" y="40"/>
                    </a:cubicBezTo>
                    <a:cubicBezTo>
                      <a:pt x="87" y="40"/>
                      <a:pt x="87" y="40"/>
                      <a:pt x="87" y="40"/>
                    </a:cubicBezTo>
                    <a:cubicBezTo>
                      <a:pt x="87" y="37"/>
                      <a:pt x="90" y="35"/>
                      <a:pt x="92" y="35"/>
                    </a:cubicBezTo>
                    <a:cubicBezTo>
                      <a:pt x="125" y="35"/>
                      <a:pt x="125" y="35"/>
                      <a:pt x="125" y="35"/>
                    </a:cubicBezTo>
                    <a:cubicBezTo>
                      <a:pt x="128" y="35"/>
                      <a:pt x="130" y="37"/>
                      <a:pt x="130" y="40"/>
                    </a:cubicBezTo>
                    <a:close/>
                    <a:moveTo>
                      <a:pt x="200" y="389"/>
                    </a:moveTo>
                    <a:cubicBezTo>
                      <a:pt x="18" y="389"/>
                      <a:pt x="18" y="389"/>
                      <a:pt x="18" y="389"/>
                    </a:cubicBezTo>
                    <a:cubicBezTo>
                      <a:pt x="18" y="65"/>
                      <a:pt x="18" y="65"/>
                      <a:pt x="18" y="65"/>
                    </a:cubicBezTo>
                    <a:cubicBezTo>
                      <a:pt x="200" y="65"/>
                      <a:pt x="200" y="65"/>
                      <a:pt x="200" y="65"/>
                    </a:cubicBezTo>
                    <a:lnTo>
                      <a:pt x="200" y="389"/>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5" name="Rectangle 144"/>
              <p:cNvSpPr/>
              <p:nvPr/>
            </p:nvSpPr>
            <p:spPr>
              <a:xfrm>
                <a:off x="4217756" y="3083923"/>
                <a:ext cx="77724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64" name="Freeform 63"/>
            <p:cNvSpPr/>
            <p:nvPr/>
          </p:nvSpPr>
          <p:spPr bwMode="auto">
            <a:xfrm>
              <a:off x="1202008" y="4468316"/>
              <a:ext cx="510136" cy="48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lumMod val="50000"/>
              </a:schemeClr>
            </a:solidFill>
            <a:ln>
              <a:noFill/>
            </a:ln>
          </p:spPr>
          <p:txBody>
            <a:bodyPr vert="horz" wrap="square" lIns="121920" tIns="60960" rIns="121920" bIns="60960" numCol="1" anchor="t" anchorCtr="0" compatLnSpc="1"/>
            <a:lstStyle/>
            <a:p>
              <a:endParaRPr lang="en-US" sz="2400"/>
            </a:p>
          </p:txBody>
        </p:sp>
      </p:grpSp>
      <p:grpSp>
        <p:nvGrpSpPr>
          <p:cNvPr id="168" name="Group 167"/>
          <p:cNvGrpSpPr/>
          <p:nvPr/>
        </p:nvGrpSpPr>
        <p:grpSpPr>
          <a:xfrm>
            <a:off x="8347055" y="4324071"/>
            <a:ext cx="3005158" cy="1575693"/>
            <a:chOff x="4576294" y="3697345"/>
            <a:chExt cx="3460527" cy="1814456"/>
          </a:xfrm>
        </p:grpSpPr>
        <p:grpSp>
          <p:nvGrpSpPr>
            <p:cNvPr id="120" name="Group 119"/>
            <p:cNvGrpSpPr/>
            <p:nvPr/>
          </p:nvGrpSpPr>
          <p:grpSpPr>
            <a:xfrm flipH="1">
              <a:off x="4576294" y="3697345"/>
              <a:ext cx="3460527" cy="1814456"/>
              <a:chOff x="6720107" y="2110201"/>
              <a:chExt cx="2042893" cy="1071149"/>
            </a:xfrm>
          </p:grpSpPr>
          <p:sp>
            <p:nvSpPr>
              <p:cNvPr id="122" name="Freeform 67"/>
              <p:cNvSpPr/>
              <p:nvPr/>
            </p:nvSpPr>
            <p:spPr bwMode="auto">
              <a:xfrm>
                <a:off x="6989924" y="2110201"/>
                <a:ext cx="1507318" cy="1014346"/>
              </a:xfrm>
              <a:custGeom>
                <a:avLst/>
                <a:gdLst>
                  <a:gd name="T0" fmla="*/ 966 w 966"/>
                  <a:gd name="T1" fmla="*/ 621 h 650"/>
                  <a:gd name="T2" fmla="*/ 944 w 966"/>
                  <a:gd name="T3" fmla="*/ 650 h 650"/>
                  <a:gd name="T4" fmla="*/ 23 w 966"/>
                  <a:gd name="T5" fmla="*/ 650 h 650"/>
                  <a:gd name="T6" fmla="*/ 0 w 966"/>
                  <a:gd name="T7" fmla="*/ 621 h 650"/>
                  <a:gd name="T8" fmla="*/ 0 w 966"/>
                  <a:gd name="T9" fmla="*/ 29 h 650"/>
                  <a:gd name="T10" fmla="*/ 23 w 966"/>
                  <a:gd name="T11" fmla="*/ 0 h 650"/>
                  <a:gd name="T12" fmla="*/ 944 w 966"/>
                  <a:gd name="T13" fmla="*/ 0 h 650"/>
                  <a:gd name="T14" fmla="*/ 966 w 966"/>
                  <a:gd name="T15" fmla="*/ 29 h 650"/>
                  <a:gd name="T16" fmla="*/ 966 w 966"/>
                  <a:gd name="T17" fmla="*/ 621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6" h="650">
                    <a:moveTo>
                      <a:pt x="966" y="621"/>
                    </a:moveTo>
                    <a:cubicBezTo>
                      <a:pt x="966" y="637"/>
                      <a:pt x="956" y="650"/>
                      <a:pt x="944" y="650"/>
                    </a:cubicBezTo>
                    <a:cubicBezTo>
                      <a:pt x="23" y="650"/>
                      <a:pt x="23" y="650"/>
                      <a:pt x="23" y="650"/>
                    </a:cubicBezTo>
                    <a:cubicBezTo>
                      <a:pt x="10" y="650"/>
                      <a:pt x="0" y="637"/>
                      <a:pt x="0" y="621"/>
                    </a:cubicBezTo>
                    <a:cubicBezTo>
                      <a:pt x="0" y="29"/>
                      <a:pt x="0" y="29"/>
                      <a:pt x="0" y="29"/>
                    </a:cubicBezTo>
                    <a:cubicBezTo>
                      <a:pt x="0" y="13"/>
                      <a:pt x="10" y="0"/>
                      <a:pt x="23" y="0"/>
                    </a:cubicBezTo>
                    <a:cubicBezTo>
                      <a:pt x="944" y="0"/>
                      <a:pt x="944" y="0"/>
                      <a:pt x="944" y="0"/>
                    </a:cubicBezTo>
                    <a:cubicBezTo>
                      <a:pt x="956" y="0"/>
                      <a:pt x="966" y="13"/>
                      <a:pt x="966" y="29"/>
                    </a:cubicBezTo>
                    <a:lnTo>
                      <a:pt x="966" y="62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3" name="Rectangle 68"/>
              <p:cNvSpPr>
                <a:spLocks noChangeArrowheads="1"/>
              </p:cNvSpPr>
              <p:nvPr/>
            </p:nvSpPr>
            <p:spPr bwMode="auto">
              <a:xfrm>
                <a:off x="7050784" y="2162947"/>
                <a:ext cx="1389654" cy="8601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24" name="Freeform 69"/>
              <p:cNvSpPr/>
              <p:nvPr/>
            </p:nvSpPr>
            <p:spPr bwMode="auto">
              <a:xfrm>
                <a:off x="6720107" y="3132661"/>
                <a:ext cx="2032749" cy="48689"/>
              </a:xfrm>
              <a:custGeom>
                <a:avLst/>
                <a:gdLst>
                  <a:gd name="T0" fmla="*/ 8 w 1302"/>
                  <a:gd name="T1" fmla="*/ 4 h 32"/>
                  <a:gd name="T2" fmla="*/ 57 w 1302"/>
                  <a:gd name="T3" fmla="*/ 32 h 32"/>
                  <a:gd name="T4" fmla="*/ 1252 w 1302"/>
                  <a:gd name="T5" fmla="*/ 32 h 32"/>
                  <a:gd name="T6" fmla="*/ 1302 w 1302"/>
                  <a:gd name="T7" fmla="*/ 10 h 32"/>
                  <a:gd name="T8" fmla="*/ 1302 w 1302"/>
                  <a:gd name="T9" fmla="*/ 0 h 32"/>
                  <a:gd name="T10" fmla="*/ 8 w 1302"/>
                  <a:gd name="T11" fmla="*/ 4 h 32"/>
                </a:gdLst>
                <a:ahLst/>
                <a:cxnLst>
                  <a:cxn ang="0">
                    <a:pos x="T0" y="T1"/>
                  </a:cxn>
                  <a:cxn ang="0">
                    <a:pos x="T2" y="T3"/>
                  </a:cxn>
                  <a:cxn ang="0">
                    <a:pos x="T4" y="T5"/>
                  </a:cxn>
                  <a:cxn ang="0">
                    <a:pos x="T6" y="T7"/>
                  </a:cxn>
                  <a:cxn ang="0">
                    <a:pos x="T8" y="T9"/>
                  </a:cxn>
                  <a:cxn ang="0">
                    <a:pos x="T10" y="T11"/>
                  </a:cxn>
                </a:cxnLst>
                <a:rect l="0" t="0" r="r" b="b"/>
                <a:pathLst>
                  <a:path w="1302" h="32">
                    <a:moveTo>
                      <a:pt x="8" y="4"/>
                    </a:moveTo>
                    <a:cubicBezTo>
                      <a:pt x="8" y="4"/>
                      <a:pt x="0" y="19"/>
                      <a:pt x="57" y="32"/>
                    </a:cubicBezTo>
                    <a:cubicBezTo>
                      <a:pt x="1252" y="32"/>
                      <a:pt x="1252" y="32"/>
                      <a:pt x="1252" y="32"/>
                    </a:cubicBezTo>
                    <a:cubicBezTo>
                      <a:pt x="1252" y="32"/>
                      <a:pt x="1292" y="29"/>
                      <a:pt x="1302" y="10"/>
                    </a:cubicBezTo>
                    <a:cubicBezTo>
                      <a:pt x="1302" y="0"/>
                      <a:pt x="1302" y="0"/>
                      <a:pt x="1302" y="0"/>
                    </a:cubicBezTo>
                    <a:lnTo>
                      <a:pt x="8" y="4"/>
                    </a:lnTo>
                    <a:close/>
                  </a:path>
                </a:pathLst>
              </a:custGeom>
              <a:solidFill>
                <a:srgbClr val="5F67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pic>
            <p:nvPicPr>
              <p:cNvPr id="125" name="Picture 70"/>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26194" y="3086001"/>
                <a:ext cx="2036806" cy="7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Freeform 71"/>
              <p:cNvSpPr/>
              <p:nvPr/>
            </p:nvSpPr>
            <p:spPr bwMode="auto">
              <a:xfrm>
                <a:off x="8586503" y="3118460"/>
                <a:ext cx="75062" cy="8115"/>
              </a:xfrm>
              <a:custGeom>
                <a:avLst/>
                <a:gdLst>
                  <a:gd name="T0" fmla="*/ 48 w 48"/>
                  <a:gd name="T1" fmla="*/ 2 h 5"/>
                  <a:gd name="T2" fmla="*/ 46 w 48"/>
                  <a:gd name="T3" fmla="*/ 5 h 5"/>
                  <a:gd name="T4" fmla="*/ 2 w 48"/>
                  <a:gd name="T5" fmla="*/ 5 h 5"/>
                  <a:gd name="T6" fmla="*/ 0 w 48"/>
                  <a:gd name="T7" fmla="*/ 2 h 5"/>
                  <a:gd name="T8" fmla="*/ 2 w 48"/>
                  <a:gd name="T9" fmla="*/ 0 h 5"/>
                  <a:gd name="T10" fmla="*/ 46 w 48"/>
                  <a:gd name="T11" fmla="*/ 0 h 5"/>
                  <a:gd name="T12" fmla="*/ 48 w 48"/>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48" h="5">
                    <a:moveTo>
                      <a:pt x="48" y="2"/>
                    </a:moveTo>
                    <a:cubicBezTo>
                      <a:pt x="48" y="4"/>
                      <a:pt x="47" y="5"/>
                      <a:pt x="46" y="5"/>
                    </a:cubicBezTo>
                    <a:cubicBezTo>
                      <a:pt x="2" y="5"/>
                      <a:pt x="2" y="5"/>
                      <a:pt x="2" y="5"/>
                    </a:cubicBezTo>
                    <a:cubicBezTo>
                      <a:pt x="1" y="5"/>
                      <a:pt x="0" y="4"/>
                      <a:pt x="0" y="2"/>
                    </a:cubicBezTo>
                    <a:cubicBezTo>
                      <a:pt x="0" y="1"/>
                      <a:pt x="1" y="0"/>
                      <a:pt x="2" y="0"/>
                    </a:cubicBezTo>
                    <a:cubicBezTo>
                      <a:pt x="46" y="0"/>
                      <a:pt x="46" y="0"/>
                      <a:pt x="46" y="0"/>
                    </a:cubicBezTo>
                    <a:cubicBezTo>
                      <a:pt x="47" y="0"/>
                      <a:pt x="48" y="1"/>
                      <a:pt x="48" y="2"/>
                    </a:cubicBezTo>
                    <a:close/>
                  </a:path>
                </a:pathLst>
              </a:custGeom>
              <a:solidFill>
                <a:srgbClr val="5F6767"/>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pic>
            <p:nvPicPr>
              <p:cNvPr id="127" name="Picture 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2444" y="3088030"/>
                <a:ext cx="300246" cy="42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 name="Picture 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2444" y="3086001"/>
                <a:ext cx="32459" cy="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 name="Picture 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4761" y="3088030"/>
                <a:ext cx="275902" cy="42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 name="Picture 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4433" y="3086001"/>
                <a:ext cx="14201" cy="1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5" name="Freeform 51"/>
            <p:cNvSpPr>
              <a:spLocks noEditPoints="1"/>
            </p:cNvSpPr>
            <p:nvPr/>
          </p:nvSpPr>
          <p:spPr bwMode="auto">
            <a:xfrm>
              <a:off x="5981393" y="4181154"/>
              <a:ext cx="667512" cy="668139"/>
            </a:xfrm>
            <a:custGeom>
              <a:avLst/>
              <a:gdLst>
                <a:gd name="T0" fmla="*/ 533 w 1065"/>
                <a:gd name="T1" fmla="*/ 0 h 1066"/>
                <a:gd name="T2" fmla="*/ 67 w 1065"/>
                <a:gd name="T3" fmla="*/ 999 h 1066"/>
                <a:gd name="T4" fmla="*/ 0 w 1065"/>
                <a:gd name="T5" fmla="*/ 1066 h 1066"/>
                <a:gd name="T6" fmla="*/ 1065 w 1065"/>
                <a:gd name="T7" fmla="*/ 267 h 1066"/>
                <a:gd name="T8" fmla="*/ 400 w 1065"/>
                <a:gd name="T9" fmla="*/ 999 h 1066"/>
                <a:gd name="T10" fmla="*/ 200 w 1065"/>
                <a:gd name="T11" fmla="*/ 866 h 1066"/>
                <a:gd name="T12" fmla="*/ 400 w 1065"/>
                <a:gd name="T13" fmla="*/ 999 h 1066"/>
                <a:gd name="T14" fmla="*/ 133 w 1065"/>
                <a:gd name="T15" fmla="*/ 733 h 1066"/>
                <a:gd name="T16" fmla="*/ 466 w 1065"/>
                <a:gd name="T17" fmla="*/ 666 h 1066"/>
                <a:gd name="T18" fmla="*/ 466 w 1065"/>
                <a:gd name="T19" fmla="*/ 600 h 1066"/>
                <a:gd name="T20" fmla="*/ 133 w 1065"/>
                <a:gd name="T21" fmla="*/ 533 h 1066"/>
                <a:gd name="T22" fmla="*/ 466 w 1065"/>
                <a:gd name="T23" fmla="*/ 600 h 1066"/>
                <a:gd name="T24" fmla="*/ 133 w 1065"/>
                <a:gd name="T25" fmla="*/ 466 h 1066"/>
                <a:gd name="T26" fmla="*/ 466 w 1065"/>
                <a:gd name="T27" fmla="*/ 400 h 1066"/>
                <a:gd name="T28" fmla="*/ 466 w 1065"/>
                <a:gd name="T29" fmla="*/ 333 h 1066"/>
                <a:gd name="T30" fmla="*/ 133 w 1065"/>
                <a:gd name="T31" fmla="*/ 267 h 1066"/>
                <a:gd name="T32" fmla="*/ 466 w 1065"/>
                <a:gd name="T33" fmla="*/ 333 h 1066"/>
                <a:gd name="T34" fmla="*/ 133 w 1065"/>
                <a:gd name="T35" fmla="*/ 200 h 1066"/>
                <a:gd name="T36" fmla="*/ 466 w 1065"/>
                <a:gd name="T37" fmla="*/ 134 h 1066"/>
                <a:gd name="T38" fmla="*/ 799 w 1065"/>
                <a:gd name="T39" fmla="*/ 932 h 1066"/>
                <a:gd name="T40" fmla="*/ 666 w 1065"/>
                <a:gd name="T41" fmla="*/ 799 h 1066"/>
                <a:gd name="T42" fmla="*/ 799 w 1065"/>
                <a:gd name="T43" fmla="*/ 932 h 1066"/>
                <a:gd name="T44" fmla="*/ 666 w 1065"/>
                <a:gd name="T45" fmla="*/ 733 h 1066"/>
                <a:gd name="T46" fmla="*/ 799 w 1065"/>
                <a:gd name="T47" fmla="*/ 600 h 1066"/>
                <a:gd name="T48" fmla="*/ 799 w 1065"/>
                <a:gd name="T49" fmla="*/ 533 h 1066"/>
                <a:gd name="T50" fmla="*/ 666 w 1065"/>
                <a:gd name="T51" fmla="*/ 400 h 1066"/>
                <a:gd name="T52" fmla="*/ 799 w 1065"/>
                <a:gd name="T53" fmla="*/ 533 h 1066"/>
                <a:gd name="T54" fmla="*/ 866 w 1065"/>
                <a:gd name="T55" fmla="*/ 932 h 1066"/>
                <a:gd name="T56" fmla="*/ 999 w 1065"/>
                <a:gd name="T57" fmla="*/ 799 h 1066"/>
                <a:gd name="T58" fmla="*/ 999 w 1065"/>
                <a:gd name="T59" fmla="*/ 733 h 1066"/>
                <a:gd name="T60" fmla="*/ 866 w 1065"/>
                <a:gd name="T61" fmla="*/ 600 h 1066"/>
                <a:gd name="T62" fmla="*/ 999 w 1065"/>
                <a:gd name="T63" fmla="*/ 733 h 1066"/>
                <a:gd name="T64" fmla="*/ 866 w 1065"/>
                <a:gd name="T65" fmla="*/ 533 h 1066"/>
                <a:gd name="T66" fmla="*/ 999 w 1065"/>
                <a:gd name="T67" fmla="*/ 400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5" h="1066">
                  <a:moveTo>
                    <a:pt x="533" y="267"/>
                  </a:moveTo>
                  <a:lnTo>
                    <a:pt x="533" y="0"/>
                  </a:lnTo>
                  <a:lnTo>
                    <a:pt x="67" y="0"/>
                  </a:lnTo>
                  <a:lnTo>
                    <a:pt x="67" y="999"/>
                  </a:lnTo>
                  <a:lnTo>
                    <a:pt x="0" y="999"/>
                  </a:lnTo>
                  <a:lnTo>
                    <a:pt x="0" y="1066"/>
                  </a:lnTo>
                  <a:lnTo>
                    <a:pt x="1065" y="1066"/>
                  </a:lnTo>
                  <a:lnTo>
                    <a:pt x="1065" y="267"/>
                  </a:lnTo>
                  <a:lnTo>
                    <a:pt x="533" y="267"/>
                  </a:lnTo>
                  <a:close/>
                  <a:moveTo>
                    <a:pt x="400" y="999"/>
                  </a:moveTo>
                  <a:lnTo>
                    <a:pt x="200" y="999"/>
                  </a:lnTo>
                  <a:lnTo>
                    <a:pt x="200" y="866"/>
                  </a:lnTo>
                  <a:lnTo>
                    <a:pt x="400" y="866"/>
                  </a:lnTo>
                  <a:lnTo>
                    <a:pt x="400" y="999"/>
                  </a:lnTo>
                  <a:close/>
                  <a:moveTo>
                    <a:pt x="466" y="733"/>
                  </a:moveTo>
                  <a:lnTo>
                    <a:pt x="133" y="733"/>
                  </a:lnTo>
                  <a:lnTo>
                    <a:pt x="133" y="666"/>
                  </a:lnTo>
                  <a:lnTo>
                    <a:pt x="466" y="666"/>
                  </a:lnTo>
                  <a:lnTo>
                    <a:pt x="466" y="733"/>
                  </a:lnTo>
                  <a:close/>
                  <a:moveTo>
                    <a:pt x="466" y="600"/>
                  </a:moveTo>
                  <a:lnTo>
                    <a:pt x="133" y="600"/>
                  </a:lnTo>
                  <a:lnTo>
                    <a:pt x="133" y="533"/>
                  </a:lnTo>
                  <a:lnTo>
                    <a:pt x="466" y="533"/>
                  </a:lnTo>
                  <a:lnTo>
                    <a:pt x="466" y="600"/>
                  </a:lnTo>
                  <a:close/>
                  <a:moveTo>
                    <a:pt x="466" y="466"/>
                  </a:moveTo>
                  <a:lnTo>
                    <a:pt x="133" y="466"/>
                  </a:lnTo>
                  <a:lnTo>
                    <a:pt x="133" y="400"/>
                  </a:lnTo>
                  <a:lnTo>
                    <a:pt x="466" y="400"/>
                  </a:lnTo>
                  <a:lnTo>
                    <a:pt x="466" y="466"/>
                  </a:lnTo>
                  <a:close/>
                  <a:moveTo>
                    <a:pt x="466" y="333"/>
                  </a:moveTo>
                  <a:lnTo>
                    <a:pt x="133" y="333"/>
                  </a:lnTo>
                  <a:lnTo>
                    <a:pt x="133" y="267"/>
                  </a:lnTo>
                  <a:lnTo>
                    <a:pt x="466" y="267"/>
                  </a:lnTo>
                  <a:lnTo>
                    <a:pt x="466" y="333"/>
                  </a:lnTo>
                  <a:close/>
                  <a:moveTo>
                    <a:pt x="466" y="200"/>
                  </a:moveTo>
                  <a:lnTo>
                    <a:pt x="133" y="200"/>
                  </a:lnTo>
                  <a:lnTo>
                    <a:pt x="133" y="134"/>
                  </a:lnTo>
                  <a:lnTo>
                    <a:pt x="466" y="134"/>
                  </a:lnTo>
                  <a:lnTo>
                    <a:pt x="466" y="200"/>
                  </a:lnTo>
                  <a:close/>
                  <a:moveTo>
                    <a:pt x="799" y="932"/>
                  </a:moveTo>
                  <a:lnTo>
                    <a:pt x="666" y="932"/>
                  </a:lnTo>
                  <a:lnTo>
                    <a:pt x="666" y="799"/>
                  </a:lnTo>
                  <a:lnTo>
                    <a:pt x="799" y="799"/>
                  </a:lnTo>
                  <a:lnTo>
                    <a:pt x="799" y="932"/>
                  </a:lnTo>
                  <a:close/>
                  <a:moveTo>
                    <a:pt x="799" y="733"/>
                  </a:moveTo>
                  <a:lnTo>
                    <a:pt x="666" y="733"/>
                  </a:lnTo>
                  <a:lnTo>
                    <a:pt x="666" y="600"/>
                  </a:lnTo>
                  <a:lnTo>
                    <a:pt x="799" y="600"/>
                  </a:lnTo>
                  <a:lnTo>
                    <a:pt x="799" y="733"/>
                  </a:lnTo>
                  <a:close/>
                  <a:moveTo>
                    <a:pt x="799" y="533"/>
                  </a:moveTo>
                  <a:lnTo>
                    <a:pt x="666" y="533"/>
                  </a:lnTo>
                  <a:lnTo>
                    <a:pt x="666" y="400"/>
                  </a:lnTo>
                  <a:lnTo>
                    <a:pt x="799" y="400"/>
                  </a:lnTo>
                  <a:lnTo>
                    <a:pt x="799" y="533"/>
                  </a:lnTo>
                  <a:close/>
                  <a:moveTo>
                    <a:pt x="999" y="932"/>
                  </a:moveTo>
                  <a:lnTo>
                    <a:pt x="866" y="932"/>
                  </a:lnTo>
                  <a:lnTo>
                    <a:pt x="866" y="799"/>
                  </a:lnTo>
                  <a:lnTo>
                    <a:pt x="999" y="799"/>
                  </a:lnTo>
                  <a:lnTo>
                    <a:pt x="999" y="932"/>
                  </a:lnTo>
                  <a:close/>
                  <a:moveTo>
                    <a:pt x="999" y="733"/>
                  </a:moveTo>
                  <a:lnTo>
                    <a:pt x="866" y="733"/>
                  </a:lnTo>
                  <a:lnTo>
                    <a:pt x="866" y="600"/>
                  </a:lnTo>
                  <a:lnTo>
                    <a:pt x="999" y="600"/>
                  </a:lnTo>
                  <a:lnTo>
                    <a:pt x="999" y="733"/>
                  </a:lnTo>
                  <a:close/>
                  <a:moveTo>
                    <a:pt x="999" y="533"/>
                  </a:moveTo>
                  <a:lnTo>
                    <a:pt x="866" y="533"/>
                  </a:lnTo>
                  <a:lnTo>
                    <a:pt x="866" y="400"/>
                  </a:lnTo>
                  <a:lnTo>
                    <a:pt x="999" y="400"/>
                  </a:lnTo>
                  <a:lnTo>
                    <a:pt x="999" y="533"/>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grpSp>
      <p:grpSp>
        <p:nvGrpSpPr>
          <p:cNvPr id="175" name="Group 174"/>
          <p:cNvGrpSpPr/>
          <p:nvPr/>
        </p:nvGrpSpPr>
        <p:grpSpPr>
          <a:xfrm>
            <a:off x="8699399" y="2263711"/>
            <a:ext cx="2228934" cy="1777334"/>
            <a:chOff x="8785531" y="3539900"/>
            <a:chExt cx="2566682" cy="2046652"/>
          </a:xfrm>
        </p:grpSpPr>
        <p:grpSp>
          <p:nvGrpSpPr>
            <p:cNvPr id="147" name="Group 146"/>
            <p:cNvGrpSpPr/>
            <p:nvPr/>
          </p:nvGrpSpPr>
          <p:grpSpPr>
            <a:xfrm flipH="1">
              <a:off x="8785531" y="3539900"/>
              <a:ext cx="2566682" cy="2046652"/>
              <a:chOff x="3276600" y="1830373"/>
              <a:chExt cx="2172662" cy="1732464"/>
            </a:xfrm>
          </p:grpSpPr>
          <p:grpSp>
            <p:nvGrpSpPr>
              <p:cNvPr id="149" name="Group 148"/>
              <p:cNvGrpSpPr/>
              <p:nvPr/>
            </p:nvGrpSpPr>
            <p:grpSpPr>
              <a:xfrm>
                <a:off x="3276600" y="1830373"/>
                <a:ext cx="2172662" cy="1732464"/>
                <a:chOff x="4178065" y="1348201"/>
                <a:chExt cx="1582738" cy="1262063"/>
              </a:xfrm>
            </p:grpSpPr>
            <p:pic>
              <p:nvPicPr>
                <p:cNvPr id="151" name="Picture 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3053" y="2421351"/>
                  <a:ext cx="461963"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2" name="Picture 5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57553" y="2516601"/>
                  <a:ext cx="76200"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 name="Picture 5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67078" y="2589626"/>
                  <a:ext cx="60325"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 name="Picture 5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05153" y="2516601"/>
                  <a:ext cx="22701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5" name="Picture 6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55915" y="2534064"/>
                  <a:ext cx="30163" cy="2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 name="Picture 6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62265" y="2599151"/>
                  <a:ext cx="26988"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 name="Picture 6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713053" y="2516601"/>
                  <a:ext cx="242888"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 name="Picture 6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779728" y="2600739"/>
                  <a:ext cx="395288"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 name="Picture 6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78065" y="2286414"/>
                  <a:ext cx="1582738"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 name="Freeform 65"/>
                <p:cNvSpPr>
                  <a:spLocks noEditPoints="1"/>
                </p:cNvSpPr>
                <p:nvPr/>
              </p:nvSpPr>
              <p:spPr bwMode="auto">
                <a:xfrm>
                  <a:off x="4182828" y="1348201"/>
                  <a:ext cx="1577975" cy="942975"/>
                </a:xfrm>
                <a:custGeom>
                  <a:avLst/>
                  <a:gdLst>
                    <a:gd name="T0" fmla="*/ 1254 w 1292"/>
                    <a:gd name="T1" fmla="*/ 0 h 772"/>
                    <a:gd name="T2" fmla="*/ 658 w 1292"/>
                    <a:gd name="T3" fmla="*/ 0 h 772"/>
                    <a:gd name="T4" fmla="*/ 637 w 1292"/>
                    <a:gd name="T5" fmla="*/ 0 h 772"/>
                    <a:gd name="T6" fmla="*/ 41 w 1292"/>
                    <a:gd name="T7" fmla="*/ 0 h 772"/>
                    <a:gd name="T8" fmla="*/ 0 w 1292"/>
                    <a:gd name="T9" fmla="*/ 36 h 772"/>
                    <a:gd name="T10" fmla="*/ 0 w 1292"/>
                    <a:gd name="T11" fmla="*/ 772 h 772"/>
                    <a:gd name="T12" fmla="*/ 1292 w 1292"/>
                    <a:gd name="T13" fmla="*/ 772 h 772"/>
                    <a:gd name="T14" fmla="*/ 1292 w 1292"/>
                    <a:gd name="T15" fmla="*/ 36 h 772"/>
                    <a:gd name="T16" fmla="*/ 1254 w 1292"/>
                    <a:gd name="T17" fmla="*/ 0 h 772"/>
                    <a:gd name="T18" fmla="*/ 1236 w 1292"/>
                    <a:gd name="T19" fmla="*/ 716 h 772"/>
                    <a:gd name="T20" fmla="*/ 56 w 1292"/>
                    <a:gd name="T21" fmla="*/ 716 h 772"/>
                    <a:gd name="T22" fmla="*/ 56 w 1292"/>
                    <a:gd name="T23" fmla="*/ 48 h 772"/>
                    <a:gd name="T24" fmla="*/ 1236 w 1292"/>
                    <a:gd name="T25" fmla="*/ 48 h 772"/>
                    <a:gd name="T26" fmla="*/ 1236 w 1292"/>
                    <a:gd name="T27" fmla="*/ 71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2" h="772">
                      <a:moveTo>
                        <a:pt x="1254" y="0"/>
                      </a:moveTo>
                      <a:cubicBezTo>
                        <a:pt x="658" y="0"/>
                        <a:pt x="658" y="0"/>
                        <a:pt x="658" y="0"/>
                      </a:cubicBezTo>
                      <a:cubicBezTo>
                        <a:pt x="637" y="0"/>
                        <a:pt x="637" y="0"/>
                        <a:pt x="637" y="0"/>
                      </a:cubicBezTo>
                      <a:cubicBezTo>
                        <a:pt x="41" y="0"/>
                        <a:pt x="41" y="0"/>
                        <a:pt x="41" y="0"/>
                      </a:cubicBezTo>
                      <a:cubicBezTo>
                        <a:pt x="20" y="0"/>
                        <a:pt x="0" y="15"/>
                        <a:pt x="0" y="36"/>
                      </a:cubicBezTo>
                      <a:cubicBezTo>
                        <a:pt x="0" y="772"/>
                        <a:pt x="0" y="772"/>
                        <a:pt x="0" y="772"/>
                      </a:cubicBezTo>
                      <a:cubicBezTo>
                        <a:pt x="1292" y="772"/>
                        <a:pt x="1292" y="772"/>
                        <a:pt x="1292" y="772"/>
                      </a:cubicBezTo>
                      <a:cubicBezTo>
                        <a:pt x="1292" y="36"/>
                        <a:pt x="1292" y="36"/>
                        <a:pt x="1292" y="36"/>
                      </a:cubicBezTo>
                      <a:cubicBezTo>
                        <a:pt x="1292" y="15"/>
                        <a:pt x="1275" y="0"/>
                        <a:pt x="1254" y="0"/>
                      </a:cubicBezTo>
                      <a:close/>
                      <a:moveTo>
                        <a:pt x="1236" y="716"/>
                      </a:moveTo>
                      <a:cubicBezTo>
                        <a:pt x="56" y="716"/>
                        <a:pt x="56" y="716"/>
                        <a:pt x="56" y="716"/>
                      </a:cubicBezTo>
                      <a:cubicBezTo>
                        <a:pt x="56" y="48"/>
                        <a:pt x="56" y="48"/>
                        <a:pt x="56" y="48"/>
                      </a:cubicBezTo>
                      <a:cubicBezTo>
                        <a:pt x="1236" y="48"/>
                        <a:pt x="1236" y="48"/>
                        <a:pt x="1236" y="48"/>
                      </a:cubicBezTo>
                      <a:lnTo>
                        <a:pt x="1236" y="716"/>
                      </a:lnTo>
                      <a:close/>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pic>
              <p:nvPicPr>
                <p:cNvPr id="161" name="Picture 6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78065" y="2286414"/>
                  <a:ext cx="1582738"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0" name="Rectangle 68"/>
              <p:cNvSpPr>
                <a:spLocks noChangeArrowheads="1"/>
              </p:cNvSpPr>
              <p:nvPr/>
            </p:nvSpPr>
            <p:spPr bwMode="auto">
              <a:xfrm>
                <a:off x="3364908" y="1911686"/>
                <a:ext cx="1993392" cy="1137162"/>
              </a:xfrm>
              <a:prstGeom prst="rect">
                <a:avLst/>
              </a:prstGeom>
              <a:solidFill>
                <a:schemeClr val="bg1"/>
              </a:solidFill>
              <a:ln>
                <a:noFill/>
              </a:ln>
            </p:spPr>
            <p:txBody>
              <a:bodyPr vert="horz" wrap="square" lIns="121920" tIns="60960" rIns="121920" bIns="60960" numCol="1" anchor="t" anchorCtr="0" compatLnSpc="1"/>
              <a:lstStyle/>
              <a:p>
                <a:endParaRPr lang="en-US" sz="2400"/>
              </a:p>
            </p:txBody>
          </p:sp>
        </p:grpSp>
        <p:sp>
          <p:nvSpPr>
            <p:cNvPr id="174" name="Freeform 73"/>
            <p:cNvSpPr/>
            <p:nvPr/>
          </p:nvSpPr>
          <p:spPr bwMode="auto">
            <a:xfrm>
              <a:off x="9685830" y="3979282"/>
              <a:ext cx="675236" cy="672718"/>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grpSp>
      <p:sp>
        <p:nvSpPr>
          <p:cNvPr id="176"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消费者选择</a:t>
            </a:r>
            <a:endParaRPr lang="zh-CN" altLang="en-US" b="1" dirty="0">
              <a:effectLst/>
              <a:latin typeface="微软雅黑" panose="020B0503020204020204" pitchFamily="34" charset="-122"/>
              <a:ea typeface="微软雅黑" panose="020B0503020204020204" pitchFamily="34" charset="-122"/>
            </a:endParaRPr>
          </a:p>
        </p:txBody>
      </p:sp>
      <p:sp>
        <p:nvSpPr>
          <p:cNvPr id="177"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255" name="Text Placeholder 8"/>
          <p:cNvSpPr>
            <a:spLocks noGrp="1"/>
          </p:cNvSpPr>
          <p:nvPr>
            <p:ph type="body" sz="quarter" idx="18"/>
          </p:nvPr>
        </p:nvSpPr>
        <p:spPr>
          <a:xfrm>
            <a:off x="2125852" y="2060924"/>
            <a:ext cx="899606" cy="737381"/>
          </a:xfrm>
        </p:spPr>
        <p:txBody>
          <a:bodyPr>
            <a:normAutofit lnSpcReduction="10000"/>
          </a:bodyPr>
          <a:lstStyle/>
          <a:p>
            <a:pPr algn="ctr">
              <a:lnSpc>
                <a:spcPct val="120000"/>
              </a:lnSpc>
              <a:spcBef>
                <a:spcPts val="0"/>
              </a:spcBef>
            </a:pPr>
            <a:r>
              <a:rPr lang="id-ID" dirty="0" smtClean="0">
                <a:solidFill>
                  <a:schemeClr val="bg1"/>
                </a:solidFill>
              </a:rPr>
              <a:t>122</a:t>
            </a:r>
            <a:endParaRPr lang="id-ID" dirty="0" smtClean="0">
              <a:solidFill>
                <a:schemeClr val="bg1"/>
              </a:solidFill>
            </a:endParaRPr>
          </a:p>
          <a:p>
            <a:pPr algn="ctr">
              <a:lnSpc>
                <a:spcPct val="120000"/>
              </a:lnSpc>
              <a:spcBef>
                <a:spcPts val="0"/>
              </a:spcBef>
            </a:pPr>
            <a:r>
              <a:rPr lang="zh-CN" altLang="en-US" dirty="0" smtClean="0">
                <a:solidFill>
                  <a:schemeClr val="bg1"/>
                </a:solidFill>
              </a:rPr>
              <a:t>销售</a:t>
            </a:r>
            <a:endParaRPr lang="en-AU" dirty="0">
              <a:solidFill>
                <a:schemeClr val="bg1"/>
              </a:solidFill>
            </a:endParaRPr>
          </a:p>
        </p:txBody>
      </p:sp>
      <p:sp>
        <p:nvSpPr>
          <p:cNvPr id="256" name="Text Placeholder 9"/>
          <p:cNvSpPr>
            <a:spLocks noGrp="1"/>
          </p:cNvSpPr>
          <p:nvPr>
            <p:ph type="body" sz="quarter" idx="19"/>
          </p:nvPr>
        </p:nvSpPr>
        <p:spPr>
          <a:xfrm>
            <a:off x="2074546" y="3233422"/>
            <a:ext cx="1042353" cy="690476"/>
          </a:xfrm>
        </p:spPr>
        <p:txBody>
          <a:bodyPr>
            <a:noAutofit/>
          </a:bodyPr>
          <a:lstStyle/>
          <a:p>
            <a:r>
              <a:rPr lang="zh-CN" altLang="en-US" sz="1000" dirty="0">
                <a:solidFill>
                  <a:schemeClr val="bg1"/>
                </a:solidFill>
                <a:latin typeface="微软雅黑" panose="020B0503020204020204" pitchFamily="34" charset="-122"/>
                <a:ea typeface="微软雅黑" panose="020B0503020204020204" pitchFamily="34" charset="-122"/>
              </a:rPr>
              <a:t>思翔</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创建于</a:t>
            </a:r>
            <a:r>
              <a:rPr lang="en-US" altLang="zh-CN" sz="1000" dirty="0">
                <a:solidFill>
                  <a:schemeClr val="bg1"/>
                </a:solidFill>
                <a:latin typeface="微软雅黑" panose="020B0503020204020204" pitchFamily="34" charset="-122"/>
                <a:ea typeface="微软雅黑" panose="020B0503020204020204" pitchFamily="34" charset="-122"/>
              </a:rPr>
              <a:t>2009</a:t>
            </a:r>
            <a:r>
              <a:rPr lang="zh-CN" altLang="en-US" sz="10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制作。</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295" name="Group 294"/>
          <p:cNvGrpSpPr/>
          <p:nvPr/>
        </p:nvGrpSpPr>
        <p:grpSpPr>
          <a:xfrm>
            <a:off x="1936946" y="4207302"/>
            <a:ext cx="1333331" cy="2225178"/>
            <a:chOff x="702188" y="1830784"/>
            <a:chExt cx="1333331" cy="2225178"/>
          </a:xfrm>
        </p:grpSpPr>
        <p:sp>
          <p:nvSpPr>
            <p:cNvPr id="296" name="Oval 295"/>
            <p:cNvSpPr/>
            <p:nvPr/>
          </p:nvSpPr>
          <p:spPr>
            <a:xfrm>
              <a:off x="702188" y="1830784"/>
              <a:ext cx="1323941" cy="1323941"/>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7" name="Content Placeholder 2"/>
            <p:cNvSpPr txBox="1"/>
            <p:nvPr/>
          </p:nvSpPr>
          <p:spPr>
            <a:xfrm>
              <a:off x="711578" y="2934068"/>
              <a:ext cx="1323941" cy="363628"/>
            </a:xfrm>
            <a:prstGeom prst="roundRect">
              <a:avLst/>
            </a:prstGeom>
            <a:solidFill>
              <a:schemeClr val="accent3"/>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sp>
          <p:nvSpPr>
            <p:cNvPr id="298" name="Content Placeholder 2"/>
            <p:cNvSpPr txBox="1"/>
            <p:nvPr/>
          </p:nvSpPr>
          <p:spPr>
            <a:xfrm>
              <a:off x="711578" y="3129840"/>
              <a:ext cx="1323941" cy="926122"/>
            </a:xfrm>
            <a:prstGeom prst="roundRect">
              <a:avLst/>
            </a:prstGeom>
            <a:solidFill>
              <a:schemeClr val="accent3">
                <a:lumMod val="60000"/>
                <a:lumOff val="40000"/>
              </a:schemeClr>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grpSp>
      <p:sp>
        <p:nvSpPr>
          <p:cNvPr id="299" name="Text Placeholder 8"/>
          <p:cNvSpPr>
            <a:spLocks noGrp="1"/>
          </p:cNvSpPr>
          <p:nvPr>
            <p:ph type="body" sz="quarter" idx="18"/>
          </p:nvPr>
        </p:nvSpPr>
        <p:spPr>
          <a:xfrm>
            <a:off x="2125852" y="4443443"/>
            <a:ext cx="899606" cy="737381"/>
          </a:xfrm>
        </p:spPr>
        <p:txBody>
          <a:bodyPr>
            <a:normAutofit lnSpcReduction="10000"/>
          </a:bodyPr>
          <a:lstStyle/>
          <a:p>
            <a:pPr algn="ctr">
              <a:lnSpc>
                <a:spcPct val="120000"/>
              </a:lnSpc>
              <a:spcBef>
                <a:spcPts val="0"/>
              </a:spcBef>
            </a:pPr>
            <a:r>
              <a:rPr lang="id-ID" dirty="0" smtClean="0">
                <a:solidFill>
                  <a:schemeClr val="bg1"/>
                </a:solidFill>
              </a:rPr>
              <a:t>455</a:t>
            </a:r>
            <a:endParaRPr lang="id-ID" dirty="0" smtClean="0">
              <a:solidFill>
                <a:schemeClr val="bg1"/>
              </a:solidFill>
            </a:endParaRPr>
          </a:p>
          <a:p>
            <a:pPr algn="ctr">
              <a:lnSpc>
                <a:spcPct val="120000"/>
              </a:lnSpc>
              <a:spcBef>
                <a:spcPts val="0"/>
              </a:spcBef>
            </a:pPr>
            <a:r>
              <a:rPr lang="zh-CN" altLang="en-US" dirty="0" smtClean="0">
                <a:solidFill>
                  <a:schemeClr val="bg1"/>
                </a:solidFill>
              </a:rPr>
              <a:t>销售</a:t>
            </a:r>
            <a:endParaRPr lang="en-AU" dirty="0">
              <a:solidFill>
                <a:schemeClr val="bg1"/>
              </a:solidFill>
            </a:endParaRPr>
          </a:p>
        </p:txBody>
      </p:sp>
      <p:sp>
        <p:nvSpPr>
          <p:cNvPr id="300" name="Text Placeholder 9"/>
          <p:cNvSpPr>
            <a:spLocks noGrp="1"/>
          </p:cNvSpPr>
          <p:nvPr>
            <p:ph type="body" sz="quarter" idx="19"/>
          </p:nvPr>
        </p:nvSpPr>
        <p:spPr>
          <a:xfrm>
            <a:off x="2074546" y="5615941"/>
            <a:ext cx="1042353" cy="690476"/>
          </a:xfrm>
        </p:spPr>
        <p:txBody>
          <a:bodyPr>
            <a:noAutofit/>
          </a:bodyPr>
          <a:lstStyle/>
          <a:p>
            <a:r>
              <a:rPr lang="zh-CN" altLang="en-US" sz="1000" dirty="0">
                <a:solidFill>
                  <a:schemeClr val="bg1"/>
                </a:solidFill>
                <a:latin typeface="微软雅黑" panose="020B0503020204020204" pitchFamily="34" charset="-122"/>
                <a:ea typeface="微软雅黑" panose="020B0503020204020204" pitchFamily="34" charset="-122"/>
              </a:rPr>
              <a:t>思翔</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创建于</a:t>
            </a:r>
            <a:r>
              <a:rPr lang="en-US" altLang="zh-CN" sz="1000" dirty="0">
                <a:solidFill>
                  <a:schemeClr val="bg1"/>
                </a:solidFill>
                <a:latin typeface="微软雅黑" panose="020B0503020204020204" pitchFamily="34" charset="-122"/>
                <a:ea typeface="微软雅黑" panose="020B0503020204020204" pitchFamily="34" charset="-122"/>
              </a:rPr>
              <a:t>2009</a:t>
            </a:r>
            <a:r>
              <a:rPr lang="zh-CN" altLang="en-US" sz="10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制作。</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301" name="Group 300"/>
          <p:cNvGrpSpPr/>
          <p:nvPr/>
        </p:nvGrpSpPr>
        <p:grpSpPr>
          <a:xfrm>
            <a:off x="3618606" y="1821713"/>
            <a:ext cx="1333331" cy="2225178"/>
            <a:chOff x="702188" y="1830784"/>
            <a:chExt cx="1333331" cy="2225178"/>
          </a:xfrm>
        </p:grpSpPr>
        <p:sp>
          <p:nvSpPr>
            <p:cNvPr id="302" name="Oval 301"/>
            <p:cNvSpPr/>
            <p:nvPr/>
          </p:nvSpPr>
          <p:spPr>
            <a:xfrm>
              <a:off x="702188" y="1830784"/>
              <a:ext cx="1323941" cy="1323941"/>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3" name="Content Placeholder 2"/>
            <p:cNvSpPr txBox="1"/>
            <p:nvPr/>
          </p:nvSpPr>
          <p:spPr>
            <a:xfrm>
              <a:off x="711578" y="2934068"/>
              <a:ext cx="1323941" cy="363628"/>
            </a:xfrm>
            <a:prstGeom prst="roundRect">
              <a:avLst/>
            </a:prstGeom>
            <a:solidFill>
              <a:schemeClr val="accent2"/>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sp>
          <p:nvSpPr>
            <p:cNvPr id="304" name="Content Placeholder 2"/>
            <p:cNvSpPr txBox="1"/>
            <p:nvPr/>
          </p:nvSpPr>
          <p:spPr>
            <a:xfrm>
              <a:off x="711578" y="3129840"/>
              <a:ext cx="1323941" cy="926122"/>
            </a:xfrm>
            <a:prstGeom prst="roundRect">
              <a:avLst/>
            </a:prstGeom>
            <a:solidFill>
              <a:schemeClr val="accent2">
                <a:lumMod val="60000"/>
                <a:lumOff val="40000"/>
              </a:schemeClr>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grpSp>
      <p:sp>
        <p:nvSpPr>
          <p:cNvPr id="305" name="Text Placeholder 8"/>
          <p:cNvSpPr>
            <a:spLocks noGrp="1"/>
          </p:cNvSpPr>
          <p:nvPr>
            <p:ph type="body" sz="quarter" idx="18"/>
          </p:nvPr>
        </p:nvSpPr>
        <p:spPr>
          <a:xfrm>
            <a:off x="3807512" y="2057854"/>
            <a:ext cx="899606" cy="737381"/>
          </a:xfrm>
        </p:spPr>
        <p:txBody>
          <a:bodyPr>
            <a:normAutofit lnSpcReduction="10000"/>
          </a:bodyPr>
          <a:lstStyle/>
          <a:p>
            <a:pPr algn="ctr">
              <a:lnSpc>
                <a:spcPct val="120000"/>
              </a:lnSpc>
              <a:spcBef>
                <a:spcPts val="0"/>
              </a:spcBef>
            </a:pPr>
            <a:r>
              <a:rPr lang="id-ID" dirty="0" smtClean="0">
                <a:solidFill>
                  <a:schemeClr val="bg1"/>
                </a:solidFill>
              </a:rPr>
              <a:t>233</a:t>
            </a:r>
            <a:endParaRPr lang="id-ID" dirty="0" smtClean="0">
              <a:solidFill>
                <a:schemeClr val="bg1"/>
              </a:solidFill>
            </a:endParaRPr>
          </a:p>
          <a:p>
            <a:pPr algn="ctr">
              <a:lnSpc>
                <a:spcPct val="120000"/>
              </a:lnSpc>
              <a:spcBef>
                <a:spcPts val="0"/>
              </a:spcBef>
            </a:pPr>
            <a:r>
              <a:rPr lang="zh-CN" altLang="en-US" dirty="0" smtClean="0">
                <a:solidFill>
                  <a:schemeClr val="bg1"/>
                </a:solidFill>
              </a:rPr>
              <a:t>销售</a:t>
            </a:r>
            <a:endParaRPr lang="en-AU" dirty="0">
              <a:solidFill>
                <a:schemeClr val="bg1"/>
              </a:solidFill>
            </a:endParaRPr>
          </a:p>
        </p:txBody>
      </p:sp>
      <p:sp>
        <p:nvSpPr>
          <p:cNvPr id="306" name="Text Placeholder 9"/>
          <p:cNvSpPr>
            <a:spLocks noGrp="1"/>
          </p:cNvSpPr>
          <p:nvPr>
            <p:ph type="body" sz="quarter" idx="19"/>
          </p:nvPr>
        </p:nvSpPr>
        <p:spPr>
          <a:xfrm>
            <a:off x="3756206" y="3230352"/>
            <a:ext cx="1042353" cy="690476"/>
          </a:xfrm>
        </p:spPr>
        <p:txBody>
          <a:bodyPr>
            <a:noAutofit/>
          </a:bodyPr>
          <a:lstStyle/>
          <a:p>
            <a:r>
              <a:rPr lang="zh-CN" altLang="en-US" sz="1000" dirty="0">
                <a:solidFill>
                  <a:schemeClr val="bg1"/>
                </a:solidFill>
                <a:latin typeface="微软雅黑" panose="020B0503020204020204" pitchFamily="34" charset="-122"/>
                <a:ea typeface="微软雅黑" panose="020B0503020204020204" pitchFamily="34" charset="-122"/>
              </a:rPr>
              <a:t>思翔</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创建于</a:t>
            </a:r>
            <a:r>
              <a:rPr lang="en-US" altLang="zh-CN" sz="1000" dirty="0">
                <a:solidFill>
                  <a:schemeClr val="bg1"/>
                </a:solidFill>
                <a:latin typeface="微软雅黑" panose="020B0503020204020204" pitchFamily="34" charset="-122"/>
                <a:ea typeface="微软雅黑" panose="020B0503020204020204" pitchFamily="34" charset="-122"/>
              </a:rPr>
              <a:t>2009</a:t>
            </a:r>
            <a:r>
              <a:rPr lang="zh-CN" altLang="en-US" sz="1000"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sz="1000" dirty="0">
                <a:solidFill>
                  <a:schemeClr val="bg1"/>
                </a:solidFill>
                <a:latin typeface="微软雅黑" panose="020B0503020204020204" pitchFamily="34" charset="-122"/>
                <a:ea typeface="微软雅黑" panose="020B0503020204020204" pitchFamily="34" charset="-122"/>
              </a:rPr>
              <a:t>PPT</a:t>
            </a:r>
            <a:r>
              <a:rPr lang="zh-CN" altLang="en-US" sz="1000" dirty="0">
                <a:solidFill>
                  <a:schemeClr val="bg1"/>
                </a:solidFill>
                <a:latin typeface="微软雅黑" panose="020B0503020204020204" pitchFamily="34" charset="-122"/>
                <a:ea typeface="微软雅黑" panose="020B0503020204020204" pitchFamily="34" charset="-122"/>
              </a:rPr>
              <a:t>制作。</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307" name="Group 306"/>
          <p:cNvGrpSpPr/>
          <p:nvPr/>
        </p:nvGrpSpPr>
        <p:grpSpPr>
          <a:xfrm>
            <a:off x="3603917" y="4208365"/>
            <a:ext cx="1333331" cy="2225178"/>
            <a:chOff x="702188" y="1830784"/>
            <a:chExt cx="1333331" cy="2225178"/>
          </a:xfrm>
        </p:grpSpPr>
        <p:sp>
          <p:nvSpPr>
            <p:cNvPr id="308" name="Oval 307"/>
            <p:cNvSpPr/>
            <p:nvPr/>
          </p:nvSpPr>
          <p:spPr>
            <a:xfrm>
              <a:off x="702188" y="1830784"/>
              <a:ext cx="1323941" cy="1323941"/>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9" name="Content Placeholder 2"/>
            <p:cNvSpPr txBox="1"/>
            <p:nvPr/>
          </p:nvSpPr>
          <p:spPr>
            <a:xfrm>
              <a:off x="711578" y="2934068"/>
              <a:ext cx="1323941" cy="363628"/>
            </a:xfrm>
            <a:prstGeom prst="roundRect">
              <a:avLst/>
            </a:prstGeom>
            <a:solidFill>
              <a:schemeClr val="accent4"/>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sp>
          <p:nvSpPr>
            <p:cNvPr id="310" name="Content Placeholder 2"/>
            <p:cNvSpPr txBox="1"/>
            <p:nvPr/>
          </p:nvSpPr>
          <p:spPr>
            <a:xfrm>
              <a:off x="711578" y="3129840"/>
              <a:ext cx="1323941" cy="926122"/>
            </a:xfrm>
            <a:prstGeom prst="roundRect">
              <a:avLst/>
            </a:prstGeom>
            <a:solidFill>
              <a:schemeClr val="accent4">
                <a:lumMod val="50000"/>
              </a:schemeClr>
            </a:solidFill>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US" sz="2135" dirty="0">
                <a:solidFill>
                  <a:schemeClr val="bg1">
                    <a:lumMod val="95000"/>
                  </a:schemeClr>
                </a:solidFill>
                <a:ea typeface="Open Sans" pitchFamily="34" charset="0"/>
                <a:cs typeface="Open Sans" pitchFamily="34" charset="0"/>
              </a:endParaRPr>
            </a:p>
          </p:txBody>
        </p:sp>
      </p:grpSp>
      <p:sp>
        <p:nvSpPr>
          <p:cNvPr id="311" name="Text Placeholder 8"/>
          <p:cNvSpPr>
            <a:spLocks noGrp="1"/>
          </p:cNvSpPr>
          <p:nvPr>
            <p:ph type="body" sz="quarter" idx="18"/>
          </p:nvPr>
        </p:nvSpPr>
        <p:spPr>
          <a:xfrm>
            <a:off x="3792823" y="4444506"/>
            <a:ext cx="899606" cy="737381"/>
          </a:xfrm>
        </p:spPr>
        <p:txBody>
          <a:bodyPr>
            <a:normAutofit lnSpcReduction="10000"/>
          </a:bodyPr>
          <a:lstStyle/>
          <a:p>
            <a:pPr algn="ctr">
              <a:lnSpc>
                <a:spcPct val="120000"/>
              </a:lnSpc>
              <a:spcBef>
                <a:spcPts val="0"/>
              </a:spcBef>
            </a:pPr>
            <a:r>
              <a:rPr lang="id-ID" dirty="0" smtClean="0">
                <a:solidFill>
                  <a:schemeClr val="bg1"/>
                </a:solidFill>
              </a:rPr>
              <a:t>677</a:t>
            </a:r>
            <a:endParaRPr lang="id-ID" dirty="0" smtClean="0">
              <a:solidFill>
                <a:schemeClr val="bg1"/>
              </a:solidFill>
            </a:endParaRPr>
          </a:p>
          <a:p>
            <a:pPr algn="ctr">
              <a:lnSpc>
                <a:spcPct val="120000"/>
              </a:lnSpc>
              <a:spcBef>
                <a:spcPts val="0"/>
              </a:spcBef>
            </a:pPr>
            <a:r>
              <a:rPr lang="zh-CN" altLang="en-US" dirty="0" smtClean="0">
                <a:solidFill>
                  <a:schemeClr val="bg1"/>
                </a:solidFill>
              </a:rPr>
              <a:t>销售</a:t>
            </a:r>
            <a:endParaRPr lang="en-AU" dirty="0">
              <a:solidFill>
                <a:schemeClr val="bg1"/>
              </a:solidFill>
            </a:endParaRPr>
          </a:p>
        </p:txBody>
      </p:sp>
      <p:sp>
        <p:nvSpPr>
          <p:cNvPr id="312" name="Text Placeholder 9"/>
          <p:cNvSpPr>
            <a:spLocks noGrp="1"/>
          </p:cNvSpPr>
          <p:nvPr>
            <p:ph type="body" sz="quarter" idx="19"/>
          </p:nvPr>
        </p:nvSpPr>
        <p:spPr>
          <a:xfrm>
            <a:off x="3741517" y="5617004"/>
            <a:ext cx="1042353" cy="690476"/>
          </a:xfrm>
        </p:spPr>
        <p:txBody>
          <a:bodyPr>
            <a:normAutofit fontScale="85000" lnSpcReduction="20000"/>
          </a:bodyPr>
          <a:lstStyle/>
          <a:p>
            <a:r>
              <a:rPr lang="zh-CN" altLang="en-US" dirty="0">
                <a:solidFill>
                  <a:schemeClr val="bg1"/>
                </a:solidFill>
                <a:latin typeface="微软雅黑" panose="020B0503020204020204" pitchFamily="34" charset="-122"/>
                <a:ea typeface="微软雅黑" panose="020B0503020204020204" pitchFamily="34" charset="-122"/>
              </a:rPr>
              <a:t>思翔</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创建于</a:t>
            </a:r>
            <a:r>
              <a:rPr lang="en-US" altLang="zh-CN" dirty="0">
                <a:solidFill>
                  <a:schemeClr val="bg1"/>
                </a:solidFill>
                <a:latin typeface="微软雅黑" panose="020B0503020204020204" pitchFamily="34" charset="-122"/>
                <a:ea typeface="微软雅黑" panose="020B0503020204020204" pitchFamily="34" charset="-122"/>
              </a:rPr>
              <a:t>2009</a:t>
            </a:r>
            <a:r>
              <a:rPr lang="zh-CN" altLang="en-US" dirty="0">
                <a:solidFill>
                  <a:schemeClr val="bg1"/>
                </a:solidFill>
                <a:latin typeface="微软雅黑" panose="020B0503020204020204" pitchFamily="34" charset="-122"/>
                <a:ea typeface="微软雅黑" panose="020B0503020204020204" pitchFamily="34" charset="-122"/>
              </a:rPr>
              <a:t>年。是一家以“不同于传统的</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制作。</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313" name="Straight Connector 312"/>
          <p:cNvCxnSpPr/>
          <p:nvPr/>
        </p:nvCxnSpPr>
        <p:spPr>
          <a:xfrm>
            <a:off x="6082195" y="2263711"/>
            <a:ext cx="0" cy="407097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7">
                                            <p:txEl>
                                              <p:pRg st="0" end="0"/>
                                            </p:txEl>
                                          </p:spTgt>
                                        </p:tgtEl>
                                        <p:attrNameLst>
                                          <p:attrName>style.visibility</p:attrName>
                                        </p:attrNameLst>
                                      </p:cBhvr>
                                      <p:to>
                                        <p:strVal val="visible"/>
                                      </p:to>
                                    </p:set>
                                    <p:animEffect transition="in" filter="fade">
                                      <p:cBhvr>
                                        <p:cTn id="11" dur="500"/>
                                        <p:tgtEl>
                                          <p:spTgt spid="177">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3"/>
                                        </p:tgtEl>
                                        <p:attrNameLst>
                                          <p:attrName>style.visibility</p:attrName>
                                        </p:attrNameLst>
                                      </p:cBhvr>
                                      <p:to>
                                        <p:strVal val="visible"/>
                                      </p:to>
                                    </p:set>
                                    <p:animEffect transition="in" filter="fade">
                                      <p:cBhvr>
                                        <p:cTn id="15" dur="500"/>
                                        <p:tgtEl>
                                          <p:spTgt spid="3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8"/>
                                        </p:tgtEl>
                                        <p:attrNameLst>
                                          <p:attrName>style.visibility</p:attrName>
                                        </p:attrNameLst>
                                      </p:cBhvr>
                                      <p:to>
                                        <p:strVal val="visible"/>
                                      </p:to>
                                    </p:set>
                                    <p:animEffect transition="in" filter="wipe(down)">
                                      <p:cBhvr>
                                        <p:cTn id="19" dur="500"/>
                                        <p:tgtEl>
                                          <p:spTgt spid="25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55">
                                            <p:txEl>
                                              <p:pRg st="0" end="0"/>
                                            </p:txEl>
                                          </p:spTgt>
                                        </p:tgtEl>
                                        <p:attrNameLst>
                                          <p:attrName>style.visibility</p:attrName>
                                        </p:attrNameLst>
                                      </p:cBhvr>
                                      <p:to>
                                        <p:strVal val="visible"/>
                                      </p:to>
                                    </p:set>
                                    <p:animEffect transition="in" filter="fade">
                                      <p:cBhvr>
                                        <p:cTn id="23" dur="500"/>
                                        <p:tgtEl>
                                          <p:spTgt spid="25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55">
                                            <p:txEl>
                                              <p:pRg st="1" end="1"/>
                                            </p:txEl>
                                          </p:spTgt>
                                        </p:tgtEl>
                                        <p:attrNameLst>
                                          <p:attrName>style.visibility</p:attrName>
                                        </p:attrNameLst>
                                      </p:cBhvr>
                                      <p:to>
                                        <p:strVal val="visible"/>
                                      </p:to>
                                    </p:set>
                                    <p:animEffect transition="in" filter="fade">
                                      <p:cBhvr>
                                        <p:cTn id="28" dur="500"/>
                                        <p:tgtEl>
                                          <p:spTgt spid="255">
                                            <p:txEl>
                                              <p:pRg st="1" end="1"/>
                                            </p:txEl>
                                          </p:spTgt>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56">
                                            <p:txEl>
                                              <p:pRg st="0" end="0"/>
                                            </p:txEl>
                                          </p:spTgt>
                                        </p:tgtEl>
                                        <p:attrNameLst>
                                          <p:attrName>style.visibility</p:attrName>
                                        </p:attrNameLst>
                                      </p:cBhvr>
                                      <p:to>
                                        <p:strVal val="visible"/>
                                      </p:to>
                                    </p:set>
                                    <p:animEffect transition="in" filter="fade">
                                      <p:cBhvr>
                                        <p:cTn id="32" dur="500"/>
                                        <p:tgtEl>
                                          <p:spTgt spid="256">
                                            <p:txEl>
                                              <p:pRg st="0" end="0"/>
                                            </p:txEl>
                                          </p:spTgt>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167"/>
                                        </p:tgtEl>
                                        <p:attrNameLst>
                                          <p:attrName>style.visibility</p:attrName>
                                        </p:attrNameLst>
                                      </p:cBhvr>
                                      <p:to>
                                        <p:strVal val="visible"/>
                                      </p:to>
                                    </p:set>
                                    <p:animEffect transition="in" filter="fade">
                                      <p:cBhvr>
                                        <p:cTn id="36" dur="500"/>
                                        <p:tgtEl>
                                          <p:spTgt spid="167"/>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295"/>
                                        </p:tgtEl>
                                        <p:attrNameLst>
                                          <p:attrName>style.visibility</p:attrName>
                                        </p:attrNameLst>
                                      </p:cBhvr>
                                      <p:to>
                                        <p:strVal val="visible"/>
                                      </p:to>
                                    </p:set>
                                    <p:animEffect transition="in" filter="wipe(down)">
                                      <p:cBhvr>
                                        <p:cTn id="40" dur="500"/>
                                        <p:tgtEl>
                                          <p:spTgt spid="295"/>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99">
                                            <p:txEl>
                                              <p:pRg st="0" end="0"/>
                                            </p:txEl>
                                          </p:spTgt>
                                        </p:tgtEl>
                                        <p:attrNameLst>
                                          <p:attrName>style.visibility</p:attrName>
                                        </p:attrNameLst>
                                      </p:cBhvr>
                                      <p:to>
                                        <p:strVal val="visible"/>
                                      </p:to>
                                    </p:set>
                                    <p:animEffect transition="in" filter="fade">
                                      <p:cBhvr>
                                        <p:cTn id="44" dur="500"/>
                                        <p:tgtEl>
                                          <p:spTgt spid="299">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99">
                                            <p:txEl>
                                              <p:pRg st="1" end="1"/>
                                            </p:txEl>
                                          </p:spTgt>
                                        </p:tgtEl>
                                        <p:attrNameLst>
                                          <p:attrName>style.visibility</p:attrName>
                                        </p:attrNameLst>
                                      </p:cBhvr>
                                      <p:to>
                                        <p:strVal val="visible"/>
                                      </p:to>
                                    </p:set>
                                    <p:animEffect transition="in" filter="fade">
                                      <p:cBhvr>
                                        <p:cTn id="49" dur="500"/>
                                        <p:tgtEl>
                                          <p:spTgt spid="299">
                                            <p:txEl>
                                              <p:pRg st="1" end="1"/>
                                            </p:txEl>
                                          </p:spTgt>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300">
                                            <p:txEl>
                                              <p:pRg st="0" end="0"/>
                                            </p:txEl>
                                          </p:spTgt>
                                        </p:tgtEl>
                                        <p:attrNameLst>
                                          <p:attrName>style.visibility</p:attrName>
                                        </p:attrNameLst>
                                      </p:cBhvr>
                                      <p:to>
                                        <p:strVal val="visible"/>
                                      </p:to>
                                    </p:set>
                                    <p:animEffect transition="in" filter="fade">
                                      <p:cBhvr>
                                        <p:cTn id="53" dur="500"/>
                                        <p:tgtEl>
                                          <p:spTgt spid="300">
                                            <p:txEl>
                                              <p:pRg st="0" end="0"/>
                                            </p:txEl>
                                          </p:spTgt>
                                        </p:tgtEl>
                                      </p:cBhvr>
                                    </p:animEffect>
                                  </p:childTnLst>
                                </p:cTn>
                              </p:par>
                            </p:childTnLst>
                          </p:cTn>
                        </p:par>
                        <p:par>
                          <p:cTn id="54" fill="hold">
                            <p:stCondLst>
                              <p:cond delay="1000"/>
                            </p:stCondLst>
                            <p:childTnLst>
                              <p:par>
                                <p:cTn id="55" presetID="10" presetClass="entr" presetSubtype="0" fill="hold" nodeType="afterEffect">
                                  <p:stCondLst>
                                    <p:cond delay="0"/>
                                  </p:stCondLst>
                                  <p:childTnLst>
                                    <p:set>
                                      <p:cBhvr>
                                        <p:cTn id="56" dur="1" fill="hold">
                                          <p:stCondLst>
                                            <p:cond delay="0"/>
                                          </p:stCondLst>
                                        </p:cTn>
                                        <p:tgtEl>
                                          <p:spTgt spid="166"/>
                                        </p:tgtEl>
                                        <p:attrNameLst>
                                          <p:attrName>style.visibility</p:attrName>
                                        </p:attrNameLst>
                                      </p:cBhvr>
                                      <p:to>
                                        <p:strVal val="visible"/>
                                      </p:to>
                                    </p:set>
                                    <p:animEffect transition="in" filter="fade">
                                      <p:cBhvr>
                                        <p:cTn id="57" dur="500"/>
                                        <p:tgtEl>
                                          <p:spTgt spid="166"/>
                                        </p:tgtEl>
                                      </p:cBhvr>
                                    </p:animEffect>
                                  </p:childTnLst>
                                </p:cTn>
                              </p:par>
                            </p:childTnLst>
                          </p:cTn>
                        </p:par>
                        <p:par>
                          <p:cTn id="58" fill="hold">
                            <p:stCondLst>
                              <p:cond delay="1500"/>
                            </p:stCondLst>
                            <p:childTnLst>
                              <p:par>
                                <p:cTn id="59" presetID="22" presetClass="entr" presetSubtype="4" fill="hold" nodeType="afterEffect">
                                  <p:stCondLst>
                                    <p:cond delay="0"/>
                                  </p:stCondLst>
                                  <p:childTnLst>
                                    <p:set>
                                      <p:cBhvr>
                                        <p:cTn id="60" dur="1" fill="hold">
                                          <p:stCondLst>
                                            <p:cond delay="0"/>
                                          </p:stCondLst>
                                        </p:cTn>
                                        <p:tgtEl>
                                          <p:spTgt spid="301"/>
                                        </p:tgtEl>
                                        <p:attrNameLst>
                                          <p:attrName>style.visibility</p:attrName>
                                        </p:attrNameLst>
                                      </p:cBhvr>
                                      <p:to>
                                        <p:strVal val="visible"/>
                                      </p:to>
                                    </p:set>
                                    <p:animEffect transition="in" filter="wipe(down)">
                                      <p:cBhvr>
                                        <p:cTn id="61" dur="500"/>
                                        <p:tgtEl>
                                          <p:spTgt spid="301"/>
                                        </p:tgtEl>
                                      </p:cBhvr>
                                    </p:animEffect>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305">
                                            <p:txEl>
                                              <p:pRg st="0" end="0"/>
                                            </p:txEl>
                                          </p:spTgt>
                                        </p:tgtEl>
                                        <p:attrNameLst>
                                          <p:attrName>style.visibility</p:attrName>
                                        </p:attrNameLst>
                                      </p:cBhvr>
                                      <p:to>
                                        <p:strVal val="visible"/>
                                      </p:to>
                                    </p:set>
                                    <p:animEffect transition="in" filter="fade">
                                      <p:cBhvr>
                                        <p:cTn id="65" dur="500"/>
                                        <p:tgtEl>
                                          <p:spTgt spid="305">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05">
                                            <p:txEl>
                                              <p:pRg st="1" end="1"/>
                                            </p:txEl>
                                          </p:spTgt>
                                        </p:tgtEl>
                                        <p:attrNameLst>
                                          <p:attrName>style.visibility</p:attrName>
                                        </p:attrNameLst>
                                      </p:cBhvr>
                                      <p:to>
                                        <p:strVal val="visible"/>
                                      </p:to>
                                    </p:set>
                                    <p:animEffect transition="in" filter="fade">
                                      <p:cBhvr>
                                        <p:cTn id="70" dur="500"/>
                                        <p:tgtEl>
                                          <p:spTgt spid="305">
                                            <p:txEl>
                                              <p:pRg st="1" end="1"/>
                                            </p:txEl>
                                          </p:spTgt>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306">
                                            <p:txEl>
                                              <p:pRg st="0" end="0"/>
                                            </p:txEl>
                                          </p:spTgt>
                                        </p:tgtEl>
                                        <p:attrNameLst>
                                          <p:attrName>style.visibility</p:attrName>
                                        </p:attrNameLst>
                                      </p:cBhvr>
                                      <p:to>
                                        <p:strVal val="visible"/>
                                      </p:to>
                                    </p:set>
                                    <p:animEffect transition="in" filter="fade">
                                      <p:cBhvr>
                                        <p:cTn id="74" dur="500"/>
                                        <p:tgtEl>
                                          <p:spTgt spid="306">
                                            <p:txEl>
                                              <p:pRg st="0" end="0"/>
                                            </p:txEl>
                                          </p:spTgt>
                                        </p:tgtEl>
                                      </p:cBhvr>
                                    </p:animEffect>
                                  </p:childTnLst>
                                </p:cTn>
                              </p:par>
                            </p:childTnLst>
                          </p:cTn>
                        </p:par>
                        <p:par>
                          <p:cTn id="75" fill="hold">
                            <p:stCondLst>
                              <p:cond delay="1000"/>
                            </p:stCondLst>
                            <p:childTnLst>
                              <p:par>
                                <p:cTn id="76" presetID="10" presetClass="entr" presetSubtype="0" fill="hold" nodeType="afterEffect">
                                  <p:stCondLst>
                                    <p:cond delay="0"/>
                                  </p:stCondLst>
                                  <p:childTnLst>
                                    <p:set>
                                      <p:cBhvr>
                                        <p:cTn id="77" dur="1" fill="hold">
                                          <p:stCondLst>
                                            <p:cond delay="0"/>
                                          </p:stCondLst>
                                        </p:cTn>
                                        <p:tgtEl>
                                          <p:spTgt spid="175"/>
                                        </p:tgtEl>
                                        <p:attrNameLst>
                                          <p:attrName>style.visibility</p:attrName>
                                        </p:attrNameLst>
                                      </p:cBhvr>
                                      <p:to>
                                        <p:strVal val="visible"/>
                                      </p:to>
                                    </p:set>
                                    <p:animEffect transition="in" filter="fade">
                                      <p:cBhvr>
                                        <p:cTn id="78" dur="500"/>
                                        <p:tgtEl>
                                          <p:spTgt spid="175"/>
                                        </p:tgtEl>
                                      </p:cBhvr>
                                    </p:animEffect>
                                  </p:childTnLst>
                                </p:cTn>
                              </p:par>
                            </p:childTnLst>
                          </p:cTn>
                        </p:par>
                        <p:par>
                          <p:cTn id="79" fill="hold">
                            <p:stCondLst>
                              <p:cond delay="1500"/>
                            </p:stCondLst>
                            <p:childTnLst>
                              <p:par>
                                <p:cTn id="80" presetID="22" presetClass="entr" presetSubtype="4" fill="hold" nodeType="afterEffect">
                                  <p:stCondLst>
                                    <p:cond delay="0"/>
                                  </p:stCondLst>
                                  <p:childTnLst>
                                    <p:set>
                                      <p:cBhvr>
                                        <p:cTn id="81" dur="1" fill="hold">
                                          <p:stCondLst>
                                            <p:cond delay="0"/>
                                          </p:stCondLst>
                                        </p:cTn>
                                        <p:tgtEl>
                                          <p:spTgt spid="307"/>
                                        </p:tgtEl>
                                        <p:attrNameLst>
                                          <p:attrName>style.visibility</p:attrName>
                                        </p:attrNameLst>
                                      </p:cBhvr>
                                      <p:to>
                                        <p:strVal val="visible"/>
                                      </p:to>
                                    </p:set>
                                    <p:animEffect transition="in" filter="wipe(down)">
                                      <p:cBhvr>
                                        <p:cTn id="82" dur="500"/>
                                        <p:tgtEl>
                                          <p:spTgt spid="307"/>
                                        </p:tgtEl>
                                      </p:cBhvr>
                                    </p:animEffect>
                                  </p:childTnLst>
                                </p:cTn>
                              </p:par>
                            </p:childTnLst>
                          </p:cTn>
                        </p:par>
                        <p:par>
                          <p:cTn id="83" fill="hold">
                            <p:stCondLst>
                              <p:cond delay="2000"/>
                            </p:stCondLst>
                            <p:childTnLst>
                              <p:par>
                                <p:cTn id="84" presetID="10" presetClass="entr" presetSubtype="0" fill="hold" grpId="0" nodeType="afterEffect">
                                  <p:stCondLst>
                                    <p:cond delay="0"/>
                                  </p:stCondLst>
                                  <p:childTnLst>
                                    <p:set>
                                      <p:cBhvr>
                                        <p:cTn id="85" dur="1" fill="hold">
                                          <p:stCondLst>
                                            <p:cond delay="0"/>
                                          </p:stCondLst>
                                        </p:cTn>
                                        <p:tgtEl>
                                          <p:spTgt spid="311">
                                            <p:txEl>
                                              <p:pRg st="0" end="0"/>
                                            </p:txEl>
                                          </p:spTgt>
                                        </p:tgtEl>
                                        <p:attrNameLst>
                                          <p:attrName>style.visibility</p:attrName>
                                        </p:attrNameLst>
                                      </p:cBhvr>
                                      <p:to>
                                        <p:strVal val="visible"/>
                                      </p:to>
                                    </p:set>
                                    <p:animEffect transition="in" filter="fade">
                                      <p:cBhvr>
                                        <p:cTn id="86" dur="500"/>
                                        <p:tgtEl>
                                          <p:spTgt spid="311">
                                            <p:txEl>
                                              <p:pRg st="0" end="0"/>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11">
                                            <p:txEl>
                                              <p:pRg st="1" end="1"/>
                                            </p:txEl>
                                          </p:spTgt>
                                        </p:tgtEl>
                                        <p:attrNameLst>
                                          <p:attrName>style.visibility</p:attrName>
                                        </p:attrNameLst>
                                      </p:cBhvr>
                                      <p:to>
                                        <p:strVal val="visible"/>
                                      </p:to>
                                    </p:set>
                                    <p:animEffect transition="in" filter="fade">
                                      <p:cBhvr>
                                        <p:cTn id="91" dur="500"/>
                                        <p:tgtEl>
                                          <p:spTgt spid="311">
                                            <p:txEl>
                                              <p:pRg st="1" end="1"/>
                                            </p:txEl>
                                          </p:spTgt>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12">
                                            <p:txEl>
                                              <p:pRg st="0" end="0"/>
                                            </p:txEl>
                                          </p:spTgt>
                                        </p:tgtEl>
                                        <p:attrNameLst>
                                          <p:attrName>style.visibility</p:attrName>
                                        </p:attrNameLst>
                                      </p:cBhvr>
                                      <p:to>
                                        <p:strVal val="visible"/>
                                      </p:to>
                                    </p:set>
                                    <p:animEffect transition="in" filter="fade">
                                      <p:cBhvr>
                                        <p:cTn id="95" dur="500"/>
                                        <p:tgtEl>
                                          <p:spTgt spid="312">
                                            <p:txEl>
                                              <p:pRg st="0" end="0"/>
                                            </p:txEl>
                                          </p:spTgt>
                                        </p:tgtEl>
                                      </p:cBhvr>
                                    </p:animEffect>
                                  </p:childTnLst>
                                </p:cTn>
                              </p:par>
                            </p:childTnLst>
                          </p:cTn>
                        </p:par>
                        <p:par>
                          <p:cTn id="96" fill="hold">
                            <p:stCondLst>
                              <p:cond delay="1000"/>
                            </p:stCondLst>
                            <p:childTnLst>
                              <p:par>
                                <p:cTn id="97" presetID="10" presetClass="entr" presetSubtype="0" fill="hold" nodeType="afterEffect">
                                  <p:stCondLst>
                                    <p:cond delay="0"/>
                                  </p:stCondLst>
                                  <p:childTnLst>
                                    <p:set>
                                      <p:cBhvr>
                                        <p:cTn id="98" dur="1" fill="hold">
                                          <p:stCondLst>
                                            <p:cond delay="0"/>
                                          </p:stCondLst>
                                        </p:cTn>
                                        <p:tgtEl>
                                          <p:spTgt spid="168"/>
                                        </p:tgtEl>
                                        <p:attrNameLst>
                                          <p:attrName>style.visibility</p:attrName>
                                        </p:attrNameLst>
                                      </p:cBhvr>
                                      <p:to>
                                        <p:strVal val="visible"/>
                                      </p:to>
                                    </p:set>
                                    <p:animEffect transition="in" filter="fade">
                                      <p:cBhvr>
                                        <p:cTn id="99"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build="p"/>
      <p:bldP spid="255" grpId="0" build="p"/>
      <p:bldP spid="256" grpId="0" build="p"/>
      <p:bldP spid="299" grpId="0" build="p"/>
      <p:bldP spid="300" grpId="0" build="p"/>
      <p:bldP spid="305" grpId="0" build="p"/>
      <p:bldP spid="306" grpId="0" build="p"/>
      <p:bldP spid="311" grpId="0" build="p"/>
      <p:bldP spid="31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3839289" y="2356728"/>
            <a:ext cx="3903822" cy="3883099"/>
            <a:chOff x="4144089" y="2356728"/>
            <a:chExt cx="3903822" cy="3883099"/>
          </a:xfrm>
        </p:grpSpPr>
        <p:sp>
          <p:nvSpPr>
            <p:cNvPr id="12" name="Freeform 48"/>
            <p:cNvSpPr/>
            <p:nvPr/>
          </p:nvSpPr>
          <p:spPr bwMode="auto">
            <a:xfrm rot="18900000">
              <a:off x="4539522" y="4419709"/>
              <a:ext cx="849527" cy="648300"/>
            </a:xfrm>
            <a:custGeom>
              <a:avLst/>
              <a:gdLst>
                <a:gd name="T0" fmla="*/ 0 w 971"/>
                <a:gd name="T1" fmla="*/ 74 h 741"/>
                <a:gd name="T2" fmla="*/ 653 w 971"/>
                <a:gd name="T3" fmla="*/ 0 h 741"/>
                <a:gd name="T4" fmla="*/ 971 w 971"/>
                <a:gd name="T5" fmla="*/ 384 h 741"/>
                <a:gd name="T6" fmla="*/ 403 w 971"/>
                <a:gd name="T7" fmla="*/ 741 h 741"/>
                <a:gd name="T8" fmla="*/ 133 w 971"/>
                <a:gd name="T9" fmla="*/ 566 h 741"/>
                <a:gd name="T10" fmla="*/ 0 w 971"/>
                <a:gd name="T11" fmla="*/ 74 h 741"/>
              </a:gdLst>
              <a:ahLst/>
              <a:cxnLst>
                <a:cxn ang="0">
                  <a:pos x="T0" y="T1"/>
                </a:cxn>
                <a:cxn ang="0">
                  <a:pos x="T2" y="T3"/>
                </a:cxn>
                <a:cxn ang="0">
                  <a:pos x="T4" y="T5"/>
                </a:cxn>
                <a:cxn ang="0">
                  <a:pos x="T6" y="T7"/>
                </a:cxn>
                <a:cxn ang="0">
                  <a:pos x="T8" y="T9"/>
                </a:cxn>
                <a:cxn ang="0">
                  <a:pos x="T10" y="T11"/>
                </a:cxn>
              </a:cxnLst>
              <a:rect l="0" t="0" r="r" b="b"/>
              <a:pathLst>
                <a:path w="971" h="741">
                  <a:moveTo>
                    <a:pt x="0" y="74"/>
                  </a:moveTo>
                  <a:lnTo>
                    <a:pt x="653" y="0"/>
                  </a:lnTo>
                  <a:lnTo>
                    <a:pt x="971" y="384"/>
                  </a:lnTo>
                  <a:lnTo>
                    <a:pt x="403" y="741"/>
                  </a:lnTo>
                  <a:lnTo>
                    <a:pt x="133" y="566"/>
                  </a:lnTo>
                  <a:lnTo>
                    <a:pt x="0" y="74"/>
                  </a:lnTo>
                  <a:close/>
                </a:path>
              </a:pathLst>
            </a:custGeom>
            <a:solidFill>
              <a:schemeClr val="accent2">
                <a:lumMod val="50000"/>
              </a:schemeClr>
            </a:solidFill>
            <a:ln>
              <a:solidFill>
                <a:schemeClr val="bg1"/>
              </a:solidFill>
            </a:ln>
          </p:spPr>
          <p:txBody>
            <a:bodyPr vert="horz" wrap="square" lIns="91440" tIns="45720" rIns="91440" bIns="45720" numCol="1" anchor="t" anchorCtr="0" compatLnSpc="1"/>
            <a:lstStyle/>
            <a:p>
              <a:endParaRPr lang="id-ID"/>
            </a:p>
          </p:txBody>
        </p:sp>
        <p:sp>
          <p:nvSpPr>
            <p:cNvPr id="13" name="Freeform 49"/>
            <p:cNvSpPr/>
            <p:nvPr/>
          </p:nvSpPr>
          <p:spPr bwMode="auto">
            <a:xfrm rot="18900000">
              <a:off x="4718431" y="4331402"/>
              <a:ext cx="519691" cy="343835"/>
            </a:xfrm>
            <a:custGeom>
              <a:avLst/>
              <a:gdLst>
                <a:gd name="T0" fmla="*/ 36 w 594"/>
                <a:gd name="T1" fmla="*/ 393 h 393"/>
                <a:gd name="T2" fmla="*/ 594 w 594"/>
                <a:gd name="T3" fmla="*/ 331 h 393"/>
                <a:gd name="T4" fmla="*/ 407 w 594"/>
                <a:gd name="T5" fmla="*/ 80 h 393"/>
                <a:gd name="T6" fmla="*/ 152 w 594"/>
                <a:gd name="T7" fmla="*/ 0 h 393"/>
                <a:gd name="T8" fmla="*/ 0 w 594"/>
                <a:gd name="T9" fmla="*/ 42 h 393"/>
                <a:gd name="T10" fmla="*/ 0 w 594"/>
                <a:gd name="T11" fmla="*/ 246 h 393"/>
                <a:gd name="T12" fmla="*/ 36 w 594"/>
                <a:gd name="T13" fmla="*/ 393 h 393"/>
              </a:gdLst>
              <a:ahLst/>
              <a:cxnLst>
                <a:cxn ang="0">
                  <a:pos x="T0" y="T1"/>
                </a:cxn>
                <a:cxn ang="0">
                  <a:pos x="T2" y="T3"/>
                </a:cxn>
                <a:cxn ang="0">
                  <a:pos x="T4" y="T5"/>
                </a:cxn>
                <a:cxn ang="0">
                  <a:pos x="T6" y="T7"/>
                </a:cxn>
                <a:cxn ang="0">
                  <a:pos x="T8" y="T9"/>
                </a:cxn>
                <a:cxn ang="0">
                  <a:pos x="T10" y="T11"/>
                </a:cxn>
                <a:cxn ang="0">
                  <a:pos x="T12" y="T13"/>
                </a:cxn>
              </a:cxnLst>
              <a:rect l="0" t="0" r="r" b="b"/>
              <a:pathLst>
                <a:path w="594" h="393">
                  <a:moveTo>
                    <a:pt x="36" y="393"/>
                  </a:moveTo>
                  <a:lnTo>
                    <a:pt x="594" y="331"/>
                  </a:lnTo>
                  <a:lnTo>
                    <a:pt x="407" y="80"/>
                  </a:lnTo>
                  <a:lnTo>
                    <a:pt x="152" y="0"/>
                  </a:lnTo>
                  <a:lnTo>
                    <a:pt x="0" y="42"/>
                  </a:lnTo>
                  <a:lnTo>
                    <a:pt x="0" y="246"/>
                  </a:lnTo>
                  <a:lnTo>
                    <a:pt x="36" y="393"/>
                  </a:ln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14" name="Freeform 50"/>
            <p:cNvSpPr/>
            <p:nvPr/>
          </p:nvSpPr>
          <p:spPr bwMode="auto">
            <a:xfrm rot="18900000">
              <a:off x="5177606" y="5015508"/>
              <a:ext cx="465446" cy="726166"/>
            </a:xfrm>
            <a:custGeom>
              <a:avLst/>
              <a:gdLst>
                <a:gd name="T0" fmla="*/ 55 w 225"/>
                <a:gd name="T1" fmla="*/ 351 h 351"/>
                <a:gd name="T2" fmla="*/ 210 w 225"/>
                <a:gd name="T3" fmla="*/ 304 h 351"/>
                <a:gd name="T4" fmla="*/ 225 w 225"/>
                <a:gd name="T5" fmla="*/ 70 h 351"/>
                <a:gd name="T6" fmla="*/ 163 w 225"/>
                <a:gd name="T7" fmla="*/ 0 h 351"/>
                <a:gd name="T8" fmla="*/ 36 w 225"/>
                <a:gd name="T9" fmla="*/ 84 h 351"/>
                <a:gd name="T10" fmla="*/ 0 w 225"/>
                <a:gd name="T11" fmla="*/ 200 h 351"/>
                <a:gd name="T12" fmla="*/ 55 w 225"/>
                <a:gd name="T13" fmla="*/ 351 h 351"/>
              </a:gdLst>
              <a:ahLst/>
              <a:cxnLst>
                <a:cxn ang="0">
                  <a:pos x="T0" y="T1"/>
                </a:cxn>
                <a:cxn ang="0">
                  <a:pos x="T2" y="T3"/>
                </a:cxn>
                <a:cxn ang="0">
                  <a:pos x="T4" y="T5"/>
                </a:cxn>
                <a:cxn ang="0">
                  <a:pos x="T6" y="T7"/>
                </a:cxn>
                <a:cxn ang="0">
                  <a:pos x="T8" y="T9"/>
                </a:cxn>
                <a:cxn ang="0">
                  <a:pos x="T10" y="T11"/>
                </a:cxn>
                <a:cxn ang="0">
                  <a:pos x="T12" y="T13"/>
                </a:cxn>
              </a:cxnLst>
              <a:rect l="0" t="0" r="r" b="b"/>
              <a:pathLst>
                <a:path w="225" h="351">
                  <a:moveTo>
                    <a:pt x="55" y="351"/>
                  </a:moveTo>
                  <a:cubicBezTo>
                    <a:pt x="210" y="304"/>
                    <a:pt x="210" y="304"/>
                    <a:pt x="210" y="304"/>
                  </a:cubicBezTo>
                  <a:cubicBezTo>
                    <a:pt x="225" y="70"/>
                    <a:pt x="225" y="70"/>
                    <a:pt x="225" y="70"/>
                  </a:cubicBezTo>
                  <a:cubicBezTo>
                    <a:pt x="163" y="0"/>
                    <a:pt x="163" y="0"/>
                    <a:pt x="163" y="0"/>
                  </a:cubicBezTo>
                  <a:cubicBezTo>
                    <a:pt x="163" y="0"/>
                    <a:pt x="38" y="82"/>
                    <a:pt x="36" y="84"/>
                  </a:cubicBezTo>
                  <a:cubicBezTo>
                    <a:pt x="35" y="85"/>
                    <a:pt x="0" y="200"/>
                    <a:pt x="0" y="200"/>
                  </a:cubicBezTo>
                  <a:lnTo>
                    <a:pt x="55" y="351"/>
                  </a:lnTo>
                  <a:close/>
                </a:path>
              </a:pathLst>
            </a:custGeom>
            <a:solidFill>
              <a:schemeClr val="accent2">
                <a:lumMod val="50000"/>
              </a:schemeClr>
            </a:solidFill>
            <a:ln>
              <a:solidFill>
                <a:schemeClr val="bg1"/>
              </a:solidFill>
            </a:ln>
          </p:spPr>
          <p:txBody>
            <a:bodyPr vert="horz" wrap="square" lIns="91440" tIns="45720" rIns="91440" bIns="45720" numCol="1" anchor="t" anchorCtr="0" compatLnSpc="1"/>
            <a:lstStyle/>
            <a:p>
              <a:endParaRPr lang="id-ID"/>
            </a:p>
          </p:txBody>
        </p:sp>
        <p:sp>
          <p:nvSpPr>
            <p:cNvPr id="15" name="Freeform 51"/>
            <p:cNvSpPr/>
            <p:nvPr/>
          </p:nvSpPr>
          <p:spPr bwMode="auto">
            <a:xfrm rot="18900000">
              <a:off x="5576076" y="4782825"/>
              <a:ext cx="677172" cy="494318"/>
            </a:xfrm>
            <a:custGeom>
              <a:avLst/>
              <a:gdLst>
                <a:gd name="T0" fmla="*/ 6 w 327"/>
                <a:gd name="T1" fmla="*/ 23 h 239"/>
                <a:gd name="T2" fmla="*/ 327 w 327"/>
                <a:gd name="T3" fmla="*/ 0 h 239"/>
                <a:gd name="T4" fmla="*/ 249 w 327"/>
                <a:gd name="T5" fmla="*/ 160 h 239"/>
                <a:gd name="T6" fmla="*/ 108 w 327"/>
                <a:gd name="T7" fmla="*/ 239 h 239"/>
                <a:gd name="T8" fmla="*/ 1 w 327"/>
                <a:gd name="T9" fmla="*/ 152 h 239"/>
                <a:gd name="T10" fmla="*/ 6 w 327"/>
                <a:gd name="T11" fmla="*/ 23 h 239"/>
              </a:gdLst>
              <a:ahLst/>
              <a:cxnLst>
                <a:cxn ang="0">
                  <a:pos x="T0" y="T1"/>
                </a:cxn>
                <a:cxn ang="0">
                  <a:pos x="T2" y="T3"/>
                </a:cxn>
                <a:cxn ang="0">
                  <a:pos x="T4" y="T5"/>
                </a:cxn>
                <a:cxn ang="0">
                  <a:pos x="T6" y="T7"/>
                </a:cxn>
                <a:cxn ang="0">
                  <a:pos x="T8" y="T9"/>
                </a:cxn>
                <a:cxn ang="0">
                  <a:pos x="T10" y="T11"/>
                </a:cxn>
              </a:cxnLst>
              <a:rect l="0" t="0" r="r" b="b"/>
              <a:pathLst>
                <a:path w="327" h="239">
                  <a:moveTo>
                    <a:pt x="6" y="23"/>
                  </a:moveTo>
                  <a:cubicBezTo>
                    <a:pt x="327" y="0"/>
                    <a:pt x="327" y="0"/>
                    <a:pt x="327" y="0"/>
                  </a:cubicBezTo>
                  <a:cubicBezTo>
                    <a:pt x="249" y="160"/>
                    <a:pt x="249" y="160"/>
                    <a:pt x="249" y="160"/>
                  </a:cubicBezTo>
                  <a:cubicBezTo>
                    <a:pt x="249" y="160"/>
                    <a:pt x="113" y="239"/>
                    <a:pt x="108" y="239"/>
                  </a:cubicBezTo>
                  <a:cubicBezTo>
                    <a:pt x="103" y="238"/>
                    <a:pt x="3" y="152"/>
                    <a:pt x="1" y="152"/>
                  </a:cubicBezTo>
                  <a:cubicBezTo>
                    <a:pt x="0" y="151"/>
                    <a:pt x="6" y="23"/>
                    <a:pt x="6" y="23"/>
                  </a:cubicBez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16" name="Freeform 52"/>
            <p:cNvSpPr/>
            <p:nvPr/>
          </p:nvSpPr>
          <p:spPr bwMode="auto">
            <a:xfrm rot="18900000">
              <a:off x="5139115" y="4341336"/>
              <a:ext cx="517066" cy="904646"/>
            </a:xfrm>
            <a:custGeom>
              <a:avLst/>
              <a:gdLst>
                <a:gd name="T0" fmla="*/ 94 w 591"/>
                <a:gd name="T1" fmla="*/ 1034 h 1034"/>
                <a:gd name="T2" fmla="*/ 579 w 591"/>
                <a:gd name="T3" fmla="*/ 968 h 1034"/>
                <a:gd name="T4" fmla="*/ 591 w 591"/>
                <a:gd name="T5" fmla="*/ 497 h 1034"/>
                <a:gd name="T6" fmla="*/ 402 w 591"/>
                <a:gd name="T7" fmla="*/ 24 h 1034"/>
                <a:gd name="T8" fmla="*/ 321 w 591"/>
                <a:gd name="T9" fmla="*/ 0 h 1034"/>
                <a:gd name="T10" fmla="*/ 0 w 591"/>
                <a:gd name="T11" fmla="*/ 19 h 1034"/>
                <a:gd name="T12" fmla="*/ 94 w 591"/>
                <a:gd name="T13" fmla="*/ 1034 h 1034"/>
              </a:gdLst>
              <a:ahLst/>
              <a:cxnLst>
                <a:cxn ang="0">
                  <a:pos x="T0" y="T1"/>
                </a:cxn>
                <a:cxn ang="0">
                  <a:pos x="T2" y="T3"/>
                </a:cxn>
                <a:cxn ang="0">
                  <a:pos x="T4" y="T5"/>
                </a:cxn>
                <a:cxn ang="0">
                  <a:pos x="T6" y="T7"/>
                </a:cxn>
                <a:cxn ang="0">
                  <a:pos x="T8" y="T9"/>
                </a:cxn>
                <a:cxn ang="0">
                  <a:pos x="T10" y="T11"/>
                </a:cxn>
                <a:cxn ang="0">
                  <a:pos x="T12" y="T13"/>
                </a:cxn>
              </a:cxnLst>
              <a:rect l="0" t="0" r="r" b="b"/>
              <a:pathLst>
                <a:path w="591" h="1034">
                  <a:moveTo>
                    <a:pt x="94" y="1034"/>
                  </a:moveTo>
                  <a:lnTo>
                    <a:pt x="579" y="968"/>
                  </a:lnTo>
                  <a:lnTo>
                    <a:pt x="591" y="497"/>
                  </a:lnTo>
                  <a:lnTo>
                    <a:pt x="402" y="24"/>
                  </a:lnTo>
                  <a:lnTo>
                    <a:pt x="321" y="0"/>
                  </a:lnTo>
                  <a:lnTo>
                    <a:pt x="0" y="19"/>
                  </a:lnTo>
                  <a:lnTo>
                    <a:pt x="94" y="1034"/>
                  </a:ln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p>
          </p:txBody>
        </p:sp>
        <p:sp>
          <p:nvSpPr>
            <p:cNvPr id="17" name="Freeform 53"/>
            <p:cNvSpPr/>
            <p:nvPr/>
          </p:nvSpPr>
          <p:spPr bwMode="auto">
            <a:xfrm rot="18900000">
              <a:off x="4730439" y="2768935"/>
              <a:ext cx="610680" cy="616804"/>
            </a:xfrm>
            <a:custGeom>
              <a:avLst/>
              <a:gdLst>
                <a:gd name="T0" fmla="*/ 168 w 698"/>
                <a:gd name="T1" fmla="*/ 0 h 705"/>
                <a:gd name="T2" fmla="*/ 0 w 698"/>
                <a:gd name="T3" fmla="*/ 485 h 705"/>
                <a:gd name="T4" fmla="*/ 457 w 698"/>
                <a:gd name="T5" fmla="*/ 705 h 705"/>
                <a:gd name="T6" fmla="*/ 698 w 698"/>
                <a:gd name="T7" fmla="*/ 606 h 705"/>
                <a:gd name="T8" fmla="*/ 660 w 698"/>
                <a:gd name="T9" fmla="*/ 352 h 705"/>
                <a:gd name="T10" fmla="*/ 168 w 698"/>
                <a:gd name="T11" fmla="*/ 0 h 705"/>
              </a:gdLst>
              <a:ahLst/>
              <a:cxnLst>
                <a:cxn ang="0">
                  <a:pos x="T0" y="T1"/>
                </a:cxn>
                <a:cxn ang="0">
                  <a:pos x="T2" y="T3"/>
                </a:cxn>
                <a:cxn ang="0">
                  <a:pos x="T4" y="T5"/>
                </a:cxn>
                <a:cxn ang="0">
                  <a:pos x="T6" y="T7"/>
                </a:cxn>
                <a:cxn ang="0">
                  <a:pos x="T8" y="T9"/>
                </a:cxn>
                <a:cxn ang="0">
                  <a:pos x="T10" y="T11"/>
                </a:cxn>
              </a:cxnLst>
              <a:rect l="0" t="0" r="r" b="b"/>
              <a:pathLst>
                <a:path w="698" h="705">
                  <a:moveTo>
                    <a:pt x="168" y="0"/>
                  </a:moveTo>
                  <a:lnTo>
                    <a:pt x="0" y="485"/>
                  </a:lnTo>
                  <a:lnTo>
                    <a:pt x="457" y="705"/>
                  </a:lnTo>
                  <a:lnTo>
                    <a:pt x="698" y="606"/>
                  </a:lnTo>
                  <a:lnTo>
                    <a:pt x="660" y="352"/>
                  </a:lnTo>
                  <a:lnTo>
                    <a:pt x="168" y="0"/>
                  </a:lnTo>
                  <a:close/>
                </a:path>
              </a:pathLst>
            </a:custGeom>
            <a:solidFill>
              <a:schemeClr val="accent1">
                <a:lumMod val="50000"/>
              </a:schemeClr>
            </a:solidFill>
            <a:ln>
              <a:solidFill>
                <a:schemeClr val="bg1"/>
              </a:solidFill>
            </a:ln>
          </p:spPr>
          <p:txBody>
            <a:bodyPr vert="horz" wrap="square" lIns="91440" tIns="45720" rIns="91440" bIns="45720" numCol="1" anchor="t" anchorCtr="0" compatLnSpc="1"/>
            <a:lstStyle/>
            <a:p>
              <a:endParaRPr lang="id-ID"/>
            </a:p>
          </p:txBody>
        </p:sp>
        <p:sp>
          <p:nvSpPr>
            <p:cNvPr id="18" name="Freeform 54"/>
            <p:cNvSpPr/>
            <p:nvPr/>
          </p:nvSpPr>
          <p:spPr bwMode="auto">
            <a:xfrm rot="18900000">
              <a:off x="4958060" y="3234291"/>
              <a:ext cx="453198" cy="604555"/>
            </a:xfrm>
            <a:custGeom>
              <a:avLst/>
              <a:gdLst>
                <a:gd name="T0" fmla="*/ 518 w 518"/>
                <a:gd name="T1" fmla="*/ 71 h 691"/>
                <a:gd name="T2" fmla="*/ 303 w 518"/>
                <a:gd name="T3" fmla="*/ 691 h 691"/>
                <a:gd name="T4" fmla="*/ 45 w 518"/>
                <a:gd name="T5" fmla="*/ 407 h 691"/>
                <a:gd name="T6" fmla="*/ 0 w 518"/>
                <a:gd name="T7" fmla="*/ 94 h 691"/>
                <a:gd name="T8" fmla="*/ 166 w 518"/>
                <a:gd name="T9" fmla="*/ 0 h 691"/>
                <a:gd name="T10" fmla="*/ 518 w 518"/>
                <a:gd name="T11" fmla="*/ 71 h 691"/>
              </a:gdLst>
              <a:ahLst/>
              <a:cxnLst>
                <a:cxn ang="0">
                  <a:pos x="T0" y="T1"/>
                </a:cxn>
                <a:cxn ang="0">
                  <a:pos x="T2" y="T3"/>
                </a:cxn>
                <a:cxn ang="0">
                  <a:pos x="T4" y="T5"/>
                </a:cxn>
                <a:cxn ang="0">
                  <a:pos x="T6" y="T7"/>
                </a:cxn>
                <a:cxn ang="0">
                  <a:pos x="T8" y="T9"/>
                </a:cxn>
                <a:cxn ang="0">
                  <a:pos x="T10" y="T11"/>
                </a:cxn>
              </a:cxnLst>
              <a:rect l="0" t="0" r="r" b="b"/>
              <a:pathLst>
                <a:path w="518" h="691">
                  <a:moveTo>
                    <a:pt x="518" y="71"/>
                  </a:moveTo>
                  <a:lnTo>
                    <a:pt x="303" y="691"/>
                  </a:lnTo>
                  <a:lnTo>
                    <a:pt x="45" y="407"/>
                  </a:lnTo>
                  <a:lnTo>
                    <a:pt x="0" y="94"/>
                  </a:lnTo>
                  <a:lnTo>
                    <a:pt x="166" y="0"/>
                  </a:lnTo>
                  <a:lnTo>
                    <a:pt x="518" y="71"/>
                  </a:ln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19" name="Freeform 55"/>
            <p:cNvSpPr/>
            <p:nvPr/>
          </p:nvSpPr>
          <p:spPr bwMode="auto">
            <a:xfrm rot="18900000">
              <a:off x="5468289" y="2573404"/>
              <a:ext cx="772536" cy="513566"/>
            </a:xfrm>
            <a:custGeom>
              <a:avLst/>
              <a:gdLst>
                <a:gd name="T0" fmla="*/ 883 w 883"/>
                <a:gd name="T1" fmla="*/ 78 h 587"/>
                <a:gd name="T2" fmla="*/ 665 w 883"/>
                <a:gd name="T3" fmla="*/ 587 h 587"/>
                <a:gd name="T4" fmla="*/ 137 w 883"/>
                <a:gd name="T5" fmla="*/ 411 h 587"/>
                <a:gd name="T6" fmla="*/ 0 w 883"/>
                <a:gd name="T7" fmla="*/ 142 h 587"/>
                <a:gd name="T8" fmla="*/ 279 w 883"/>
                <a:gd name="T9" fmla="*/ 0 h 587"/>
                <a:gd name="T10" fmla="*/ 883 w 883"/>
                <a:gd name="T11" fmla="*/ 78 h 587"/>
              </a:gdLst>
              <a:ahLst/>
              <a:cxnLst>
                <a:cxn ang="0">
                  <a:pos x="T0" y="T1"/>
                </a:cxn>
                <a:cxn ang="0">
                  <a:pos x="T2" y="T3"/>
                </a:cxn>
                <a:cxn ang="0">
                  <a:pos x="T4" y="T5"/>
                </a:cxn>
                <a:cxn ang="0">
                  <a:pos x="T6" y="T7"/>
                </a:cxn>
                <a:cxn ang="0">
                  <a:pos x="T8" y="T9"/>
                </a:cxn>
                <a:cxn ang="0">
                  <a:pos x="T10" y="T11"/>
                </a:cxn>
              </a:cxnLst>
              <a:rect l="0" t="0" r="r" b="b"/>
              <a:pathLst>
                <a:path w="883" h="587">
                  <a:moveTo>
                    <a:pt x="883" y="78"/>
                  </a:moveTo>
                  <a:lnTo>
                    <a:pt x="665" y="587"/>
                  </a:lnTo>
                  <a:lnTo>
                    <a:pt x="137" y="411"/>
                  </a:lnTo>
                  <a:lnTo>
                    <a:pt x="0" y="142"/>
                  </a:lnTo>
                  <a:lnTo>
                    <a:pt x="279" y="0"/>
                  </a:lnTo>
                  <a:lnTo>
                    <a:pt x="883" y="78"/>
                  </a:lnTo>
                  <a:close/>
                </a:path>
              </a:pathLst>
            </a:custGeom>
            <a:solidFill>
              <a:schemeClr val="accent1">
                <a:lumMod val="50000"/>
              </a:schemeClr>
            </a:solidFill>
            <a:ln>
              <a:solidFill>
                <a:schemeClr val="bg1"/>
              </a:solidFill>
            </a:ln>
          </p:spPr>
          <p:txBody>
            <a:bodyPr vert="horz" wrap="square" lIns="91440" tIns="45720" rIns="91440" bIns="45720" numCol="1" anchor="t" anchorCtr="0" compatLnSpc="1"/>
            <a:lstStyle/>
            <a:p>
              <a:endParaRPr lang="id-ID"/>
            </a:p>
          </p:txBody>
        </p:sp>
        <p:sp>
          <p:nvSpPr>
            <p:cNvPr id="20" name="Freeform 56"/>
            <p:cNvSpPr/>
            <p:nvPr/>
          </p:nvSpPr>
          <p:spPr bwMode="auto">
            <a:xfrm rot="18900000">
              <a:off x="5772465" y="2837899"/>
              <a:ext cx="461947" cy="523190"/>
            </a:xfrm>
            <a:custGeom>
              <a:avLst/>
              <a:gdLst>
                <a:gd name="T0" fmla="*/ 83 w 223"/>
                <a:gd name="T1" fmla="*/ 0 h 253"/>
                <a:gd name="T2" fmla="*/ 0 w 223"/>
                <a:gd name="T3" fmla="*/ 241 h 253"/>
                <a:gd name="T4" fmla="*/ 118 w 223"/>
                <a:gd name="T5" fmla="*/ 253 h 253"/>
                <a:gd name="T6" fmla="*/ 223 w 223"/>
                <a:gd name="T7" fmla="*/ 193 h 253"/>
                <a:gd name="T8" fmla="*/ 203 w 223"/>
                <a:gd name="T9" fmla="*/ 75 h 253"/>
                <a:gd name="T10" fmla="*/ 83 w 223"/>
                <a:gd name="T11" fmla="*/ 0 h 253"/>
              </a:gdLst>
              <a:ahLst/>
              <a:cxnLst>
                <a:cxn ang="0">
                  <a:pos x="T0" y="T1"/>
                </a:cxn>
                <a:cxn ang="0">
                  <a:pos x="T2" y="T3"/>
                </a:cxn>
                <a:cxn ang="0">
                  <a:pos x="T4" y="T5"/>
                </a:cxn>
                <a:cxn ang="0">
                  <a:pos x="T6" y="T7"/>
                </a:cxn>
                <a:cxn ang="0">
                  <a:pos x="T8" y="T9"/>
                </a:cxn>
                <a:cxn ang="0">
                  <a:pos x="T10" y="T11"/>
                </a:cxn>
              </a:cxnLst>
              <a:rect l="0" t="0" r="r" b="b"/>
              <a:pathLst>
                <a:path w="223" h="253">
                  <a:moveTo>
                    <a:pt x="83" y="0"/>
                  </a:moveTo>
                  <a:cubicBezTo>
                    <a:pt x="0" y="241"/>
                    <a:pt x="0" y="241"/>
                    <a:pt x="0" y="241"/>
                  </a:cubicBezTo>
                  <a:cubicBezTo>
                    <a:pt x="118" y="253"/>
                    <a:pt x="118" y="253"/>
                    <a:pt x="118" y="253"/>
                  </a:cubicBezTo>
                  <a:cubicBezTo>
                    <a:pt x="118" y="253"/>
                    <a:pt x="223" y="198"/>
                    <a:pt x="223" y="193"/>
                  </a:cubicBezTo>
                  <a:cubicBezTo>
                    <a:pt x="223" y="188"/>
                    <a:pt x="203" y="75"/>
                    <a:pt x="203" y="75"/>
                  </a:cubicBezTo>
                  <a:lnTo>
                    <a:pt x="83" y="0"/>
                  </a:ln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21" name="Freeform 57"/>
            <p:cNvSpPr/>
            <p:nvPr/>
          </p:nvSpPr>
          <p:spPr bwMode="auto">
            <a:xfrm rot="18900000">
              <a:off x="5086208" y="2941411"/>
              <a:ext cx="933518" cy="678922"/>
            </a:xfrm>
            <a:custGeom>
              <a:avLst/>
              <a:gdLst>
                <a:gd name="T0" fmla="*/ 451 w 451"/>
                <a:gd name="T1" fmla="*/ 138 h 328"/>
                <a:gd name="T2" fmla="*/ 400 w 451"/>
                <a:gd name="T3" fmla="*/ 327 h 328"/>
                <a:gd name="T4" fmla="*/ 22 w 451"/>
                <a:gd name="T5" fmla="*/ 247 h 328"/>
                <a:gd name="T6" fmla="*/ 0 w 451"/>
                <a:gd name="T7" fmla="*/ 169 h 328"/>
                <a:gd name="T8" fmla="*/ 42 w 451"/>
                <a:gd name="T9" fmla="*/ 0 h 328"/>
                <a:gd name="T10" fmla="*/ 451 w 451"/>
                <a:gd name="T11" fmla="*/ 138 h 328"/>
              </a:gdLst>
              <a:ahLst/>
              <a:cxnLst>
                <a:cxn ang="0">
                  <a:pos x="T0" y="T1"/>
                </a:cxn>
                <a:cxn ang="0">
                  <a:pos x="T2" y="T3"/>
                </a:cxn>
                <a:cxn ang="0">
                  <a:pos x="T4" y="T5"/>
                </a:cxn>
                <a:cxn ang="0">
                  <a:pos x="T6" y="T7"/>
                </a:cxn>
                <a:cxn ang="0">
                  <a:pos x="T8" y="T9"/>
                </a:cxn>
                <a:cxn ang="0">
                  <a:pos x="T10" y="T11"/>
                </a:cxn>
              </a:cxnLst>
              <a:rect l="0" t="0" r="r" b="b"/>
              <a:pathLst>
                <a:path w="451" h="328">
                  <a:moveTo>
                    <a:pt x="451" y="138"/>
                  </a:moveTo>
                  <a:cubicBezTo>
                    <a:pt x="451" y="138"/>
                    <a:pt x="395" y="328"/>
                    <a:pt x="400" y="327"/>
                  </a:cubicBezTo>
                  <a:cubicBezTo>
                    <a:pt x="405" y="326"/>
                    <a:pt x="22" y="247"/>
                    <a:pt x="22" y="247"/>
                  </a:cubicBezTo>
                  <a:cubicBezTo>
                    <a:pt x="0" y="169"/>
                    <a:pt x="0" y="169"/>
                    <a:pt x="0" y="169"/>
                  </a:cubicBezTo>
                  <a:cubicBezTo>
                    <a:pt x="42" y="0"/>
                    <a:pt x="42" y="0"/>
                    <a:pt x="42" y="0"/>
                  </a:cubicBezTo>
                  <a:lnTo>
                    <a:pt x="451" y="138"/>
                  </a:lnTo>
                  <a:close/>
                </a:path>
              </a:pathLst>
            </a:custGeom>
            <a:solidFill>
              <a:schemeClr val="accent1">
                <a:lumMod val="50000"/>
              </a:schemeClr>
            </a:solidFill>
            <a:ln>
              <a:noFill/>
            </a:ln>
          </p:spPr>
          <p:txBody>
            <a:bodyPr vert="horz" wrap="square" lIns="91440" tIns="45720" rIns="91440" bIns="45720" numCol="1" anchor="t" anchorCtr="0" compatLnSpc="1"/>
            <a:lstStyle/>
            <a:p>
              <a:endParaRPr lang="id-ID"/>
            </a:p>
          </p:txBody>
        </p:sp>
        <p:sp>
          <p:nvSpPr>
            <p:cNvPr id="22" name="Freeform 58"/>
            <p:cNvSpPr/>
            <p:nvPr/>
          </p:nvSpPr>
          <p:spPr bwMode="auto">
            <a:xfrm rot="18900000">
              <a:off x="6750399" y="4393266"/>
              <a:ext cx="833780" cy="766412"/>
            </a:xfrm>
            <a:custGeom>
              <a:avLst/>
              <a:gdLst>
                <a:gd name="T0" fmla="*/ 473 w 953"/>
                <a:gd name="T1" fmla="*/ 876 h 876"/>
                <a:gd name="T2" fmla="*/ 0 w 953"/>
                <a:gd name="T3" fmla="*/ 261 h 876"/>
                <a:gd name="T4" fmla="*/ 236 w 953"/>
                <a:gd name="T5" fmla="*/ 0 h 876"/>
                <a:gd name="T6" fmla="*/ 953 w 953"/>
                <a:gd name="T7" fmla="*/ 0 h 876"/>
                <a:gd name="T8" fmla="*/ 773 w 953"/>
                <a:gd name="T9" fmla="*/ 348 h 876"/>
                <a:gd name="T10" fmla="*/ 473 w 953"/>
                <a:gd name="T11" fmla="*/ 876 h 876"/>
              </a:gdLst>
              <a:ahLst/>
              <a:cxnLst>
                <a:cxn ang="0">
                  <a:pos x="T0" y="T1"/>
                </a:cxn>
                <a:cxn ang="0">
                  <a:pos x="T2" y="T3"/>
                </a:cxn>
                <a:cxn ang="0">
                  <a:pos x="T4" y="T5"/>
                </a:cxn>
                <a:cxn ang="0">
                  <a:pos x="T6" y="T7"/>
                </a:cxn>
                <a:cxn ang="0">
                  <a:pos x="T8" y="T9"/>
                </a:cxn>
                <a:cxn ang="0">
                  <a:pos x="T10" y="T11"/>
                </a:cxn>
              </a:cxnLst>
              <a:rect l="0" t="0" r="r" b="b"/>
              <a:pathLst>
                <a:path w="953" h="876">
                  <a:moveTo>
                    <a:pt x="473" y="876"/>
                  </a:moveTo>
                  <a:lnTo>
                    <a:pt x="0" y="261"/>
                  </a:lnTo>
                  <a:lnTo>
                    <a:pt x="236" y="0"/>
                  </a:lnTo>
                  <a:lnTo>
                    <a:pt x="953" y="0"/>
                  </a:lnTo>
                  <a:lnTo>
                    <a:pt x="773" y="348"/>
                  </a:lnTo>
                  <a:lnTo>
                    <a:pt x="473" y="876"/>
                  </a:lnTo>
                  <a:close/>
                </a:path>
              </a:pathLst>
            </a:custGeom>
            <a:solidFill>
              <a:schemeClr val="accent3">
                <a:lumMod val="75000"/>
              </a:schemeClr>
            </a:solidFill>
            <a:ln>
              <a:solidFill>
                <a:schemeClr val="bg1"/>
              </a:solidFill>
            </a:ln>
          </p:spPr>
          <p:txBody>
            <a:bodyPr vert="horz" wrap="square" lIns="91440" tIns="45720" rIns="91440" bIns="45720" numCol="1" anchor="t" anchorCtr="0" compatLnSpc="1"/>
            <a:lstStyle/>
            <a:p>
              <a:endParaRPr lang="id-ID"/>
            </a:p>
          </p:txBody>
        </p:sp>
        <p:sp>
          <p:nvSpPr>
            <p:cNvPr id="23" name="Freeform 59"/>
            <p:cNvSpPr/>
            <p:nvPr/>
          </p:nvSpPr>
          <p:spPr bwMode="auto">
            <a:xfrm rot="18900000">
              <a:off x="6169824" y="4221312"/>
              <a:ext cx="707794" cy="807533"/>
            </a:xfrm>
            <a:custGeom>
              <a:avLst/>
              <a:gdLst>
                <a:gd name="T0" fmla="*/ 342 w 342"/>
                <a:gd name="T1" fmla="*/ 309 h 390"/>
                <a:gd name="T2" fmla="*/ 112 w 342"/>
                <a:gd name="T3" fmla="*/ 0 h 390"/>
                <a:gd name="T4" fmla="*/ 2 w 342"/>
                <a:gd name="T5" fmla="*/ 198 h 390"/>
                <a:gd name="T6" fmla="*/ 102 w 342"/>
                <a:gd name="T7" fmla="*/ 340 h 390"/>
                <a:gd name="T8" fmla="*/ 252 w 342"/>
                <a:gd name="T9" fmla="*/ 390 h 390"/>
                <a:gd name="T10" fmla="*/ 342 w 342"/>
                <a:gd name="T11" fmla="*/ 309 h 390"/>
              </a:gdLst>
              <a:ahLst/>
              <a:cxnLst>
                <a:cxn ang="0">
                  <a:pos x="T0" y="T1"/>
                </a:cxn>
                <a:cxn ang="0">
                  <a:pos x="T2" y="T3"/>
                </a:cxn>
                <a:cxn ang="0">
                  <a:pos x="T4" y="T5"/>
                </a:cxn>
                <a:cxn ang="0">
                  <a:pos x="T6" y="T7"/>
                </a:cxn>
                <a:cxn ang="0">
                  <a:pos x="T8" y="T9"/>
                </a:cxn>
                <a:cxn ang="0">
                  <a:pos x="T10" y="T11"/>
                </a:cxn>
              </a:cxnLst>
              <a:rect l="0" t="0" r="r" b="b"/>
              <a:pathLst>
                <a:path w="342" h="390">
                  <a:moveTo>
                    <a:pt x="342" y="309"/>
                  </a:moveTo>
                  <a:cubicBezTo>
                    <a:pt x="112" y="0"/>
                    <a:pt x="112" y="0"/>
                    <a:pt x="112" y="0"/>
                  </a:cubicBezTo>
                  <a:cubicBezTo>
                    <a:pt x="112" y="0"/>
                    <a:pt x="0" y="185"/>
                    <a:pt x="2" y="198"/>
                  </a:cubicBezTo>
                  <a:cubicBezTo>
                    <a:pt x="4" y="211"/>
                    <a:pt x="102" y="340"/>
                    <a:pt x="102" y="340"/>
                  </a:cubicBezTo>
                  <a:cubicBezTo>
                    <a:pt x="252" y="390"/>
                    <a:pt x="252" y="390"/>
                    <a:pt x="252" y="390"/>
                  </a:cubicBezTo>
                  <a:lnTo>
                    <a:pt x="342" y="309"/>
                  </a:ln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24" name="Freeform 60"/>
            <p:cNvSpPr/>
            <p:nvPr/>
          </p:nvSpPr>
          <p:spPr bwMode="auto">
            <a:xfrm rot="18900000">
              <a:off x="6589696" y="3503330"/>
              <a:ext cx="1001760" cy="633427"/>
            </a:xfrm>
            <a:custGeom>
              <a:avLst/>
              <a:gdLst>
                <a:gd name="T0" fmla="*/ 1145 w 1145"/>
                <a:gd name="T1" fmla="*/ 648 h 724"/>
                <a:gd name="T2" fmla="*/ 722 w 1145"/>
                <a:gd name="T3" fmla="*/ 0 h 724"/>
                <a:gd name="T4" fmla="*/ 0 w 1145"/>
                <a:gd name="T5" fmla="*/ 35 h 724"/>
                <a:gd name="T6" fmla="*/ 532 w 1145"/>
                <a:gd name="T7" fmla="*/ 724 h 724"/>
                <a:gd name="T8" fmla="*/ 1145 w 1145"/>
                <a:gd name="T9" fmla="*/ 648 h 724"/>
              </a:gdLst>
              <a:ahLst/>
              <a:cxnLst>
                <a:cxn ang="0">
                  <a:pos x="T0" y="T1"/>
                </a:cxn>
                <a:cxn ang="0">
                  <a:pos x="T2" y="T3"/>
                </a:cxn>
                <a:cxn ang="0">
                  <a:pos x="T4" y="T5"/>
                </a:cxn>
                <a:cxn ang="0">
                  <a:pos x="T6" y="T7"/>
                </a:cxn>
                <a:cxn ang="0">
                  <a:pos x="T8" y="T9"/>
                </a:cxn>
              </a:cxnLst>
              <a:rect l="0" t="0" r="r" b="b"/>
              <a:pathLst>
                <a:path w="1145" h="724">
                  <a:moveTo>
                    <a:pt x="1145" y="648"/>
                  </a:moveTo>
                  <a:lnTo>
                    <a:pt x="722" y="0"/>
                  </a:lnTo>
                  <a:lnTo>
                    <a:pt x="0" y="35"/>
                  </a:lnTo>
                  <a:lnTo>
                    <a:pt x="532" y="724"/>
                  </a:lnTo>
                  <a:lnTo>
                    <a:pt x="1145" y="648"/>
                  </a:lnTo>
                  <a:close/>
                </a:path>
              </a:pathLst>
            </a:custGeom>
            <a:solidFill>
              <a:schemeClr val="accent3">
                <a:lumMod val="75000"/>
              </a:schemeClr>
            </a:solidFill>
            <a:ln>
              <a:solidFill>
                <a:schemeClr val="bg1"/>
              </a:solidFill>
            </a:ln>
          </p:spPr>
          <p:txBody>
            <a:bodyPr vert="horz" wrap="square" lIns="91440" tIns="45720" rIns="91440" bIns="45720" numCol="1" anchor="t" anchorCtr="0" compatLnSpc="1"/>
            <a:lstStyle/>
            <a:p>
              <a:endParaRPr lang="id-ID"/>
            </a:p>
          </p:txBody>
        </p:sp>
        <p:sp>
          <p:nvSpPr>
            <p:cNvPr id="25" name="Freeform 61"/>
            <p:cNvSpPr/>
            <p:nvPr/>
          </p:nvSpPr>
          <p:spPr bwMode="auto">
            <a:xfrm rot="18900000">
              <a:off x="6459675" y="3391324"/>
              <a:ext cx="754163" cy="575684"/>
            </a:xfrm>
            <a:custGeom>
              <a:avLst/>
              <a:gdLst>
                <a:gd name="T0" fmla="*/ 177 w 364"/>
                <a:gd name="T1" fmla="*/ 278 h 278"/>
                <a:gd name="T2" fmla="*/ 0 w 364"/>
                <a:gd name="T3" fmla="*/ 22 h 278"/>
                <a:gd name="T4" fmla="*/ 163 w 364"/>
                <a:gd name="T5" fmla="*/ 0 h 278"/>
                <a:gd name="T6" fmla="*/ 344 w 364"/>
                <a:gd name="T7" fmla="*/ 71 h 278"/>
                <a:gd name="T8" fmla="*/ 357 w 364"/>
                <a:gd name="T9" fmla="*/ 198 h 278"/>
                <a:gd name="T10" fmla="*/ 177 w 364"/>
                <a:gd name="T11" fmla="*/ 278 h 278"/>
              </a:gdLst>
              <a:ahLst/>
              <a:cxnLst>
                <a:cxn ang="0">
                  <a:pos x="T0" y="T1"/>
                </a:cxn>
                <a:cxn ang="0">
                  <a:pos x="T2" y="T3"/>
                </a:cxn>
                <a:cxn ang="0">
                  <a:pos x="T4" y="T5"/>
                </a:cxn>
                <a:cxn ang="0">
                  <a:pos x="T6" y="T7"/>
                </a:cxn>
                <a:cxn ang="0">
                  <a:pos x="T8" y="T9"/>
                </a:cxn>
                <a:cxn ang="0">
                  <a:pos x="T10" y="T11"/>
                </a:cxn>
              </a:cxnLst>
              <a:rect l="0" t="0" r="r" b="b"/>
              <a:pathLst>
                <a:path w="364" h="278">
                  <a:moveTo>
                    <a:pt x="177" y="278"/>
                  </a:moveTo>
                  <a:cubicBezTo>
                    <a:pt x="0" y="22"/>
                    <a:pt x="0" y="22"/>
                    <a:pt x="0" y="22"/>
                  </a:cubicBezTo>
                  <a:cubicBezTo>
                    <a:pt x="163" y="0"/>
                    <a:pt x="163" y="0"/>
                    <a:pt x="163" y="0"/>
                  </a:cubicBezTo>
                  <a:cubicBezTo>
                    <a:pt x="163" y="0"/>
                    <a:pt x="342" y="60"/>
                    <a:pt x="344" y="71"/>
                  </a:cubicBezTo>
                  <a:cubicBezTo>
                    <a:pt x="345" y="82"/>
                    <a:pt x="364" y="190"/>
                    <a:pt x="357" y="198"/>
                  </a:cubicBezTo>
                  <a:cubicBezTo>
                    <a:pt x="349" y="205"/>
                    <a:pt x="177" y="278"/>
                    <a:pt x="177" y="278"/>
                  </a:cubicBezTo>
                  <a:close/>
                </a:path>
              </a:pathLst>
            </a:custGeom>
            <a:solidFill>
              <a:schemeClr val="accent4">
                <a:lumMod val="50000"/>
              </a:schemeClr>
            </a:solidFill>
            <a:ln>
              <a:noFill/>
            </a:ln>
          </p:spPr>
          <p:txBody>
            <a:bodyPr vert="horz" wrap="square" lIns="91440" tIns="45720" rIns="91440" bIns="45720" numCol="1" anchor="t" anchorCtr="0" compatLnSpc="1"/>
            <a:lstStyle/>
            <a:p>
              <a:endParaRPr lang="id-ID"/>
            </a:p>
          </p:txBody>
        </p:sp>
        <p:sp>
          <p:nvSpPr>
            <p:cNvPr id="26" name="Freeform 62"/>
            <p:cNvSpPr/>
            <p:nvPr/>
          </p:nvSpPr>
          <p:spPr bwMode="auto">
            <a:xfrm rot="18900000">
              <a:off x="6283691" y="3749219"/>
              <a:ext cx="993886" cy="933518"/>
            </a:xfrm>
            <a:custGeom>
              <a:avLst/>
              <a:gdLst>
                <a:gd name="T0" fmla="*/ 480 w 480"/>
                <a:gd name="T1" fmla="*/ 205 h 451"/>
                <a:gd name="T2" fmla="*/ 334 w 480"/>
                <a:gd name="T3" fmla="*/ 0 h 451"/>
                <a:gd name="T4" fmla="*/ 143 w 480"/>
                <a:gd name="T5" fmla="*/ 47 h 451"/>
                <a:gd name="T6" fmla="*/ 0 w 480"/>
                <a:gd name="T7" fmla="*/ 235 h 451"/>
                <a:gd name="T8" fmla="*/ 122 w 480"/>
                <a:gd name="T9" fmla="*/ 451 h 451"/>
                <a:gd name="T10" fmla="*/ 480 w 480"/>
                <a:gd name="T11" fmla="*/ 205 h 451"/>
              </a:gdLst>
              <a:ahLst/>
              <a:cxnLst>
                <a:cxn ang="0">
                  <a:pos x="T0" y="T1"/>
                </a:cxn>
                <a:cxn ang="0">
                  <a:pos x="T2" y="T3"/>
                </a:cxn>
                <a:cxn ang="0">
                  <a:pos x="T4" y="T5"/>
                </a:cxn>
                <a:cxn ang="0">
                  <a:pos x="T6" y="T7"/>
                </a:cxn>
                <a:cxn ang="0">
                  <a:pos x="T8" y="T9"/>
                </a:cxn>
                <a:cxn ang="0">
                  <a:pos x="T10" y="T11"/>
                </a:cxn>
              </a:cxnLst>
              <a:rect l="0" t="0" r="r" b="b"/>
              <a:pathLst>
                <a:path w="480" h="451">
                  <a:moveTo>
                    <a:pt x="480" y="205"/>
                  </a:moveTo>
                  <a:cubicBezTo>
                    <a:pt x="334" y="0"/>
                    <a:pt x="334" y="0"/>
                    <a:pt x="334" y="0"/>
                  </a:cubicBezTo>
                  <a:cubicBezTo>
                    <a:pt x="143" y="47"/>
                    <a:pt x="143" y="47"/>
                    <a:pt x="143" y="47"/>
                  </a:cubicBezTo>
                  <a:cubicBezTo>
                    <a:pt x="143" y="47"/>
                    <a:pt x="0" y="226"/>
                    <a:pt x="0" y="235"/>
                  </a:cubicBezTo>
                  <a:cubicBezTo>
                    <a:pt x="0" y="245"/>
                    <a:pt x="122" y="451"/>
                    <a:pt x="122" y="451"/>
                  </a:cubicBezTo>
                  <a:lnTo>
                    <a:pt x="480" y="205"/>
                  </a:ln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27" name="Freeform 63"/>
            <p:cNvSpPr/>
            <p:nvPr/>
          </p:nvSpPr>
          <p:spPr bwMode="auto">
            <a:xfrm rot="18900000">
              <a:off x="4839087" y="3121685"/>
              <a:ext cx="1242357" cy="3118142"/>
            </a:xfrm>
            <a:custGeom>
              <a:avLst/>
              <a:gdLst>
                <a:gd name="T0" fmla="*/ 121 w 600"/>
                <a:gd name="T1" fmla="*/ 0 h 1506"/>
                <a:gd name="T2" fmla="*/ 0 w 600"/>
                <a:gd name="T3" fmla="*/ 438 h 1506"/>
                <a:gd name="T4" fmla="*/ 118 w 600"/>
                <a:gd name="T5" fmla="*/ 618 h 1506"/>
                <a:gd name="T6" fmla="*/ 119 w 600"/>
                <a:gd name="T7" fmla="*/ 615 h 1506"/>
                <a:gd name="T8" fmla="*/ 120 w 600"/>
                <a:gd name="T9" fmla="*/ 612 h 1506"/>
                <a:gd name="T10" fmla="*/ 121 w 600"/>
                <a:gd name="T11" fmla="*/ 610 h 1506"/>
                <a:gd name="T12" fmla="*/ 121 w 600"/>
                <a:gd name="T13" fmla="*/ 607 h 1506"/>
                <a:gd name="T14" fmla="*/ 151 w 600"/>
                <a:gd name="T15" fmla="*/ 544 h 1506"/>
                <a:gd name="T16" fmla="*/ 190 w 600"/>
                <a:gd name="T17" fmla="*/ 514 h 1506"/>
                <a:gd name="T18" fmla="*/ 235 w 600"/>
                <a:gd name="T19" fmla="*/ 519 h 1506"/>
                <a:gd name="T20" fmla="*/ 280 w 600"/>
                <a:gd name="T21" fmla="*/ 561 h 1506"/>
                <a:gd name="T22" fmla="*/ 316 w 600"/>
                <a:gd name="T23" fmla="*/ 636 h 1506"/>
                <a:gd name="T24" fmla="*/ 336 w 600"/>
                <a:gd name="T25" fmla="*/ 728 h 1506"/>
                <a:gd name="T26" fmla="*/ 339 w 600"/>
                <a:gd name="T27" fmla="*/ 824 h 1506"/>
                <a:gd name="T28" fmla="*/ 322 w 600"/>
                <a:gd name="T29" fmla="*/ 912 h 1506"/>
                <a:gd name="T30" fmla="*/ 290 w 600"/>
                <a:gd name="T31" fmla="*/ 973 h 1506"/>
                <a:gd name="T32" fmla="*/ 249 w 600"/>
                <a:gd name="T33" fmla="*/ 998 h 1506"/>
                <a:gd name="T34" fmla="*/ 204 w 600"/>
                <a:gd name="T35" fmla="*/ 987 h 1506"/>
                <a:gd name="T36" fmla="*/ 162 w 600"/>
                <a:gd name="T37" fmla="*/ 942 h 1506"/>
                <a:gd name="T38" fmla="*/ 160 w 600"/>
                <a:gd name="T39" fmla="*/ 939 h 1506"/>
                <a:gd name="T40" fmla="*/ 158 w 600"/>
                <a:gd name="T41" fmla="*/ 936 h 1506"/>
                <a:gd name="T42" fmla="*/ 157 w 600"/>
                <a:gd name="T43" fmla="*/ 933 h 1506"/>
                <a:gd name="T44" fmla="*/ 155 w 600"/>
                <a:gd name="T45" fmla="*/ 930 h 1506"/>
                <a:gd name="T46" fmla="*/ 88 w 600"/>
                <a:gd name="T47" fmla="*/ 1148 h 1506"/>
                <a:gd name="T48" fmla="*/ 303 w 600"/>
                <a:gd name="T49" fmla="*/ 1506 h 1506"/>
                <a:gd name="T50" fmla="*/ 600 w 600"/>
                <a:gd name="T51" fmla="*/ 655 h 1506"/>
                <a:gd name="T52" fmla="*/ 121 w 600"/>
                <a:gd name="T53" fmla="*/ 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0" h="1506">
                  <a:moveTo>
                    <a:pt x="121" y="0"/>
                  </a:moveTo>
                  <a:cubicBezTo>
                    <a:pt x="0" y="438"/>
                    <a:pt x="0" y="438"/>
                    <a:pt x="0" y="438"/>
                  </a:cubicBezTo>
                  <a:cubicBezTo>
                    <a:pt x="118" y="618"/>
                    <a:pt x="118" y="618"/>
                    <a:pt x="118" y="618"/>
                  </a:cubicBezTo>
                  <a:cubicBezTo>
                    <a:pt x="119" y="617"/>
                    <a:pt x="119" y="616"/>
                    <a:pt x="119" y="615"/>
                  </a:cubicBezTo>
                  <a:cubicBezTo>
                    <a:pt x="119" y="614"/>
                    <a:pt x="120" y="613"/>
                    <a:pt x="120" y="612"/>
                  </a:cubicBezTo>
                  <a:cubicBezTo>
                    <a:pt x="120" y="612"/>
                    <a:pt x="120" y="611"/>
                    <a:pt x="121" y="610"/>
                  </a:cubicBezTo>
                  <a:cubicBezTo>
                    <a:pt x="121" y="609"/>
                    <a:pt x="121" y="608"/>
                    <a:pt x="121" y="607"/>
                  </a:cubicBezTo>
                  <a:cubicBezTo>
                    <a:pt x="129" y="581"/>
                    <a:pt x="139" y="560"/>
                    <a:pt x="151" y="544"/>
                  </a:cubicBezTo>
                  <a:cubicBezTo>
                    <a:pt x="163" y="529"/>
                    <a:pt x="176" y="518"/>
                    <a:pt x="190" y="514"/>
                  </a:cubicBezTo>
                  <a:cubicBezTo>
                    <a:pt x="205" y="510"/>
                    <a:pt x="220" y="511"/>
                    <a:pt x="235" y="519"/>
                  </a:cubicBezTo>
                  <a:cubicBezTo>
                    <a:pt x="250" y="527"/>
                    <a:pt x="266" y="541"/>
                    <a:pt x="280" y="561"/>
                  </a:cubicBezTo>
                  <a:cubicBezTo>
                    <a:pt x="294" y="582"/>
                    <a:pt x="306" y="608"/>
                    <a:pt x="316" y="636"/>
                  </a:cubicBezTo>
                  <a:cubicBezTo>
                    <a:pt x="325" y="665"/>
                    <a:pt x="332" y="696"/>
                    <a:pt x="336" y="728"/>
                  </a:cubicBezTo>
                  <a:cubicBezTo>
                    <a:pt x="340" y="760"/>
                    <a:pt x="341" y="793"/>
                    <a:pt x="339" y="824"/>
                  </a:cubicBezTo>
                  <a:cubicBezTo>
                    <a:pt x="336" y="855"/>
                    <a:pt x="331" y="885"/>
                    <a:pt x="322" y="912"/>
                  </a:cubicBezTo>
                  <a:cubicBezTo>
                    <a:pt x="314" y="938"/>
                    <a:pt x="303" y="958"/>
                    <a:pt x="290" y="973"/>
                  </a:cubicBezTo>
                  <a:cubicBezTo>
                    <a:pt x="277" y="987"/>
                    <a:pt x="263" y="996"/>
                    <a:pt x="249" y="998"/>
                  </a:cubicBezTo>
                  <a:cubicBezTo>
                    <a:pt x="234" y="1000"/>
                    <a:pt x="219" y="997"/>
                    <a:pt x="204" y="987"/>
                  </a:cubicBezTo>
                  <a:cubicBezTo>
                    <a:pt x="189" y="978"/>
                    <a:pt x="175" y="963"/>
                    <a:pt x="162" y="942"/>
                  </a:cubicBezTo>
                  <a:cubicBezTo>
                    <a:pt x="161" y="941"/>
                    <a:pt x="160" y="940"/>
                    <a:pt x="160" y="939"/>
                  </a:cubicBezTo>
                  <a:cubicBezTo>
                    <a:pt x="159" y="938"/>
                    <a:pt x="159" y="937"/>
                    <a:pt x="158" y="936"/>
                  </a:cubicBezTo>
                  <a:cubicBezTo>
                    <a:pt x="158" y="935"/>
                    <a:pt x="157" y="934"/>
                    <a:pt x="157" y="933"/>
                  </a:cubicBezTo>
                  <a:cubicBezTo>
                    <a:pt x="156" y="932"/>
                    <a:pt x="155" y="931"/>
                    <a:pt x="155" y="930"/>
                  </a:cubicBezTo>
                  <a:cubicBezTo>
                    <a:pt x="88" y="1148"/>
                    <a:pt x="88" y="1148"/>
                    <a:pt x="88" y="1148"/>
                  </a:cubicBezTo>
                  <a:cubicBezTo>
                    <a:pt x="303" y="1506"/>
                    <a:pt x="303" y="1506"/>
                    <a:pt x="303" y="1506"/>
                  </a:cubicBezTo>
                  <a:cubicBezTo>
                    <a:pt x="600" y="655"/>
                    <a:pt x="600" y="655"/>
                    <a:pt x="600" y="655"/>
                  </a:cubicBezTo>
                  <a:cubicBezTo>
                    <a:pt x="121" y="0"/>
                    <a:pt x="121" y="0"/>
                    <a:pt x="121" y="0"/>
                  </a:cubicBezTo>
                  <a:close/>
                </a:path>
              </a:pathLst>
            </a:custGeom>
            <a:gradFill flip="none" rotWithShape="1">
              <a:gsLst>
                <a:gs pos="75000">
                  <a:schemeClr val="accent4"/>
                </a:gs>
                <a:gs pos="0">
                  <a:schemeClr val="accent4">
                    <a:lumMod val="60000"/>
                    <a:lumOff val="40000"/>
                  </a:schemeClr>
                </a:gs>
                <a:gs pos="100000">
                  <a:schemeClr val="accent4">
                    <a:lumMod val="75000"/>
                  </a:schemeClr>
                </a:gs>
              </a:gsLst>
              <a:path path="circle">
                <a:fillToRect l="100000" b="100000"/>
              </a:path>
              <a:tileRect t="-100000" r="-100000"/>
            </a:gradFill>
            <a:ln>
              <a:noFill/>
            </a:ln>
          </p:spPr>
          <p:txBody>
            <a:bodyPr vert="horz" wrap="square" lIns="91440" tIns="45720" rIns="91440" bIns="45720" numCol="1" anchor="t" anchorCtr="0" compatLnSpc="1"/>
            <a:lstStyle/>
            <a:p>
              <a:endParaRPr lang="id-ID"/>
            </a:p>
          </p:txBody>
        </p:sp>
        <p:sp>
          <p:nvSpPr>
            <p:cNvPr id="28" name="Freeform 64"/>
            <p:cNvSpPr/>
            <p:nvPr/>
          </p:nvSpPr>
          <p:spPr bwMode="auto">
            <a:xfrm rot="18900000">
              <a:off x="4691596" y="4488503"/>
              <a:ext cx="896772" cy="1386716"/>
            </a:xfrm>
            <a:custGeom>
              <a:avLst/>
              <a:gdLst>
                <a:gd name="T0" fmla="*/ 101 w 433"/>
                <a:gd name="T1" fmla="*/ 0 h 670"/>
                <a:gd name="T2" fmla="*/ 220 w 433"/>
                <a:gd name="T3" fmla="*/ 182 h 670"/>
                <a:gd name="T4" fmla="*/ 232 w 433"/>
                <a:gd name="T5" fmla="*/ 200 h 670"/>
                <a:gd name="T6" fmla="*/ 233 w 433"/>
                <a:gd name="T7" fmla="*/ 193 h 670"/>
                <a:gd name="T8" fmla="*/ 234 w 433"/>
                <a:gd name="T9" fmla="*/ 187 h 670"/>
                <a:gd name="T10" fmla="*/ 235 w 433"/>
                <a:gd name="T11" fmla="*/ 181 h 670"/>
                <a:gd name="T12" fmla="*/ 237 w 433"/>
                <a:gd name="T13" fmla="*/ 175 h 670"/>
                <a:gd name="T14" fmla="*/ 237 w 433"/>
                <a:gd name="T15" fmla="*/ 172 h 670"/>
                <a:gd name="T16" fmla="*/ 238 w 433"/>
                <a:gd name="T17" fmla="*/ 170 h 670"/>
                <a:gd name="T18" fmla="*/ 239 w 433"/>
                <a:gd name="T19" fmla="*/ 167 h 670"/>
                <a:gd name="T20" fmla="*/ 240 w 433"/>
                <a:gd name="T21" fmla="*/ 164 h 670"/>
                <a:gd name="T22" fmla="*/ 266 w 433"/>
                <a:gd name="T23" fmla="*/ 109 h 670"/>
                <a:gd name="T24" fmla="*/ 301 w 433"/>
                <a:gd name="T25" fmla="*/ 82 h 670"/>
                <a:gd name="T26" fmla="*/ 340 w 433"/>
                <a:gd name="T27" fmla="*/ 87 h 670"/>
                <a:gd name="T28" fmla="*/ 380 w 433"/>
                <a:gd name="T29" fmla="*/ 125 h 670"/>
                <a:gd name="T30" fmla="*/ 411 w 433"/>
                <a:gd name="T31" fmla="*/ 191 h 670"/>
                <a:gd name="T32" fmla="*/ 429 w 433"/>
                <a:gd name="T33" fmla="*/ 271 h 670"/>
                <a:gd name="T34" fmla="*/ 431 w 433"/>
                <a:gd name="T35" fmla="*/ 356 h 670"/>
                <a:gd name="T36" fmla="*/ 417 w 433"/>
                <a:gd name="T37" fmla="*/ 433 h 670"/>
                <a:gd name="T38" fmla="*/ 389 w 433"/>
                <a:gd name="T39" fmla="*/ 487 h 670"/>
                <a:gd name="T40" fmla="*/ 352 w 433"/>
                <a:gd name="T41" fmla="*/ 509 h 670"/>
                <a:gd name="T42" fmla="*/ 313 w 433"/>
                <a:gd name="T43" fmla="*/ 500 h 670"/>
                <a:gd name="T44" fmla="*/ 275 w 433"/>
                <a:gd name="T45" fmla="*/ 460 h 670"/>
                <a:gd name="T46" fmla="*/ 274 w 433"/>
                <a:gd name="T47" fmla="*/ 457 h 670"/>
                <a:gd name="T48" fmla="*/ 272 w 433"/>
                <a:gd name="T49" fmla="*/ 455 h 670"/>
                <a:gd name="T50" fmla="*/ 270 w 433"/>
                <a:gd name="T51" fmla="*/ 452 h 670"/>
                <a:gd name="T52" fmla="*/ 269 w 433"/>
                <a:gd name="T53" fmla="*/ 449 h 670"/>
                <a:gd name="T54" fmla="*/ 266 w 433"/>
                <a:gd name="T55" fmla="*/ 444 h 670"/>
                <a:gd name="T56" fmla="*/ 263 w 433"/>
                <a:gd name="T57" fmla="*/ 438 h 670"/>
                <a:gd name="T58" fmla="*/ 261 w 433"/>
                <a:gd name="T59" fmla="*/ 433 h 670"/>
                <a:gd name="T60" fmla="*/ 258 w 433"/>
                <a:gd name="T61" fmla="*/ 428 h 670"/>
                <a:gd name="T62" fmla="*/ 251 w 433"/>
                <a:gd name="T63" fmla="*/ 450 h 670"/>
                <a:gd name="T64" fmla="*/ 184 w 433"/>
                <a:gd name="T65" fmla="*/ 670 h 670"/>
                <a:gd name="T66" fmla="*/ 0 w 433"/>
                <a:gd name="T67" fmla="*/ 364 h 670"/>
                <a:gd name="T68" fmla="*/ 101 w 433"/>
                <a:gd name="T6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3" h="670">
                  <a:moveTo>
                    <a:pt x="101" y="0"/>
                  </a:moveTo>
                  <a:cubicBezTo>
                    <a:pt x="220" y="182"/>
                    <a:pt x="220" y="182"/>
                    <a:pt x="220" y="182"/>
                  </a:cubicBezTo>
                  <a:cubicBezTo>
                    <a:pt x="232" y="200"/>
                    <a:pt x="232" y="200"/>
                    <a:pt x="232" y="200"/>
                  </a:cubicBezTo>
                  <a:cubicBezTo>
                    <a:pt x="232" y="198"/>
                    <a:pt x="232" y="196"/>
                    <a:pt x="233" y="193"/>
                  </a:cubicBezTo>
                  <a:cubicBezTo>
                    <a:pt x="233" y="191"/>
                    <a:pt x="233" y="189"/>
                    <a:pt x="234" y="187"/>
                  </a:cubicBezTo>
                  <a:cubicBezTo>
                    <a:pt x="234" y="185"/>
                    <a:pt x="235" y="183"/>
                    <a:pt x="235" y="181"/>
                  </a:cubicBezTo>
                  <a:cubicBezTo>
                    <a:pt x="236" y="179"/>
                    <a:pt x="236" y="177"/>
                    <a:pt x="237" y="175"/>
                  </a:cubicBezTo>
                  <a:cubicBezTo>
                    <a:pt x="237" y="174"/>
                    <a:pt x="237" y="173"/>
                    <a:pt x="237" y="172"/>
                  </a:cubicBezTo>
                  <a:cubicBezTo>
                    <a:pt x="238" y="171"/>
                    <a:pt x="238" y="171"/>
                    <a:pt x="238" y="170"/>
                  </a:cubicBezTo>
                  <a:cubicBezTo>
                    <a:pt x="238" y="169"/>
                    <a:pt x="239" y="168"/>
                    <a:pt x="239" y="167"/>
                  </a:cubicBezTo>
                  <a:cubicBezTo>
                    <a:pt x="239" y="166"/>
                    <a:pt x="239" y="165"/>
                    <a:pt x="240" y="164"/>
                  </a:cubicBezTo>
                  <a:cubicBezTo>
                    <a:pt x="247" y="141"/>
                    <a:pt x="255" y="122"/>
                    <a:pt x="266" y="109"/>
                  </a:cubicBezTo>
                  <a:cubicBezTo>
                    <a:pt x="276" y="95"/>
                    <a:pt x="288" y="86"/>
                    <a:pt x="301" y="82"/>
                  </a:cubicBezTo>
                  <a:cubicBezTo>
                    <a:pt x="313" y="79"/>
                    <a:pt x="327" y="80"/>
                    <a:pt x="340" y="87"/>
                  </a:cubicBezTo>
                  <a:cubicBezTo>
                    <a:pt x="354" y="94"/>
                    <a:pt x="367" y="106"/>
                    <a:pt x="380" y="125"/>
                  </a:cubicBezTo>
                  <a:cubicBezTo>
                    <a:pt x="392" y="143"/>
                    <a:pt x="403" y="166"/>
                    <a:pt x="411" y="191"/>
                  </a:cubicBezTo>
                  <a:cubicBezTo>
                    <a:pt x="419" y="216"/>
                    <a:pt x="425" y="243"/>
                    <a:pt x="429" y="271"/>
                  </a:cubicBezTo>
                  <a:cubicBezTo>
                    <a:pt x="432" y="299"/>
                    <a:pt x="433" y="328"/>
                    <a:pt x="431" y="356"/>
                  </a:cubicBezTo>
                  <a:cubicBezTo>
                    <a:pt x="429" y="383"/>
                    <a:pt x="425" y="409"/>
                    <a:pt x="417" y="433"/>
                  </a:cubicBezTo>
                  <a:cubicBezTo>
                    <a:pt x="409" y="456"/>
                    <a:pt x="400" y="474"/>
                    <a:pt x="389" y="487"/>
                  </a:cubicBezTo>
                  <a:cubicBezTo>
                    <a:pt x="378" y="500"/>
                    <a:pt x="365" y="507"/>
                    <a:pt x="352" y="509"/>
                  </a:cubicBezTo>
                  <a:cubicBezTo>
                    <a:pt x="339" y="512"/>
                    <a:pt x="326" y="509"/>
                    <a:pt x="313" y="500"/>
                  </a:cubicBezTo>
                  <a:cubicBezTo>
                    <a:pt x="300" y="492"/>
                    <a:pt x="287" y="479"/>
                    <a:pt x="275" y="460"/>
                  </a:cubicBezTo>
                  <a:cubicBezTo>
                    <a:pt x="275" y="459"/>
                    <a:pt x="274" y="458"/>
                    <a:pt x="274" y="457"/>
                  </a:cubicBezTo>
                  <a:cubicBezTo>
                    <a:pt x="273" y="456"/>
                    <a:pt x="272" y="455"/>
                    <a:pt x="272" y="455"/>
                  </a:cubicBezTo>
                  <a:cubicBezTo>
                    <a:pt x="271" y="454"/>
                    <a:pt x="271" y="453"/>
                    <a:pt x="270" y="452"/>
                  </a:cubicBezTo>
                  <a:cubicBezTo>
                    <a:pt x="270" y="451"/>
                    <a:pt x="269" y="450"/>
                    <a:pt x="269" y="449"/>
                  </a:cubicBezTo>
                  <a:cubicBezTo>
                    <a:pt x="268" y="447"/>
                    <a:pt x="267" y="445"/>
                    <a:pt x="266" y="444"/>
                  </a:cubicBezTo>
                  <a:cubicBezTo>
                    <a:pt x="265" y="442"/>
                    <a:pt x="264" y="440"/>
                    <a:pt x="263" y="438"/>
                  </a:cubicBezTo>
                  <a:cubicBezTo>
                    <a:pt x="262" y="437"/>
                    <a:pt x="261" y="435"/>
                    <a:pt x="261" y="433"/>
                  </a:cubicBezTo>
                  <a:cubicBezTo>
                    <a:pt x="260" y="431"/>
                    <a:pt x="259" y="429"/>
                    <a:pt x="258" y="428"/>
                  </a:cubicBezTo>
                  <a:cubicBezTo>
                    <a:pt x="251" y="450"/>
                    <a:pt x="251" y="450"/>
                    <a:pt x="251" y="450"/>
                  </a:cubicBezTo>
                  <a:cubicBezTo>
                    <a:pt x="184" y="670"/>
                    <a:pt x="184" y="670"/>
                    <a:pt x="184" y="670"/>
                  </a:cubicBezTo>
                  <a:cubicBezTo>
                    <a:pt x="0" y="364"/>
                    <a:pt x="0" y="364"/>
                    <a:pt x="0" y="364"/>
                  </a:cubicBezTo>
                  <a:lnTo>
                    <a:pt x="101" y="0"/>
                  </a:lnTo>
                  <a:close/>
                </a:path>
              </a:pathLst>
            </a:custGeom>
            <a:gradFill>
              <a:gsLst>
                <a:gs pos="51000">
                  <a:schemeClr val="accent2">
                    <a:lumMod val="40000"/>
                    <a:lumOff val="60000"/>
                  </a:schemeClr>
                </a:gs>
                <a:gs pos="0">
                  <a:schemeClr val="accent6">
                    <a:lumMod val="20000"/>
                    <a:lumOff val="80000"/>
                  </a:schemeClr>
                </a:gs>
                <a:gs pos="100000">
                  <a:schemeClr val="accent6"/>
                </a:gs>
              </a:gsLst>
              <a:lin ang="2700000" scaled="1"/>
            </a:gradFill>
            <a:ln>
              <a:solidFill>
                <a:schemeClr val="bg1"/>
              </a:solidFill>
            </a:ln>
          </p:spPr>
          <p:txBody>
            <a:bodyPr vert="horz" wrap="square" lIns="91440" tIns="45720" rIns="91440" bIns="45720" numCol="1" anchor="t" anchorCtr="0" compatLnSpc="1"/>
            <a:lstStyle/>
            <a:p>
              <a:endParaRPr lang="id-ID"/>
            </a:p>
          </p:txBody>
        </p:sp>
        <p:sp>
          <p:nvSpPr>
            <p:cNvPr id="29" name="Freeform 65"/>
            <p:cNvSpPr/>
            <p:nvPr/>
          </p:nvSpPr>
          <p:spPr bwMode="auto">
            <a:xfrm rot="18900000">
              <a:off x="4709046" y="4529103"/>
              <a:ext cx="860901" cy="1304475"/>
            </a:xfrm>
            <a:custGeom>
              <a:avLst/>
              <a:gdLst>
                <a:gd name="T0" fmla="*/ 0 w 416"/>
                <a:gd name="T1" fmla="*/ 343 h 630"/>
                <a:gd name="T2" fmla="*/ 95 w 416"/>
                <a:gd name="T3" fmla="*/ 0 h 630"/>
                <a:gd name="T4" fmla="*/ 227 w 416"/>
                <a:gd name="T5" fmla="*/ 202 h 630"/>
                <a:gd name="T6" fmla="*/ 231 w 416"/>
                <a:gd name="T7" fmla="*/ 181 h 630"/>
                <a:gd name="T8" fmla="*/ 232 w 416"/>
                <a:gd name="T9" fmla="*/ 175 h 630"/>
                <a:gd name="T10" fmla="*/ 233 w 416"/>
                <a:gd name="T11" fmla="*/ 169 h 630"/>
                <a:gd name="T12" fmla="*/ 234 w 416"/>
                <a:gd name="T13" fmla="*/ 163 h 630"/>
                <a:gd name="T14" fmla="*/ 237 w 416"/>
                <a:gd name="T15" fmla="*/ 153 h 630"/>
                <a:gd name="T16" fmla="*/ 238 w 416"/>
                <a:gd name="T17" fmla="*/ 149 h 630"/>
                <a:gd name="T18" fmla="*/ 238 w 416"/>
                <a:gd name="T19" fmla="*/ 146 h 630"/>
                <a:gd name="T20" fmla="*/ 263 w 416"/>
                <a:gd name="T21" fmla="*/ 94 h 630"/>
                <a:gd name="T22" fmla="*/ 294 w 416"/>
                <a:gd name="T23" fmla="*/ 70 h 630"/>
                <a:gd name="T24" fmla="*/ 306 w 416"/>
                <a:gd name="T25" fmla="*/ 68 h 630"/>
                <a:gd name="T26" fmla="*/ 327 w 416"/>
                <a:gd name="T27" fmla="*/ 74 h 630"/>
                <a:gd name="T28" fmla="*/ 364 w 416"/>
                <a:gd name="T29" fmla="*/ 109 h 630"/>
                <a:gd name="T30" fmla="*/ 394 w 416"/>
                <a:gd name="T31" fmla="*/ 173 h 630"/>
                <a:gd name="T32" fmla="*/ 412 w 416"/>
                <a:gd name="T33" fmla="*/ 252 h 630"/>
                <a:gd name="T34" fmla="*/ 414 w 416"/>
                <a:gd name="T35" fmla="*/ 335 h 630"/>
                <a:gd name="T36" fmla="*/ 400 w 416"/>
                <a:gd name="T37" fmla="*/ 410 h 630"/>
                <a:gd name="T38" fmla="*/ 373 w 416"/>
                <a:gd name="T39" fmla="*/ 462 h 630"/>
                <a:gd name="T40" fmla="*/ 342 w 416"/>
                <a:gd name="T41" fmla="*/ 481 h 630"/>
                <a:gd name="T42" fmla="*/ 335 w 416"/>
                <a:gd name="T43" fmla="*/ 482 h 630"/>
                <a:gd name="T44" fmla="*/ 308 w 416"/>
                <a:gd name="T45" fmla="*/ 474 h 630"/>
                <a:gd name="T46" fmla="*/ 273 w 416"/>
                <a:gd name="T47" fmla="*/ 436 h 630"/>
                <a:gd name="T48" fmla="*/ 271 w 416"/>
                <a:gd name="T49" fmla="*/ 433 h 630"/>
                <a:gd name="T50" fmla="*/ 268 w 416"/>
                <a:gd name="T51" fmla="*/ 428 h 630"/>
                <a:gd name="T52" fmla="*/ 267 w 416"/>
                <a:gd name="T53" fmla="*/ 425 h 630"/>
                <a:gd name="T54" fmla="*/ 264 w 416"/>
                <a:gd name="T55" fmla="*/ 420 h 630"/>
                <a:gd name="T56" fmla="*/ 262 w 416"/>
                <a:gd name="T57" fmla="*/ 416 h 630"/>
                <a:gd name="T58" fmla="*/ 259 w 416"/>
                <a:gd name="T59" fmla="*/ 410 h 630"/>
                <a:gd name="T60" fmla="*/ 257 w 416"/>
                <a:gd name="T61" fmla="*/ 404 h 630"/>
                <a:gd name="T62" fmla="*/ 248 w 416"/>
                <a:gd name="T63" fmla="*/ 384 h 630"/>
                <a:gd name="T64" fmla="*/ 172 w 416"/>
                <a:gd name="T65" fmla="*/ 630 h 630"/>
                <a:gd name="T66" fmla="*/ 0 w 416"/>
                <a:gd name="T67" fmla="*/ 343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6" h="630">
                  <a:moveTo>
                    <a:pt x="0" y="343"/>
                  </a:moveTo>
                  <a:cubicBezTo>
                    <a:pt x="95" y="0"/>
                    <a:pt x="95" y="0"/>
                    <a:pt x="95" y="0"/>
                  </a:cubicBezTo>
                  <a:cubicBezTo>
                    <a:pt x="227" y="202"/>
                    <a:pt x="227" y="202"/>
                    <a:pt x="227" y="202"/>
                  </a:cubicBezTo>
                  <a:cubicBezTo>
                    <a:pt x="231" y="181"/>
                    <a:pt x="231" y="181"/>
                    <a:pt x="231" y="181"/>
                  </a:cubicBezTo>
                  <a:cubicBezTo>
                    <a:pt x="231" y="179"/>
                    <a:pt x="231" y="177"/>
                    <a:pt x="232" y="175"/>
                  </a:cubicBezTo>
                  <a:cubicBezTo>
                    <a:pt x="232" y="173"/>
                    <a:pt x="232" y="171"/>
                    <a:pt x="233" y="169"/>
                  </a:cubicBezTo>
                  <a:cubicBezTo>
                    <a:pt x="233" y="167"/>
                    <a:pt x="234" y="165"/>
                    <a:pt x="234" y="163"/>
                  </a:cubicBezTo>
                  <a:cubicBezTo>
                    <a:pt x="235" y="161"/>
                    <a:pt x="237" y="153"/>
                    <a:pt x="237" y="153"/>
                  </a:cubicBezTo>
                  <a:cubicBezTo>
                    <a:pt x="238" y="149"/>
                    <a:pt x="238" y="149"/>
                    <a:pt x="238" y="149"/>
                  </a:cubicBezTo>
                  <a:cubicBezTo>
                    <a:pt x="238" y="146"/>
                    <a:pt x="238" y="146"/>
                    <a:pt x="238" y="146"/>
                  </a:cubicBezTo>
                  <a:cubicBezTo>
                    <a:pt x="245" y="125"/>
                    <a:pt x="253" y="107"/>
                    <a:pt x="263" y="94"/>
                  </a:cubicBezTo>
                  <a:cubicBezTo>
                    <a:pt x="273" y="81"/>
                    <a:pt x="283" y="73"/>
                    <a:pt x="294" y="70"/>
                  </a:cubicBezTo>
                  <a:cubicBezTo>
                    <a:pt x="298" y="69"/>
                    <a:pt x="302" y="68"/>
                    <a:pt x="306" y="68"/>
                  </a:cubicBezTo>
                  <a:cubicBezTo>
                    <a:pt x="313" y="68"/>
                    <a:pt x="320" y="70"/>
                    <a:pt x="327" y="74"/>
                  </a:cubicBezTo>
                  <a:cubicBezTo>
                    <a:pt x="340" y="81"/>
                    <a:pt x="352" y="92"/>
                    <a:pt x="364" y="109"/>
                  </a:cubicBezTo>
                  <a:cubicBezTo>
                    <a:pt x="376" y="127"/>
                    <a:pt x="386" y="148"/>
                    <a:pt x="394" y="173"/>
                  </a:cubicBezTo>
                  <a:cubicBezTo>
                    <a:pt x="402" y="198"/>
                    <a:pt x="408" y="224"/>
                    <a:pt x="412" y="252"/>
                  </a:cubicBezTo>
                  <a:cubicBezTo>
                    <a:pt x="415" y="280"/>
                    <a:pt x="416" y="308"/>
                    <a:pt x="414" y="335"/>
                  </a:cubicBezTo>
                  <a:cubicBezTo>
                    <a:pt x="412" y="363"/>
                    <a:pt x="408" y="388"/>
                    <a:pt x="400" y="410"/>
                  </a:cubicBezTo>
                  <a:cubicBezTo>
                    <a:pt x="393" y="432"/>
                    <a:pt x="384" y="449"/>
                    <a:pt x="373" y="462"/>
                  </a:cubicBezTo>
                  <a:cubicBezTo>
                    <a:pt x="364" y="473"/>
                    <a:pt x="353" y="479"/>
                    <a:pt x="342" y="481"/>
                  </a:cubicBezTo>
                  <a:cubicBezTo>
                    <a:pt x="340" y="482"/>
                    <a:pt x="337" y="482"/>
                    <a:pt x="335" y="482"/>
                  </a:cubicBezTo>
                  <a:cubicBezTo>
                    <a:pt x="326" y="482"/>
                    <a:pt x="317" y="479"/>
                    <a:pt x="308" y="474"/>
                  </a:cubicBezTo>
                  <a:cubicBezTo>
                    <a:pt x="296" y="466"/>
                    <a:pt x="284" y="453"/>
                    <a:pt x="273" y="436"/>
                  </a:cubicBezTo>
                  <a:cubicBezTo>
                    <a:pt x="271" y="433"/>
                    <a:pt x="271" y="433"/>
                    <a:pt x="271" y="433"/>
                  </a:cubicBezTo>
                  <a:cubicBezTo>
                    <a:pt x="268" y="428"/>
                    <a:pt x="268" y="428"/>
                    <a:pt x="268" y="428"/>
                  </a:cubicBezTo>
                  <a:cubicBezTo>
                    <a:pt x="268" y="427"/>
                    <a:pt x="267" y="426"/>
                    <a:pt x="267" y="425"/>
                  </a:cubicBezTo>
                  <a:cubicBezTo>
                    <a:pt x="266" y="423"/>
                    <a:pt x="265" y="422"/>
                    <a:pt x="264" y="420"/>
                  </a:cubicBezTo>
                  <a:cubicBezTo>
                    <a:pt x="263" y="418"/>
                    <a:pt x="263" y="417"/>
                    <a:pt x="262" y="416"/>
                  </a:cubicBezTo>
                  <a:cubicBezTo>
                    <a:pt x="262" y="416"/>
                    <a:pt x="260" y="411"/>
                    <a:pt x="259" y="410"/>
                  </a:cubicBezTo>
                  <a:cubicBezTo>
                    <a:pt x="258" y="408"/>
                    <a:pt x="257" y="406"/>
                    <a:pt x="257" y="404"/>
                  </a:cubicBezTo>
                  <a:cubicBezTo>
                    <a:pt x="248" y="384"/>
                    <a:pt x="248" y="384"/>
                    <a:pt x="248" y="384"/>
                  </a:cubicBezTo>
                  <a:cubicBezTo>
                    <a:pt x="172" y="630"/>
                    <a:pt x="172" y="630"/>
                    <a:pt x="172" y="630"/>
                  </a:cubicBezTo>
                  <a:lnTo>
                    <a:pt x="0" y="343"/>
                  </a:lnTo>
                  <a:close/>
                </a:path>
              </a:pathLst>
            </a:custGeom>
            <a:solidFill>
              <a:schemeClr val="accent2"/>
            </a:solidFill>
            <a:ln>
              <a:solidFill>
                <a:schemeClr val="bg1"/>
              </a:solidFill>
            </a:ln>
          </p:spPr>
          <p:txBody>
            <a:bodyPr vert="horz" wrap="square" lIns="91440" tIns="45720" rIns="91440" bIns="45720" numCol="1" anchor="t" anchorCtr="0" compatLnSpc="1"/>
            <a:lstStyle/>
            <a:p>
              <a:endParaRPr lang="id-ID"/>
            </a:p>
          </p:txBody>
        </p:sp>
        <p:sp>
          <p:nvSpPr>
            <p:cNvPr id="30" name="Freeform 66"/>
            <p:cNvSpPr/>
            <p:nvPr/>
          </p:nvSpPr>
          <p:spPr bwMode="auto">
            <a:xfrm rot="18900000">
              <a:off x="4144089" y="2599658"/>
              <a:ext cx="2906416" cy="1372717"/>
            </a:xfrm>
            <a:custGeom>
              <a:avLst/>
              <a:gdLst>
                <a:gd name="T0" fmla="*/ 455 w 1404"/>
                <a:gd name="T1" fmla="*/ 0 h 663"/>
                <a:gd name="T2" fmla="*/ 0 w 1404"/>
                <a:gd name="T3" fmla="*/ 8 h 663"/>
                <a:gd name="T4" fmla="*/ 479 w 1404"/>
                <a:gd name="T5" fmla="*/ 663 h 663"/>
                <a:gd name="T6" fmla="*/ 1404 w 1404"/>
                <a:gd name="T7" fmla="*/ 587 h 663"/>
                <a:gd name="T8" fmla="*/ 1120 w 1404"/>
                <a:gd name="T9" fmla="*/ 269 h 663"/>
                <a:gd name="T10" fmla="*/ 876 w 1404"/>
                <a:gd name="T11" fmla="*/ 280 h 663"/>
                <a:gd name="T12" fmla="*/ 877 w 1404"/>
                <a:gd name="T13" fmla="*/ 282 h 663"/>
                <a:gd name="T14" fmla="*/ 879 w 1404"/>
                <a:gd name="T15" fmla="*/ 284 h 663"/>
                <a:gd name="T16" fmla="*/ 881 w 1404"/>
                <a:gd name="T17" fmla="*/ 286 h 663"/>
                <a:gd name="T18" fmla="*/ 883 w 1404"/>
                <a:gd name="T19" fmla="*/ 289 h 663"/>
                <a:gd name="T20" fmla="*/ 913 w 1404"/>
                <a:gd name="T21" fmla="*/ 344 h 663"/>
                <a:gd name="T22" fmla="*/ 909 w 1404"/>
                <a:gd name="T23" fmla="*/ 391 h 663"/>
                <a:gd name="T24" fmla="*/ 871 w 1404"/>
                <a:gd name="T25" fmla="*/ 426 h 663"/>
                <a:gd name="T26" fmla="*/ 801 w 1404"/>
                <a:gd name="T27" fmla="*/ 443 h 663"/>
                <a:gd name="T28" fmla="*/ 710 w 1404"/>
                <a:gd name="T29" fmla="*/ 436 h 663"/>
                <a:gd name="T30" fmla="*/ 618 w 1404"/>
                <a:gd name="T31" fmla="*/ 408 h 663"/>
                <a:gd name="T32" fmla="*/ 536 w 1404"/>
                <a:gd name="T33" fmla="*/ 364 h 663"/>
                <a:gd name="T34" fmla="*/ 475 w 1404"/>
                <a:gd name="T35" fmla="*/ 308 h 663"/>
                <a:gd name="T36" fmla="*/ 448 w 1404"/>
                <a:gd name="T37" fmla="*/ 251 h 663"/>
                <a:gd name="T38" fmla="*/ 458 w 1404"/>
                <a:gd name="T39" fmla="*/ 205 h 663"/>
                <a:gd name="T40" fmla="*/ 500 w 1404"/>
                <a:gd name="T41" fmla="*/ 173 h 663"/>
                <a:gd name="T42" fmla="*/ 571 w 1404"/>
                <a:gd name="T43" fmla="*/ 160 h 663"/>
                <a:gd name="T44" fmla="*/ 574 w 1404"/>
                <a:gd name="T45" fmla="*/ 160 h 663"/>
                <a:gd name="T46" fmla="*/ 578 w 1404"/>
                <a:gd name="T47" fmla="*/ 160 h 663"/>
                <a:gd name="T48" fmla="*/ 582 w 1404"/>
                <a:gd name="T49" fmla="*/ 160 h 663"/>
                <a:gd name="T50" fmla="*/ 585 w 1404"/>
                <a:gd name="T51" fmla="*/ 160 h 663"/>
                <a:gd name="T52" fmla="*/ 455 w 1404"/>
                <a:gd name="T53" fmla="*/ 0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4" h="663">
                  <a:moveTo>
                    <a:pt x="455" y="0"/>
                  </a:moveTo>
                  <a:cubicBezTo>
                    <a:pt x="0" y="8"/>
                    <a:pt x="0" y="8"/>
                    <a:pt x="0" y="8"/>
                  </a:cubicBezTo>
                  <a:cubicBezTo>
                    <a:pt x="479" y="663"/>
                    <a:pt x="479" y="663"/>
                    <a:pt x="479" y="663"/>
                  </a:cubicBezTo>
                  <a:cubicBezTo>
                    <a:pt x="1404" y="587"/>
                    <a:pt x="1404" y="587"/>
                    <a:pt x="1404" y="587"/>
                  </a:cubicBezTo>
                  <a:cubicBezTo>
                    <a:pt x="1120" y="269"/>
                    <a:pt x="1120" y="269"/>
                    <a:pt x="1120" y="269"/>
                  </a:cubicBezTo>
                  <a:cubicBezTo>
                    <a:pt x="876" y="280"/>
                    <a:pt x="876" y="280"/>
                    <a:pt x="876" y="280"/>
                  </a:cubicBezTo>
                  <a:cubicBezTo>
                    <a:pt x="876" y="281"/>
                    <a:pt x="877" y="282"/>
                    <a:pt x="877" y="282"/>
                  </a:cubicBezTo>
                  <a:cubicBezTo>
                    <a:pt x="878" y="283"/>
                    <a:pt x="879" y="284"/>
                    <a:pt x="879" y="284"/>
                  </a:cubicBezTo>
                  <a:cubicBezTo>
                    <a:pt x="880" y="285"/>
                    <a:pt x="881" y="286"/>
                    <a:pt x="881" y="286"/>
                  </a:cubicBezTo>
                  <a:cubicBezTo>
                    <a:pt x="882" y="287"/>
                    <a:pt x="882" y="288"/>
                    <a:pt x="883" y="289"/>
                  </a:cubicBezTo>
                  <a:cubicBezTo>
                    <a:pt x="899" y="308"/>
                    <a:pt x="909" y="326"/>
                    <a:pt x="913" y="344"/>
                  </a:cubicBezTo>
                  <a:cubicBezTo>
                    <a:pt x="918" y="361"/>
                    <a:pt x="916" y="377"/>
                    <a:pt x="909" y="391"/>
                  </a:cubicBezTo>
                  <a:cubicBezTo>
                    <a:pt x="902" y="405"/>
                    <a:pt x="889" y="417"/>
                    <a:pt x="871" y="426"/>
                  </a:cubicBezTo>
                  <a:cubicBezTo>
                    <a:pt x="853" y="435"/>
                    <a:pt x="829" y="441"/>
                    <a:pt x="801" y="443"/>
                  </a:cubicBezTo>
                  <a:cubicBezTo>
                    <a:pt x="772" y="445"/>
                    <a:pt x="741" y="442"/>
                    <a:pt x="710" y="436"/>
                  </a:cubicBezTo>
                  <a:cubicBezTo>
                    <a:pt x="679" y="430"/>
                    <a:pt x="648" y="420"/>
                    <a:pt x="618" y="408"/>
                  </a:cubicBezTo>
                  <a:cubicBezTo>
                    <a:pt x="588" y="396"/>
                    <a:pt x="560" y="381"/>
                    <a:pt x="536" y="364"/>
                  </a:cubicBezTo>
                  <a:cubicBezTo>
                    <a:pt x="511" y="347"/>
                    <a:pt x="490" y="328"/>
                    <a:pt x="475" y="308"/>
                  </a:cubicBezTo>
                  <a:cubicBezTo>
                    <a:pt x="459" y="288"/>
                    <a:pt x="451" y="269"/>
                    <a:pt x="448" y="251"/>
                  </a:cubicBezTo>
                  <a:cubicBezTo>
                    <a:pt x="446" y="234"/>
                    <a:pt x="449" y="219"/>
                    <a:pt x="458" y="205"/>
                  </a:cubicBezTo>
                  <a:cubicBezTo>
                    <a:pt x="467" y="192"/>
                    <a:pt x="481" y="181"/>
                    <a:pt x="500" y="173"/>
                  </a:cubicBezTo>
                  <a:cubicBezTo>
                    <a:pt x="519" y="166"/>
                    <a:pt x="543" y="161"/>
                    <a:pt x="571" y="160"/>
                  </a:cubicBezTo>
                  <a:cubicBezTo>
                    <a:pt x="572" y="160"/>
                    <a:pt x="573" y="160"/>
                    <a:pt x="574" y="160"/>
                  </a:cubicBezTo>
                  <a:cubicBezTo>
                    <a:pt x="576" y="160"/>
                    <a:pt x="577" y="160"/>
                    <a:pt x="578" y="160"/>
                  </a:cubicBezTo>
                  <a:cubicBezTo>
                    <a:pt x="579" y="160"/>
                    <a:pt x="580" y="160"/>
                    <a:pt x="582" y="160"/>
                  </a:cubicBezTo>
                  <a:cubicBezTo>
                    <a:pt x="583" y="160"/>
                    <a:pt x="584" y="160"/>
                    <a:pt x="585" y="160"/>
                  </a:cubicBezTo>
                  <a:cubicBezTo>
                    <a:pt x="455" y="0"/>
                    <a:pt x="455" y="0"/>
                    <a:pt x="455" y="0"/>
                  </a:cubicBezTo>
                  <a:close/>
                </a:path>
              </a:pathLst>
            </a:custGeom>
            <a:gradFill flip="none" rotWithShape="1">
              <a:gsLst>
                <a:gs pos="75000">
                  <a:schemeClr val="accent4"/>
                </a:gs>
                <a:gs pos="0">
                  <a:schemeClr val="accent4">
                    <a:lumMod val="60000"/>
                    <a:lumOff val="40000"/>
                  </a:schemeClr>
                </a:gs>
                <a:gs pos="100000">
                  <a:schemeClr val="accent4">
                    <a:lumMod val="75000"/>
                  </a:schemeClr>
                </a:gs>
              </a:gsLst>
              <a:path path="circle">
                <a:fillToRect t="100000" r="100000"/>
              </a:path>
              <a:tileRect l="-100000" b="-100000"/>
            </a:gradFill>
            <a:ln>
              <a:noFill/>
            </a:ln>
          </p:spPr>
          <p:txBody>
            <a:bodyPr vert="horz" wrap="square" lIns="91440" tIns="45720" rIns="91440" bIns="45720" numCol="1" anchor="t" anchorCtr="0" compatLnSpc="1"/>
            <a:lstStyle/>
            <a:p>
              <a:endParaRPr lang="id-ID"/>
            </a:p>
          </p:txBody>
        </p:sp>
        <p:sp>
          <p:nvSpPr>
            <p:cNvPr id="31" name="Freeform 67"/>
            <p:cNvSpPr/>
            <p:nvPr/>
          </p:nvSpPr>
          <p:spPr bwMode="auto">
            <a:xfrm rot="18900000">
              <a:off x="4816029" y="2372884"/>
              <a:ext cx="1306225" cy="898522"/>
            </a:xfrm>
            <a:custGeom>
              <a:avLst/>
              <a:gdLst>
                <a:gd name="T0" fmla="*/ 399 w 631"/>
                <a:gd name="T1" fmla="*/ 0 h 434"/>
                <a:gd name="T2" fmla="*/ 4 w 631"/>
                <a:gd name="T3" fmla="*/ 7 h 434"/>
                <a:gd name="T4" fmla="*/ 137 w 631"/>
                <a:gd name="T5" fmla="*/ 168 h 434"/>
                <a:gd name="T6" fmla="*/ 150 w 631"/>
                <a:gd name="T7" fmla="*/ 184 h 434"/>
                <a:gd name="T8" fmla="*/ 143 w 631"/>
                <a:gd name="T9" fmla="*/ 184 h 434"/>
                <a:gd name="T10" fmla="*/ 137 w 631"/>
                <a:gd name="T11" fmla="*/ 183 h 434"/>
                <a:gd name="T12" fmla="*/ 131 w 631"/>
                <a:gd name="T13" fmla="*/ 183 h 434"/>
                <a:gd name="T14" fmla="*/ 124 w 631"/>
                <a:gd name="T15" fmla="*/ 183 h 434"/>
                <a:gd name="T16" fmla="*/ 121 w 631"/>
                <a:gd name="T17" fmla="*/ 183 h 434"/>
                <a:gd name="T18" fmla="*/ 117 w 631"/>
                <a:gd name="T19" fmla="*/ 183 h 434"/>
                <a:gd name="T20" fmla="*/ 113 w 631"/>
                <a:gd name="T21" fmla="*/ 183 h 434"/>
                <a:gd name="T22" fmla="*/ 110 w 631"/>
                <a:gd name="T23" fmla="*/ 183 h 434"/>
                <a:gd name="T24" fmla="*/ 48 w 631"/>
                <a:gd name="T25" fmla="*/ 195 h 434"/>
                <a:gd name="T26" fmla="*/ 11 w 631"/>
                <a:gd name="T27" fmla="*/ 223 h 434"/>
                <a:gd name="T28" fmla="*/ 2 w 631"/>
                <a:gd name="T29" fmla="*/ 264 h 434"/>
                <a:gd name="T30" fmla="*/ 26 w 631"/>
                <a:gd name="T31" fmla="*/ 314 h 434"/>
                <a:gd name="T32" fmla="*/ 79 w 631"/>
                <a:gd name="T33" fmla="*/ 363 h 434"/>
                <a:gd name="T34" fmla="*/ 152 w 631"/>
                <a:gd name="T35" fmla="*/ 402 h 434"/>
                <a:gd name="T36" fmla="*/ 233 w 631"/>
                <a:gd name="T37" fmla="*/ 426 h 434"/>
                <a:gd name="T38" fmla="*/ 313 w 631"/>
                <a:gd name="T39" fmla="*/ 432 h 434"/>
                <a:gd name="T40" fmla="*/ 375 w 631"/>
                <a:gd name="T41" fmla="*/ 418 h 434"/>
                <a:gd name="T42" fmla="*/ 408 w 631"/>
                <a:gd name="T43" fmla="*/ 387 h 434"/>
                <a:gd name="T44" fmla="*/ 413 w 631"/>
                <a:gd name="T45" fmla="*/ 345 h 434"/>
                <a:gd name="T46" fmla="*/ 386 w 631"/>
                <a:gd name="T47" fmla="*/ 297 h 434"/>
                <a:gd name="T48" fmla="*/ 384 w 631"/>
                <a:gd name="T49" fmla="*/ 295 h 434"/>
                <a:gd name="T50" fmla="*/ 382 w 631"/>
                <a:gd name="T51" fmla="*/ 293 h 434"/>
                <a:gd name="T52" fmla="*/ 380 w 631"/>
                <a:gd name="T53" fmla="*/ 291 h 434"/>
                <a:gd name="T54" fmla="*/ 379 w 631"/>
                <a:gd name="T55" fmla="*/ 289 h 434"/>
                <a:gd name="T56" fmla="*/ 375 w 631"/>
                <a:gd name="T57" fmla="*/ 284 h 434"/>
                <a:gd name="T58" fmla="*/ 370 w 631"/>
                <a:gd name="T59" fmla="*/ 280 h 434"/>
                <a:gd name="T60" fmla="*/ 366 w 631"/>
                <a:gd name="T61" fmla="*/ 276 h 434"/>
                <a:gd name="T62" fmla="*/ 362 w 631"/>
                <a:gd name="T63" fmla="*/ 272 h 434"/>
                <a:gd name="T64" fmla="*/ 385 w 631"/>
                <a:gd name="T65" fmla="*/ 271 h 434"/>
                <a:gd name="T66" fmla="*/ 631 w 631"/>
                <a:gd name="T67" fmla="*/ 260 h 434"/>
                <a:gd name="T68" fmla="*/ 399 w 631"/>
                <a:gd name="T69"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434">
                  <a:moveTo>
                    <a:pt x="399" y="0"/>
                  </a:moveTo>
                  <a:cubicBezTo>
                    <a:pt x="4" y="7"/>
                    <a:pt x="4" y="7"/>
                    <a:pt x="4" y="7"/>
                  </a:cubicBezTo>
                  <a:cubicBezTo>
                    <a:pt x="137" y="168"/>
                    <a:pt x="137" y="168"/>
                    <a:pt x="137" y="168"/>
                  </a:cubicBezTo>
                  <a:cubicBezTo>
                    <a:pt x="150" y="184"/>
                    <a:pt x="150" y="184"/>
                    <a:pt x="150" y="184"/>
                  </a:cubicBezTo>
                  <a:cubicBezTo>
                    <a:pt x="148" y="184"/>
                    <a:pt x="145" y="184"/>
                    <a:pt x="143" y="184"/>
                  </a:cubicBezTo>
                  <a:cubicBezTo>
                    <a:pt x="141" y="184"/>
                    <a:pt x="139" y="184"/>
                    <a:pt x="137" y="183"/>
                  </a:cubicBezTo>
                  <a:cubicBezTo>
                    <a:pt x="135" y="183"/>
                    <a:pt x="133" y="183"/>
                    <a:pt x="131" y="183"/>
                  </a:cubicBezTo>
                  <a:cubicBezTo>
                    <a:pt x="128" y="183"/>
                    <a:pt x="126" y="183"/>
                    <a:pt x="124" y="183"/>
                  </a:cubicBezTo>
                  <a:cubicBezTo>
                    <a:pt x="123" y="183"/>
                    <a:pt x="122" y="183"/>
                    <a:pt x="121" y="183"/>
                  </a:cubicBezTo>
                  <a:cubicBezTo>
                    <a:pt x="119" y="183"/>
                    <a:pt x="118" y="183"/>
                    <a:pt x="117" y="183"/>
                  </a:cubicBezTo>
                  <a:cubicBezTo>
                    <a:pt x="116" y="183"/>
                    <a:pt x="115" y="183"/>
                    <a:pt x="113" y="183"/>
                  </a:cubicBezTo>
                  <a:cubicBezTo>
                    <a:pt x="112" y="183"/>
                    <a:pt x="111" y="183"/>
                    <a:pt x="110" y="183"/>
                  </a:cubicBezTo>
                  <a:cubicBezTo>
                    <a:pt x="85" y="184"/>
                    <a:pt x="64" y="188"/>
                    <a:pt x="48" y="195"/>
                  </a:cubicBezTo>
                  <a:cubicBezTo>
                    <a:pt x="31" y="202"/>
                    <a:pt x="18" y="211"/>
                    <a:pt x="11" y="223"/>
                  </a:cubicBezTo>
                  <a:cubicBezTo>
                    <a:pt x="3" y="235"/>
                    <a:pt x="0" y="249"/>
                    <a:pt x="2" y="264"/>
                  </a:cubicBezTo>
                  <a:cubicBezTo>
                    <a:pt x="4" y="279"/>
                    <a:pt x="12" y="296"/>
                    <a:pt x="26" y="314"/>
                  </a:cubicBezTo>
                  <a:cubicBezTo>
                    <a:pt x="39" y="331"/>
                    <a:pt x="58" y="348"/>
                    <a:pt x="79" y="363"/>
                  </a:cubicBezTo>
                  <a:cubicBezTo>
                    <a:pt x="101" y="378"/>
                    <a:pt x="126" y="391"/>
                    <a:pt x="152" y="402"/>
                  </a:cubicBezTo>
                  <a:cubicBezTo>
                    <a:pt x="178" y="413"/>
                    <a:pt x="206" y="421"/>
                    <a:pt x="233" y="426"/>
                  </a:cubicBezTo>
                  <a:cubicBezTo>
                    <a:pt x="260" y="432"/>
                    <a:pt x="287" y="434"/>
                    <a:pt x="313" y="432"/>
                  </a:cubicBezTo>
                  <a:cubicBezTo>
                    <a:pt x="338" y="431"/>
                    <a:pt x="358" y="426"/>
                    <a:pt x="375" y="418"/>
                  </a:cubicBezTo>
                  <a:cubicBezTo>
                    <a:pt x="391" y="410"/>
                    <a:pt x="402" y="400"/>
                    <a:pt x="408" y="387"/>
                  </a:cubicBezTo>
                  <a:cubicBezTo>
                    <a:pt x="415" y="375"/>
                    <a:pt x="416" y="361"/>
                    <a:pt x="413" y="345"/>
                  </a:cubicBezTo>
                  <a:cubicBezTo>
                    <a:pt x="409" y="330"/>
                    <a:pt x="400" y="314"/>
                    <a:pt x="386" y="297"/>
                  </a:cubicBezTo>
                  <a:cubicBezTo>
                    <a:pt x="385" y="296"/>
                    <a:pt x="385" y="295"/>
                    <a:pt x="384" y="295"/>
                  </a:cubicBezTo>
                  <a:cubicBezTo>
                    <a:pt x="383" y="294"/>
                    <a:pt x="383" y="293"/>
                    <a:pt x="382" y="293"/>
                  </a:cubicBezTo>
                  <a:cubicBezTo>
                    <a:pt x="382" y="292"/>
                    <a:pt x="381" y="291"/>
                    <a:pt x="380" y="291"/>
                  </a:cubicBezTo>
                  <a:cubicBezTo>
                    <a:pt x="380" y="290"/>
                    <a:pt x="379" y="289"/>
                    <a:pt x="379" y="289"/>
                  </a:cubicBezTo>
                  <a:cubicBezTo>
                    <a:pt x="377" y="287"/>
                    <a:pt x="376" y="286"/>
                    <a:pt x="375" y="284"/>
                  </a:cubicBezTo>
                  <a:cubicBezTo>
                    <a:pt x="373" y="283"/>
                    <a:pt x="372" y="282"/>
                    <a:pt x="370" y="280"/>
                  </a:cubicBezTo>
                  <a:cubicBezTo>
                    <a:pt x="369" y="279"/>
                    <a:pt x="368" y="278"/>
                    <a:pt x="366" y="276"/>
                  </a:cubicBezTo>
                  <a:cubicBezTo>
                    <a:pt x="365" y="275"/>
                    <a:pt x="363" y="274"/>
                    <a:pt x="362" y="272"/>
                  </a:cubicBezTo>
                  <a:cubicBezTo>
                    <a:pt x="385" y="271"/>
                    <a:pt x="385" y="271"/>
                    <a:pt x="385" y="271"/>
                  </a:cubicBezTo>
                  <a:cubicBezTo>
                    <a:pt x="631" y="260"/>
                    <a:pt x="631" y="260"/>
                    <a:pt x="631" y="260"/>
                  </a:cubicBezTo>
                  <a:cubicBezTo>
                    <a:pt x="399" y="0"/>
                    <a:pt x="399" y="0"/>
                    <a:pt x="399" y="0"/>
                  </a:cubicBezTo>
                  <a:close/>
                </a:path>
              </a:pathLst>
            </a:custGeom>
            <a:gradFill flip="none" rotWithShape="1">
              <a:gsLst>
                <a:gs pos="51000">
                  <a:schemeClr val="accent1">
                    <a:lumMod val="40000"/>
                    <a:lumOff val="60000"/>
                  </a:schemeClr>
                </a:gs>
                <a:gs pos="0">
                  <a:schemeClr val="accent1">
                    <a:lumMod val="20000"/>
                    <a:lumOff val="80000"/>
                  </a:schemeClr>
                </a:gs>
                <a:gs pos="100000">
                  <a:schemeClr val="accent1">
                    <a:lumMod val="40000"/>
                    <a:lumOff val="60000"/>
                  </a:schemeClr>
                </a:gs>
              </a:gsLst>
              <a:lin ang="2700000" scaled="1"/>
              <a:tileRect/>
            </a:gradFill>
            <a:ln>
              <a:noFill/>
            </a:ln>
          </p:spPr>
          <p:txBody>
            <a:bodyPr vert="horz" wrap="square" lIns="91440" tIns="45720" rIns="91440" bIns="45720" numCol="1" anchor="t" anchorCtr="0" compatLnSpc="1"/>
            <a:lstStyle/>
            <a:p>
              <a:endParaRPr lang="id-ID"/>
            </a:p>
          </p:txBody>
        </p:sp>
        <p:sp>
          <p:nvSpPr>
            <p:cNvPr id="32" name="Freeform 68"/>
            <p:cNvSpPr/>
            <p:nvPr/>
          </p:nvSpPr>
          <p:spPr bwMode="auto">
            <a:xfrm rot="18900000">
              <a:off x="4834105" y="2396878"/>
              <a:ext cx="1254606" cy="863526"/>
            </a:xfrm>
            <a:custGeom>
              <a:avLst/>
              <a:gdLst>
                <a:gd name="T0" fmla="*/ 289 w 606"/>
                <a:gd name="T1" fmla="*/ 417 h 417"/>
                <a:gd name="T2" fmla="*/ 227 w 606"/>
                <a:gd name="T3" fmla="*/ 410 h 417"/>
                <a:gd name="T4" fmla="*/ 147 w 606"/>
                <a:gd name="T5" fmla="*/ 386 h 417"/>
                <a:gd name="T6" fmla="*/ 76 w 606"/>
                <a:gd name="T7" fmla="*/ 348 h 417"/>
                <a:gd name="T8" fmla="*/ 24 w 606"/>
                <a:gd name="T9" fmla="*/ 301 h 417"/>
                <a:gd name="T10" fmla="*/ 2 w 606"/>
                <a:gd name="T11" fmla="*/ 255 h 417"/>
                <a:gd name="T12" fmla="*/ 9 w 606"/>
                <a:gd name="T13" fmla="*/ 220 h 417"/>
                <a:gd name="T14" fmla="*/ 43 w 606"/>
                <a:gd name="T15" fmla="*/ 194 h 417"/>
                <a:gd name="T16" fmla="*/ 102 w 606"/>
                <a:gd name="T17" fmla="*/ 183 h 417"/>
                <a:gd name="T18" fmla="*/ 111 w 606"/>
                <a:gd name="T19" fmla="*/ 183 h 417"/>
                <a:gd name="T20" fmla="*/ 116 w 606"/>
                <a:gd name="T21" fmla="*/ 183 h 417"/>
                <a:gd name="T22" fmla="*/ 122 w 606"/>
                <a:gd name="T23" fmla="*/ 183 h 417"/>
                <a:gd name="T24" fmla="*/ 128 w 606"/>
                <a:gd name="T25" fmla="*/ 184 h 417"/>
                <a:gd name="T26" fmla="*/ 134 w 606"/>
                <a:gd name="T27" fmla="*/ 184 h 417"/>
                <a:gd name="T28" fmla="*/ 141 w 606"/>
                <a:gd name="T29" fmla="*/ 185 h 417"/>
                <a:gd name="T30" fmla="*/ 161 w 606"/>
                <a:gd name="T31" fmla="*/ 187 h 417"/>
                <a:gd name="T32" fmla="*/ 135 w 606"/>
                <a:gd name="T33" fmla="*/ 155 h 417"/>
                <a:gd name="T34" fmla="*/ 13 w 606"/>
                <a:gd name="T35" fmla="*/ 7 h 417"/>
                <a:gd name="T36" fmla="*/ 387 w 606"/>
                <a:gd name="T37" fmla="*/ 0 h 417"/>
                <a:gd name="T38" fmla="*/ 606 w 606"/>
                <a:gd name="T39" fmla="*/ 245 h 417"/>
                <a:gd name="T40" fmla="*/ 333 w 606"/>
                <a:gd name="T41" fmla="*/ 257 h 417"/>
                <a:gd name="T42" fmla="*/ 348 w 606"/>
                <a:gd name="T43" fmla="*/ 271 h 417"/>
                <a:gd name="T44" fmla="*/ 353 w 606"/>
                <a:gd name="T45" fmla="*/ 274 h 417"/>
                <a:gd name="T46" fmla="*/ 357 w 606"/>
                <a:gd name="T47" fmla="*/ 278 h 417"/>
                <a:gd name="T48" fmla="*/ 361 w 606"/>
                <a:gd name="T49" fmla="*/ 282 h 417"/>
                <a:gd name="T50" fmla="*/ 365 w 606"/>
                <a:gd name="T51" fmla="*/ 287 h 417"/>
                <a:gd name="T52" fmla="*/ 370 w 606"/>
                <a:gd name="T53" fmla="*/ 292 h 417"/>
                <a:gd name="T54" fmla="*/ 372 w 606"/>
                <a:gd name="T55" fmla="*/ 294 h 417"/>
                <a:gd name="T56" fmla="*/ 397 w 606"/>
                <a:gd name="T57" fmla="*/ 339 h 417"/>
                <a:gd name="T58" fmla="*/ 393 w 606"/>
                <a:gd name="T59" fmla="*/ 376 h 417"/>
                <a:gd name="T60" fmla="*/ 363 w 606"/>
                <a:gd name="T61" fmla="*/ 403 h 417"/>
                <a:gd name="T62" fmla="*/ 304 w 606"/>
                <a:gd name="T63" fmla="*/ 416 h 417"/>
                <a:gd name="T64" fmla="*/ 289 w 606"/>
                <a:gd name="T65" fmla="*/ 41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6" h="417">
                  <a:moveTo>
                    <a:pt x="289" y="417"/>
                  </a:moveTo>
                  <a:cubicBezTo>
                    <a:pt x="269" y="417"/>
                    <a:pt x="248" y="415"/>
                    <a:pt x="227" y="410"/>
                  </a:cubicBezTo>
                  <a:cubicBezTo>
                    <a:pt x="200" y="405"/>
                    <a:pt x="173" y="397"/>
                    <a:pt x="147" y="386"/>
                  </a:cubicBezTo>
                  <a:cubicBezTo>
                    <a:pt x="121" y="375"/>
                    <a:pt x="97" y="363"/>
                    <a:pt x="76" y="348"/>
                  </a:cubicBezTo>
                  <a:cubicBezTo>
                    <a:pt x="54" y="333"/>
                    <a:pt x="37" y="317"/>
                    <a:pt x="24" y="301"/>
                  </a:cubicBezTo>
                  <a:cubicBezTo>
                    <a:pt x="12" y="285"/>
                    <a:pt x="4" y="269"/>
                    <a:pt x="2" y="255"/>
                  </a:cubicBezTo>
                  <a:cubicBezTo>
                    <a:pt x="0" y="242"/>
                    <a:pt x="3" y="230"/>
                    <a:pt x="9" y="220"/>
                  </a:cubicBezTo>
                  <a:cubicBezTo>
                    <a:pt x="16" y="209"/>
                    <a:pt x="28" y="201"/>
                    <a:pt x="43" y="194"/>
                  </a:cubicBezTo>
                  <a:cubicBezTo>
                    <a:pt x="59" y="188"/>
                    <a:pt x="79" y="184"/>
                    <a:pt x="102" y="183"/>
                  </a:cubicBezTo>
                  <a:cubicBezTo>
                    <a:pt x="111" y="183"/>
                    <a:pt x="111" y="183"/>
                    <a:pt x="111" y="183"/>
                  </a:cubicBezTo>
                  <a:cubicBezTo>
                    <a:pt x="111" y="183"/>
                    <a:pt x="115" y="183"/>
                    <a:pt x="116" y="183"/>
                  </a:cubicBezTo>
                  <a:cubicBezTo>
                    <a:pt x="118" y="183"/>
                    <a:pt x="120" y="183"/>
                    <a:pt x="122" y="183"/>
                  </a:cubicBezTo>
                  <a:cubicBezTo>
                    <a:pt x="124" y="183"/>
                    <a:pt x="126" y="183"/>
                    <a:pt x="128" y="184"/>
                  </a:cubicBezTo>
                  <a:cubicBezTo>
                    <a:pt x="134" y="184"/>
                    <a:pt x="134" y="184"/>
                    <a:pt x="134" y="184"/>
                  </a:cubicBezTo>
                  <a:cubicBezTo>
                    <a:pt x="137" y="184"/>
                    <a:pt x="139" y="184"/>
                    <a:pt x="141" y="185"/>
                  </a:cubicBezTo>
                  <a:cubicBezTo>
                    <a:pt x="161" y="187"/>
                    <a:pt x="161" y="187"/>
                    <a:pt x="161" y="187"/>
                  </a:cubicBezTo>
                  <a:cubicBezTo>
                    <a:pt x="135" y="155"/>
                    <a:pt x="135" y="155"/>
                    <a:pt x="135" y="155"/>
                  </a:cubicBezTo>
                  <a:cubicBezTo>
                    <a:pt x="13" y="7"/>
                    <a:pt x="13" y="7"/>
                    <a:pt x="13" y="7"/>
                  </a:cubicBezTo>
                  <a:cubicBezTo>
                    <a:pt x="387" y="0"/>
                    <a:pt x="387" y="0"/>
                    <a:pt x="387" y="0"/>
                  </a:cubicBezTo>
                  <a:cubicBezTo>
                    <a:pt x="606" y="245"/>
                    <a:pt x="606" y="245"/>
                    <a:pt x="606" y="245"/>
                  </a:cubicBezTo>
                  <a:cubicBezTo>
                    <a:pt x="333" y="257"/>
                    <a:pt x="333" y="257"/>
                    <a:pt x="333" y="257"/>
                  </a:cubicBezTo>
                  <a:cubicBezTo>
                    <a:pt x="348" y="271"/>
                    <a:pt x="348" y="271"/>
                    <a:pt x="348" y="271"/>
                  </a:cubicBezTo>
                  <a:cubicBezTo>
                    <a:pt x="350" y="272"/>
                    <a:pt x="351" y="273"/>
                    <a:pt x="353" y="274"/>
                  </a:cubicBezTo>
                  <a:cubicBezTo>
                    <a:pt x="357" y="278"/>
                    <a:pt x="357" y="278"/>
                    <a:pt x="357" y="278"/>
                  </a:cubicBezTo>
                  <a:cubicBezTo>
                    <a:pt x="361" y="282"/>
                    <a:pt x="361" y="282"/>
                    <a:pt x="361" y="282"/>
                  </a:cubicBezTo>
                  <a:cubicBezTo>
                    <a:pt x="362" y="283"/>
                    <a:pt x="365" y="287"/>
                    <a:pt x="365" y="287"/>
                  </a:cubicBezTo>
                  <a:cubicBezTo>
                    <a:pt x="370" y="292"/>
                    <a:pt x="370" y="292"/>
                    <a:pt x="370" y="292"/>
                  </a:cubicBezTo>
                  <a:cubicBezTo>
                    <a:pt x="372" y="294"/>
                    <a:pt x="372" y="294"/>
                    <a:pt x="372" y="294"/>
                  </a:cubicBezTo>
                  <a:cubicBezTo>
                    <a:pt x="385" y="309"/>
                    <a:pt x="393" y="325"/>
                    <a:pt x="397" y="339"/>
                  </a:cubicBezTo>
                  <a:cubicBezTo>
                    <a:pt x="400" y="353"/>
                    <a:pt x="399" y="365"/>
                    <a:pt x="393" y="376"/>
                  </a:cubicBezTo>
                  <a:cubicBezTo>
                    <a:pt x="387" y="387"/>
                    <a:pt x="377" y="396"/>
                    <a:pt x="363" y="403"/>
                  </a:cubicBezTo>
                  <a:cubicBezTo>
                    <a:pt x="347" y="410"/>
                    <a:pt x="328" y="415"/>
                    <a:pt x="304" y="416"/>
                  </a:cubicBezTo>
                  <a:cubicBezTo>
                    <a:pt x="299" y="417"/>
                    <a:pt x="294" y="417"/>
                    <a:pt x="289" y="417"/>
                  </a:cubicBezTo>
                  <a:close/>
                </a:path>
              </a:pathLst>
            </a:custGeom>
            <a:solidFill>
              <a:schemeClr val="accent1"/>
            </a:solidFill>
            <a:ln>
              <a:solidFill>
                <a:schemeClr val="bg1"/>
              </a:solidFill>
            </a:ln>
          </p:spPr>
          <p:txBody>
            <a:bodyPr vert="horz" wrap="square" lIns="91440" tIns="45720" rIns="91440" bIns="45720" numCol="1" anchor="t" anchorCtr="0" compatLnSpc="1"/>
            <a:lstStyle/>
            <a:p>
              <a:endParaRPr lang="id-ID"/>
            </a:p>
          </p:txBody>
        </p:sp>
        <p:sp>
          <p:nvSpPr>
            <p:cNvPr id="33" name="Freeform 69"/>
            <p:cNvSpPr/>
            <p:nvPr/>
          </p:nvSpPr>
          <p:spPr bwMode="auto">
            <a:xfrm rot="18900000">
              <a:off x="5518576" y="3245561"/>
              <a:ext cx="2529335" cy="1919529"/>
            </a:xfrm>
            <a:custGeom>
              <a:avLst/>
              <a:gdLst>
                <a:gd name="T0" fmla="*/ 1222 w 1222"/>
                <a:gd name="T1" fmla="*/ 0 h 927"/>
                <a:gd name="T2" fmla="*/ 1037 w 1222"/>
                <a:gd name="T3" fmla="*/ 412 h 927"/>
                <a:gd name="T4" fmla="*/ 804 w 1222"/>
                <a:gd name="T5" fmla="*/ 441 h 927"/>
                <a:gd name="T6" fmla="*/ 806 w 1222"/>
                <a:gd name="T7" fmla="*/ 437 h 927"/>
                <a:gd name="T8" fmla="*/ 808 w 1222"/>
                <a:gd name="T9" fmla="*/ 434 h 927"/>
                <a:gd name="T10" fmla="*/ 809 w 1222"/>
                <a:gd name="T11" fmla="*/ 431 h 927"/>
                <a:gd name="T12" fmla="*/ 810 w 1222"/>
                <a:gd name="T13" fmla="*/ 428 h 927"/>
                <a:gd name="T14" fmla="*/ 825 w 1222"/>
                <a:gd name="T15" fmla="*/ 358 h 927"/>
                <a:gd name="T16" fmla="*/ 808 w 1222"/>
                <a:gd name="T17" fmla="*/ 303 h 927"/>
                <a:gd name="T18" fmla="*/ 761 w 1222"/>
                <a:gd name="T19" fmla="*/ 269 h 927"/>
                <a:gd name="T20" fmla="*/ 687 w 1222"/>
                <a:gd name="T21" fmla="*/ 262 h 927"/>
                <a:gd name="T22" fmla="*/ 601 w 1222"/>
                <a:gd name="T23" fmla="*/ 286 h 927"/>
                <a:gd name="T24" fmla="*/ 518 w 1222"/>
                <a:gd name="T25" fmla="*/ 335 h 927"/>
                <a:gd name="T26" fmla="*/ 449 w 1222"/>
                <a:gd name="T27" fmla="*/ 401 h 927"/>
                <a:gd name="T28" fmla="*/ 404 w 1222"/>
                <a:gd name="T29" fmla="*/ 477 h 927"/>
                <a:gd name="T30" fmla="*/ 393 w 1222"/>
                <a:gd name="T31" fmla="*/ 548 h 927"/>
                <a:gd name="T32" fmla="*/ 415 w 1222"/>
                <a:gd name="T33" fmla="*/ 601 h 927"/>
                <a:gd name="T34" fmla="*/ 465 w 1222"/>
                <a:gd name="T35" fmla="*/ 631 h 927"/>
                <a:gd name="T36" fmla="*/ 538 w 1222"/>
                <a:gd name="T37" fmla="*/ 634 h 927"/>
                <a:gd name="T38" fmla="*/ 541 w 1222"/>
                <a:gd name="T39" fmla="*/ 634 h 927"/>
                <a:gd name="T40" fmla="*/ 544 w 1222"/>
                <a:gd name="T41" fmla="*/ 633 h 927"/>
                <a:gd name="T42" fmla="*/ 547 w 1222"/>
                <a:gd name="T43" fmla="*/ 633 h 927"/>
                <a:gd name="T44" fmla="*/ 550 w 1222"/>
                <a:gd name="T45" fmla="*/ 632 h 927"/>
                <a:gd name="T46" fmla="*/ 461 w 1222"/>
                <a:gd name="T47" fmla="*/ 853 h 927"/>
                <a:gd name="T48" fmla="*/ 0 w 1222"/>
                <a:gd name="T49" fmla="*/ 927 h 927"/>
                <a:gd name="T50" fmla="*/ 297 w 1222"/>
                <a:gd name="T51" fmla="*/ 76 h 927"/>
                <a:gd name="T52" fmla="*/ 1222 w 1222"/>
                <a:gd name="T53"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2" h="927">
                  <a:moveTo>
                    <a:pt x="1222" y="0"/>
                  </a:moveTo>
                  <a:cubicBezTo>
                    <a:pt x="1037" y="412"/>
                    <a:pt x="1037" y="412"/>
                    <a:pt x="1037" y="412"/>
                  </a:cubicBezTo>
                  <a:cubicBezTo>
                    <a:pt x="804" y="441"/>
                    <a:pt x="804" y="441"/>
                    <a:pt x="804" y="441"/>
                  </a:cubicBezTo>
                  <a:cubicBezTo>
                    <a:pt x="805" y="440"/>
                    <a:pt x="805" y="439"/>
                    <a:pt x="806" y="437"/>
                  </a:cubicBezTo>
                  <a:cubicBezTo>
                    <a:pt x="807" y="436"/>
                    <a:pt x="807" y="435"/>
                    <a:pt x="808" y="434"/>
                  </a:cubicBezTo>
                  <a:cubicBezTo>
                    <a:pt x="808" y="433"/>
                    <a:pt x="809" y="432"/>
                    <a:pt x="809" y="431"/>
                  </a:cubicBezTo>
                  <a:cubicBezTo>
                    <a:pt x="810" y="430"/>
                    <a:pt x="810" y="429"/>
                    <a:pt x="810" y="428"/>
                  </a:cubicBezTo>
                  <a:cubicBezTo>
                    <a:pt x="821" y="402"/>
                    <a:pt x="826" y="379"/>
                    <a:pt x="825" y="358"/>
                  </a:cubicBezTo>
                  <a:cubicBezTo>
                    <a:pt x="825" y="337"/>
                    <a:pt x="819" y="318"/>
                    <a:pt x="808" y="303"/>
                  </a:cubicBezTo>
                  <a:cubicBezTo>
                    <a:pt x="797" y="288"/>
                    <a:pt x="781" y="276"/>
                    <a:pt x="761" y="269"/>
                  </a:cubicBezTo>
                  <a:cubicBezTo>
                    <a:pt x="740" y="262"/>
                    <a:pt x="716" y="259"/>
                    <a:pt x="687" y="262"/>
                  </a:cubicBezTo>
                  <a:cubicBezTo>
                    <a:pt x="659" y="265"/>
                    <a:pt x="630" y="273"/>
                    <a:pt x="601" y="286"/>
                  </a:cubicBezTo>
                  <a:cubicBezTo>
                    <a:pt x="572" y="298"/>
                    <a:pt x="544" y="315"/>
                    <a:pt x="518" y="335"/>
                  </a:cubicBezTo>
                  <a:cubicBezTo>
                    <a:pt x="492" y="354"/>
                    <a:pt x="468" y="377"/>
                    <a:pt x="449" y="401"/>
                  </a:cubicBezTo>
                  <a:cubicBezTo>
                    <a:pt x="429" y="425"/>
                    <a:pt x="414" y="451"/>
                    <a:pt x="404" y="477"/>
                  </a:cubicBezTo>
                  <a:cubicBezTo>
                    <a:pt x="394" y="503"/>
                    <a:pt x="391" y="527"/>
                    <a:pt x="393" y="548"/>
                  </a:cubicBezTo>
                  <a:cubicBezTo>
                    <a:pt x="395" y="569"/>
                    <a:pt x="403" y="587"/>
                    <a:pt x="415" y="601"/>
                  </a:cubicBezTo>
                  <a:cubicBezTo>
                    <a:pt x="428" y="615"/>
                    <a:pt x="445" y="625"/>
                    <a:pt x="465" y="631"/>
                  </a:cubicBezTo>
                  <a:cubicBezTo>
                    <a:pt x="486" y="637"/>
                    <a:pt x="511" y="638"/>
                    <a:pt x="538" y="634"/>
                  </a:cubicBezTo>
                  <a:cubicBezTo>
                    <a:pt x="539" y="634"/>
                    <a:pt x="540" y="634"/>
                    <a:pt x="541" y="634"/>
                  </a:cubicBezTo>
                  <a:cubicBezTo>
                    <a:pt x="542" y="633"/>
                    <a:pt x="543" y="633"/>
                    <a:pt x="544" y="633"/>
                  </a:cubicBezTo>
                  <a:cubicBezTo>
                    <a:pt x="545" y="633"/>
                    <a:pt x="546" y="633"/>
                    <a:pt x="547" y="633"/>
                  </a:cubicBezTo>
                  <a:cubicBezTo>
                    <a:pt x="548" y="632"/>
                    <a:pt x="549" y="632"/>
                    <a:pt x="550" y="632"/>
                  </a:cubicBezTo>
                  <a:cubicBezTo>
                    <a:pt x="461" y="853"/>
                    <a:pt x="461" y="853"/>
                    <a:pt x="461" y="853"/>
                  </a:cubicBezTo>
                  <a:cubicBezTo>
                    <a:pt x="0" y="927"/>
                    <a:pt x="0" y="927"/>
                    <a:pt x="0" y="927"/>
                  </a:cubicBezTo>
                  <a:cubicBezTo>
                    <a:pt x="297" y="76"/>
                    <a:pt x="297" y="76"/>
                    <a:pt x="297" y="76"/>
                  </a:cubicBezTo>
                  <a:lnTo>
                    <a:pt x="1222"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34" name="Freeform 70"/>
            <p:cNvSpPr/>
            <p:nvPr/>
          </p:nvSpPr>
          <p:spPr bwMode="auto">
            <a:xfrm rot="18900000">
              <a:off x="6736724" y="3697024"/>
              <a:ext cx="1265104" cy="1175864"/>
            </a:xfrm>
            <a:custGeom>
              <a:avLst/>
              <a:gdLst>
                <a:gd name="T0" fmla="*/ 261 w 611"/>
                <a:gd name="T1" fmla="*/ 3 h 568"/>
                <a:gd name="T2" fmla="*/ 185 w 611"/>
                <a:gd name="T3" fmla="*/ 24 h 568"/>
                <a:gd name="T4" fmla="*/ 112 w 611"/>
                <a:gd name="T5" fmla="*/ 67 h 568"/>
                <a:gd name="T6" fmla="*/ 51 w 611"/>
                <a:gd name="T7" fmla="*/ 125 h 568"/>
                <a:gd name="T8" fmla="*/ 12 w 611"/>
                <a:gd name="T9" fmla="*/ 192 h 568"/>
                <a:gd name="T10" fmla="*/ 2 w 611"/>
                <a:gd name="T11" fmla="*/ 255 h 568"/>
                <a:gd name="T12" fmla="*/ 21 w 611"/>
                <a:gd name="T13" fmla="*/ 301 h 568"/>
                <a:gd name="T14" fmla="*/ 65 w 611"/>
                <a:gd name="T15" fmla="*/ 328 h 568"/>
                <a:gd name="T16" fmla="*/ 130 w 611"/>
                <a:gd name="T17" fmla="*/ 331 h 568"/>
                <a:gd name="T18" fmla="*/ 133 w 611"/>
                <a:gd name="T19" fmla="*/ 331 h 568"/>
                <a:gd name="T20" fmla="*/ 136 w 611"/>
                <a:gd name="T21" fmla="*/ 330 h 568"/>
                <a:gd name="T22" fmla="*/ 139 w 611"/>
                <a:gd name="T23" fmla="*/ 330 h 568"/>
                <a:gd name="T24" fmla="*/ 142 w 611"/>
                <a:gd name="T25" fmla="*/ 329 h 568"/>
                <a:gd name="T26" fmla="*/ 148 w 611"/>
                <a:gd name="T27" fmla="*/ 328 h 568"/>
                <a:gd name="T28" fmla="*/ 154 w 611"/>
                <a:gd name="T29" fmla="*/ 326 h 568"/>
                <a:gd name="T30" fmla="*/ 160 w 611"/>
                <a:gd name="T31" fmla="*/ 325 h 568"/>
                <a:gd name="T32" fmla="*/ 166 w 611"/>
                <a:gd name="T33" fmla="*/ 323 h 568"/>
                <a:gd name="T34" fmla="*/ 158 w 611"/>
                <a:gd name="T35" fmla="*/ 344 h 568"/>
                <a:gd name="T36" fmla="*/ 67 w 611"/>
                <a:gd name="T37" fmla="*/ 568 h 568"/>
                <a:gd name="T38" fmla="*/ 452 w 611"/>
                <a:gd name="T39" fmla="*/ 506 h 568"/>
                <a:gd name="T40" fmla="*/ 611 w 611"/>
                <a:gd name="T41" fmla="*/ 151 h 568"/>
                <a:gd name="T42" fmla="*/ 375 w 611"/>
                <a:gd name="T43" fmla="*/ 180 h 568"/>
                <a:gd name="T44" fmla="*/ 352 w 611"/>
                <a:gd name="T45" fmla="*/ 183 h 568"/>
                <a:gd name="T46" fmla="*/ 355 w 611"/>
                <a:gd name="T47" fmla="*/ 178 h 568"/>
                <a:gd name="T48" fmla="*/ 359 w 611"/>
                <a:gd name="T49" fmla="*/ 173 h 568"/>
                <a:gd name="T50" fmla="*/ 362 w 611"/>
                <a:gd name="T51" fmla="*/ 167 h 568"/>
                <a:gd name="T52" fmla="*/ 364 w 611"/>
                <a:gd name="T53" fmla="*/ 162 h 568"/>
                <a:gd name="T54" fmla="*/ 366 w 611"/>
                <a:gd name="T55" fmla="*/ 158 h 568"/>
                <a:gd name="T56" fmla="*/ 368 w 611"/>
                <a:gd name="T57" fmla="*/ 155 h 568"/>
                <a:gd name="T58" fmla="*/ 369 w 611"/>
                <a:gd name="T59" fmla="*/ 152 h 568"/>
                <a:gd name="T60" fmla="*/ 370 w 611"/>
                <a:gd name="T61" fmla="*/ 149 h 568"/>
                <a:gd name="T62" fmla="*/ 383 w 611"/>
                <a:gd name="T63" fmla="*/ 87 h 568"/>
                <a:gd name="T64" fmla="*/ 368 w 611"/>
                <a:gd name="T65" fmla="*/ 39 h 568"/>
                <a:gd name="T66" fmla="*/ 326 w 611"/>
                <a:gd name="T67" fmla="*/ 9 h 568"/>
                <a:gd name="T68" fmla="*/ 261 w 611"/>
                <a:gd name="T69" fmla="*/ 3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1" h="568">
                  <a:moveTo>
                    <a:pt x="261" y="3"/>
                  </a:moveTo>
                  <a:cubicBezTo>
                    <a:pt x="236" y="5"/>
                    <a:pt x="210" y="13"/>
                    <a:pt x="185" y="24"/>
                  </a:cubicBezTo>
                  <a:cubicBezTo>
                    <a:pt x="160" y="35"/>
                    <a:pt x="135" y="50"/>
                    <a:pt x="112" y="67"/>
                  </a:cubicBezTo>
                  <a:cubicBezTo>
                    <a:pt x="89" y="84"/>
                    <a:pt x="68" y="104"/>
                    <a:pt x="51" y="125"/>
                  </a:cubicBezTo>
                  <a:cubicBezTo>
                    <a:pt x="34" y="147"/>
                    <a:pt x="21" y="169"/>
                    <a:pt x="12" y="192"/>
                  </a:cubicBezTo>
                  <a:cubicBezTo>
                    <a:pt x="3" y="215"/>
                    <a:pt x="0" y="236"/>
                    <a:pt x="2" y="255"/>
                  </a:cubicBezTo>
                  <a:cubicBezTo>
                    <a:pt x="4" y="273"/>
                    <a:pt x="10" y="289"/>
                    <a:pt x="21" y="301"/>
                  </a:cubicBezTo>
                  <a:cubicBezTo>
                    <a:pt x="32" y="314"/>
                    <a:pt x="47" y="323"/>
                    <a:pt x="65" y="328"/>
                  </a:cubicBezTo>
                  <a:cubicBezTo>
                    <a:pt x="84" y="333"/>
                    <a:pt x="105" y="334"/>
                    <a:pt x="130" y="331"/>
                  </a:cubicBezTo>
                  <a:cubicBezTo>
                    <a:pt x="131" y="331"/>
                    <a:pt x="132" y="331"/>
                    <a:pt x="133" y="331"/>
                  </a:cubicBezTo>
                  <a:cubicBezTo>
                    <a:pt x="134" y="330"/>
                    <a:pt x="135" y="330"/>
                    <a:pt x="136" y="330"/>
                  </a:cubicBezTo>
                  <a:cubicBezTo>
                    <a:pt x="137" y="330"/>
                    <a:pt x="138" y="330"/>
                    <a:pt x="139" y="330"/>
                  </a:cubicBezTo>
                  <a:cubicBezTo>
                    <a:pt x="140" y="329"/>
                    <a:pt x="141" y="329"/>
                    <a:pt x="142" y="329"/>
                  </a:cubicBezTo>
                  <a:cubicBezTo>
                    <a:pt x="144" y="329"/>
                    <a:pt x="146" y="328"/>
                    <a:pt x="148" y="328"/>
                  </a:cubicBezTo>
                  <a:cubicBezTo>
                    <a:pt x="150" y="327"/>
                    <a:pt x="152" y="327"/>
                    <a:pt x="154" y="326"/>
                  </a:cubicBezTo>
                  <a:cubicBezTo>
                    <a:pt x="156" y="326"/>
                    <a:pt x="158" y="325"/>
                    <a:pt x="160" y="325"/>
                  </a:cubicBezTo>
                  <a:cubicBezTo>
                    <a:pt x="162" y="324"/>
                    <a:pt x="164" y="324"/>
                    <a:pt x="166" y="323"/>
                  </a:cubicBezTo>
                  <a:cubicBezTo>
                    <a:pt x="158" y="344"/>
                    <a:pt x="158" y="344"/>
                    <a:pt x="158" y="344"/>
                  </a:cubicBezTo>
                  <a:cubicBezTo>
                    <a:pt x="67" y="568"/>
                    <a:pt x="67" y="568"/>
                    <a:pt x="67" y="568"/>
                  </a:cubicBezTo>
                  <a:cubicBezTo>
                    <a:pt x="452" y="506"/>
                    <a:pt x="452" y="506"/>
                    <a:pt x="452" y="506"/>
                  </a:cubicBezTo>
                  <a:cubicBezTo>
                    <a:pt x="611" y="151"/>
                    <a:pt x="611" y="151"/>
                    <a:pt x="611" y="151"/>
                  </a:cubicBezTo>
                  <a:cubicBezTo>
                    <a:pt x="375" y="180"/>
                    <a:pt x="375" y="180"/>
                    <a:pt x="375" y="180"/>
                  </a:cubicBezTo>
                  <a:cubicBezTo>
                    <a:pt x="352" y="183"/>
                    <a:pt x="352" y="183"/>
                    <a:pt x="352" y="183"/>
                  </a:cubicBezTo>
                  <a:cubicBezTo>
                    <a:pt x="353" y="182"/>
                    <a:pt x="354" y="180"/>
                    <a:pt x="355" y="178"/>
                  </a:cubicBezTo>
                  <a:cubicBezTo>
                    <a:pt x="356" y="176"/>
                    <a:pt x="358" y="174"/>
                    <a:pt x="359" y="173"/>
                  </a:cubicBezTo>
                  <a:cubicBezTo>
                    <a:pt x="360" y="171"/>
                    <a:pt x="361" y="169"/>
                    <a:pt x="362" y="167"/>
                  </a:cubicBezTo>
                  <a:cubicBezTo>
                    <a:pt x="363" y="165"/>
                    <a:pt x="364" y="163"/>
                    <a:pt x="364" y="162"/>
                  </a:cubicBezTo>
                  <a:cubicBezTo>
                    <a:pt x="365" y="160"/>
                    <a:pt x="366" y="159"/>
                    <a:pt x="366" y="158"/>
                  </a:cubicBezTo>
                  <a:cubicBezTo>
                    <a:pt x="367" y="157"/>
                    <a:pt x="367" y="156"/>
                    <a:pt x="368" y="155"/>
                  </a:cubicBezTo>
                  <a:cubicBezTo>
                    <a:pt x="368" y="154"/>
                    <a:pt x="369" y="153"/>
                    <a:pt x="369" y="152"/>
                  </a:cubicBezTo>
                  <a:cubicBezTo>
                    <a:pt x="369" y="151"/>
                    <a:pt x="370" y="150"/>
                    <a:pt x="370" y="149"/>
                  </a:cubicBezTo>
                  <a:cubicBezTo>
                    <a:pt x="380" y="126"/>
                    <a:pt x="384" y="105"/>
                    <a:pt x="383" y="87"/>
                  </a:cubicBezTo>
                  <a:cubicBezTo>
                    <a:pt x="383" y="68"/>
                    <a:pt x="377" y="52"/>
                    <a:pt x="368" y="39"/>
                  </a:cubicBezTo>
                  <a:cubicBezTo>
                    <a:pt x="358" y="25"/>
                    <a:pt x="344" y="15"/>
                    <a:pt x="326" y="9"/>
                  </a:cubicBezTo>
                  <a:cubicBezTo>
                    <a:pt x="308" y="2"/>
                    <a:pt x="286" y="0"/>
                    <a:pt x="261" y="3"/>
                  </a:cubicBezTo>
                  <a:close/>
                </a:path>
              </a:pathLst>
            </a:custGeom>
            <a:gradFill>
              <a:gsLst>
                <a:gs pos="51000">
                  <a:schemeClr val="accent3">
                    <a:lumMod val="40000"/>
                    <a:lumOff val="60000"/>
                  </a:schemeClr>
                </a:gs>
                <a:gs pos="0">
                  <a:schemeClr val="accent3">
                    <a:lumMod val="40000"/>
                    <a:lumOff val="60000"/>
                  </a:schemeClr>
                </a:gs>
                <a:gs pos="100000">
                  <a:schemeClr val="accent3">
                    <a:lumMod val="40000"/>
                    <a:lumOff val="60000"/>
                  </a:schemeClr>
                </a:gs>
              </a:gsLst>
              <a:lin ang="2700000" scaled="1"/>
            </a:gradFill>
            <a:ln>
              <a:solidFill>
                <a:schemeClr val="bg1"/>
              </a:solidFill>
            </a:ln>
          </p:spPr>
          <p:txBody>
            <a:bodyPr vert="horz" wrap="square" lIns="91440" tIns="45720" rIns="91440" bIns="45720" numCol="1" anchor="t" anchorCtr="0" compatLnSpc="1"/>
            <a:lstStyle/>
            <a:p>
              <a:endParaRPr lang="id-ID"/>
            </a:p>
          </p:txBody>
        </p:sp>
        <p:sp>
          <p:nvSpPr>
            <p:cNvPr id="35" name="Freeform 71"/>
            <p:cNvSpPr/>
            <p:nvPr/>
          </p:nvSpPr>
          <p:spPr bwMode="auto">
            <a:xfrm rot="18900000">
              <a:off x="6753998" y="3715167"/>
              <a:ext cx="1221359" cy="1132995"/>
            </a:xfrm>
            <a:custGeom>
              <a:avLst/>
              <a:gdLst>
                <a:gd name="T0" fmla="*/ 172 w 590"/>
                <a:gd name="T1" fmla="*/ 301 h 547"/>
                <a:gd name="T2" fmla="*/ 156 w 590"/>
                <a:gd name="T3" fmla="*/ 305 h 547"/>
                <a:gd name="T4" fmla="*/ 150 w 590"/>
                <a:gd name="T5" fmla="*/ 307 h 547"/>
                <a:gd name="T6" fmla="*/ 144 w 590"/>
                <a:gd name="T7" fmla="*/ 308 h 547"/>
                <a:gd name="T8" fmla="*/ 138 w 590"/>
                <a:gd name="T9" fmla="*/ 310 h 547"/>
                <a:gd name="T10" fmla="*/ 132 w 590"/>
                <a:gd name="T11" fmla="*/ 311 h 547"/>
                <a:gd name="T12" fmla="*/ 123 w 590"/>
                <a:gd name="T13" fmla="*/ 313 h 547"/>
                <a:gd name="T14" fmla="*/ 121 w 590"/>
                <a:gd name="T15" fmla="*/ 313 h 547"/>
                <a:gd name="T16" fmla="*/ 95 w 590"/>
                <a:gd name="T17" fmla="*/ 315 h 547"/>
                <a:gd name="T18" fmla="*/ 60 w 590"/>
                <a:gd name="T19" fmla="*/ 310 h 547"/>
                <a:gd name="T20" fmla="*/ 19 w 590"/>
                <a:gd name="T21" fmla="*/ 286 h 547"/>
                <a:gd name="T22" fmla="*/ 2 w 590"/>
                <a:gd name="T23" fmla="*/ 244 h 547"/>
                <a:gd name="T24" fmla="*/ 11 w 590"/>
                <a:gd name="T25" fmla="*/ 185 h 547"/>
                <a:gd name="T26" fmla="*/ 50 w 590"/>
                <a:gd name="T27" fmla="*/ 120 h 547"/>
                <a:gd name="T28" fmla="*/ 109 w 590"/>
                <a:gd name="T29" fmla="*/ 63 h 547"/>
                <a:gd name="T30" fmla="*/ 180 w 590"/>
                <a:gd name="T31" fmla="*/ 21 h 547"/>
                <a:gd name="T32" fmla="*/ 254 w 590"/>
                <a:gd name="T33" fmla="*/ 1 h 547"/>
                <a:gd name="T34" fmla="*/ 273 w 590"/>
                <a:gd name="T35" fmla="*/ 0 h 547"/>
                <a:gd name="T36" fmla="*/ 315 w 590"/>
                <a:gd name="T37" fmla="*/ 6 h 547"/>
                <a:gd name="T38" fmla="*/ 353 w 590"/>
                <a:gd name="T39" fmla="*/ 33 h 547"/>
                <a:gd name="T40" fmla="*/ 367 w 590"/>
                <a:gd name="T41" fmla="*/ 77 h 547"/>
                <a:gd name="T42" fmla="*/ 355 w 590"/>
                <a:gd name="T43" fmla="*/ 135 h 547"/>
                <a:gd name="T44" fmla="*/ 354 w 590"/>
                <a:gd name="T45" fmla="*/ 139 h 547"/>
                <a:gd name="T46" fmla="*/ 351 w 590"/>
                <a:gd name="T47" fmla="*/ 145 h 547"/>
                <a:gd name="T48" fmla="*/ 349 w 590"/>
                <a:gd name="T49" fmla="*/ 148 h 547"/>
                <a:gd name="T50" fmla="*/ 346 w 590"/>
                <a:gd name="T51" fmla="*/ 153 h 547"/>
                <a:gd name="T52" fmla="*/ 344 w 590"/>
                <a:gd name="T53" fmla="*/ 158 h 547"/>
                <a:gd name="T54" fmla="*/ 341 w 590"/>
                <a:gd name="T55" fmla="*/ 162 h 547"/>
                <a:gd name="T56" fmla="*/ 340 w 590"/>
                <a:gd name="T57" fmla="*/ 164 h 547"/>
                <a:gd name="T58" fmla="*/ 337 w 590"/>
                <a:gd name="T59" fmla="*/ 169 h 547"/>
                <a:gd name="T60" fmla="*/ 328 w 590"/>
                <a:gd name="T61" fmla="*/ 184 h 547"/>
                <a:gd name="T62" fmla="*/ 590 w 590"/>
                <a:gd name="T63" fmla="*/ 151 h 547"/>
                <a:gd name="T64" fmla="*/ 438 w 590"/>
                <a:gd name="T65" fmla="*/ 489 h 547"/>
                <a:gd name="T66" fmla="*/ 72 w 590"/>
                <a:gd name="T67" fmla="*/ 547 h 547"/>
                <a:gd name="T68" fmla="*/ 172 w 590"/>
                <a:gd name="T69" fmla="*/ 30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0" h="547">
                  <a:moveTo>
                    <a:pt x="172" y="301"/>
                  </a:moveTo>
                  <a:cubicBezTo>
                    <a:pt x="156" y="305"/>
                    <a:pt x="156" y="305"/>
                    <a:pt x="156" y="305"/>
                  </a:cubicBezTo>
                  <a:cubicBezTo>
                    <a:pt x="154" y="306"/>
                    <a:pt x="152" y="306"/>
                    <a:pt x="150" y="307"/>
                  </a:cubicBezTo>
                  <a:cubicBezTo>
                    <a:pt x="148" y="307"/>
                    <a:pt x="146" y="308"/>
                    <a:pt x="144" y="308"/>
                  </a:cubicBezTo>
                  <a:cubicBezTo>
                    <a:pt x="138" y="310"/>
                    <a:pt x="138" y="310"/>
                    <a:pt x="138" y="310"/>
                  </a:cubicBezTo>
                  <a:cubicBezTo>
                    <a:pt x="136" y="310"/>
                    <a:pt x="134" y="311"/>
                    <a:pt x="132" y="311"/>
                  </a:cubicBezTo>
                  <a:cubicBezTo>
                    <a:pt x="132" y="311"/>
                    <a:pt x="124" y="312"/>
                    <a:pt x="123" y="313"/>
                  </a:cubicBezTo>
                  <a:cubicBezTo>
                    <a:pt x="121" y="313"/>
                    <a:pt x="121" y="313"/>
                    <a:pt x="121" y="313"/>
                  </a:cubicBezTo>
                  <a:cubicBezTo>
                    <a:pt x="112" y="314"/>
                    <a:pt x="103" y="315"/>
                    <a:pt x="95" y="315"/>
                  </a:cubicBezTo>
                  <a:cubicBezTo>
                    <a:pt x="82" y="315"/>
                    <a:pt x="70" y="313"/>
                    <a:pt x="60" y="310"/>
                  </a:cubicBezTo>
                  <a:cubicBezTo>
                    <a:pt x="43" y="305"/>
                    <a:pt x="29" y="297"/>
                    <a:pt x="19" y="286"/>
                  </a:cubicBezTo>
                  <a:cubicBezTo>
                    <a:pt x="9" y="275"/>
                    <a:pt x="4" y="260"/>
                    <a:pt x="2" y="244"/>
                  </a:cubicBezTo>
                  <a:cubicBezTo>
                    <a:pt x="0" y="226"/>
                    <a:pt x="3" y="206"/>
                    <a:pt x="11" y="185"/>
                  </a:cubicBezTo>
                  <a:cubicBezTo>
                    <a:pt x="20" y="163"/>
                    <a:pt x="33" y="142"/>
                    <a:pt x="50" y="120"/>
                  </a:cubicBezTo>
                  <a:cubicBezTo>
                    <a:pt x="66" y="100"/>
                    <a:pt x="86" y="80"/>
                    <a:pt x="109" y="63"/>
                  </a:cubicBezTo>
                  <a:cubicBezTo>
                    <a:pt x="131" y="46"/>
                    <a:pt x="155" y="32"/>
                    <a:pt x="180" y="21"/>
                  </a:cubicBezTo>
                  <a:cubicBezTo>
                    <a:pt x="206" y="10"/>
                    <a:pt x="231" y="3"/>
                    <a:pt x="254" y="1"/>
                  </a:cubicBezTo>
                  <a:cubicBezTo>
                    <a:pt x="261" y="0"/>
                    <a:pt x="267" y="0"/>
                    <a:pt x="273" y="0"/>
                  </a:cubicBezTo>
                  <a:cubicBezTo>
                    <a:pt x="289" y="0"/>
                    <a:pt x="303" y="2"/>
                    <a:pt x="315" y="6"/>
                  </a:cubicBezTo>
                  <a:cubicBezTo>
                    <a:pt x="331" y="12"/>
                    <a:pt x="344" y="21"/>
                    <a:pt x="353" y="33"/>
                  </a:cubicBezTo>
                  <a:cubicBezTo>
                    <a:pt x="362" y="45"/>
                    <a:pt x="367" y="60"/>
                    <a:pt x="367" y="77"/>
                  </a:cubicBezTo>
                  <a:cubicBezTo>
                    <a:pt x="368" y="95"/>
                    <a:pt x="364" y="115"/>
                    <a:pt x="355" y="135"/>
                  </a:cubicBezTo>
                  <a:cubicBezTo>
                    <a:pt x="355" y="136"/>
                    <a:pt x="354" y="139"/>
                    <a:pt x="354" y="139"/>
                  </a:cubicBezTo>
                  <a:cubicBezTo>
                    <a:pt x="351" y="145"/>
                    <a:pt x="351" y="145"/>
                    <a:pt x="351" y="145"/>
                  </a:cubicBezTo>
                  <a:cubicBezTo>
                    <a:pt x="349" y="148"/>
                    <a:pt x="349" y="148"/>
                    <a:pt x="349" y="148"/>
                  </a:cubicBezTo>
                  <a:cubicBezTo>
                    <a:pt x="346" y="153"/>
                    <a:pt x="346" y="153"/>
                    <a:pt x="346" y="153"/>
                  </a:cubicBezTo>
                  <a:cubicBezTo>
                    <a:pt x="346" y="155"/>
                    <a:pt x="345" y="157"/>
                    <a:pt x="344" y="158"/>
                  </a:cubicBezTo>
                  <a:cubicBezTo>
                    <a:pt x="343" y="160"/>
                    <a:pt x="342" y="161"/>
                    <a:pt x="341" y="162"/>
                  </a:cubicBezTo>
                  <a:cubicBezTo>
                    <a:pt x="340" y="164"/>
                    <a:pt x="340" y="164"/>
                    <a:pt x="340" y="164"/>
                  </a:cubicBezTo>
                  <a:cubicBezTo>
                    <a:pt x="339" y="165"/>
                    <a:pt x="338" y="167"/>
                    <a:pt x="337" y="169"/>
                  </a:cubicBezTo>
                  <a:cubicBezTo>
                    <a:pt x="328" y="184"/>
                    <a:pt x="328" y="184"/>
                    <a:pt x="328" y="184"/>
                  </a:cubicBezTo>
                  <a:cubicBezTo>
                    <a:pt x="590" y="151"/>
                    <a:pt x="590" y="151"/>
                    <a:pt x="590" y="151"/>
                  </a:cubicBezTo>
                  <a:cubicBezTo>
                    <a:pt x="438" y="489"/>
                    <a:pt x="438" y="489"/>
                    <a:pt x="438" y="489"/>
                  </a:cubicBezTo>
                  <a:cubicBezTo>
                    <a:pt x="72" y="547"/>
                    <a:pt x="72" y="547"/>
                    <a:pt x="72" y="547"/>
                  </a:cubicBezTo>
                  <a:lnTo>
                    <a:pt x="172" y="301"/>
                  </a:lnTo>
                  <a:close/>
                </a:path>
              </a:pathLst>
            </a:custGeom>
            <a:solidFill>
              <a:schemeClr val="accent3"/>
            </a:solidFill>
            <a:ln>
              <a:solidFill>
                <a:schemeClr val="bg1"/>
              </a:solidFill>
            </a:ln>
          </p:spPr>
          <p:txBody>
            <a:bodyPr vert="horz" wrap="square" lIns="91440" tIns="45720" rIns="91440" bIns="45720" numCol="1" anchor="t" anchorCtr="0" compatLnSpc="1"/>
            <a:lstStyle/>
            <a:p>
              <a:endParaRPr lang="id-ID"/>
            </a:p>
          </p:txBody>
        </p:sp>
        <p:sp>
          <p:nvSpPr>
            <p:cNvPr id="36" name="Freeform 72"/>
            <p:cNvSpPr/>
            <p:nvPr/>
          </p:nvSpPr>
          <p:spPr bwMode="auto">
            <a:xfrm rot="18900000">
              <a:off x="4770703" y="2356728"/>
              <a:ext cx="2909041" cy="3118142"/>
            </a:xfrm>
            <a:custGeom>
              <a:avLst/>
              <a:gdLst>
                <a:gd name="T0" fmla="*/ 3318 w 3325"/>
                <a:gd name="T1" fmla="*/ 1363 h 3564"/>
                <a:gd name="T2" fmla="*/ 1141 w 3325"/>
                <a:gd name="T3" fmla="*/ 1541 h 3564"/>
                <a:gd name="T4" fmla="*/ 15 w 3325"/>
                <a:gd name="T5" fmla="*/ 0 h 3564"/>
                <a:gd name="T6" fmla="*/ 3 w 3325"/>
                <a:gd name="T7" fmla="*/ 0 h 3564"/>
                <a:gd name="T8" fmla="*/ 0 w 3325"/>
                <a:gd name="T9" fmla="*/ 12 h 3564"/>
                <a:gd name="T10" fmla="*/ 1127 w 3325"/>
                <a:gd name="T11" fmla="*/ 1550 h 3564"/>
                <a:gd name="T12" fmla="*/ 426 w 3325"/>
                <a:gd name="T13" fmla="*/ 3555 h 3564"/>
                <a:gd name="T14" fmla="*/ 434 w 3325"/>
                <a:gd name="T15" fmla="*/ 3564 h 3564"/>
                <a:gd name="T16" fmla="*/ 443 w 3325"/>
                <a:gd name="T17" fmla="*/ 3564 h 3564"/>
                <a:gd name="T18" fmla="*/ 1143 w 3325"/>
                <a:gd name="T19" fmla="*/ 1557 h 3564"/>
                <a:gd name="T20" fmla="*/ 3321 w 3325"/>
                <a:gd name="T21" fmla="*/ 1380 h 3564"/>
                <a:gd name="T22" fmla="*/ 3325 w 3325"/>
                <a:gd name="T23" fmla="*/ 1370 h 3564"/>
                <a:gd name="T24" fmla="*/ 3318 w 3325"/>
                <a:gd name="T25" fmla="*/ 1363 h 3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25" h="3564">
                  <a:moveTo>
                    <a:pt x="3318" y="1363"/>
                  </a:moveTo>
                  <a:lnTo>
                    <a:pt x="1141" y="1541"/>
                  </a:lnTo>
                  <a:lnTo>
                    <a:pt x="15" y="0"/>
                  </a:lnTo>
                  <a:lnTo>
                    <a:pt x="3" y="0"/>
                  </a:lnTo>
                  <a:lnTo>
                    <a:pt x="0" y="12"/>
                  </a:lnTo>
                  <a:lnTo>
                    <a:pt x="1127" y="1550"/>
                  </a:lnTo>
                  <a:lnTo>
                    <a:pt x="426" y="3555"/>
                  </a:lnTo>
                  <a:lnTo>
                    <a:pt x="434" y="3564"/>
                  </a:lnTo>
                  <a:lnTo>
                    <a:pt x="443" y="3564"/>
                  </a:lnTo>
                  <a:lnTo>
                    <a:pt x="1143" y="1557"/>
                  </a:lnTo>
                  <a:lnTo>
                    <a:pt x="3321" y="1380"/>
                  </a:lnTo>
                  <a:lnTo>
                    <a:pt x="3325" y="1370"/>
                  </a:lnTo>
                  <a:lnTo>
                    <a:pt x="3318" y="1363"/>
                  </a:lnTo>
                  <a:close/>
                </a:path>
              </a:pathLst>
            </a:custGeom>
            <a:solidFill>
              <a:schemeClr val="bg1">
                <a:alpha val="20000"/>
              </a:schemeClr>
            </a:solidFill>
            <a:ln>
              <a:noFill/>
            </a:ln>
          </p:spPr>
          <p:txBody>
            <a:bodyPr vert="horz" wrap="square" lIns="91440" tIns="45720" rIns="91440" bIns="45720" numCol="1" anchor="t" anchorCtr="0" compatLnSpc="1"/>
            <a:lstStyle/>
            <a:p>
              <a:endParaRPr lang="id-ID"/>
            </a:p>
          </p:txBody>
        </p:sp>
      </p:grpSp>
      <p:sp>
        <p:nvSpPr>
          <p:cNvPr id="43"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服务订单</a:t>
            </a:r>
            <a:endParaRPr lang="zh-CN" altLang="en-US" b="1" dirty="0">
              <a:effectLst/>
              <a:latin typeface="微软雅黑" panose="020B0503020204020204" pitchFamily="34" charset="-122"/>
              <a:ea typeface="微软雅黑" panose="020B0503020204020204" pitchFamily="34" charset="-122"/>
            </a:endParaRPr>
          </a:p>
        </p:txBody>
      </p:sp>
      <p:sp>
        <p:nvSpPr>
          <p:cNvPr id="44"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45" name="Text Placeholder 8"/>
          <p:cNvSpPr>
            <a:spLocks noGrp="1"/>
          </p:cNvSpPr>
          <p:nvPr>
            <p:ph type="body" sz="quarter" idx="18"/>
          </p:nvPr>
        </p:nvSpPr>
        <p:spPr>
          <a:xfrm>
            <a:off x="837777" y="2208973"/>
            <a:ext cx="2011681" cy="335540"/>
          </a:xfrm>
        </p:spPr>
        <p:txBody>
          <a:bodyPr>
            <a:normAutofit lnSpcReduction="10000"/>
          </a:bodyPr>
          <a:lstStyle/>
          <a:p>
            <a:pPr algn="r"/>
            <a:r>
              <a:rPr lang="zh-CN" altLang="en-US" dirty="0" smtClean="0"/>
              <a:t>字体设计</a:t>
            </a:r>
            <a:endParaRPr lang="en-AU" dirty="0"/>
          </a:p>
        </p:txBody>
      </p:sp>
      <p:cxnSp>
        <p:nvCxnSpPr>
          <p:cNvPr id="46" name="Straight Connector 45"/>
          <p:cNvCxnSpPr/>
          <p:nvPr/>
        </p:nvCxnSpPr>
        <p:spPr>
          <a:xfrm flipH="1">
            <a:off x="3059366" y="2375481"/>
            <a:ext cx="1618717"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a:spLocks noGrp="1"/>
          </p:cNvSpPr>
          <p:nvPr>
            <p:ph type="body" sz="quarter" idx="18"/>
          </p:nvPr>
        </p:nvSpPr>
        <p:spPr>
          <a:xfrm>
            <a:off x="801337" y="5385952"/>
            <a:ext cx="2011681" cy="335540"/>
          </a:xfrm>
        </p:spPr>
        <p:txBody>
          <a:bodyPr>
            <a:normAutofit lnSpcReduction="10000"/>
          </a:bodyPr>
          <a:lstStyle/>
          <a:p>
            <a:pPr algn="r"/>
            <a:r>
              <a:rPr lang="zh-CN" altLang="en-US" dirty="0" smtClean="0"/>
              <a:t>网页设计</a:t>
            </a:r>
            <a:endParaRPr lang="en-AU" dirty="0"/>
          </a:p>
        </p:txBody>
      </p:sp>
      <p:cxnSp>
        <p:nvCxnSpPr>
          <p:cNvPr id="50" name="Straight Connector 49"/>
          <p:cNvCxnSpPr/>
          <p:nvPr/>
        </p:nvCxnSpPr>
        <p:spPr>
          <a:xfrm flipH="1">
            <a:off x="3059366" y="5552460"/>
            <a:ext cx="1262966"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1" name="Text Placeholder 8"/>
          <p:cNvSpPr>
            <a:spLocks noGrp="1"/>
          </p:cNvSpPr>
          <p:nvPr>
            <p:ph type="body" sz="quarter" idx="18"/>
          </p:nvPr>
        </p:nvSpPr>
        <p:spPr>
          <a:xfrm>
            <a:off x="9917686" y="4198016"/>
            <a:ext cx="2091937" cy="348926"/>
          </a:xfrm>
        </p:spPr>
        <p:txBody>
          <a:bodyPr>
            <a:normAutofit/>
          </a:bodyPr>
          <a:lstStyle/>
          <a:p>
            <a:r>
              <a:rPr lang="zh-CN" altLang="en-US" dirty="0" smtClean="0"/>
              <a:t>网络发展</a:t>
            </a:r>
            <a:endParaRPr lang="en-AU" dirty="0"/>
          </a:p>
        </p:txBody>
      </p:sp>
      <p:cxnSp>
        <p:nvCxnSpPr>
          <p:cNvPr id="52" name="Straight Connector 51"/>
          <p:cNvCxnSpPr/>
          <p:nvPr/>
        </p:nvCxnSpPr>
        <p:spPr>
          <a:xfrm>
            <a:off x="7855446" y="4398170"/>
            <a:ext cx="1313954" cy="0"/>
          </a:xfrm>
          <a:prstGeom prst="line">
            <a:avLst/>
          </a:prstGeom>
          <a:ln>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986279" y="2667053"/>
            <a:ext cx="2352034" cy="150443"/>
            <a:chOff x="5279680" y="3902230"/>
            <a:chExt cx="2352034" cy="150443"/>
          </a:xfrm>
        </p:grpSpPr>
        <p:sp>
          <p:nvSpPr>
            <p:cNvPr id="54" name="Parallelogram 53"/>
            <p:cNvSpPr/>
            <p:nvPr/>
          </p:nvSpPr>
          <p:spPr>
            <a:xfrm>
              <a:off x="7159104" y="3902231"/>
              <a:ext cx="472610" cy="150439"/>
            </a:xfrm>
            <a:prstGeom prst="parallelogram">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55" name="Parallelogram 54"/>
            <p:cNvSpPr/>
            <p:nvPr/>
          </p:nvSpPr>
          <p:spPr>
            <a:xfrm>
              <a:off x="6689248" y="3902231"/>
              <a:ext cx="472610" cy="150439"/>
            </a:xfrm>
            <a:prstGeom prst="parallelogram">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56" name="Parallelogram 55"/>
            <p:cNvSpPr/>
            <p:nvPr/>
          </p:nvSpPr>
          <p:spPr>
            <a:xfrm>
              <a:off x="6219392" y="3902231"/>
              <a:ext cx="472610" cy="150439"/>
            </a:xfrm>
            <a:prstGeom prst="parallelogram">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57" name="Parallelogram 56"/>
            <p:cNvSpPr/>
            <p:nvPr/>
          </p:nvSpPr>
          <p:spPr>
            <a:xfrm>
              <a:off x="5749536" y="3902232"/>
              <a:ext cx="472610" cy="150441"/>
            </a:xfrm>
            <a:prstGeom prst="parallelogram">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58" name="Parallelogram 57"/>
            <p:cNvSpPr/>
            <p:nvPr/>
          </p:nvSpPr>
          <p:spPr>
            <a:xfrm>
              <a:off x="5279680" y="3902230"/>
              <a:ext cx="472610" cy="150440"/>
            </a:xfrm>
            <a:prstGeom prst="parallelogram">
              <a:avLst/>
            </a:prstGeom>
            <a:solidFill>
              <a:schemeClr val="accent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grpSp>
      <p:grpSp>
        <p:nvGrpSpPr>
          <p:cNvPr id="59" name="Group 58"/>
          <p:cNvGrpSpPr/>
          <p:nvPr/>
        </p:nvGrpSpPr>
        <p:grpSpPr>
          <a:xfrm>
            <a:off x="986912" y="5820549"/>
            <a:ext cx="2352034" cy="150443"/>
            <a:chOff x="5279680" y="3902230"/>
            <a:chExt cx="2352034" cy="150443"/>
          </a:xfrm>
        </p:grpSpPr>
        <p:sp>
          <p:nvSpPr>
            <p:cNvPr id="60" name="Parallelogram 59"/>
            <p:cNvSpPr/>
            <p:nvPr/>
          </p:nvSpPr>
          <p:spPr>
            <a:xfrm>
              <a:off x="7159104" y="3902231"/>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1" name="Parallelogram 60"/>
            <p:cNvSpPr/>
            <p:nvPr/>
          </p:nvSpPr>
          <p:spPr>
            <a:xfrm>
              <a:off x="6689248" y="3902231"/>
              <a:ext cx="472610" cy="150439"/>
            </a:xfrm>
            <a:prstGeom prst="parallelogram">
              <a:avLst/>
            </a:prstGeom>
            <a:solidFill>
              <a:schemeClr val="accent2"/>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2" name="Parallelogram 61"/>
            <p:cNvSpPr/>
            <p:nvPr/>
          </p:nvSpPr>
          <p:spPr>
            <a:xfrm>
              <a:off x="6219392" y="3902231"/>
              <a:ext cx="472610" cy="150439"/>
            </a:xfrm>
            <a:prstGeom prst="parallelogram">
              <a:avLst/>
            </a:prstGeom>
            <a:solidFill>
              <a:schemeClr val="accent2"/>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3" name="Parallelogram 62"/>
            <p:cNvSpPr/>
            <p:nvPr/>
          </p:nvSpPr>
          <p:spPr>
            <a:xfrm>
              <a:off x="5749536" y="3902232"/>
              <a:ext cx="472610" cy="150441"/>
            </a:xfrm>
            <a:prstGeom prst="parallelogram">
              <a:avLst/>
            </a:prstGeom>
            <a:solidFill>
              <a:schemeClr val="accent2"/>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4" name="Parallelogram 63"/>
            <p:cNvSpPr/>
            <p:nvPr/>
          </p:nvSpPr>
          <p:spPr>
            <a:xfrm>
              <a:off x="5279680" y="3902230"/>
              <a:ext cx="472610" cy="150440"/>
            </a:xfrm>
            <a:prstGeom prst="parallelogram">
              <a:avLst/>
            </a:prstGeom>
            <a:solidFill>
              <a:schemeClr val="accent2"/>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grpSp>
      <p:grpSp>
        <p:nvGrpSpPr>
          <p:cNvPr id="65" name="Group 64"/>
          <p:cNvGrpSpPr/>
          <p:nvPr/>
        </p:nvGrpSpPr>
        <p:grpSpPr>
          <a:xfrm>
            <a:off x="9518613" y="4676659"/>
            <a:ext cx="2352034" cy="150443"/>
            <a:chOff x="5279680" y="3902230"/>
            <a:chExt cx="2352034" cy="150443"/>
          </a:xfrm>
        </p:grpSpPr>
        <p:sp>
          <p:nvSpPr>
            <p:cNvPr id="66" name="Parallelogram 65"/>
            <p:cNvSpPr/>
            <p:nvPr/>
          </p:nvSpPr>
          <p:spPr>
            <a:xfrm>
              <a:off x="7159104" y="3902231"/>
              <a:ext cx="472610" cy="150439"/>
            </a:xfrm>
            <a:prstGeom prst="parallelogram">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7" name="Parallelogram 66"/>
            <p:cNvSpPr/>
            <p:nvPr/>
          </p:nvSpPr>
          <p:spPr>
            <a:xfrm>
              <a:off x="6689248" y="3902231"/>
              <a:ext cx="472610" cy="150439"/>
            </a:xfrm>
            <a:prstGeom prst="parallelogram">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8" name="Parallelogram 67"/>
            <p:cNvSpPr/>
            <p:nvPr/>
          </p:nvSpPr>
          <p:spPr>
            <a:xfrm>
              <a:off x="6219392" y="3902231"/>
              <a:ext cx="472610" cy="150439"/>
            </a:xfrm>
            <a:prstGeom prst="parallelogram">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69" name="Parallelogram 68"/>
            <p:cNvSpPr/>
            <p:nvPr/>
          </p:nvSpPr>
          <p:spPr>
            <a:xfrm>
              <a:off x="5749536" y="3902232"/>
              <a:ext cx="472610" cy="150441"/>
            </a:xfrm>
            <a:prstGeom prst="parallelogram">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sp>
          <p:nvSpPr>
            <p:cNvPr id="70" name="Parallelogram 69"/>
            <p:cNvSpPr/>
            <p:nvPr/>
          </p:nvSpPr>
          <p:spPr>
            <a:xfrm>
              <a:off x="5279680" y="3902230"/>
              <a:ext cx="472610" cy="150440"/>
            </a:xfrm>
            <a:prstGeom prst="parallelogram">
              <a:avLst/>
            </a:prstGeom>
            <a:solidFill>
              <a:schemeClr val="accent3"/>
            </a:solid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2"/>
                </a:solidFill>
              </a:endParaRPr>
            </a:p>
          </p:txBody>
        </p:sp>
      </p:grpSp>
      <p:grpSp>
        <p:nvGrpSpPr>
          <p:cNvPr id="74" name="Group 73"/>
          <p:cNvGrpSpPr/>
          <p:nvPr/>
        </p:nvGrpSpPr>
        <p:grpSpPr>
          <a:xfrm>
            <a:off x="914088" y="2086513"/>
            <a:ext cx="462882" cy="462882"/>
            <a:chOff x="8876381" y="3510900"/>
            <a:chExt cx="720966" cy="720966"/>
          </a:xfrm>
        </p:grpSpPr>
        <p:sp>
          <p:nvSpPr>
            <p:cNvPr id="71" name="Rounded Rectangle 70"/>
            <p:cNvSpPr/>
            <p:nvPr/>
          </p:nvSpPr>
          <p:spPr>
            <a:xfrm>
              <a:off x="8876381" y="3510900"/>
              <a:ext cx="720966" cy="72096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28"/>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p>
          </p:txBody>
        </p:sp>
        <p:sp>
          <p:nvSpPr>
            <p:cNvPr id="73" name="Freeform 30"/>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p>
          </p:txBody>
        </p:sp>
      </p:grpSp>
      <p:grpSp>
        <p:nvGrpSpPr>
          <p:cNvPr id="79" name="Group 78"/>
          <p:cNvGrpSpPr/>
          <p:nvPr/>
        </p:nvGrpSpPr>
        <p:grpSpPr>
          <a:xfrm>
            <a:off x="914087" y="5274002"/>
            <a:ext cx="462882" cy="458000"/>
            <a:chOff x="8876381" y="5294588"/>
            <a:chExt cx="720966" cy="720966"/>
          </a:xfrm>
        </p:grpSpPr>
        <p:sp>
          <p:nvSpPr>
            <p:cNvPr id="80" name="Rounded Rectangle 79"/>
            <p:cNvSpPr/>
            <p:nvPr/>
          </p:nvSpPr>
          <p:spPr>
            <a:xfrm>
              <a:off x="8876381" y="5294588"/>
              <a:ext cx="720966" cy="72096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11"/>
            <p:cNvSpPr>
              <a:spLocks noEditPoints="1"/>
            </p:cNvSpPr>
            <p:nvPr/>
          </p:nvSpPr>
          <p:spPr bwMode="auto">
            <a:xfrm>
              <a:off x="9006874" y="5460422"/>
              <a:ext cx="438155" cy="389297"/>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82" name="Group 81"/>
          <p:cNvGrpSpPr/>
          <p:nvPr/>
        </p:nvGrpSpPr>
        <p:grpSpPr>
          <a:xfrm>
            <a:off x="9403468" y="4122752"/>
            <a:ext cx="462882" cy="469566"/>
            <a:chOff x="2569058" y="5304688"/>
            <a:chExt cx="720966" cy="720966"/>
          </a:xfrm>
        </p:grpSpPr>
        <p:sp>
          <p:nvSpPr>
            <p:cNvPr id="83" name="Rounded Rectangle 82"/>
            <p:cNvSpPr/>
            <p:nvPr/>
          </p:nvSpPr>
          <p:spPr>
            <a:xfrm>
              <a:off x="2569058" y="5304688"/>
              <a:ext cx="720966" cy="7209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Shape 808"/>
            <p:cNvSpPr/>
            <p:nvPr/>
          </p:nvSpPr>
          <p:spPr>
            <a:xfrm>
              <a:off x="2678689" y="5522713"/>
              <a:ext cx="498744" cy="299280"/>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fade">
                                      <p:cBhvr>
                                        <p:cTn id="11" dur="500"/>
                                        <p:tgtEl>
                                          <p:spTgt spid="44">
                                            <p:txEl>
                                              <p:pRg st="0" end="0"/>
                                            </p:txEl>
                                          </p:spTgt>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2"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wipe(right)">
                                      <p:cBhvr>
                                        <p:cTn id="20" dur="500"/>
                                        <p:tgtEl>
                                          <p:spTgt spid="46"/>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45">
                                            <p:txEl>
                                              <p:pRg st="0" end="0"/>
                                            </p:txEl>
                                          </p:spTgt>
                                        </p:tgtEl>
                                        <p:attrNameLst>
                                          <p:attrName>style.visibility</p:attrName>
                                        </p:attrNameLst>
                                      </p:cBhvr>
                                      <p:to>
                                        <p:strVal val="visible"/>
                                      </p:to>
                                    </p:set>
                                    <p:animEffect transition="in" filter="fade">
                                      <p:cBhvr>
                                        <p:cTn id="28" dur="500"/>
                                        <p:tgtEl>
                                          <p:spTgt spid="45">
                                            <p:txEl>
                                              <p:pRg st="0" end="0"/>
                                            </p:txEl>
                                          </p:spTgt>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par>
                          <p:cTn id="33" fill="hold">
                            <p:stCondLst>
                              <p:cond delay="3500"/>
                            </p:stCondLst>
                            <p:childTnLst>
                              <p:par>
                                <p:cTn id="34" presetID="2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right)">
                                      <p:cBhvr>
                                        <p:cTn id="36" dur="500"/>
                                        <p:tgtEl>
                                          <p:spTgt spid="50"/>
                                        </p:tgtEl>
                                      </p:cBhvr>
                                    </p:animEffect>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500"/>
                                        <p:tgtEl>
                                          <p:spTgt spid="79"/>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49">
                                            <p:txEl>
                                              <p:pRg st="0" end="0"/>
                                            </p:txEl>
                                          </p:spTgt>
                                        </p:tgtEl>
                                        <p:attrNameLst>
                                          <p:attrName>style.visibility</p:attrName>
                                        </p:attrNameLst>
                                      </p:cBhvr>
                                      <p:to>
                                        <p:strVal val="visible"/>
                                      </p:to>
                                    </p:set>
                                    <p:animEffect transition="in" filter="fade">
                                      <p:cBhvr>
                                        <p:cTn id="44" dur="500"/>
                                        <p:tgtEl>
                                          <p:spTgt spid="49">
                                            <p:txEl>
                                              <p:pRg st="0" end="0"/>
                                            </p:txEl>
                                          </p:spTgt>
                                        </p:tgtEl>
                                      </p:cBhvr>
                                    </p:animEffect>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left)">
                                      <p:cBhvr>
                                        <p:cTn id="48" dur="500"/>
                                        <p:tgtEl>
                                          <p:spTgt spid="59"/>
                                        </p:tgtEl>
                                      </p:cBhvr>
                                    </p:animEffect>
                                  </p:childTnLst>
                                </p:cTn>
                              </p:par>
                            </p:childTnLst>
                          </p:cTn>
                        </p:par>
                        <p:par>
                          <p:cTn id="49" fill="hold">
                            <p:stCondLst>
                              <p:cond delay="5500"/>
                            </p:stCondLst>
                            <p:childTnLst>
                              <p:par>
                                <p:cTn id="50" presetID="22" presetClass="entr" presetSubtype="2"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right)">
                                      <p:cBhvr>
                                        <p:cTn id="52" dur="500"/>
                                        <p:tgtEl>
                                          <p:spTgt spid="52"/>
                                        </p:tgtEl>
                                      </p:cBhvr>
                                    </p:animEffect>
                                  </p:childTnLst>
                                </p:cTn>
                              </p:par>
                            </p:childTnLst>
                          </p:cTn>
                        </p:par>
                        <p:par>
                          <p:cTn id="53" fill="hold">
                            <p:stCondLst>
                              <p:cond delay="6000"/>
                            </p:stCondLst>
                            <p:childTnLst>
                              <p:par>
                                <p:cTn id="54" presetID="10" presetClass="entr" presetSubtype="0" fill="hold"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500"/>
                                        <p:tgtEl>
                                          <p:spTgt spid="82"/>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51">
                                            <p:txEl>
                                              <p:pRg st="0" end="0"/>
                                            </p:txEl>
                                          </p:spTgt>
                                        </p:tgtEl>
                                        <p:attrNameLst>
                                          <p:attrName>style.visibility</p:attrName>
                                        </p:attrNameLst>
                                      </p:cBhvr>
                                      <p:to>
                                        <p:strVal val="visible"/>
                                      </p:to>
                                    </p:set>
                                    <p:animEffect transition="in" filter="fade">
                                      <p:cBhvr>
                                        <p:cTn id="60" dur="500"/>
                                        <p:tgtEl>
                                          <p:spTgt spid="51">
                                            <p:txEl>
                                              <p:pRg st="0" end="0"/>
                                            </p:txEl>
                                          </p:spTgt>
                                        </p:tgtEl>
                                      </p:cBhvr>
                                    </p:animEffect>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build="p"/>
      <p:bldP spid="45" grpId="0" build="p"/>
      <p:bldP spid="49" grpId="0" build="p"/>
      <p:bldP spid="5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p:cNvCxnSpPr/>
          <p:nvPr/>
        </p:nvCxnSpPr>
        <p:spPr>
          <a:xfrm flipV="1">
            <a:off x="5350957" y="4120658"/>
            <a:ext cx="0" cy="172271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996535" y="3256435"/>
            <a:ext cx="0" cy="220473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4" name="Text Placeholder 8"/>
          <p:cNvSpPr>
            <a:spLocks noGrp="1"/>
          </p:cNvSpPr>
          <p:nvPr>
            <p:ph type="body" sz="quarter" idx="18"/>
          </p:nvPr>
        </p:nvSpPr>
        <p:spPr>
          <a:xfrm>
            <a:off x="7311075" y="2080956"/>
            <a:ext cx="1656669" cy="335540"/>
          </a:xfrm>
        </p:spPr>
        <p:txBody>
          <a:bodyPr>
            <a:normAutofit lnSpcReduction="10000"/>
          </a:bodyPr>
          <a:lstStyle/>
          <a:p>
            <a:r>
              <a:rPr lang="zh-CN" altLang="en-US" dirty="0" smtClean="0">
                <a:solidFill>
                  <a:schemeClr val="accent2"/>
                </a:solidFill>
              </a:rPr>
              <a:t>优雅的</a:t>
            </a:r>
            <a:endParaRPr lang="en-AU" dirty="0">
              <a:solidFill>
                <a:schemeClr val="accent2"/>
              </a:solidFill>
            </a:endParaRPr>
          </a:p>
        </p:txBody>
      </p:sp>
      <p:sp>
        <p:nvSpPr>
          <p:cNvPr id="29" name="Text Placeholder 8"/>
          <p:cNvSpPr>
            <a:spLocks noGrp="1"/>
          </p:cNvSpPr>
          <p:nvPr>
            <p:ph type="body" sz="quarter" idx="18"/>
          </p:nvPr>
        </p:nvSpPr>
        <p:spPr>
          <a:xfrm>
            <a:off x="4556648" y="3003063"/>
            <a:ext cx="1656669" cy="335540"/>
          </a:xfrm>
        </p:spPr>
        <p:txBody>
          <a:bodyPr>
            <a:normAutofit lnSpcReduction="10000"/>
          </a:bodyPr>
          <a:lstStyle/>
          <a:p>
            <a:r>
              <a:rPr lang="zh-CN" altLang="en-US" dirty="0" smtClean="0">
                <a:solidFill>
                  <a:schemeClr val="accent1"/>
                </a:solidFill>
              </a:rPr>
              <a:t>加强情形</a:t>
            </a:r>
            <a:endParaRPr lang="en-AU" dirty="0">
              <a:solidFill>
                <a:schemeClr val="accent1"/>
              </a:solidFill>
            </a:endParaRPr>
          </a:p>
        </p:txBody>
      </p:sp>
      <p:grpSp>
        <p:nvGrpSpPr>
          <p:cNvPr id="12" name="Group 11"/>
          <p:cNvGrpSpPr>
            <a:grpSpLocks noChangeAspect="1"/>
          </p:cNvGrpSpPr>
          <p:nvPr/>
        </p:nvGrpSpPr>
        <p:grpSpPr>
          <a:xfrm>
            <a:off x="5103813" y="3978974"/>
            <a:ext cx="6248400" cy="2590800"/>
            <a:chOff x="3962400" y="3409950"/>
            <a:chExt cx="3124200" cy="1295400"/>
          </a:xfrm>
          <a:solidFill>
            <a:schemeClr val="tx1">
              <a:lumMod val="85000"/>
              <a:lumOff val="15000"/>
            </a:schemeClr>
          </a:solidFill>
          <a:effectLst>
            <a:outerShdw blurRad="431800" dir="18900000" sy="23000" kx="-1200000" algn="bl" rotWithShape="0">
              <a:prstClr val="black">
                <a:alpha val="20000"/>
              </a:prstClr>
            </a:outerShdw>
          </a:effectLst>
        </p:grpSpPr>
        <p:sp>
          <p:nvSpPr>
            <p:cNvPr id="15" name="Freeform 208"/>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ln>
          </p:spPr>
          <p:txBody>
            <a:bodyPr vert="horz" wrap="square" lIns="121920" tIns="60960" rIns="121920" bIns="60960" numCol="1" anchor="t" anchorCtr="0" compatLnSpc="1"/>
            <a:lstStyle/>
            <a:p>
              <a:endParaRPr lang="en-US" sz="3200"/>
            </a:p>
          </p:txBody>
        </p:sp>
        <p:sp>
          <p:nvSpPr>
            <p:cNvPr id="16" name="Freeform 209"/>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ln>
          </p:spPr>
          <p:txBody>
            <a:bodyPr vert="horz" wrap="square" lIns="121920" tIns="60960" rIns="121920" bIns="60960" numCol="1" anchor="t" anchorCtr="0" compatLnSpc="1"/>
            <a:lstStyle/>
            <a:p>
              <a:endParaRPr lang="en-US" sz="3200"/>
            </a:p>
          </p:txBody>
        </p:sp>
        <p:sp>
          <p:nvSpPr>
            <p:cNvPr id="17" name="Freeform 210"/>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1">
                <a:lumMod val="50000"/>
              </a:schemeClr>
            </a:solidFill>
            <a:ln w="9525">
              <a:noFill/>
              <a:round/>
            </a:ln>
          </p:spPr>
          <p:txBody>
            <a:bodyPr vert="horz" wrap="square" lIns="121920" tIns="60960" rIns="121920" bIns="60960" numCol="1" anchor="t" anchorCtr="0" compatLnSpc="1"/>
            <a:lstStyle/>
            <a:p>
              <a:endParaRPr lang="en-US" sz="3200"/>
            </a:p>
          </p:txBody>
        </p:sp>
        <p:sp>
          <p:nvSpPr>
            <p:cNvPr id="18" name="Freeform 211"/>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ln>
          </p:spPr>
          <p:txBody>
            <a:bodyPr vert="horz" wrap="square" lIns="121920" tIns="60960" rIns="121920" bIns="60960" numCol="1" anchor="t" anchorCtr="0" compatLnSpc="1"/>
            <a:lstStyle/>
            <a:p>
              <a:endParaRPr lang="en-US" sz="3200"/>
            </a:p>
          </p:txBody>
        </p:sp>
        <p:sp>
          <p:nvSpPr>
            <p:cNvPr id="19" name="Freeform 212"/>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ln>
          </p:spPr>
          <p:txBody>
            <a:bodyPr vert="horz" wrap="square" lIns="121920" tIns="60960" rIns="121920" bIns="60960" numCol="1" anchor="t" anchorCtr="0" compatLnSpc="1"/>
            <a:lstStyle/>
            <a:p>
              <a:endParaRPr lang="en-US" sz="3200"/>
            </a:p>
          </p:txBody>
        </p:sp>
        <p:sp>
          <p:nvSpPr>
            <p:cNvPr id="20" name="Freeform 213"/>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ln>
          </p:spPr>
          <p:txBody>
            <a:bodyPr vert="horz" wrap="square" lIns="121920" tIns="60960" rIns="121920" bIns="60960" numCol="1" anchor="t" anchorCtr="0" compatLnSpc="1"/>
            <a:lstStyle/>
            <a:p>
              <a:endParaRPr lang="en-US" sz="3200"/>
            </a:p>
          </p:txBody>
        </p:sp>
        <p:sp>
          <p:nvSpPr>
            <p:cNvPr id="21" name="Freeform 214"/>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ln>
          </p:spPr>
          <p:txBody>
            <a:bodyPr vert="horz" wrap="square" lIns="121920" tIns="60960" rIns="121920" bIns="60960" numCol="1" anchor="t" anchorCtr="0" compatLnSpc="1"/>
            <a:lstStyle/>
            <a:p>
              <a:endParaRPr lang="en-US" sz="3200"/>
            </a:p>
          </p:txBody>
        </p:sp>
        <p:sp>
          <p:nvSpPr>
            <p:cNvPr id="22"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ln>
          </p:spPr>
          <p:txBody>
            <a:bodyPr vert="horz" wrap="square" lIns="121920" tIns="60960" rIns="121920" bIns="60960" numCol="1" anchor="t" anchorCtr="0" compatLnSpc="1"/>
            <a:lstStyle/>
            <a:p>
              <a:endParaRPr lang="en-US" sz="3200"/>
            </a:p>
          </p:txBody>
        </p:sp>
      </p:grpSp>
      <p:sp>
        <p:nvSpPr>
          <p:cNvPr id="13" name="Freeform 210"/>
          <p:cNvSpPr/>
          <p:nvPr/>
        </p:nvSpPr>
        <p:spPr bwMode="auto">
          <a:xfrm flipH="1" flipV="1">
            <a:off x="5337716" y="3820766"/>
            <a:ext cx="5458811" cy="2127611"/>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1">
              <a:lumMod val="65000"/>
            </a:schemeClr>
          </a:solidFill>
          <a:ln w="9525">
            <a:noFill/>
            <a:round/>
          </a:ln>
        </p:spPr>
        <p:txBody>
          <a:bodyPr vert="horz" wrap="square" lIns="121920" tIns="60960" rIns="121920" bIns="60960" numCol="1" anchor="t" anchorCtr="0" compatLnSpc="1"/>
          <a:lstStyle/>
          <a:p>
            <a:endParaRPr lang="en-US" sz="3200"/>
          </a:p>
        </p:txBody>
      </p:sp>
      <p:sp>
        <p:nvSpPr>
          <p:cNvPr id="14" name="Freeform 210"/>
          <p:cNvSpPr/>
          <p:nvPr/>
        </p:nvSpPr>
        <p:spPr bwMode="auto">
          <a:xfrm flipH="1" flipV="1">
            <a:off x="5243540" y="3443068"/>
            <a:ext cx="5458811" cy="2127611"/>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1">
              <a:lumMod val="75000"/>
            </a:schemeClr>
          </a:solidFill>
          <a:ln w="9525">
            <a:noFill/>
            <a:round/>
          </a:ln>
        </p:spPr>
        <p:txBody>
          <a:bodyPr vert="horz" wrap="square" lIns="121920" tIns="60960" rIns="121920" bIns="60960" numCol="1" anchor="t" anchorCtr="0" compatLnSpc="1"/>
          <a:lstStyle/>
          <a:p>
            <a:endParaRPr lang="en-US" sz="3200"/>
          </a:p>
        </p:txBody>
      </p:sp>
      <p:cxnSp>
        <p:nvCxnSpPr>
          <p:cNvPr id="32" name="Straight Connector 31"/>
          <p:cNvCxnSpPr/>
          <p:nvPr/>
        </p:nvCxnSpPr>
        <p:spPr>
          <a:xfrm flipV="1">
            <a:off x="10642112" y="3493806"/>
            <a:ext cx="0" cy="145802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3" name="Text Placeholder 8"/>
          <p:cNvSpPr>
            <a:spLocks noGrp="1"/>
          </p:cNvSpPr>
          <p:nvPr>
            <p:ph type="body" sz="quarter" idx="18"/>
          </p:nvPr>
        </p:nvSpPr>
        <p:spPr>
          <a:xfrm>
            <a:off x="9956652" y="2318326"/>
            <a:ext cx="1656669" cy="335540"/>
          </a:xfrm>
        </p:spPr>
        <p:txBody>
          <a:bodyPr>
            <a:normAutofit lnSpcReduction="10000"/>
          </a:bodyPr>
          <a:lstStyle/>
          <a:p>
            <a:r>
              <a:rPr lang="zh-CN" altLang="en-US" dirty="0" smtClean="0">
                <a:solidFill>
                  <a:schemeClr val="accent3"/>
                </a:solidFill>
              </a:rPr>
              <a:t>眼睛检测</a:t>
            </a:r>
            <a:endParaRPr lang="en-AU" dirty="0">
              <a:solidFill>
                <a:schemeClr val="accent3"/>
              </a:solidFill>
            </a:endParaRPr>
          </a:p>
        </p:txBody>
      </p:sp>
      <p:sp>
        <p:nvSpPr>
          <p:cNvPr id="40"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产品延伸</a:t>
            </a:r>
            <a:endParaRPr lang="en-AU" b="1" dirty="0">
              <a:latin typeface="微软雅黑" panose="020B0503020204020204" pitchFamily="34" charset="-122"/>
              <a:ea typeface="微软雅黑" panose="020B0503020204020204" pitchFamily="34" charset="-122"/>
            </a:endParaRPr>
          </a:p>
        </p:txBody>
      </p:sp>
      <p:sp>
        <p:nvSpPr>
          <p:cNvPr id="41"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42" name="Text Placeholder 8"/>
          <p:cNvSpPr>
            <a:spLocks noGrp="1"/>
          </p:cNvSpPr>
          <p:nvPr>
            <p:ph type="body" sz="quarter" idx="18"/>
          </p:nvPr>
        </p:nvSpPr>
        <p:spPr>
          <a:xfrm>
            <a:off x="1736722" y="2080956"/>
            <a:ext cx="2011681" cy="335540"/>
          </a:xfrm>
        </p:spPr>
        <p:txBody>
          <a:bodyPr>
            <a:normAutofit lnSpcReduction="10000"/>
          </a:bodyPr>
          <a:lstStyle/>
          <a:p>
            <a:r>
              <a:rPr lang="zh-CN" altLang="en-US" dirty="0" smtClean="0"/>
              <a:t>口袋存储</a:t>
            </a:r>
            <a:endParaRPr lang="en-AU" dirty="0"/>
          </a:p>
        </p:txBody>
      </p:sp>
      <p:sp>
        <p:nvSpPr>
          <p:cNvPr id="44" name="Oval 43"/>
          <p:cNvSpPr/>
          <p:nvPr/>
        </p:nvSpPr>
        <p:spPr>
          <a:xfrm>
            <a:off x="547317" y="2082558"/>
            <a:ext cx="850613" cy="8506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5" name="Text Placeholder 8"/>
          <p:cNvSpPr>
            <a:spLocks noGrp="1"/>
          </p:cNvSpPr>
          <p:nvPr>
            <p:ph type="body" sz="quarter" idx="18"/>
          </p:nvPr>
        </p:nvSpPr>
        <p:spPr>
          <a:xfrm>
            <a:off x="1736722" y="3312261"/>
            <a:ext cx="2011681" cy="335540"/>
          </a:xfrm>
        </p:spPr>
        <p:txBody>
          <a:bodyPr>
            <a:normAutofit lnSpcReduction="10000"/>
          </a:bodyPr>
          <a:lstStyle/>
          <a:p>
            <a:r>
              <a:rPr lang="zh-CN" altLang="en-US" dirty="0" smtClean="0"/>
              <a:t>公开展示</a:t>
            </a:r>
            <a:endParaRPr lang="en-AU" dirty="0"/>
          </a:p>
        </p:txBody>
      </p:sp>
      <p:sp>
        <p:nvSpPr>
          <p:cNvPr id="47" name="Text Placeholder 8"/>
          <p:cNvSpPr>
            <a:spLocks noGrp="1"/>
          </p:cNvSpPr>
          <p:nvPr>
            <p:ph type="body" sz="quarter" idx="18"/>
          </p:nvPr>
        </p:nvSpPr>
        <p:spPr>
          <a:xfrm>
            <a:off x="1736722" y="4561606"/>
            <a:ext cx="2011681" cy="335540"/>
          </a:xfrm>
        </p:spPr>
        <p:txBody>
          <a:bodyPr>
            <a:normAutofit lnSpcReduction="10000"/>
          </a:bodyPr>
          <a:lstStyle/>
          <a:p>
            <a:r>
              <a:rPr lang="zh-CN" altLang="en-US" dirty="0" smtClean="0"/>
              <a:t>安全方面</a:t>
            </a:r>
            <a:endParaRPr lang="en-AU" dirty="0"/>
          </a:p>
        </p:txBody>
      </p:sp>
      <p:sp>
        <p:nvSpPr>
          <p:cNvPr id="49" name="Oval 48"/>
          <p:cNvSpPr/>
          <p:nvPr/>
        </p:nvSpPr>
        <p:spPr>
          <a:xfrm>
            <a:off x="547317" y="3306094"/>
            <a:ext cx="850613" cy="8506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0" name="Oval 49"/>
          <p:cNvSpPr/>
          <p:nvPr/>
        </p:nvSpPr>
        <p:spPr>
          <a:xfrm>
            <a:off x="552675" y="4561606"/>
            <a:ext cx="850613" cy="8506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1" name="Shape 56"/>
          <p:cNvSpPr/>
          <p:nvPr/>
        </p:nvSpPr>
        <p:spPr>
          <a:xfrm>
            <a:off x="813036" y="3588284"/>
            <a:ext cx="292389" cy="259905"/>
          </a:xfrm>
          <a:custGeom>
            <a:avLst/>
            <a:gdLst/>
            <a:ahLst/>
            <a:cxnLst>
              <a:cxn ang="0">
                <a:pos x="wd2" y="hd2"/>
              </a:cxn>
              <a:cxn ang="5400000">
                <a:pos x="wd2" y="hd2"/>
              </a:cxn>
              <a:cxn ang="10800000">
                <a:pos x="wd2" y="hd2"/>
              </a:cxn>
              <a:cxn ang="16200000">
                <a:pos x="wd2" y="hd2"/>
              </a:cxn>
            </a:cxnLst>
            <a:rect l="0" t="0" r="r" b="b"/>
            <a:pathLst>
              <a:path w="21600" h="21600" extrusionOk="0">
                <a:moveTo>
                  <a:pt x="21504" y="6075"/>
                </a:moveTo>
                <a:lnTo>
                  <a:pt x="19439" y="0"/>
                </a:lnTo>
                <a:lnTo>
                  <a:pt x="14503" y="0"/>
                </a:lnTo>
                <a:lnTo>
                  <a:pt x="15451" y="7077"/>
                </a:lnTo>
                <a:cubicBezTo>
                  <a:pt x="15636" y="8413"/>
                  <a:pt x="16936" y="9450"/>
                  <a:pt x="18515" y="9450"/>
                </a:cubicBezTo>
                <a:cubicBezTo>
                  <a:pt x="20219" y="9450"/>
                  <a:pt x="21600" y="8240"/>
                  <a:pt x="21600" y="6750"/>
                </a:cubicBezTo>
                <a:cubicBezTo>
                  <a:pt x="21600" y="6515"/>
                  <a:pt x="21566" y="6291"/>
                  <a:pt x="21504" y="6075"/>
                </a:cubicBezTo>
                <a:close/>
                <a:moveTo>
                  <a:pt x="16800" y="10862"/>
                </a:moveTo>
                <a:lnTo>
                  <a:pt x="16800" y="16200"/>
                </a:lnTo>
                <a:lnTo>
                  <a:pt x="4800" y="16200"/>
                </a:lnTo>
                <a:lnTo>
                  <a:pt x="4800" y="10870"/>
                </a:lnTo>
                <a:cubicBezTo>
                  <a:pt x="4274" y="11083"/>
                  <a:pt x="3696" y="11205"/>
                  <a:pt x="3085" y="11205"/>
                </a:cubicBezTo>
                <a:cubicBezTo>
                  <a:pt x="2851" y="11205"/>
                  <a:pt x="2624" y="11174"/>
                  <a:pt x="2400" y="11139"/>
                </a:cubicBezTo>
                <a:lnTo>
                  <a:pt x="2400" y="19710"/>
                </a:lnTo>
                <a:cubicBezTo>
                  <a:pt x="2400" y="20749"/>
                  <a:pt x="3155" y="21600"/>
                  <a:pt x="4078" y="21600"/>
                </a:cubicBezTo>
                <a:lnTo>
                  <a:pt x="17520" y="21600"/>
                </a:lnTo>
                <a:cubicBezTo>
                  <a:pt x="18444" y="21600"/>
                  <a:pt x="19200" y="20748"/>
                  <a:pt x="19200" y="19710"/>
                </a:cubicBezTo>
                <a:lnTo>
                  <a:pt x="19200" y="11140"/>
                </a:lnTo>
                <a:cubicBezTo>
                  <a:pt x="18974" y="11174"/>
                  <a:pt x="18749" y="11206"/>
                  <a:pt x="18515" y="11206"/>
                </a:cubicBezTo>
                <a:cubicBezTo>
                  <a:pt x="17907" y="11205"/>
                  <a:pt x="17327" y="11081"/>
                  <a:pt x="16800" y="10862"/>
                </a:cubicBezTo>
                <a:close/>
                <a:moveTo>
                  <a:pt x="10800" y="9450"/>
                </a:moveTo>
                <a:cubicBezTo>
                  <a:pt x="12504" y="9450"/>
                  <a:pt x="13885" y="8240"/>
                  <a:pt x="13885" y="6750"/>
                </a:cubicBezTo>
                <a:cubicBezTo>
                  <a:pt x="13885" y="6695"/>
                  <a:pt x="13882" y="6639"/>
                  <a:pt x="13879" y="6587"/>
                </a:cubicBezTo>
                <a:lnTo>
                  <a:pt x="13268" y="0"/>
                </a:lnTo>
                <a:lnTo>
                  <a:pt x="8332" y="0"/>
                </a:lnTo>
                <a:lnTo>
                  <a:pt x="7720" y="6581"/>
                </a:lnTo>
                <a:cubicBezTo>
                  <a:pt x="7717" y="6637"/>
                  <a:pt x="7715" y="6692"/>
                  <a:pt x="7715" y="6750"/>
                </a:cubicBezTo>
                <a:cubicBezTo>
                  <a:pt x="7715" y="8240"/>
                  <a:pt x="9096" y="9450"/>
                  <a:pt x="10800" y="9450"/>
                </a:cubicBezTo>
                <a:close/>
                <a:moveTo>
                  <a:pt x="6148" y="7087"/>
                </a:moveTo>
                <a:lnTo>
                  <a:pt x="7097" y="0"/>
                </a:lnTo>
                <a:lnTo>
                  <a:pt x="2160" y="0"/>
                </a:lnTo>
                <a:lnTo>
                  <a:pt x="97" y="6075"/>
                </a:lnTo>
                <a:cubicBezTo>
                  <a:pt x="34" y="6291"/>
                  <a:pt x="0" y="6515"/>
                  <a:pt x="0" y="6750"/>
                </a:cubicBezTo>
                <a:cubicBezTo>
                  <a:pt x="0" y="8240"/>
                  <a:pt x="1380" y="9450"/>
                  <a:pt x="3085" y="9450"/>
                </a:cubicBezTo>
                <a:cubicBezTo>
                  <a:pt x="4657" y="9450"/>
                  <a:pt x="5957" y="8418"/>
                  <a:pt x="6148" y="7087"/>
                </a:cubicBezTo>
                <a:close/>
              </a:path>
            </a:pathLst>
          </a:custGeom>
          <a:solidFill>
            <a:srgbClr val="FFFFFF"/>
          </a:solidFill>
          <a:ln w="12700" cap="flat">
            <a:noFill/>
            <a:miter lim="400000"/>
          </a:ln>
          <a:effectLst/>
        </p:spPr>
        <p:txBody>
          <a:bodyPr wrap="square" lIns="43656" tIns="43656" rIns="43656" bIns="43656" numCol="1" anchor="ctr">
            <a:noAutofit/>
          </a:bodyPr>
          <a:lstStyle/>
          <a:p>
            <a:pPr lvl="0">
              <a:defRPr sz="3200">
                <a:latin typeface="+mn-lt"/>
                <a:ea typeface="+mn-ea"/>
                <a:cs typeface="+mn-cs"/>
                <a:sym typeface="Helvetica Light"/>
              </a:defRPr>
            </a:pPr>
          </a:p>
        </p:txBody>
      </p:sp>
      <p:sp>
        <p:nvSpPr>
          <p:cNvPr id="52" name="Shape 268"/>
          <p:cNvSpPr/>
          <p:nvPr/>
        </p:nvSpPr>
        <p:spPr>
          <a:xfrm>
            <a:off x="798423" y="2363233"/>
            <a:ext cx="321613" cy="257288"/>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53" name="Shape 671"/>
          <p:cNvSpPr/>
          <p:nvPr/>
        </p:nvSpPr>
        <p:spPr>
          <a:xfrm>
            <a:off x="843952" y="4848875"/>
            <a:ext cx="276084" cy="276073"/>
          </a:xfrm>
          <a:custGeom>
            <a:avLst/>
            <a:gdLst/>
            <a:ahLst/>
            <a:cxnLst>
              <a:cxn ang="0">
                <a:pos x="wd2" y="hd2"/>
              </a:cxn>
              <a:cxn ang="5400000">
                <a:pos x="wd2" y="hd2"/>
              </a:cxn>
              <a:cxn ang="10800000">
                <a:pos x="wd2" y="hd2"/>
              </a:cxn>
              <a:cxn ang="16200000">
                <a:pos x="wd2" y="hd2"/>
              </a:cxn>
            </a:cxnLst>
            <a:rect l="0" t="0" r="r" b="b"/>
            <a:pathLst>
              <a:path w="21600" h="21600" extrusionOk="0">
                <a:moveTo>
                  <a:pt x="14895" y="15576"/>
                </a:moveTo>
                <a:cubicBezTo>
                  <a:pt x="12143" y="16865"/>
                  <a:pt x="9843" y="18851"/>
                  <a:pt x="8177" y="21277"/>
                </a:cubicBezTo>
                <a:cubicBezTo>
                  <a:pt x="9016" y="21487"/>
                  <a:pt x="9894" y="21600"/>
                  <a:pt x="10799" y="21600"/>
                </a:cubicBezTo>
                <a:cubicBezTo>
                  <a:pt x="12428" y="21600"/>
                  <a:pt x="13971" y="21237"/>
                  <a:pt x="15356" y="20591"/>
                </a:cubicBezTo>
                <a:cubicBezTo>
                  <a:pt x="15579" y="19502"/>
                  <a:pt x="15697" y="18376"/>
                  <a:pt x="15697" y="17223"/>
                </a:cubicBezTo>
                <a:cubicBezTo>
                  <a:pt x="15697" y="16807"/>
                  <a:pt x="15678" y="16393"/>
                  <a:pt x="15646" y="15985"/>
                </a:cubicBezTo>
                <a:cubicBezTo>
                  <a:pt x="15369" y="15896"/>
                  <a:pt x="15114" y="15759"/>
                  <a:pt x="14895" y="15576"/>
                </a:cubicBezTo>
                <a:close/>
                <a:moveTo>
                  <a:pt x="18049" y="2795"/>
                </a:moveTo>
                <a:cubicBezTo>
                  <a:pt x="16317" y="2963"/>
                  <a:pt x="14665" y="3399"/>
                  <a:pt x="13127" y="4049"/>
                </a:cubicBezTo>
                <a:cubicBezTo>
                  <a:pt x="13134" y="4126"/>
                  <a:pt x="13139" y="4202"/>
                  <a:pt x="13139" y="4280"/>
                </a:cubicBezTo>
                <a:cubicBezTo>
                  <a:pt x="13139" y="4643"/>
                  <a:pt x="13052" y="4984"/>
                  <a:pt x="12903" y="5288"/>
                </a:cubicBezTo>
                <a:cubicBezTo>
                  <a:pt x="14442" y="7095"/>
                  <a:pt x="15635" y="9197"/>
                  <a:pt x="16388" y="11500"/>
                </a:cubicBezTo>
                <a:cubicBezTo>
                  <a:pt x="17324" y="11518"/>
                  <a:pt x="18122" y="12089"/>
                  <a:pt x="18466" y="12902"/>
                </a:cubicBezTo>
                <a:cubicBezTo>
                  <a:pt x="19506" y="12797"/>
                  <a:pt x="20518" y="12597"/>
                  <a:pt x="21492" y="12311"/>
                </a:cubicBezTo>
                <a:cubicBezTo>
                  <a:pt x="21563" y="11818"/>
                  <a:pt x="21600" y="11313"/>
                  <a:pt x="21600" y="10800"/>
                </a:cubicBezTo>
                <a:cubicBezTo>
                  <a:pt x="21599" y="7626"/>
                  <a:pt x="20230" y="4770"/>
                  <a:pt x="18049" y="2795"/>
                </a:cubicBezTo>
                <a:close/>
                <a:moveTo>
                  <a:pt x="13739" y="14350"/>
                </a:moveTo>
                <a:cubicBezTo>
                  <a:pt x="11072" y="13907"/>
                  <a:pt x="8601" y="12889"/>
                  <a:pt x="6449" y="11434"/>
                </a:cubicBezTo>
                <a:cubicBezTo>
                  <a:pt x="6099" y="11648"/>
                  <a:pt x="5689" y="11773"/>
                  <a:pt x="5251" y="11773"/>
                </a:cubicBezTo>
                <a:cubicBezTo>
                  <a:pt x="5087" y="11773"/>
                  <a:pt x="4931" y="11756"/>
                  <a:pt x="4779" y="11725"/>
                </a:cubicBezTo>
                <a:cubicBezTo>
                  <a:pt x="3749" y="13676"/>
                  <a:pt x="3091" y="15853"/>
                  <a:pt x="2902" y="18163"/>
                </a:cubicBezTo>
                <a:cubicBezTo>
                  <a:pt x="3930" y="19266"/>
                  <a:pt x="5183" y="20154"/>
                  <a:pt x="6593" y="20751"/>
                </a:cubicBezTo>
                <a:cubicBezTo>
                  <a:pt x="8345" y="18059"/>
                  <a:pt x="10791" y="15834"/>
                  <a:pt x="13739" y="14350"/>
                </a:cubicBezTo>
                <a:close/>
                <a:moveTo>
                  <a:pt x="17257" y="15907"/>
                </a:moveTo>
                <a:cubicBezTo>
                  <a:pt x="17287" y="16343"/>
                  <a:pt x="17305" y="16781"/>
                  <a:pt x="17305" y="17223"/>
                </a:cubicBezTo>
                <a:cubicBezTo>
                  <a:pt x="17305" y="18003"/>
                  <a:pt x="17255" y="18771"/>
                  <a:pt x="17162" y="19525"/>
                </a:cubicBezTo>
                <a:cubicBezTo>
                  <a:pt x="18993" y="18189"/>
                  <a:pt x="20388" y="16288"/>
                  <a:pt x="21091" y="14080"/>
                </a:cubicBezTo>
                <a:cubicBezTo>
                  <a:pt x="20257" y="14282"/>
                  <a:pt x="19403" y="14426"/>
                  <a:pt x="18530" y="14508"/>
                </a:cubicBezTo>
                <a:cubicBezTo>
                  <a:pt x="18327" y="15139"/>
                  <a:pt x="17859" y="15646"/>
                  <a:pt x="17257" y="15907"/>
                </a:cubicBezTo>
                <a:close/>
                <a:moveTo>
                  <a:pt x="14276" y="12805"/>
                </a:moveTo>
                <a:cubicBezTo>
                  <a:pt x="14419" y="12507"/>
                  <a:pt x="14622" y="12243"/>
                  <a:pt x="14874" y="12035"/>
                </a:cubicBezTo>
                <a:cubicBezTo>
                  <a:pt x="14195" y="9949"/>
                  <a:pt x="13121" y="8039"/>
                  <a:pt x="11737" y="6396"/>
                </a:cubicBezTo>
                <a:cubicBezTo>
                  <a:pt x="11463" y="6514"/>
                  <a:pt x="11160" y="6577"/>
                  <a:pt x="10841" y="6577"/>
                </a:cubicBezTo>
                <a:cubicBezTo>
                  <a:pt x="10342" y="6577"/>
                  <a:pt x="9882" y="6417"/>
                  <a:pt x="9506" y="6149"/>
                </a:cubicBezTo>
                <a:cubicBezTo>
                  <a:pt x="8672" y="6781"/>
                  <a:pt x="7901" y="7491"/>
                  <a:pt x="7200" y="8265"/>
                </a:cubicBezTo>
                <a:cubicBezTo>
                  <a:pt x="7421" y="8616"/>
                  <a:pt x="7549" y="9031"/>
                  <a:pt x="7549" y="9475"/>
                </a:cubicBezTo>
                <a:cubicBezTo>
                  <a:pt x="7549" y="9714"/>
                  <a:pt x="7512" y="9945"/>
                  <a:pt x="7444" y="10163"/>
                </a:cubicBezTo>
                <a:cubicBezTo>
                  <a:pt x="9459" y="11509"/>
                  <a:pt x="11779" y="12434"/>
                  <a:pt x="14276" y="12805"/>
                </a:cubicBezTo>
                <a:close/>
                <a:moveTo>
                  <a:pt x="10842" y="1983"/>
                </a:moveTo>
                <a:cubicBezTo>
                  <a:pt x="11448" y="1983"/>
                  <a:pt x="11998" y="2218"/>
                  <a:pt x="12410" y="2604"/>
                </a:cubicBezTo>
                <a:cubicBezTo>
                  <a:pt x="13609" y="2088"/>
                  <a:pt x="14870" y="1691"/>
                  <a:pt x="16184" y="1439"/>
                </a:cubicBezTo>
                <a:cubicBezTo>
                  <a:pt x="14598" y="525"/>
                  <a:pt x="12760" y="0"/>
                  <a:pt x="10799" y="0"/>
                </a:cubicBezTo>
                <a:cubicBezTo>
                  <a:pt x="9463" y="0"/>
                  <a:pt x="8183" y="245"/>
                  <a:pt x="7001" y="690"/>
                </a:cubicBezTo>
                <a:cubicBezTo>
                  <a:pt x="7938" y="1154"/>
                  <a:pt x="8833" y="1694"/>
                  <a:pt x="9673" y="2304"/>
                </a:cubicBezTo>
                <a:cubicBezTo>
                  <a:pt x="10017" y="2100"/>
                  <a:pt x="10415" y="1983"/>
                  <a:pt x="10842" y="1983"/>
                </a:cubicBezTo>
                <a:close/>
                <a:moveTo>
                  <a:pt x="2953" y="9475"/>
                </a:moveTo>
                <a:cubicBezTo>
                  <a:pt x="2953" y="9153"/>
                  <a:pt x="3021" y="8845"/>
                  <a:pt x="3140" y="8568"/>
                </a:cubicBezTo>
                <a:cubicBezTo>
                  <a:pt x="2402" y="7756"/>
                  <a:pt x="1735" y="6882"/>
                  <a:pt x="1150" y="5952"/>
                </a:cubicBezTo>
                <a:cubicBezTo>
                  <a:pt x="417" y="7409"/>
                  <a:pt x="0" y="9057"/>
                  <a:pt x="0" y="10801"/>
                </a:cubicBezTo>
                <a:cubicBezTo>
                  <a:pt x="0" y="12819"/>
                  <a:pt x="556" y="14708"/>
                  <a:pt x="1520" y="16324"/>
                </a:cubicBezTo>
                <a:cubicBezTo>
                  <a:pt x="1865" y="14382"/>
                  <a:pt x="2519" y="12546"/>
                  <a:pt x="3421" y="10863"/>
                </a:cubicBezTo>
                <a:cubicBezTo>
                  <a:pt x="3128" y="10478"/>
                  <a:pt x="2953" y="9996"/>
                  <a:pt x="2953" y="9475"/>
                </a:cubicBezTo>
                <a:close/>
                <a:moveTo>
                  <a:pt x="5252" y="7178"/>
                </a:moveTo>
                <a:cubicBezTo>
                  <a:pt x="5486" y="7178"/>
                  <a:pt x="5714" y="7212"/>
                  <a:pt x="5928" y="7279"/>
                </a:cubicBezTo>
                <a:cubicBezTo>
                  <a:pt x="6738" y="6372"/>
                  <a:pt x="7636" y="5546"/>
                  <a:pt x="8608" y="4814"/>
                </a:cubicBezTo>
                <a:cubicBezTo>
                  <a:pt x="8567" y="4643"/>
                  <a:pt x="8545" y="4463"/>
                  <a:pt x="8545" y="4280"/>
                </a:cubicBezTo>
                <a:cubicBezTo>
                  <a:pt x="8545" y="4025"/>
                  <a:pt x="8587" y="3780"/>
                  <a:pt x="8664" y="3551"/>
                </a:cubicBezTo>
                <a:cubicBezTo>
                  <a:pt x="7574" y="2771"/>
                  <a:pt x="6390" y="2115"/>
                  <a:pt x="5130" y="1609"/>
                </a:cubicBezTo>
                <a:cubicBezTo>
                  <a:pt x="3950" y="2339"/>
                  <a:pt x="2920" y="3289"/>
                  <a:pt x="2099" y="4404"/>
                </a:cubicBezTo>
                <a:cubicBezTo>
                  <a:pt x="2708" y="5484"/>
                  <a:pt x="3432" y="6490"/>
                  <a:pt x="4256" y="7406"/>
                </a:cubicBezTo>
                <a:cubicBezTo>
                  <a:pt x="4557" y="7261"/>
                  <a:pt x="4893" y="7178"/>
                  <a:pt x="5252" y="717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54" name="Text Placeholder 9"/>
          <p:cNvSpPr txBox="1"/>
          <p:nvPr/>
        </p:nvSpPr>
        <p:spPr>
          <a:xfrm>
            <a:off x="1749249" y="2334122"/>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5" name="Text Placeholder 9"/>
          <p:cNvSpPr txBox="1"/>
          <p:nvPr/>
        </p:nvSpPr>
        <p:spPr>
          <a:xfrm>
            <a:off x="1769629" y="3565614"/>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6" name="Text Placeholder 9"/>
          <p:cNvSpPr txBox="1"/>
          <p:nvPr/>
        </p:nvSpPr>
        <p:spPr>
          <a:xfrm>
            <a:off x="1780052" y="4866956"/>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7" name="Text Placeholder 9"/>
          <p:cNvSpPr txBox="1"/>
          <p:nvPr/>
        </p:nvSpPr>
        <p:spPr>
          <a:xfrm>
            <a:off x="4603736" y="3308205"/>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8" name="Text Placeholder 9"/>
          <p:cNvSpPr txBox="1"/>
          <p:nvPr/>
        </p:nvSpPr>
        <p:spPr>
          <a:xfrm>
            <a:off x="7328285" y="2418597"/>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9" name="Text Placeholder 9"/>
          <p:cNvSpPr txBox="1"/>
          <p:nvPr/>
        </p:nvSpPr>
        <p:spPr>
          <a:xfrm>
            <a:off x="9982200" y="2654536"/>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xEl>
                                              <p:pRg st="0" end="0"/>
                                            </p:txEl>
                                          </p:spTgt>
                                        </p:tgtEl>
                                        <p:attrNameLst>
                                          <p:attrName>style.visibility</p:attrName>
                                        </p:attrNameLst>
                                      </p:cBhvr>
                                      <p:to>
                                        <p:strVal val="visible"/>
                                      </p:to>
                                    </p:set>
                                    <p:animEffect transition="in" filter="fade">
                                      <p:cBhvr>
                                        <p:cTn id="11" dur="500"/>
                                        <p:tgtEl>
                                          <p:spTgt spid="41">
                                            <p:txEl>
                                              <p:pRg st="0" end="0"/>
                                            </p:txEl>
                                          </p:spTgt>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down)">
                                      <p:cBhvr>
                                        <p:cTn id="28" dur="500"/>
                                        <p:tgtEl>
                                          <p:spTgt spid="28"/>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29">
                                            <p:txEl>
                                              <p:pRg st="0" end="0"/>
                                            </p:txEl>
                                          </p:spTgt>
                                        </p:tgtEl>
                                        <p:attrNameLst>
                                          <p:attrName>style.visibility</p:attrName>
                                        </p:attrNameLst>
                                      </p:cBhvr>
                                      <p:to>
                                        <p:strVal val="visible"/>
                                      </p:to>
                                    </p:set>
                                    <p:animEffect transition="in" filter="fade">
                                      <p:cBhvr>
                                        <p:cTn id="32" dur="500"/>
                                        <p:tgtEl>
                                          <p:spTgt spid="29">
                                            <p:txEl>
                                              <p:pRg st="0" end="0"/>
                                            </p:txEl>
                                          </p:spTgt>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100"/>
                                        <p:tgtEl>
                                          <p:spTgt spid="44"/>
                                        </p:tgtEl>
                                      </p:cBhvr>
                                    </p:animEffect>
                                  </p:childTnLst>
                                </p:cTn>
                              </p:par>
                            </p:childTnLst>
                          </p:cTn>
                        </p:par>
                        <p:par>
                          <p:cTn id="37" fill="hold">
                            <p:stCondLst>
                              <p:cond delay="4000"/>
                            </p:stCondLst>
                            <p:childTnLst>
                              <p:par>
                                <p:cTn id="38" presetID="49" presetClass="entr" presetSubtype="0" decel="10000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 calcmode="lin" valueType="num">
                                      <p:cBhvr>
                                        <p:cTn id="42" dur="500" fill="hold"/>
                                        <p:tgtEl>
                                          <p:spTgt spid="52"/>
                                        </p:tgtEl>
                                        <p:attrNameLst>
                                          <p:attrName>style.rotation</p:attrName>
                                        </p:attrNameLst>
                                      </p:cBhvr>
                                      <p:tavLst>
                                        <p:tav tm="0">
                                          <p:val>
                                            <p:fltVal val="360"/>
                                          </p:val>
                                        </p:tav>
                                        <p:tav tm="100000">
                                          <p:val>
                                            <p:fltVal val="0"/>
                                          </p:val>
                                        </p:tav>
                                      </p:tavLst>
                                    </p:anim>
                                    <p:animEffect transition="in" filter="fade">
                                      <p:cBhvr>
                                        <p:cTn id="43" dur="500"/>
                                        <p:tgtEl>
                                          <p:spTgt spid="52"/>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42">
                                            <p:txEl>
                                              <p:pRg st="0" end="0"/>
                                            </p:txEl>
                                          </p:spTgt>
                                        </p:tgtEl>
                                        <p:attrNameLst>
                                          <p:attrName>style.visibility</p:attrName>
                                        </p:attrNameLst>
                                      </p:cBhvr>
                                      <p:to>
                                        <p:strVal val="visible"/>
                                      </p:to>
                                    </p:set>
                                    <p:anim calcmode="lin" valueType="num">
                                      <p:cBhvr>
                                        <p:cTn id="47"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48"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49" dur="500"/>
                                        <p:tgtEl>
                                          <p:spTgt spid="42">
                                            <p:txEl>
                                              <p:pRg st="0" end="0"/>
                                            </p:txEl>
                                          </p:spTgt>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500"/>
                                        <p:tgtEl>
                                          <p:spTgt spid="23"/>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24">
                                            <p:txEl>
                                              <p:pRg st="0" end="0"/>
                                            </p:txEl>
                                          </p:spTgt>
                                        </p:tgtEl>
                                        <p:attrNameLst>
                                          <p:attrName>style.visibility</p:attrName>
                                        </p:attrNameLst>
                                      </p:cBhvr>
                                      <p:to>
                                        <p:strVal val="visible"/>
                                      </p:to>
                                    </p:set>
                                    <p:animEffect transition="in" filter="fade">
                                      <p:cBhvr>
                                        <p:cTn id="57" dur="500"/>
                                        <p:tgtEl>
                                          <p:spTgt spid="24">
                                            <p:txEl>
                                              <p:pRg st="0" end="0"/>
                                            </p:txEl>
                                          </p:spTgt>
                                        </p:tgtEl>
                                      </p:cBhvr>
                                    </p:animEffect>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ppt_x"/>
                                          </p:val>
                                        </p:tav>
                                        <p:tav tm="100000">
                                          <p:val>
                                            <p:strVal val="#ppt_x"/>
                                          </p:val>
                                        </p:tav>
                                      </p:tavLst>
                                    </p:anim>
                                    <p:anim calcmode="lin" valueType="num">
                                      <p:cBhvr additive="base">
                                        <p:cTn id="62" dur="500" fill="hold"/>
                                        <p:tgtEl>
                                          <p:spTgt spid="49"/>
                                        </p:tgtEl>
                                        <p:attrNameLst>
                                          <p:attrName>ppt_y</p:attrName>
                                        </p:attrNameLst>
                                      </p:cBhvr>
                                      <p:tavLst>
                                        <p:tav tm="0">
                                          <p:val>
                                            <p:strVal val="1+#ppt_h/2"/>
                                          </p:val>
                                        </p:tav>
                                        <p:tav tm="100000">
                                          <p:val>
                                            <p:strVal val="#ppt_y"/>
                                          </p:val>
                                        </p:tav>
                                      </p:tavLst>
                                    </p:anim>
                                  </p:childTnLst>
                                </p:cTn>
                              </p:par>
                            </p:childTnLst>
                          </p:cTn>
                        </p:par>
                        <p:par>
                          <p:cTn id="63" fill="hold">
                            <p:stCondLst>
                              <p:cond delay="6500"/>
                            </p:stCondLst>
                            <p:childTnLst>
                              <p:par>
                                <p:cTn id="64" presetID="49" presetClass="entr" presetSubtype="0" decel="100000" fill="hold" grpId="0" nodeType="after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 calcmode="lin" valueType="num">
                                      <p:cBhvr>
                                        <p:cTn id="68" dur="500" fill="hold"/>
                                        <p:tgtEl>
                                          <p:spTgt spid="51"/>
                                        </p:tgtEl>
                                        <p:attrNameLst>
                                          <p:attrName>style.rotation</p:attrName>
                                        </p:attrNameLst>
                                      </p:cBhvr>
                                      <p:tavLst>
                                        <p:tav tm="0">
                                          <p:val>
                                            <p:fltVal val="360"/>
                                          </p:val>
                                        </p:tav>
                                        <p:tav tm="100000">
                                          <p:val>
                                            <p:fltVal val="0"/>
                                          </p:val>
                                        </p:tav>
                                      </p:tavLst>
                                    </p:anim>
                                    <p:animEffect transition="in" filter="fade">
                                      <p:cBhvr>
                                        <p:cTn id="69" dur="500"/>
                                        <p:tgtEl>
                                          <p:spTgt spid="51"/>
                                        </p:tgtEl>
                                      </p:cBhvr>
                                    </p:animEffect>
                                  </p:childTnLst>
                                </p:cTn>
                              </p:par>
                            </p:childTnLst>
                          </p:cTn>
                        </p:par>
                        <p:par>
                          <p:cTn id="70" fill="hold">
                            <p:stCondLst>
                              <p:cond delay="7000"/>
                            </p:stCondLst>
                            <p:childTnLst>
                              <p:par>
                                <p:cTn id="71" presetID="10" presetClass="entr" presetSubtype="0" fill="hold" grpId="0" nodeType="afterEffect">
                                  <p:stCondLst>
                                    <p:cond delay="0"/>
                                  </p:stCondLst>
                                  <p:childTnLst>
                                    <p:set>
                                      <p:cBhvr>
                                        <p:cTn id="72" dur="1" fill="hold">
                                          <p:stCondLst>
                                            <p:cond delay="0"/>
                                          </p:stCondLst>
                                        </p:cTn>
                                        <p:tgtEl>
                                          <p:spTgt spid="45">
                                            <p:txEl>
                                              <p:pRg st="0" end="0"/>
                                            </p:txEl>
                                          </p:spTgt>
                                        </p:tgtEl>
                                        <p:attrNameLst>
                                          <p:attrName>style.visibility</p:attrName>
                                        </p:attrNameLst>
                                      </p:cBhvr>
                                      <p:to>
                                        <p:strVal val="visible"/>
                                      </p:to>
                                    </p:set>
                                    <p:animEffect transition="in" filter="fade">
                                      <p:cBhvr>
                                        <p:cTn id="73" dur="500"/>
                                        <p:tgtEl>
                                          <p:spTgt spid="45">
                                            <p:txEl>
                                              <p:pRg st="0" end="0"/>
                                            </p:txEl>
                                          </p:spTgt>
                                        </p:tgtEl>
                                      </p:cBhvr>
                                    </p:animEffect>
                                  </p:childTnLst>
                                </p:cTn>
                              </p:par>
                            </p:childTnLst>
                          </p:cTn>
                        </p:par>
                        <p:par>
                          <p:cTn id="74" fill="hold">
                            <p:stCondLst>
                              <p:cond delay="7500"/>
                            </p:stCondLst>
                            <p:childTnLst>
                              <p:par>
                                <p:cTn id="75" presetID="22" presetClass="entr" presetSubtype="4" fill="hold"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down)">
                                      <p:cBhvr>
                                        <p:cTn id="77" dur="500"/>
                                        <p:tgtEl>
                                          <p:spTgt spid="32"/>
                                        </p:tgtEl>
                                      </p:cBhvr>
                                    </p:animEffect>
                                  </p:childTnLst>
                                </p:cTn>
                              </p:par>
                            </p:childTnLst>
                          </p:cTn>
                        </p:par>
                        <p:par>
                          <p:cTn id="78" fill="hold">
                            <p:stCondLst>
                              <p:cond delay="8000"/>
                            </p:stCondLst>
                            <p:childTnLst>
                              <p:par>
                                <p:cTn id="79" presetID="10" presetClass="entr" presetSubtype="0" fill="hold" grpId="0" nodeType="afterEffect">
                                  <p:stCondLst>
                                    <p:cond delay="0"/>
                                  </p:stCondLst>
                                  <p:childTnLst>
                                    <p:set>
                                      <p:cBhvr>
                                        <p:cTn id="80" dur="1" fill="hold">
                                          <p:stCondLst>
                                            <p:cond delay="0"/>
                                          </p:stCondLst>
                                        </p:cTn>
                                        <p:tgtEl>
                                          <p:spTgt spid="33">
                                            <p:txEl>
                                              <p:pRg st="0" end="0"/>
                                            </p:txEl>
                                          </p:spTgt>
                                        </p:tgtEl>
                                        <p:attrNameLst>
                                          <p:attrName>style.visibility</p:attrName>
                                        </p:attrNameLst>
                                      </p:cBhvr>
                                      <p:to>
                                        <p:strVal val="visible"/>
                                      </p:to>
                                    </p:set>
                                    <p:animEffect transition="in" filter="fade">
                                      <p:cBhvr>
                                        <p:cTn id="81" dur="500"/>
                                        <p:tgtEl>
                                          <p:spTgt spid="33">
                                            <p:txEl>
                                              <p:pRg st="0" end="0"/>
                                            </p:txEl>
                                          </p:spTgt>
                                        </p:tgtEl>
                                      </p:cBhvr>
                                    </p:animEffect>
                                  </p:childTnLst>
                                </p:cTn>
                              </p:par>
                            </p:childTnLst>
                          </p:cTn>
                        </p:par>
                        <p:par>
                          <p:cTn id="82" fill="hold">
                            <p:stCondLst>
                              <p:cond delay="8500"/>
                            </p:stCondLst>
                            <p:childTnLst>
                              <p:par>
                                <p:cTn id="83" presetID="2" presetClass="entr" presetSubtype="4"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fill="hold"/>
                                        <p:tgtEl>
                                          <p:spTgt spid="50"/>
                                        </p:tgtEl>
                                        <p:attrNameLst>
                                          <p:attrName>ppt_x</p:attrName>
                                        </p:attrNameLst>
                                      </p:cBhvr>
                                      <p:tavLst>
                                        <p:tav tm="0">
                                          <p:val>
                                            <p:strVal val="#ppt_x"/>
                                          </p:val>
                                        </p:tav>
                                        <p:tav tm="100000">
                                          <p:val>
                                            <p:strVal val="#ppt_x"/>
                                          </p:val>
                                        </p:tav>
                                      </p:tavLst>
                                    </p:anim>
                                    <p:anim calcmode="lin" valueType="num">
                                      <p:cBhvr additive="base">
                                        <p:cTn id="86" dur="500" fill="hold"/>
                                        <p:tgtEl>
                                          <p:spTgt spid="50"/>
                                        </p:tgtEl>
                                        <p:attrNameLst>
                                          <p:attrName>ppt_y</p:attrName>
                                        </p:attrNameLst>
                                      </p:cBhvr>
                                      <p:tavLst>
                                        <p:tav tm="0">
                                          <p:val>
                                            <p:strVal val="1+#ppt_h/2"/>
                                          </p:val>
                                        </p:tav>
                                        <p:tav tm="100000">
                                          <p:val>
                                            <p:strVal val="#ppt_y"/>
                                          </p:val>
                                        </p:tav>
                                      </p:tavLst>
                                    </p:anim>
                                  </p:childTnLst>
                                </p:cTn>
                              </p:par>
                            </p:childTnLst>
                          </p:cTn>
                        </p:par>
                        <p:par>
                          <p:cTn id="87" fill="hold">
                            <p:stCondLst>
                              <p:cond delay="9000"/>
                            </p:stCondLst>
                            <p:childTnLst>
                              <p:par>
                                <p:cTn id="88" presetID="49" presetClass="entr" presetSubtype="0" decel="100000"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 calcmode="lin" valueType="num">
                                      <p:cBhvr>
                                        <p:cTn id="92" dur="500" fill="hold"/>
                                        <p:tgtEl>
                                          <p:spTgt spid="53"/>
                                        </p:tgtEl>
                                        <p:attrNameLst>
                                          <p:attrName>style.rotation</p:attrName>
                                        </p:attrNameLst>
                                      </p:cBhvr>
                                      <p:tavLst>
                                        <p:tav tm="0">
                                          <p:val>
                                            <p:fltVal val="360"/>
                                          </p:val>
                                        </p:tav>
                                        <p:tav tm="100000">
                                          <p:val>
                                            <p:fltVal val="0"/>
                                          </p:val>
                                        </p:tav>
                                      </p:tavLst>
                                    </p:anim>
                                    <p:animEffect transition="in" filter="fade">
                                      <p:cBhvr>
                                        <p:cTn id="93" dur="500"/>
                                        <p:tgtEl>
                                          <p:spTgt spid="53"/>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47">
                                            <p:txEl>
                                              <p:pRg st="0" end="0"/>
                                            </p:txEl>
                                          </p:spTgt>
                                        </p:tgtEl>
                                        <p:attrNameLst>
                                          <p:attrName>style.visibility</p:attrName>
                                        </p:attrNameLst>
                                      </p:cBhvr>
                                      <p:to>
                                        <p:strVal val="visible"/>
                                      </p:to>
                                    </p:set>
                                    <p:animEffect transition="in" filter="fade">
                                      <p:cBhvr>
                                        <p:cTn id="97" dur="500"/>
                                        <p:tgtEl>
                                          <p:spTgt spid="47">
                                            <p:txEl>
                                              <p:pRg st="0" end="0"/>
                                            </p:txEl>
                                          </p:spTgt>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54">
                                            <p:txEl>
                                              <p:pRg st="0" end="0"/>
                                            </p:txEl>
                                          </p:spTgt>
                                        </p:tgtEl>
                                        <p:attrNameLst>
                                          <p:attrName>style.visibility</p:attrName>
                                        </p:attrNameLst>
                                      </p:cBhvr>
                                      <p:to>
                                        <p:strVal val="visible"/>
                                      </p:to>
                                    </p:set>
                                    <p:animEffect transition="in" filter="fade">
                                      <p:cBhvr>
                                        <p:cTn id="101" dur="500"/>
                                        <p:tgtEl>
                                          <p:spTgt spid="54">
                                            <p:txEl>
                                              <p:pRg st="0" end="0"/>
                                            </p:txEl>
                                          </p:spTgt>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55">
                                            <p:txEl>
                                              <p:pRg st="0" end="0"/>
                                            </p:txEl>
                                          </p:spTgt>
                                        </p:tgtEl>
                                        <p:attrNameLst>
                                          <p:attrName>style.visibility</p:attrName>
                                        </p:attrNameLst>
                                      </p:cBhvr>
                                      <p:to>
                                        <p:strVal val="visible"/>
                                      </p:to>
                                    </p:set>
                                    <p:animEffect transition="in" filter="fade">
                                      <p:cBhvr>
                                        <p:cTn id="105" dur="500"/>
                                        <p:tgtEl>
                                          <p:spTgt spid="55">
                                            <p:txEl>
                                              <p:pRg st="0" end="0"/>
                                            </p:txEl>
                                          </p:spTgt>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56">
                                            <p:txEl>
                                              <p:pRg st="0" end="0"/>
                                            </p:txEl>
                                          </p:spTgt>
                                        </p:tgtEl>
                                        <p:attrNameLst>
                                          <p:attrName>style.visibility</p:attrName>
                                        </p:attrNameLst>
                                      </p:cBhvr>
                                      <p:to>
                                        <p:strVal val="visible"/>
                                      </p:to>
                                    </p:set>
                                    <p:animEffect transition="in" filter="fade">
                                      <p:cBhvr>
                                        <p:cTn id="109" dur="500"/>
                                        <p:tgtEl>
                                          <p:spTgt spid="56">
                                            <p:txEl>
                                              <p:pRg st="0" end="0"/>
                                            </p:txEl>
                                          </p:spTgt>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57">
                                            <p:txEl>
                                              <p:pRg st="0" end="0"/>
                                            </p:txEl>
                                          </p:spTgt>
                                        </p:tgtEl>
                                        <p:attrNameLst>
                                          <p:attrName>style.visibility</p:attrName>
                                        </p:attrNameLst>
                                      </p:cBhvr>
                                      <p:to>
                                        <p:strVal val="visible"/>
                                      </p:to>
                                    </p:set>
                                    <p:animEffect transition="in" filter="fade">
                                      <p:cBhvr>
                                        <p:cTn id="113" dur="500"/>
                                        <p:tgtEl>
                                          <p:spTgt spid="57">
                                            <p:txEl>
                                              <p:pRg st="0" end="0"/>
                                            </p:txEl>
                                          </p:spTgt>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58">
                                            <p:txEl>
                                              <p:pRg st="0" end="0"/>
                                            </p:txEl>
                                          </p:spTgt>
                                        </p:tgtEl>
                                        <p:attrNameLst>
                                          <p:attrName>style.visibility</p:attrName>
                                        </p:attrNameLst>
                                      </p:cBhvr>
                                      <p:to>
                                        <p:strVal val="visible"/>
                                      </p:to>
                                    </p:set>
                                    <p:animEffect transition="in" filter="fade">
                                      <p:cBhvr>
                                        <p:cTn id="117" dur="500"/>
                                        <p:tgtEl>
                                          <p:spTgt spid="58">
                                            <p:txEl>
                                              <p:pRg st="0" end="0"/>
                                            </p:txEl>
                                          </p:spTgt>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59">
                                            <p:txEl>
                                              <p:pRg st="0" end="0"/>
                                            </p:txEl>
                                          </p:spTgt>
                                        </p:tgtEl>
                                        <p:attrNameLst>
                                          <p:attrName>style.visibility</p:attrName>
                                        </p:attrNameLst>
                                      </p:cBhvr>
                                      <p:to>
                                        <p:strVal val="visible"/>
                                      </p:to>
                                    </p:set>
                                    <p:animEffect transition="in" filter="fade">
                                      <p:cBhvr>
                                        <p:cTn id="121"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29" grpId="0" build="p"/>
      <p:bldP spid="13" grpId="0" animBg="1"/>
      <p:bldP spid="14" grpId="0" animBg="1"/>
      <p:bldP spid="33" grpId="0" build="p"/>
      <p:bldP spid="40" grpId="0"/>
      <p:bldP spid="41" grpId="0" build="p"/>
      <p:bldP spid="42" grpId="0" build="p"/>
      <p:bldP spid="44" grpId="0" animBg="1"/>
      <p:bldP spid="45" grpId="0" build="p"/>
      <p:bldP spid="47" grpId="0" build="p"/>
      <p:bldP spid="49" grpId="0" animBg="1"/>
      <p:bldP spid="50" grpId="0" animBg="1"/>
      <p:bldP spid="51" grpId="0" animBg="1"/>
      <p:bldP spid="52" grpId="0" animBg="1"/>
      <p:bldP spid="53" grpId="0" animBg="1"/>
      <p:bldP spid="54" grpId="0" build="p"/>
      <p:bldP spid="55" grpId="0" build="p"/>
      <p:bldP spid="56" grpId="0" build="p"/>
      <p:bldP spid="57" grpId="0" build="p"/>
      <p:bldP spid="58" grpId="0" build="p"/>
      <p:bldP spid="5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164448" y="4770620"/>
            <a:ext cx="3778699" cy="1777303"/>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1">
                <a:lumMod val="75000"/>
              </a:schemeClr>
            </a:solidFill>
            <a:ln>
              <a:noFill/>
            </a:ln>
          </p:spPr>
          <p:txBody>
            <a:bodyPr vert="horz" wrap="square" lIns="91440" tIns="45720" rIns="91440" bIns="45720" numCol="1" anchor="t" anchorCtr="0" compatLnSpc="1"/>
            <a:lstStyle/>
            <a:p>
              <a:pPr algn="ctr"/>
              <a:endParaRPr lang="id-ID" sz="1350"/>
            </a:p>
          </p:txBody>
        </p:sp>
        <p:sp>
          <p:nvSpPr>
            <p:cNvPr id="13" name="Oval 9"/>
            <p:cNvSpPr>
              <a:spLocks noChangeArrowheads="1"/>
            </p:cNvSpPr>
            <p:nvPr/>
          </p:nvSpPr>
          <p:spPr bwMode="auto">
            <a:xfrm>
              <a:off x="6724539" y="1872152"/>
              <a:ext cx="2057954" cy="578367"/>
            </a:xfrm>
            <a:prstGeom prst="ellipse">
              <a:avLst/>
            </a:prstGeom>
            <a:solidFill>
              <a:schemeClr val="accent1">
                <a:lumMod val="60000"/>
                <a:lumOff val="40000"/>
              </a:schemeClr>
            </a:solidFill>
            <a:ln>
              <a:noFill/>
            </a:ln>
          </p:spPr>
          <p:txBody>
            <a:bodyPr vert="horz" wrap="square" lIns="91440" tIns="45720" rIns="91440" bIns="45720" numCol="1" anchor="t" anchorCtr="0" compatLnSpc="1"/>
            <a:lstStyle/>
            <a:p>
              <a:pPr algn="ctr"/>
              <a:endParaRPr lang="id-ID" sz="1350"/>
            </a:p>
          </p:txBody>
        </p:sp>
        <p:sp>
          <p:nvSpPr>
            <p:cNvPr id="14" name="Oval 13"/>
            <p:cNvSpPr>
              <a:spLocks noChangeArrowheads="1"/>
            </p:cNvSpPr>
            <p:nvPr/>
          </p:nvSpPr>
          <p:spPr bwMode="auto">
            <a:xfrm>
              <a:off x="7207013" y="2117595"/>
              <a:ext cx="1093006" cy="220044"/>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pPr algn="ctr"/>
              <a:endParaRPr lang="id-ID" sz="1350"/>
            </a:p>
          </p:txBody>
        </p:sp>
      </p:grpSp>
      <p:grpSp>
        <p:nvGrpSpPr>
          <p:cNvPr id="15" name="Group 14"/>
          <p:cNvGrpSpPr/>
          <p:nvPr/>
        </p:nvGrpSpPr>
        <p:grpSpPr>
          <a:xfrm>
            <a:off x="4408806" y="3600376"/>
            <a:ext cx="3378430" cy="1809506"/>
            <a:chOff x="6724539" y="1872152"/>
            <a:chExt cx="2057954" cy="967954"/>
          </a:xfrm>
        </p:grpSpPr>
        <p:sp>
          <p:nvSpPr>
            <p:cNvPr id="16"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lumMod val="75000"/>
              </a:schemeClr>
            </a:solidFill>
            <a:ln>
              <a:noFill/>
            </a:ln>
          </p:spPr>
          <p:txBody>
            <a:bodyPr vert="horz" wrap="square" lIns="91440" tIns="45720" rIns="91440" bIns="45720" numCol="1" anchor="t" anchorCtr="0" compatLnSpc="1"/>
            <a:lstStyle/>
            <a:p>
              <a:pPr algn="ctr"/>
              <a:endParaRPr lang="id-ID" sz="1350"/>
            </a:p>
          </p:txBody>
        </p:sp>
        <p:sp>
          <p:nvSpPr>
            <p:cNvPr id="17"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91440" tIns="45720" rIns="91440" bIns="45720" numCol="1" anchor="t" anchorCtr="0" compatLnSpc="1"/>
            <a:lstStyle/>
            <a:p>
              <a:pPr algn="ctr"/>
              <a:endParaRPr lang="id-ID" sz="1350"/>
            </a:p>
          </p:txBody>
        </p:sp>
        <p:sp>
          <p:nvSpPr>
            <p:cNvPr id="18" name="Oval 17"/>
            <p:cNvSpPr>
              <a:spLocks noChangeArrowheads="1"/>
            </p:cNvSpPr>
            <p:nvPr/>
          </p:nvSpPr>
          <p:spPr bwMode="auto">
            <a:xfrm>
              <a:off x="7207013" y="2117595"/>
              <a:ext cx="1093006" cy="220044"/>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pPr algn="ctr"/>
              <a:endParaRPr lang="id-ID" sz="1350"/>
            </a:p>
          </p:txBody>
        </p:sp>
      </p:grpSp>
      <p:grpSp>
        <p:nvGrpSpPr>
          <p:cNvPr id="19" name="Group 18"/>
          <p:cNvGrpSpPr/>
          <p:nvPr/>
        </p:nvGrpSpPr>
        <p:grpSpPr>
          <a:xfrm>
            <a:off x="4702971" y="2560319"/>
            <a:ext cx="2790099" cy="1676827"/>
            <a:chOff x="6724539" y="1872152"/>
            <a:chExt cx="2057954" cy="967954"/>
          </a:xfrm>
        </p:grpSpPr>
        <p:sp>
          <p:nvSpPr>
            <p:cNvPr id="20"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lumMod val="75000"/>
              </a:schemeClr>
            </a:solidFill>
            <a:ln>
              <a:noFill/>
            </a:ln>
          </p:spPr>
          <p:txBody>
            <a:bodyPr vert="horz" wrap="square" lIns="91440" tIns="45720" rIns="91440" bIns="45720" numCol="1" anchor="t" anchorCtr="0" compatLnSpc="1"/>
            <a:lstStyle/>
            <a:p>
              <a:pPr algn="ctr"/>
              <a:endParaRPr lang="id-ID" sz="1350"/>
            </a:p>
          </p:txBody>
        </p:sp>
        <p:sp>
          <p:nvSpPr>
            <p:cNvPr id="21"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91440" tIns="45720" rIns="91440" bIns="45720" numCol="1" anchor="t" anchorCtr="0" compatLnSpc="1"/>
            <a:lstStyle/>
            <a:p>
              <a:pPr algn="ctr"/>
              <a:endParaRPr lang="id-ID" sz="1350"/>
            </a:p>
          </p:txBody>
        </p:sp>
        <p:sp>
          <p:nvSpPr>
            <p:cNvPr id="22" name="Oval 21"/>
            <p:cNvSpPr>
              <a:spLocks noChangeArrowheads="1"/>
            </p:cNvSpPr>
            <p:nvPr/>
          </p:nvSpPr>
          <p:spPr bwMode="auto">
            <a:xfrm>
              <a:off x="7207013" y="2117595"/>
              <a:ext cx="1093006" cy="220044"/>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pPr algn="ctr"/>
              <a:endParaRPr lang="id-ID" sz="1350"/>
            </a:p>
          </p:txBody>
        </p:sp>
      </p:grpSp>
      <p:sp>
        <p:nvSpPr>
          <p:cNvPr id="23"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产品列表</a:t>
            </a:r>
            <a:endParaRPr lang="en-AU" b="1" dirty="0">
              <a:latin typeface="微软雅黑" panose="020B0503020204020204" pitchFamily="34" charset="-122"/>
              <a:ea typeface="微软雅黑" panose="020B0503020204020204" pitchFamily="34" charset="-122"/>
            </a:endParaRPr>
          </a:p>
        </p:txBody>
      </p:sp>
      <p:sp>
        <p:nvSpPr>
          <p:cNvPr id="24"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25" name="Text Placeholder 8"/>
          <p:cNvSpPr>
            <a:spLocks noGrp="1"/>
          </p:cNvSpPr>
          <p:nvPr>
            <p:ph type="body" sz="quarter" idx="18"/>
          </p:nvPr>
        </p:nvSpPr>
        <p:spPr>
          <a:xfrm>
            <a:off x="839788" y="2976752"/>
            <a:ext cx="2707788" cy="335540"/>
          </a:xfrm>
        </p:spPr>
        <p:txBody>
          <a:bodyPr>
            <a:normAutofit lnSpcReduction="10000"/>
          </a:bodyPr>
          <a:lstStyle/>
          <a:p>
            <a:pPr algn="r"/>
            <a:r>
              <a:rPr lang="zh-CN" altLang="en-US" dirty="0" smtClean="0">
                <a:solidFill>
                  <a:schemeClr val="accent1"/>
                </a:solidFill>
              </a:rPr>
              <a:t>图书馆</a:t>
            </a:r>
            <a:endParaRPr lang="en-AU" dirty="0">
              <a:solidFill>
                <a:schemeClr val="accent1"/>
              </a:solidFill>
            </a:endParaRPr>
          </a:p>
        </p:txBody>
      </p:sp>
      <p:sp>
        <p:nvSpPr>
          <p:cNvPr id="27" name="Text Placeholder 8"/>
          <p:cNvSpPr>
            <a:spLocks noGrp="1"/>
          </p:cNvSpPr>
          <p:nvPr>
            <p:ph type="body" sz="quarter" idx="18"/>
          </p:nvPr>
        </p:nvSpPr>
        <p:spPr>
          <a:xfrm>
            <a:off x="838508" y="4140980"/>
            <a:ext cx="2707788" cy="335540"/>
          </a:xfrm>
        </p:spPr>
        <p:txBody>
          <a:bodyPr>
            <a:normAutofit lnSpcReduction="10000"/>
          </a:bodyPr>
          <a:lstStyle/>
          <a:p>
            <a:pPr algn="r"/>
            <a:r>
              <a:rPr lang="zh-CN" altLang="en-US" dirty="0" smtClean="0">
                <a:solidFill>
                  <a:schemeClr val="accent2"/>
                </a:solidFill>
              </a:rPr>
              <a:t>媒体分享</a:t>
            </a:r>
            <a:endParaRPr lang="en-AU" dirty="0">
              <a:solidFill>
                <a:schemeClr val="accent2"/>
              </a:solidFill>
            </a:endParaRPr>
          </a:p>
        </p:txBody>
      </p:sp>
      <p:sp>
        <p:nvSpPr>
          <p:cNvPr id="29" name="Text Placeholder 8"/>
          <p:cNvSpPr>
            <a:spLocks noGrp="1"/>
          </p:cNvSpPr>
          <p:nvPr>
            <p:ph type="body" sz="quarter" idx="18"/>
          </p:nvPr>
        </p:nvSpPr>
        <p:spPr>
          <a:xfrm>
            <a:off x="841234" y="5247089"/>
            <a:ext cx="2707788" cy="335540"/>
          </a:xfrm>
        </p:spPr>
        <p:txBody>
          <a:bodyPr>
            <a:normAutofit lnSpcReduction="10000"/>
          </a:bodyPr>
          <a:lstStyle/>
          <a:p>
            <a:pPr algn="r"/>
            <a:r>
              <a:rPr lang="zh-CN" altLang="en-US" dirty="0" smtClean="0">
                <a:solidFill>
                  <a:schemeClr val="accent3"/>
                </a:solidFill>
              </a:rPr>
              <a:t>网战发展</a:t>
            </a:r>
            <a:endParaRPr lang="en-AU" dirty="0">
              <a:solidFill>
                <a:schemeClr val="accent3"/>
              </a:solidFill>
            </a:endParaRPr>
          </a:p>
        </p:txBody>
      </p:sp>
      <p:sp>
        <p:nvSpPr>
          <p:cNvPr id="31" name="Text Placeholder 8"/>
          <p:cNvSpPr>
            <a:spLocks noGrp="1"/>
          </p:cNvSpPr>
          <p:nvPr>
            <p:ph type="body" sz="quarter" idx="18"/>
          </p:nvPr>
        </p:nvSpPr>
        <p:spPr>
          <a:xfrm>
            <a:off x="8557127" y="2957790"/>
            <a:ext cx="2707788" cy="335540"/>
          </a:xfrm>
        </p:spPr>
        <p:txBody>
          <a:bodyPr>
            <a:normAutofit lnSpcReduction="10000"/>
          </a:bodyPr>
          <a:lstStyle/>
          <a:p>
            <a:r>
              <a:rPr lang="zh-CN" altLang="en-US" dirty="0" smtClean="0">
                <a:solidFill>
                  <a:schemeClr val="accent4"/>
                </a:solidFill>
              </a:rPr>
              <a:t>配置</a:t>
            </a:r>
            <a:endParaRPr lang="en-AU" dirty="0">
              <a:solidFill>
                <a:schemeClr val="accent4"/>
              </a:solidFill>
            </a:endParaRPr>
          </a:p>
        </p:txBody>
      </p:sp>
      <p:sp>
        <p:nvSpPr>
          <p:cNvPr id="33" name="Text Placeholder 8"/>
          <p:cNvSpPr>
            <a:spLocks noGrp="1"/>
          </p:cNvSpPr>
          <p:nvPr>
            <p:ph type="body" sz="quarter" idx="18"/>
          </p:nvPr>
        </p:nvSpPr>
        <p:spPr>
          <a:xfrm>
            <a:off x="8555847" y="4122018"/>
            <a:ext cx="2707788" cy="335540"/>
          </a:xfrm>
        </p:spPr>
        <p:txBody>
          <a:bodyPr>
            <a:normAutofit lnSpcReduction="10000"/>
          </a:bodyPr>
          <a:lstStyle/>
          <a:p>
            <a:r>
              <a:rPr lang="zh-CN" altLang="en-US" dirty="0" smtClean="0">
                <a:solidFill>
                  <a:schemeClr val="accent5"/>
                </a:solidFill>
              </a:rPr>
              <a:t>控制台</a:t>
            </a:r>
            <a:endParaRPr lang="en-AU" dirty="0">
              <a:solidFill>
                <a:schemeClr val="accent5"/>
              </a:solidFill>
            </a:endParaRPr>
          </a:p>
        </p:txBody>
      </p:sp>
      <p:sp>
        <p:nvSpPr>
          <p:cNvPr id="35" name="Text Placeholder 8"/>
          <p:cNvSpPr>
            <a:spLocks noGrp="1"/>
          </p:cNvSpPr>
          <p:nvPr>
            <p:ph type="body" sz="quarter" idx="18"/>
          </p:nvPr>
        </p:nvSpPr>
        <p:spPr>
          <a:xfrm>
            <a:off x="8558573" y="5228127"/>
            <a:ext cx="2707788" cy="335540"/>
          </a:xfrm>
        </p:spPr>
        <p:txBody>
          <a:bodyPr>
            <a:normAutofit lnSpcReduction="10000"/>
          </a:bodyPr>
          <a:lstStyle/>
          <a:p>
            <a:r>
              <a:rPr lang="zh-CN" altLang="en-US" dirty="0" smtClean="0">
                <a:solidFill>
                  <a:schemeClr val="accent6"/>
                </a:solidFill>
              </a:rPr>
              <a:t>公共储存</a:t>
            </a:r>
            <a:endParaRPr lang="en-AU" dirty="0">
              <a:solidFill>
                <a:schemeClr val="accent6"/>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37" name="Text Placeholder 9"/>
          <p:cNvSpPr txBox="1"/>
          <p:nvPr/>
        </p:nvSpPr>
        <p:spPr>
          <a:xfrm>
            <a:off x="1889627" y="3292764"/>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4" name="文本占位符 3"/>
          <p:cNvSpPr>
            <a:spLocks noGrp="1"/>
          </p:cNvSpPr>
          <p:nvPr>
            <p:ph type="body" sz="quarter" idx="19"/>
          </p:nvPr>
        </p:nvSpPr>
        <p:spPr/>
        <p:txBody>
          <a:bodyPr/>
          <a:lstStyle/>
          <a:p>
            <a:endParaRPr lang="zh-CN" altLang="en-US"/>
          </a:p>
        </p:txBody>
      </p:sp>
      <p:sp>
        <p:nvSpPr>
          <p:cNvPr id="5" name="文本占位符 4"/>
          <p:cNvSpPr>
            <a:spLocks noGrp="1"/>
          </p:cNvSpPr>
          <p:nvPr>
            <p:ph type="body" sz="quarter" idx="19"/>
          </p:nvPr>
        </p:nvSpPr>
        <p:spPr/>
        <p:txBody>
          <a:bodyPr/>
          <a:lstStyle/>
          <a:p>
            <a:endParaRPr lang="zh-CN" altLang="en-US"/>
          </a:p>
        </p:txBody>
      </p:sp>
      <p:sp>
        <p:nvSpPr>
          <p:cNvPr id="6" name="文本占位符 5"/>
          <p:cNvSpPr>
            <a:spLocks noGrp="1"/>
          </p:cNvSpPr>
          <p:nvPr>
            <p:ph type="body" sz="quarter" idx="19"/>
          </p:nvPr>
        </p:nvSpPr>
        <p:spPr/>
        <p:txBody>
          <a:bodyPr/>
          <a:lstStyle/>
          <a:p>
            <a:endParaRPr lang="zh-CN" altLang="en-US"/>
          </a:p>
        </p:txBody>
      </p:sp>
      <p:sp>
        <p:nvSpPr>
          <p:cNvPr id="7" name="文本占位符 6"/>
          <p:cNvSpPr>
            <a:spLocks noGrp="1"/>
          </p:cNvSpPr>
          <p:nvPr>
            <p:ph type="body" sz="quarter" idx="19"/>
          </p:nvPr>
        </p:nvSpPr>
        <p:spPr/>
        <p:txBody>
          <a:bodyPr/>
          <a:lstStyle/>
          <a:p>
            <a:endParaRPr lang="zh-CN" altLang="en-US"/>
          </a:p>
        </p:txBody>
      </p:sp>
      <p:sp>
        <p:nvSpPr>
          <p:cNvPr id="8" name="文本占位符 7"/>
          <p:cNvSpPr>
            <a:spLocks noGrp="1"/>
          </p:cNvSpPr>
          <p:nvPr>
            <p:ph type="body" sz="quarter" idx="19"/>
          </p:nvPr>
        </p:nvSpPr>
        <p:spPr/>
        <p:txBody>
          <a:bodyPr/>
          <a:lstStyle/>
          <a:p>
            <a:endParaRPr lang="zh-CN" altLang="en-US"/>
          </a:p>
        </p:txBody>
      </p:sp>
      <p:sp>
        <p:nvSpPr>
          <p:cNvPr id="9" name="文本占位符 8"/>
          <p:cNvSpPr>
            <a:spLocks noGrp="1"/>
          </p:cNvSpPr>
          <p:nvPr>
            <p:ph type="body" sz="quarter" idx="19"/>
          </p:nvPr>
        </p:nvSpPr>
        <p:spPr/>
        <p:txBody>
          <a:bodyPr/>
          <a:lstStyle/>
          <a:p>
            <a:endParaRPr lang="zh-CN" altLang="en-US"/>
          </a:p>
        </p:txBody>
      </p:sp>
      <p:sp>
        <p:nvSpPr>
          <p:cNvPr id="38" name="Text Placeholder 9"/>
          <p:cNvSpPr txBox="1"/>
          <p:nvPr/>
        </p:nvSpPr>
        <p:spPr>
          <a:xfrm>
            <a:off x="1881230" y="4418893"/>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39" name="Text Placeholder 9"/>
          <p:cNvSpPr txBox="1"/>
          <p:nvPr/>
        </p:nvSpPr>
        <p:spPr>
          <a:xfrm>
            <a:off x="1889627" y="5550010"/>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40" name="Text Placeholder 9"/>
          <p:cNvSpPr txBox="1"/>
          <p:nvPr/>
        </p:nvSpPr>
        <p:spPr>
          <a:xfrm>
            <a:off x="8555847" y="3264896"/>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41" name="Text Placeholder 9"/>
          <p:cNvSpPr txBox="1"/>
          <p:nvPr/>
        </p:nvSpPr>
        <p:spPr>
          <a:xfrm>
            <a:off x="8569696" y="4376158"/>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42" name="Text Placeholder 9"/>
          <p:cNvSpPr txBox="1"/>
          <p:nvPr/>
        </p:nvSpPr>
        <p:spPr>
          <a:xfrm>
            <a:off x="8584681" y="5482267"/>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fade">
                                      <p:cBhvr>
                                        <p:cTn id="11" dur="500"/>
                                        <p:tgtEl>
                                          <p:spTgt spid="24">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fade">
                                      <p:cBhvr>
                                        <p:cTn id="27" dur="500"/>
                                        <p:tgtEl>
                                          <p:spTgt spid="25">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fade">
                                      <p:cBhvr>
                                        <p:cTn id="31" dur="500"/>
                                        <p:tgtEl>
                                          <p:spTgt spid="27">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9">
                                            <p:txEl>
                                              <p:pRg st="0" end="0"/>
                                            </p:txEl>
                                          </p:spTgt>
                                        </p:tgtEl>
                                        <p:attrNameLst>
                                          <p:attrName>style.visibility</p:attrName>
                                        </p:attrNameLst>
                                      </p:cBhvr>
                                      <p:to>
                                        <p:strVal val="visible"/>
                                      </p:to>
                                    </p:set>
                                    <p:animEffect transition="in" filter="fade">
                                      <p:cBhvr>
                                        <p:cTn id="35" dur="500"/>
                                        <p:tgtEl>
                                          <p:spTgt spid="29">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Effect transition="in" filter="fade">
                                      <p:cBhvr>
                                        <p:cTn id="43" dur="500"/>
                                        <p:tgtEl>
                                          <p:spTgt spid="33">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xEl>
                                              <p:pRg st="0" end="0"/>
                                            </p:txEl>
                                          </p:spTgt>
                                        </p:tgtEl>
                                        <p:attrNameLst>
                                          <p:attrName>style.visibility</p:attrName>
                                        </p:attrNameLst>
                                      </p:cBhvr>
                                      <p:to>
                                        <p:strVal val="visible"/>
                                      </p:to>
                                    </p:set>
                                    <p:animEffect transition="in" filter="fade">
                                      <p:cBhvr>
                                        <p:cTn id="47" dur="500"/>
                                        <p:tgtEl>
                                          <p:spTgt spid="35">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7">
                                            <p:txEl>
                                              <p:pRg st="0" end="0"/>
                                            </p:txEl>
                                          </p:spTgt>
                                        </p:tgtEl>
                                        <p:attrNameLst>
                                          <p:attrName>style.visibility</p:attrName>
                                        </p:attrNameLst>
                                      </p:cBhvr>
                                      <p:to>
                                        <p:strVal val="visible"/>
                                      </p:to>
                                    </p:set>
                                    <p:animEffect transition="in" filter="fade">
                                      <p:cBhvr>
                                        <p:cTn id="51" dur="500"/>
                                        <p:tgtEl>
                                          <p:spTgt spid="37">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8">
                                            <p:txEl>
                                              <p:pRg st="0" end="0"/>
                                            </p:txEl>
                                          </p:spTgt>
                                        </p:tgtEl>
                                        <p:attrNameLst>
                                          <p:attrName>style.visibility</p:attrName>
                                        </p:attrNameLst>
                                      </p:cBhvr>
                                      <p:to>
                                        <p:strVal val="visible"/>
                                      </p:to>
                                    </p:set>
                                    <p:animEffect transition="in" filter="fade">
                                      <p:cBhvr>
                                        <p:cTn id="55" dur="500"/>
                                        <p:tgtEl>
                                          <p:spTgt spid="38">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9">
                                            <p:txEl>
                                              <p:pRg st="0" end="0"/>
                                            </p:txEl>
                                          </p:spTgt>
                                        </p:tgtEl>
                                        <p:attrNameLst>
                                          <p:attrName>style.visibility</p:attrName>
                                        </p:attrNameLst>
                                      </p:cBhvr>
                                      <p:to>
                                        <p:strVal val="visible"/>
                                      </p:to>
                                    </p:set>
                                    <p:animEffect transition="in" filter="fade">
                                      <p:cBhvr>
                                        <p:cTn id="59" dur="500"/>
                                        <p:tgtEl>
                                          <p:spTgt spid="39">
                                            <p:txEl>
                                              <p:pRg st="0" end="0"/>
                                            </p:tx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0">
                                            <p:txEl>
                                              <p:pRg st="0" end="0"/>
                                            </p:txEl>
                                          </p:spTgt>
                                        </p:tgtEl>
                                        <p:attrNameLst>
                                          <p:attrName>style.visibility</p:attrName>
                                        </p:attrNameLst>
                                      </p:cBhvr>
                                      <p:to>
                                        <p:strVal val="visible"/>
                                      </p:to>
                                    </p:set>
                                    <p:animEffect transition="in" filter="fade">
                                      <p:cBhvr>
                                        <p:cTn id="63" dur="500"/>
                                        <p:tgtEl>
                                          <p:spTgt spid="40">
                                            <p:txEl>
                                              <p:pRg st="0" end="0"/>
                                            </p:txEl>
                                          </p:spTgt>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Effect transition="in" filter="fade">
                                      <p:cBhvr>
                                        <p:cTn id="67" dur="500"/>
                                        <p:tgtEl>
                                          <p:spTgt spid="41">
                                            <p:txEl>
                                              <p:pRg st="0" end="0"/>
                                            </p:txEl>
                                          </p:spTgt>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42">
                                            <p:txEl>
                                              <p:pRg st="0" end="0"/>
                                            </p:txEl>
                                          </p:spTgt>
                                        </p:tgtEl>
                                        <p:attrNameLst>
                                          <p:attrName>style.visibility</p:attrName>
                                        </p:attrNameLst>
                                      </p:cBhvr>
                                      <p:to>
                                        <p:strVal val="visible"/>
                                      </p:to>
                                    </p:set>
                                    <p:animEffect transition="in" filter="fade">
                                      <p:cBhvr>
                                        <p:cTn id="71"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build="p"/>
      <p:bldP spid="25" grpId="0" build="p"/>
      <p:bldP spid="27" grpId="0" build="p"/>
      <p:bldP spid="29" grpId="0" build="p"/>
      <p:bldP spid="31" grpId="0" build="p"/>
      <p:bldP spid="33" grpId="0" build="p"/>
      <p:bldP spid="35" grpId="0" build="p"/>
      <p:bldP spid="37" grpId="0" build="p"/>
      <p:bldP spid="38" grpId="0" build="p"/>
      <p:bldP spid="39" grpId="0" build="p"/>
      <p:bldP spid="40" grpId="0" build="p"/>
      <p:bldP spid="41" grpId="0" build="p"/>
      <p:bldP spid="4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989043" y="3269114"/>
            <a:ext cx="1709768" cy="2961005"/>
            <a:chOff x="5139123" y="3385289"/>
            <a:chExt cx="1709768" cy="2961005"/>
          </a:xfrm>
        </p:grpSpPr>
        <p:sp>
          <p:nvSpPr>
            <p:cNvPr id="393" name="Freeform 28"/>
            <p:cNvSpPr/>
            <p:nvPr/>
          </p:nvSpPr>
          <p:spPr bwMode="auto">
            <a:xfrm rot="10800000" flipV="1">
              <a:off x="5139123" y="3385289"/>
              <a:ext cx="1709768" cy="2180316"/>
            </a:xfrm>
            <a:custGeom>
              <a:avLst/>
              <a:gdLst>
                <a:gd name="T0" fmla="*/ 493 w 1046"/>
                <a:gd name="T1" fmla="*/ 0 h 1336"/>
                <a:gd name="T2" fmla="*/ 31 w 1046"/>
                <a:gd name="T3" fmla="*/ 516 h 1336"/>
                <a:gd name="T4" fmla="*/ 173 w 1046"/>
                <a:gd name="T5" fmla="*/ 828 h 1336"/>
                <a:gd name="T6" fmla="*/ 283 w 1046"/>
                <a:gd name="T7" fmla="*/ 1223 h 1336"/>
                <a:gd name="T8" fmla="*/ 450 w 1046"/>
                <a:gd name="T9" fmla="*/ 1333 h 1336"/>
                <a:gd name="T10" fmla="*/ 504 w 1046"/>
                <a:gd name="T11" fmla="*/ 1336 h 1336"/>
                <a:gd name="T12" fmla="*/ 687 w 1046"/>
                <a:gd name="T13" fmla="*/ 1303 h 1336"/>
                <a:gd name="T14" fmla="*/ 752 w 1046"/>
                <a:gd name="T15" fmla="*/ 1095 h 1336"/>
                <a:gd name="T16" fmla="*/ 913 w 1046"/>
                <a:gd name="T17" fmla="*/ 725 h 1336"/>
                <a:gd name="T18" fmla="*/ 780 w 1046"/>
                <a:gd name="T19" fmla="*/ 85 h 1336"/>
                <a:gd name="T20" fmla="*/ 510 w 1046"/>
                <a:gd name="T21" fmla="*/ 0 h 1336"/>
                <a:gd name="T22" fmla="*/ 507 w 1046"/>
                <a:gd name="T23" fmla="*/ 0 h 1336"/>
                <a:gd name="T24" fmla="*/ 493 w 1046"/>
                <a:gd name="T25" fmla="*/ 0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6" h="1336">
                  <a:moveTo>
                    <a:pt x="493" y="0"/>
                  </a:moveTo>
                  <a:cubicBezTo>
                    <a:pt x="232" y="0"/>
                    <a:pt x="0" y="254"/>
                    <a:pt x="31" y="516"/>
                  </a:cubicBezTo>
                  <a:cubicBezTo>
                    <a:pt x="39" y="633"/>
                    <a:pt x="100" y="738"/>
                    <a:pt x="173" y="828"/>
                  </a:cubicBezTo>
                  <a:cubicBezTo>
                    <a:pt x="244" y="947"/>
                    <a:pt x="277" y="1085"/>
                    <a:pt x="283" y="1223"/>
                  </a:cubicBezTo>
                  <a:cubicBezTo>
                    <a:pt x="297" y="1300"/>
                    <a:pt x="381" y="1331"/>
                    <a:pt x="450" y="1333"/>
                  </a:cubicBezTo>
                  <a:cubicBezTo>
                    <a:pt x="468" y="1335"/>
                    <a:pt x="486" y="1336"/>
                    <a:pt x="504" y="1336"/>
                  </a:cubicBezTo>
                  <a:cubicBezTo>
                    <a:pt x="566" y="1336"/>
                    <a:pt x="629" y="1326"/>
                    <a:pt x="687" y="1303"/>
                  </a:cubicBezTo>
                  <a:cubicBezTo>
                    <a:pt x="753" y="1255"/>
                    <a:pt x="738" y="1165"/>
                    <a:pt x="752" y="1095"/>
                  </a:cubicBezTo>
                  <a:cubicBezTo>
                    <a:pt x="768" y="959"/>
                    <a:pt x="828" y="831"/>
                    <a:pt x="913" y="725"/>
                  </a:cubicBezTo>
                  <a:cubicBezTo>
                    <a:pt x="1046" y="522"/>
                    <a:pt x="983" y="219"/>
                    <a:pt x="780" y="85"/>
                  </a:cubicBezTo>
                  <a:cubicBezTo>
                    <a:pt x="701" y="31"/>
                    <a:pt x="606" y="0"/>
                    <a:pt x="510" y="0"/>
                  </a:cubicBezTo>
                  <a:cubicBezTo>
                    <a:pt x="509" y="0"/>
                    <a:pt x="508" y="0"/>
                    <a:pt x="507" y="0"/>
                  </a:cubicBezTo>
                  <a:cubicBezTo>
                    <a:pt x="502" y="0"/>
                    <a:pt x="498" y="0"/>
                    <a:pt x="493" y="0"/>
                  </a:cubicBezTo>
                </a:path>
              </a:pathLst>
            </a:custGeom>
            <a:solidFill>
              <a:schemeClr val="accent1"/>
            </a:solidFill>
            <a:ln>
              <a:noFill/>
            </a:ln>
          </p:spPr>
          <p:txBody>
            <a:bodyPr vert="horz" wrap="square" lIns="121920" tIns="60960" rIns="121920" bIns="60960" numCol="1" anchor="t" anchorCtr="0" compatLnSpc="1"/>
            <a:lstStyle/>
            <a:p>
              <a:endParaRPr lang="en-US" sz="2400"/>
            </a:p>
          </p:txBody>
        </p:sp>
        <p:sp>
          <p:nvSpPr>
            <p:cNvPr id="394" name="Freeform 31"/>
            <p:cNvSpPr/>
            <p:nvPr/>
          </p:nvSpPr>
          <p:spPr bwMode="auto">
            <a:xfrm rot="10800000" flipV="1">
              <a:off x="5652138" y="5283616"/>
              <a:ext cx="719410" cy="152036"/>
            </a:xfrm>
            <a:custGeom>
              <a:avLst/>
              <a:gdLst>
                <a:gd name="T0" fmla="*/ 0 w 440"/>
                <a:gd name="T1" fmla="*/ 0 h 93"/>
                <a:gd name="T2" fmla="*/ 92 w 440"/>
                <a:gd name="T3" fmla="*/ 70 h 93"/>
                <a:gd name="T4" fmla="*/ 375 w 440"/>
                <a:gd name="T5" fmla="*/ 62 h 93"/>
                <a:gd name="T6" fmla="*/ 425 w 440"/>
                <a:gd name="T7" fmla="*/ 32 h 93"/>
                <a:gd name="T8" fmla="*/ 433 w 440"/>
                <a:gd name="T9" fmla="*/ 4 h 93"/>
                <a:gd name="T10" fmla="*/ 258 w 440"/>
                <a:gd name="T11" fmla="*/ 62 h 93"/>
                <a:gd name="T12" fmla="*/ 51 w 440"/>
                <a:gd name="T13" fmla="*/ 30 h 93"/>
                <a:gd name="T14" fmla="*/ 0 w 440"/>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0" h="93">
                  <a:moveTo>
                    <a:pt x="0" y="0"/>
                  </a:moveTo>
                  <a:cubicBezTo>
                    <a:pt x="13" y="39"/>
                    <a:pt x="53" y="63"/>
                    <a:pt x="92" y="70"/>
                  </a:cubicBezTo>
                  <a:cubicBezTo>
                    <a:pt x="185" y="93"/>
                    <a:pt x="284" y="89"/>
                    <a:pt x="375" y="62"/>
                  </a:cubicBezTo>
                  <a:cubicBezTo>
                    <a:pt x="394" y="56"/>
                    <a:pt x="414" y="49"/>
                    <a:pt x="425" y="32"/>
                  </a:cubicBezTo>
                  <a:cubicBezTo>
                    <a:pt x="431" y="27"/>
                    <a:pt x="440" y="5"/>
                    <a:pt x="433" y="4"/>
                  </a:cubicBezTo>
                  <a:cubicBezTo>
                    <a:pt x="384" y="44"/>
                    <a:pt x="320" y="58"/>
                    <a:pt x="258" y="62"/>
                  </a:cubicBezTo>
                  <a:cubicBezTo>
                    <a:pt x="188" y="64"/>
                    <a:pt x="115" y="60"/>
                    <a:pt x="51" y="30"/>
                  </a:cubicBezTo>
                  <a:cubicBezTo>
                    <a:pt x="33" y="22"/>
                    <a:pt x="16" y="12"/>
                    <a:pt x="0" y="0"/>
                  </a:cubicBezTo>
                  <a:close/>
                </a:path>
              </a:pathLst>
            </a:custGeom>
            <a:solidFill>
              <a:srgbClr val="D7DEE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98" name="Freeform 36"/>
            <p:cNvSpPr/>
            <p:nvPr/>
          </p:nvSpPr>
          <p:spPr bwMode="auto">
            <a:xfrm rot="10800000" flipV="1">
              <a:off x="5752363" y="5383840"/>
              <a:ext cx="522359" cy="79840"/>
            </a:xfrm>
            <a:custGeom>
              <a:avLst/>
              <a:gdLst>
                <a:gd name="T0" fmla="*/ 320 w 320"/>
                <a:gd name="T1" fmla="*/ 0 h 49"/>
                <a:gd name="T2" fmla="*/ 0 w 320"/>
                <a:gd name="T3" fmla="*/ 0 h 49"/>
                <a:gd name="T4" fmla="*/ 24 w 320"/>
                <a:gd name="T5" fmla="*/ 8 h 49"/>
                <a:gd name="T6" fmla="*/ 309 w 320"/>
                <a:gd name="T7" fmla="*/ 7 h 49"/>
                <a:gd name="T8" fmla="*/ 320 w 320"/>
                <a:gd name="T9" fmla="*/ 0 h 49"/>
              </a:gdLst>
              <a:ahLst/>
              <a:cxnLst>
                <a:cxn ang="0">
                  <a:pos x="T0" y="T1"/>
                </a:cxn>
                <a:cxn ang="0">
                  <a:pos x="T2" y="T3"/>
                </a:cxn>
                <a:cxn ang="0">
                  <a:pos x="T4" y="T5"/>
                </a:cxn>
                <a:cxn ang="0">
                  <a:pos x="T6" y="T7"/>
                </a:cxn>
                <a:cxn ang="0">
                  <a:pos x="T8" y="T9"/>
                </a:cxn>
              </a:cxnLst>
              <a:rect l="0" t="0" r="r" b="b"/>
              <a:pathLst>
                <a:path w="320" h="49">
                  <a:moveTo>
                    <a:pt x="320" y="0"/>
                  </a:moveTo>
                  <a:cubicBezTo>
                    <a:pt x="181" y="44"/>
                    <a:pt x="66" y="20"/>
                    <a:pt x="0" y="0"/>
                  </a:cubicBezTo>
                  <a:cubicBezTo>
                    <a:pt x="8" y="3"/>
                    <a:pt x="16" y="5"/>
                    <a:pt x="24" y="8"/>
                  </a:cubicBezTo>
                  <a:cubicBezTo>
                    <a:pt x="139" y="49"/>
                    <a:pt x="265" y="20"/>
                    <a:pt x="309" y="7"/>
                  </a:cubicBezTo>
                  <a:cubicBezTo>
                    <a:pt x="313" y="5"/>
                    <a:pt x="317" y="2"/>
                    <a:pt x="32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02" name="Freeform 27"/>
            <p:cNvSpPr>
              <a:spLocks noEditPoints="1"/>
            </p:cNvSpPr>
            <p:nvPr/>
          </p:nvSpPr>
          <p:spPr bwMode="auto">
            <a:xfrm>
              <a:off x="5804662" y="5696482"/>
              <a:ext cx="430072" cy="649812"/>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tx1"/>
            </a:solidFill>
            <a:ln>
              <a:noFill/>
            </a:ln>
          </p:spPr>
          <p:txBody>
            <a:bodyPr vert="horz" wrap="square" lIns="121920" tIns="60960" rIns="121920" bIns="60960" numCol="1" anchor="t" anchorCtr="0" compatLnSpc="1"/>
            <a:lstStyle/>
            <a:p>
              <a:endParaRPr lang="id-ID" sz="2400">
                <a:solidFill>
                  <a:schemeClr val="bg1">
                    <a:lumMod val="50000"/>
                  </a:schemeClr>
                </a:solidFill>
              </a:endParaRPr>
            </a:p>
          </p:txBody>
        </p:sp>
        <p:sp>
          <p:nvSpPr>
            <p:cNvPr id="404" name="Freeform 34"/>
            <p:cNvSpPr/>
            <p:nvPr/>
          </p:nvSpPr>
          <p:spPr bwMode="auto">
            <a:xfrm rot="10800000" flipV="1">
              <a:off x="5667983" y="5437833"/>
              <a:ext cx="698176" cy="541894"/>
            </a:xfrm>
            <a:custGeom>
              <a:avLst/>
              <a:gdLst>
                <a:gd name="T0" fmla="*/ 412 w 427"/>
                <a:gd name="T1" fmla="*/ 4 h 332"/>
                <a:gd name="T2" fmla="*/ 416 w 427"/>
                <a:gd name="T3" fmla="*/ 30 h 332"/>
                <a:gd name="T4" fmla="*/ 427 w 427"/>
                <a:gd name="T5" fmla="*/ 34 h 332"/>
                <a:gd name="T6" fmla="*/ 427 w 427"/>
                <a:gd name="T7" fmla="*/ 50 h 332"/>
                <a:gd name="T8" fmla="*/ 416 w 427"/>
                <a:gd name="T9" fmla="*/ 54 h 332"/>
                <a:gd name="T10" fmla="*/ 413 w 427"/>
                <a:gd name="T11" fmla="*/ 84 h 332"/>
                <a:gd name="T12" fmla="*/ 421 w 427"/>
                <a:gd name="T13" fmla="*/ 85 h 332"/>
                <a:gd name="T14" fmla="*/ 420 w 427"/>
                <a:gd name="T15" fmla="*/ 110 h 332"/>
                <a:gd name="T16" fmla="*/ 411 w 427"/>
                <a:gd name="T17" fmla="*/ 119 h 332"/>
                <a:gd name="T18" fmla="*/ 413 w 427"/>
                <a:gd name="T19" fmla="*/ 132 h 332"/>
                <a:gd name="T20" fmla="*/ 426 w 427"/>
                <a:gd name="T21" fmla="*/ 144 h 332"/>
                <a:gd name="T22" fmla="*/ 425 w 427"/>
                <a:gd name="T23" fmla="*/ 156 h 332"/>
                <a:gd name="T24" fmla="*/ 416 w 427"/>
                <a:gd name="T25" fmla="*/ 166 h 332"/>
                <a:gd name="T26" fmla="*/ 413 w 427"/>
                <a:gd name="T27" fmla="*/ 171 h 332"/>
                <a:gd name="T28" fmla="*/ 410 w 427"/>
                <a:gd name="T29" fmla="*/ 180 h 332"/>
                <a:gd name="T30" fmla="*/ 411 w 427"/>
                <a:gd name="T31" fmla="*/ 191 h 332"/>
                <a:gd name="T32" fmla="*/ 417 w 427"/>
                <a:gd name="T33" fmla="*/ 200 h 332"/>
                <a:gd name="T34" fmla="*/ 415 w 427"/>
                <a:gd name="T35" fmla="*/ 219 h 332"/>
                <a:gd name="T36" fmla="*/ 351 w 427"/>
                <a:gd name="T37" fmla="*/ 306 h 332"/>
                <a:gd name="T38" fmla="*/ 337 w 427"/>
                <a:gd name="T39" fmla="*/ 313 h 332"/>
                <a:gd name="T40" fmla="*/ 301 w 427"/>
                <a:gd name="T41" fmla="*/ 324 h 332"/>
                <a:gd name="T42" fmla="*/ 235 w 427"/>
                <a:gd name="T43" fmla="*/ 332 h 332"/>
                <a:gd name="T44" fmla="*/ 195 w 427"/>
                <a:gd name="T45" fmla="*/ 330 h 332"/>
                <a:gd name="T46" fmla="*/ 162 w 427"/>
                <a:gd name="T47" fmla="*/ 329 h 332"/>
                <a:gd name="T48" fmla="*/ 119 w 427"/>
                <a:gd name="T49" fmla="*/ 318 h 332"/>
                <a:gd name="T50" fmla="*/ 105 w 427"/>
                <a:gd name="T51" fmla="*/ 307 h 332"/>
                <a:gd name="T52" fmla="*/ 68 w 427"/>
                <a:gd name="T53" fmla="*/ 282 h 332"/>
                <a:gd name="T54" fmla="*/ 10 w 427"/>
                <a:gd name="T55" fmla="*/ 218 h 332"/>
                <a:gd name="T56" fmla="*/ 10 w 427"/>
                <a:gd name="T57" fmla="*/ 203 h 332"/>
                <a:gd name="T58" fmla="*/ 20 w 427"/>
                <a:gd name="T59" fmla="*/ 203 h 332"/>
                <a:gd name="T60" fmla="*/ 15 w 427"/>
                <a:gd name="T61" fmla="*/ 189 h 332"/>
                <a:gd name="T62" fmla="*/ 1 w 427"/>
                <a:gd name="T63" fmla="*/ 162 h 332"/>
                <a:gd name="T64" fmla="*/ 1 w 427"/>
                <a:gd name="T65" fmla="*/ 153 h 332"/>
                <a:gd name="T66" fmla="*/ 19 w 427"/>
                <a:gd name="T67" fmla="*/ 138 h 332"/>
                <a:gd name="T68" fmla="*/ 3 w 427"/>
                <a:gd name="T69" fmla="*/ 112 h 332"/>
                <a:gd name="T70" fmla="*/ 2 w 427"/>
                <a:gd name="T71" fmla="*/ 108 h 332"/>
                <a:gd name="T72" fmla="*/ 18 w 427"/>
                <a:gd name="T73" fmla="*/ 86 h 332"/>
                <a:gd name="T74" fmla="*/ 14 w 427"/>
                <a:gd name="T75" fmla="*/ 73 h 332"/>
                <a:gd name="T76" fmla="*/ 3 w 427"/>
                <a:gd name="T77" fmla="*/ 60 h 332"/>
                <a:gd name="T78" fmla="*/ 0 w 427"/>
                <a:gd name="T79" fmla="*/ 50 h 332"/>
                <a:gd name="T80" fmla="*/ 14 w 427"/>
                <a:gd name="T81" fmla="*/ 33 h 332"/>
                <a:gd name="T82" fmla="*/ 13 w 427"/>
                <a:gd name="T83" fmla="*/ 17 h 332"/>
                <a:gd name="T84" fmla="*/ 8 w 427"/>
                <a:gd name="T85" fmla="*/ 9 h 332"/>
                <a:gd name="T86" fmla="*/ 9 w 427"/>
                <a:gd name="T87" fmla="*/ 1 h 332"/>
                <a:gd name="T88" fmla="*/ 17 w 427"/>
                <a:gd name="T89" fmla="*/ 0 h 332"/>
                <a:gd name="T90" fmla="*/ 55 w 427"/>
                <a:gd name="T91" fmla="*/ 25 h 332"/>
                <a:gd name="T92" fmla="*/ 412 w 427"/>
                <a:gd name="T9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7" h="332">
                  <a:moveTo>
                    <a:pt x="412" y="4"/>
                  </a:moveTo>
                  <a:cubicBezTo>
                    <a:pt x="414" y="13"/>
                    <a:pt x="415" y="21"/>
                    <a:pt x="416" y="30"/>
                  </a:cubicBezTo>
                  <a:cubicBezTo>
                    <a:pt x="420" y="31"/>
                    <a:pt x="423" y="32"/>
                    <a:pt x="427" y="34"/>
                  </a:cubicBezTo>
                  <a:cubicBezTo>
                    <a:pt x="427" y="39"/>
                    <a:pt x="427" y="44"/>
                    <a:pt x="427" y="50"/>
                  </a:cubicBezTo>
                  <a:cubicBezTo>
                    <a:pt x="423" y="51"/>
                    <a:pt x="420" y="53"/>
                    <a:pt x="416" y="54"/>
                  </a:cubicBezTo>
                  <a:cubicBezTo>
                    <a:pt x="415" y="64"/>
                    <a:pt x="414" y="74"/>
                    <a:pt x="413" y="84"/>
                  </a:cubicBezTo>
                  <a:cubicBezTo>
                    <a:pt x="416" y="84"/>
                    <a:pt x="418" y="85"/>
                    <a:pt x="421" y="85"/>
                  </a:cubicBezTo>
                  <a:cubicBezTo>
                    <a:pt x="421" y="94"/>
                    <a:pt x="420" y="102"/>
                    <a:pt x="420" y="110"/>
                  </a:cubicBezTo>
                  <a:cubicBezTo>
                    <a:pt x="417" y="113"/>
                    <a:pt x="414" y="116"/>
                    <a:pt x="411" y="119"/>
                  </a:cubicBezTo>
                  <a:cubicBezTo>
                    <a:pt x="412" y="123"/>
                    <a:pt x="413" y="128"/>
                    <a:pt x="413" y="132"/>
                  </a:cubicBezTo>
                  <a:cubicBezTo>
                    <a:pt x="417" y="136"/>
                    <a:pt x="422" y="140"/>
                    <a:pt x="426" y="144"/>
                  </a:cubicBezTo>
                  <a:cubicBezTo>
                    <a:pt x="425" y="148"/>
                    <a:pt x="425" y="152"/>
                    <a:pt x="425" y="156"/>
                  </a:cubicBezTo>
                  <a:cubicBezTo>
                    <a:pt x="422" y="159"/>
                    <a:pt x="419" y="162"/>
                    <a:pt x="416" y="166"/>
                  </a:cubicBezTo>
                  <a:cubicBezTo>
                    <a:pt x="415" y="167"/>
                    <a:pt x="414" y="169"/>
                    <a:pt x="413" y="171"/>
                  </a:cubicBezTo>
                  <a:cubicBezTo>
                    <a:pt x="412" y="174"/>
                    <a:pt x="411" y="177"/>
                    <a:pt x="410" y="180"/>
                  </a:cubicBezTo>
                  <a:cubicBezTo>
                    <a:pt x="410" y="184"/>
                    <a:pt x="411" y="187"/>
                    <a:pt x="411" y="191"/>
                  </a:cubicBezTo>
                  <a:cubicBezTo>
                    <a:pt x="413" y="194"/>
                    <a:pt x="415" y="197"/>
                    <a:pt x="417" y="200"/>
                  </a:cubicBezTo>
                  <a:cubicBezTo>
                    <a:pt x="417" y="206"/>
                    <a:pt x="416" y="213"/>
                    <a:pt x="415" y="219"/>
                  </a:cubicBezTo>
                  <a:cubicBezTo>
                    <a:pt x="394" y="248"/>
                    <a:pt x="373" y="277"/>
                    <a:pt x="351" y="306"/>
                  </a:cubicBezTo>
                  <a:cubicBezTo>
                    <a:pt x="346" y="308"/>
                    <a:pt x="342" y="310"/>
                    <a:pt x="337" y="313"/>
                  </a:cubicBezTo>
                  <a:cubicBezTo>
                    <a:pt x="325" y="316"/>
                    <a:pt x="313" y="320"/>
                    <a:pt x="301" y="324"/>
                  </a:cubicBezTo>
                  <a:cubicBezTo>
                    <a:pt x="279" y="327"/>
                    <a:pt x="257" y="329"/>
                    <a:pt x="235" y="332"/>
                  </a:cubicBezTo>
                  <a:cubicBezTo>
                    <a:pt x="222" y="331"/>
                    <a:pt x="208" y="330"/>
                    <a:pt x="195" y="330"/>
                  </a:cubicBezTo>
                  <a:cubicBezTo>
                    <a:pt x="184" y="329"/>
                    <a:pt x="173" y="329"/>
                    <a:pt x="162" y="329"/>
                  </a:cubicBezTo>
                  <a:cubicBezTo>
                    <a:pt x="148" y="325"/>
                    <a:pt x="133" y="322"/>
                    <a:pt x="119" y="318"/>
                  </a:cubicBezTo>
                  <a:cubicBezTo>
                    <a:pt x="115" y="315"/>
                    <a:pt x="110" y="311"/>
                    <a:pt x="105" y="307"/>
                  </a:cubicBezTo>
                  <a:cubicBezTo>
                    <a:pt x="93" y="299"/>
                    <a:pt x="81" y="290"/>
                    <a:pt x="68" y="282"/>
                  </a:cubicBezTo>
                  <a:cubicBezTo>
                    <a:pt x="49" y="261"/>
                    <a:pt x="29" y="239"/>
                    <a:pt x="10" y="218"/>
                  </a:cubicBezTo>
                  <a:cubicBezTo>
                    <a:pt x="10" y="213"/>
                    <a:pt x="10" y="208"/>
                    <a:pt x="10" y="203"/>
                  </a:cubicBezTo>
                  <a:cubicBezTo>
                    <a:pt x="13" y="203"/>
                    <a:pt x="17" y="203"/>
                    <a:pt x="20" y="203"/>
                  </a:cubicBezTo>
                  <a:cubicBezTo>
                    <a:pt x="18" y="199"/>
                    <a:pt x="16" y="194"/>
                    <a:pt x="15" y="189"/>
                  </a:cubicBezTo>
                  <a:cubicBezTo>
                    <a:pt x="10" y="180"/>
                    <a:pt x="6" y="171"/>
                    <a:pt x="1" y="162"/>
                  </a:cubicBezTo>
                  <a:cubicBezTo>
                    <a:pt x="1" y="159"/>
                    <a:pt x="1" y="156"/>
                    <a:pt x="1" y="153"/>
                  </a:cubicBezTo>
                  <a:cubicBezTo>
                    <a:pt x="7" y="148"/>
                    <a:pt x="13" y="143"/>
                    <a:pt x="19" y="138"/>
                  </a:cubicBezTo>
                  <a:cubicBezTo>
                    <a:pt x="14" y="129"/>
                    <a:pt x="9" y="121"/>
                    <a:pt x="3" y="112"/>
                  </a:cubicBezTo>
                  <a:cubicBezTo>
                    <a:pt x="3" y="111"/>
                    <a:pt x="3" y="109"/>
                    <a:pt x="2" y="108"/>
                  </a:cubicBezTo>
                  <a:cubicBezTo>
                    <a:pt x="8" y="101"/>
                    <a:pt x="13" y="94"/>
                    <a:pt x="18" y="86"/>
                  </a:cubicBezTo>
                  <a:cubicBezTo>
                    <a:pt x="17" y="82"/>
                    <a:pt x="15" y="78"/>
                    <a:pt x="14" y="73"/>
                  </a:cubicBezTo>
                  <a:cubicBezTo>
                    <a:pt x="10" y="69"/>
                    <a:pt x="7" y="64"/>
                    <a:pt x="3" y="60"/>
                  </a:cubicBezTo>
                  <a:cubicBezTo>
                    <a:pt x="2" y="57"/>
                    <a:pt x="1" y="53"/>
                    <a:pt x="0" y="50"/>
                  </a:cubicBezTo>
                  <a:cubicBezTo>
                    <a:pt x="5" y="44"/>
                    <a:pt x="9" y="38"/>
                    <a:pt x="14" y="33"/>
                  </a:cubicBezTo>
                  <a:cubicBezTo>
                    <a:pt x="13" y="27"/>
                    <a:pt x="13" y="22"/>
                    <a:pt x="13" y="17"/>
                  </a:cubicBezTo>
                  <a:cubicBezTo>
                    <a:pt x="11" y="14"/>
                    <a:pt x="10" y="12"/>
                    <a:pt x="8" y="9"/>
                  </a:cubicBezTo>
                  <a:cubicBezTo>
                    <a:pt x="8" y="6"/>
                    <a:pt x="9" y="3"/>
                    <a:pt x="9" y="1"/>
                  </a:cubicBezTo>
                  <a:cubicBezTo>
                    <a:pt x="12" y="0"/>
                    <a:pt x="15" y="0"/>
                    <a:pt x="17" y="0"/>
                  </a:cubicBezTo>
                  <a:cubicBezTo>
                    <a:pt x="30" y="8"/>
                    <a:pt x="43" y="17"/>
                    <a:pt x="55" y="25"/>
                  </a:cubicBezTo>
                  <a:cubicBezTo>
                    <a:pt x="126" y="55"/>
                    <a:pt x="301" y="72"/>
                    <a:pt x="412" y="4"/>
                  </a:cubicBezTo>
                  <a:close/>
                </a:path>
              </a:pathLst>
            </a:custGeom>
            <a:solidFill>
              <a:schemeClr val="bg1">
                <a:lumMod val="50000"/>
              </a:schemeClr>
            </a:solidFill>
            <a:ln>
              <a:noFill/>
            </a:ln>
          </p:spPr>
          <p:txBody>
            <a:bodyPr vert="horz" wrap="square" lIns="121920" tIns="60960" rIns="121920" bIns="60960" numCol="1" anchor="t" anchorCtr="0" compatLnSpc="1"/>
            <a:lstStyle/>
            <a:p>
              <a:endParaRPr lang="en-US" sz="2400"/>
            </a:p>
          </p:txBody>
        </p:sp>
      </p:grpSp>
      <p:grpSp>
        <p:nvGrpSpPr>
          <p:cNvPr id="8" name="Group 7"/>
          <p:cNvGrpSpPr/>
          <p:nvPr/>
        </p:nvGrpSpPr>
        <p:grpSpPr>
          <a:xfrm>
            <a:off x="1595936" y="2409322"/>
            <a:ext cx="441971" cy="439156"/>
            <a:chOff x="744538" y="3198813"/>
            <a:chExt cx="249237" cy="247650"/>
          </a:xfrm>
          <a:solidFill>
            <a:schemeClr val="bg1">
              <a:lumMod val="65000"/>
            </a:schemeClr>
          </a:solidFill>
        </p:grpSpPr>
        <p:sp>
          <p:nvSpPr>
            <p:cNvPr id="9" name="Freeform 8"/>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 name="Freeform 9"/>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 name="Freeform 10"/>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 name="Freeform 11"/>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0" name="Group 19"/>
          <p:cNvGrpSpPr/>
          <p:nvPr/>
        </p:nvGrpSpPr>
        <p:grpSpPr>
          <a:xfrm>
            <a:off x="9448801" y="3654884"/>
            <a:ext cx="441972" cy="427896"/>
            <a:chOff x="2339975" y="3200401"/>
            <a:chExt cx="249238" cy="241300"/>
          </a:xfrm>
          <a:solidFill>
            <a:schemeClr val="bg1">
              <a:lumMod val="65000"/>
            </a:schemeClr>
          </a:solidFill>
        </p:grpSpPr>
        <p:sp>
          <p:nvSpPr>
            <p:cNvPr id="21"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2"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3"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4"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5"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6"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1"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2"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3"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4"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sp>
        <p:nvSpPr>
          <p:cNvPr id="35" name="Freeform 32"/>
          <p:cNvSpPr/>
          <p:nvPr/>
        </p:nvSpPr>
        <p:spPr bwMode="auto">
          <a:xfrm>
            <a:off x="6461515" y="775975"/>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36" name="Freeform 33"/>
          <p:cNvSpPr>
            <a:spLocks noEditPoints="1"/>
          </p:cNvSpPr>
          <p:nvPr/>
        </p:nvSpPr>
        <p:spPr bwMode="auto">
          <a:xfrm>
            <a:off x="5077539" y="1626009"/>
            <a:ext cx="392709" cy="26737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37" name="Group 36"/>
          <p:cNvGrpSpPr/>
          <p:nvPr/>
        </p:nvGrpSpPr>
        <p:grpSpPr>
          <a:xfrm>
            <a:off x="8795183" y="3187191"/>
            <a:ext cx="385671" cy="391299"/>
            <a:chOff x="2360613" y="2686051"/>
            <a:chExt cx="217488" cy="220662"/>
          </a:xfrm>
          <a:solidFill>
            <a:schemeClr val="bg1">
              <a:lumMod val="65000"/>
            </a:schemeClr>
          </a:solidFill>
        </p:grpSpPr>
        <p:sp>
          <p:nvSpPr>
            <p:cNvPr id="38"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9"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0"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41" name="Freeform 37"/>
          <p:cNvSpPr>
            <a:spLocks noEditPoints="1"/>
          </p:cNvSpPr>
          <p:nvPr/>
        </p:nvSpPr>
        <p:spPr bwMode="auto">
          <a:xfrm>
            <a:off x="9975483" y="3653476"/>
            <a:ext cx="405375" cy="402561"/>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42" name="Group 41"/>
          <p:cNvGrpSpPr/>
          <p:nvPr/>
        </p:nvGrpSpPr>
        <p:grpSpPr>
          <a:xfrm>
            <a:off x="4735504" y="2333106"/>
            <a:ext cx="411005" cy="408191"/>
            <a:chOff x="1979613" y="3067051"/>
            <a:chExt cx="231775" cy="230188"/>
          </a:xfrm>
          <a:solidFill>
            <a:schemeClr val="bg1">
              <a:lumMod val="65000"/>
            </a:schemeClr>
          </a:solidFill>
        </p:grpSpPr>
        <p:sp>
          <p:nvSpPr>
            <p:cNvPr id="43"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4"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5"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46" name="Group 45"/>
          <p:cNvGrpSpPr/>
          <p:nvPr/>
        </p:nvGrpSpPr>
        <p:grpSpPr>
          <a:xfrm>
            <a:off x="8389989" y="1262023"/>
            <a:ext cx="408191" cy="396931"/>
            <a:chOff x="390525" y="2455863"/>
            <a:chExt cx="230188" cy="223838"/>
          </a:xfrm>
          <a:solidFill>
            <a:schemeClr val="bg1">
              <a:lumMod val="65000"/>
            </a:schemeClr>
          </a:solidFill>
        </p:grpSpPr>
        <p:sp>
          <p:nvSpPr>
            <p:cNvPr id="47"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8"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9"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0"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1"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2"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nvGrpSpPr>
          <p:cNvPr id="53" name="Group 52"/>
          <p:cNvGrpSpPr/>
          <p:nvPr/>
        </p:nvGrpSpPr>
        <p:grpSpPr>
          <a:xfrm>
            <a:off x="6957212" y="752046"/>
            <a:ext cx="430712" cy="453231"/>
            <a:chOff x="1641475" y="2428876"/>
            <a:chExt cx="242888" cy="255587"/>
          </a:xfrm>
          <a:solidFill>
            <a:schemeClr val="bg1">
              <a:lumMod val="65000"/>
            </a:schemeClr>
          </a:solidFill>
        </p:grpSpPr>
        <p:sp>
          <p:nvSpPr>
            <p:cNvPr id="54"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5"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6"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7"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8"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59" name="Group 58"/>
          <p:cNvGrpSpPr/>
          <p:nvPr/>
        </p:nvGrpSpPr>
        <p:grpSpPr>
          <a:xfrm>
            <a:off x="4873446" y="1972859"/>
            <a:ext cx="472937" cy="323739"/>
            <a:chOff x="2324100" y="1814513"/>
            <a:chExt cx="266700" cy="182563"/>
          </a:xfrm>
          <a:solidFill>
            <a:schemeClr val="bg1">
              <a:lumMod val="65000"/>
            </a:schemeClr>
          </a:solidFill>
        </p:grpSpPr>
        <p:sp>
          <p:nvSpPr>
            <p:cNvPr id="60"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1"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62" name="Freeform 57"/>
          <p:cNvSpPr>
            <a:spLocks noEditPoints="1"/>
          </p:cNvSpPr>
          <p:nvPr/>
        </p:nvSpPr>
        <p:spPr bwMode="auto">
          <a:xfrm>
            <a:off x="4494430" y="2636477"/>
            <a:ext cx="318108" cy="312477"/>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64" name="Freeform 59"/>
          <p:cNvSpPr>
            <a:spLocks noEditPoints="1"/>
          </p:cNvSpPr>
          <p:nvPr/>
        </p:nvSpPr>
        <p:spPr bwMode="auto">
          <a:xfrm>
            <a:off x="2601090" y="3502318"/>
            <a:ext cx="363149" cy="48701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65" name="Freeform 60"/>
          <p:cNvSpPr>
            <a:spLocks noEditPoints="1"/>
          </p:cNvSpPr>
          <p:nvPr/>
        </p:nvSpPr>
        <p:spPr bwMode="auto">
          <a:xfrm>
            <a:off x="4145703" y="1100155"/>
            <a:ext cx="244915" cy="430712"/>
          </a:xfrm>
          <a:custGeom>
            <a:avLst/>
            <a:gdLst>
              <a:gd name="T0" fmla="*/ 64 w 73"/>
              <a:gd name="T1" fmla="*/ 0 h 128"/>
              <a:gd name="T2" fmla="*/ 10 w 73"/>
              <a:gd name="T3" fmla="*/ 0 h 128"/>
              <a:gd name="T4" fmla="*/ 0 w 73"/>
              <a:gd name="T5" fmla="*/ 9 h 128"/>
              <a:gd name="T6" fmla="*/ 0 w 73"/>
              <a:gd name="T7" fmla="*/ 119 h 128"/>
              <a:gd name="T8" fmla="*/ 10 w 73"/>
              <a:gd name="T9" fmla="*/ 128 h 128"/>
              <a:gd name="T10" fmla="*/ 64 w 73"/>
              <a:gd name="T11" fmla="*/ 128 h 128"/>
              <a:gd name="T12" fmla="*/ 73 w 73"/>
              <a:gd name="T13" fmla="*/ 119 h 128"/>
              <a:gd name="T14" fmla="*/ 73 w 73"/>
              <a:gd name="T15" fmla="*/ 9 h 128"/>
              <a:gd name="T16" fmla="*/ 64 w 73"/>
              <a:gd name="T17" fmla="*/ 0 h 128"/>
              <a:gd name="T18" fmla="*/ 37 w 73"/>
              <a:gd name="T19" fmla="*/ 119 h 128"/>
              <a:gd name="T20" fmla="*/ 31 w 73"/>
              <a:gd name="T21" fmla="*/ 113 h 128"/>
              <a:gd name="T22" fmla="*/ 37 w 73"/>
              <a:gd name="T23" fmla="*/ 107 h 128"/>
              <a:gd name="T24" fmla="*/ 43 w 73"/>
              <a:gd name="T25" fmla="*/ 113 h 128"/>
              <a:gd name="T26" fmla="*/ 37 w 73"/>
              <a:gd name="T27" fmla="*/ 119 h 128"/>
              <a:gd name="T28" fmla="*/ 66 w 73"/>
              <a:gd name="T29" fmla="*/ 99 h 128"/>
              <a:gd name="T30" fmla="*/ 7 w 73"/>
              <a:gd name="T31" fmla="*/ 99 h 128"/>
              <a:gd name="T32" fmla="*/ 7 w 73"/>
              <a:gd name="T33" fmla="*/ 16 h 128"/>
              <a:gd name="T34" fmla="*/ 66 w 73"/>
              <a:gd name="T35" fmla="*/ 16 h 128"/>
              <a:gd name="T36" fmla="*/ 66 w 73"/>
              <a:gd name="T37" fmla="*/ 99 h 128"/>
              <a:gd name="T38" fmla="*/ 49 w 73"/>
              <a:gd name="T39" fmla="*/ 9 h 128"/>
              <a:gd name="T40" fmla="*/ 24 w 73"/>
              <a:gd name="T41" fmla="*/ 9 h 128"/>
              <a:gd name="T42" fmla="*/ 24 w 73"/>
              <a:gd name="T43" fmla="*/ 6 h 128"/>
              <a:gd name="T44" fmla="*/ 49 w 73"/>
              <a:gd name="T45" fmla="*/ 6 h 128"/>
              <a:gd name="T46" fmla="*/ 49 w 73"/>
              <a:gd name="T47" fmla="*/ 9 h 128"/>
              <a:gd name="T48" fmla="*/ 60 w 73"/>
              <a:gd name="T49" fmla="*/ 8 h 128"/>
              <a:gd name="T50" fmla="*/ 58 w 73"/>
              <a:gd name="T51" fmla="*/ 10 h 128"/>
              <a:gd name="T52" fmla="*/ 55 w 73"/>
              <a:gd name="T53" fmla="*/ 8 h 128"/>
              <a:gd name="T54" fmla="*/ 58 w 73"/>
              <a:gd name="T55" fmla="*/ 6 h 128"/>
              <a:gd name="T56" fmla="*/ 60 w 73"/>
              <a:gd name="T57"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3" h="128">
                <a:moveTo>
                  <a:pt x="64" y="0"/>
                </a:moveTo>
                <a:cubicBezTo>
                  <a:pt x="10" y="0"/>
                  <a:pt x="10" y="0"/>
                  <a:pt x="10" y="0"/>
                </a:cubicBezTo>
                <a:cubicBezTo>
                  <a:pt x="5" y="0"/>
                  <a:pt x="0" y="4"/>
                  <a:pt x="0" y="9"/>
                </a:cubicBezTo>
                <a:cubicBezTo>
                  <a:pt x="0" y="119"/>
                  <a:pt x="0" y="119"/>
                  <a:pt x="0" y="119"/>
                </a:cubicBezTo>
                <a:cubicBezTo>
                  <a:pt x="0" y="124"/>
                  <a:pt x="5" y="128"/>
                  <a:pt x="10" y="128"/>
                </a:cubicBezTo>
                <a:cubicBezTo>
                  <a:pt x="64" y="128"/>
                  <a:pt x="64" y="128"/>
                  <a:pt x="64" y="128"/>
                </a:cubicBezTo>
                <a:cubicBezTo>
                  <a:pt x="69" y="128"/>
                  <a:pt x="73" y="124"/>
                  <a:pt x="73" y="119"/>
                </a:cubicBezTo>
                <a:cubicBezTo>
                  <a:pt x="73" y="9"/>
                  <a:pt x="73" y="9"/>
                  <a:pt x="73" y="9"/>
                </a:cubicBezTo>
                <a:cubicBezTo>
                  <a:pt x="73" y="4"/>
                  <a:pt x="69" y="0"/>
                  <a:pt x="64" y="0"/>
                </a:cubicBezTo>
                <a:close/>
                <a:moveTo>
                  <a:pt x="37" y="119"/>
                </a:moveTo>
                <a:cubicBezTo>
                  <a:pt x="34" y="119"/>
                  <a:pt x="31" y="116"/>
                  <a:pt x="31" y="113"/>
                </a:cubicBezTo>
                <a:cubicBezTo>
                  <a:pt x="31" y="110"/>
                  <a:pt x="34" y="107"/>
                  <a:pt x="37" y="107"/>
                </a:cubicBezTo>
                <a:cubicBezTo>
                  <a:pt x="40" y="107"/>
                  <a:pt x="43" y="110"/>
                  <a:pt x="43" y="113"/>
                </a:cubicBezTo>
                <a:cubicBezTo>
                  <a:pt x="43" y="116"/>
                  <a:pt x="40" y="119"/>
                  <a:pt x="37" y="119"/>
                </a:cubicBezTo>
                <a:close/>
                <a:moveTo>
                  <a:pt x="66" y="99"/>
                </a:moveTo>
                <a:cubicBezTo>
                  <a:pt x="7" y="99"/>
                  <a:pt x="7" y="99"/>
                  <a:pt x="7" y="99"/>
                </a:cubicBezTo>
                <a:cubicBezTo>
                  <a:pt x="7" y="16"/>
                  <a:pt x="7" y="16"/>
                  <a:pt x="7" y="16"/>
                </a:cubicBezTo>
                <a:cubicBezTo>
                  <a:pt x="66" y="16"/>
                  <a:pt x="66" y="16"/>
                  <a:pt x="66" y="16"/>
                </a:cubicBezTo>
                <a:lnTo>
                  <a:pt x="66" y="99"/>
                </a:lnTo>
                <a:close/>
                <a:moveTo>
                  <a:pt x="49" y="9"/>
                </a:moveTo>
                <a:cubicBezTo>
                  <a:pt x="24" y="9"/>
                  <a:pt x="24" y="9"/>
                  <a:pt x="24" y="9"/>
                </a:cubicBezTo>
                <a:cubicBezTo>
                  <a:pt x="24" y="6"/>
                  <a:pt x="24" y="6"/>
                  <a:pt x="24" y="6"/>
                </a:cubicBezTo>
                <a:cubicBezTo>
                  <a:pt x="49" y="6"/>
                  <a:pt x="49" y="6"/>
                  <a:pt x="49" y="6"/>
                </a:cubicBezTo>
                <a:lnTo>
                  <a:pt x="49" y="9"/>
                </a:lnTo>
                <a:close/>
                <a:moveTo>
                  <a:pt x="60" y="8"/>
                </a:moveTo>
                <a:cubicBezTo>
                  <a:pt x="60" y="9"/>
                  <a:pt x="59" y="10"/>
                  <a:pt x="58" y="10"/>
                </a:cubicBezTo>
                <a:cubicBezTo>
                  <a:pt x="56" y="10"/>
                  <a:pt x="55" y="9"/>
                  <a:pt x="55" y="8"/>
                </a:cubicBezTo>
                <a:cubicBezTo>
                  <a:pt x="55" y="7"/>
                  <a:pt x="56" y="6"/>
                  <a:pt x="58" y="6"/>
                </a:cubicBezTo>
                <a:cubicBezTo>
                  <a:pt x="59" y="6"/>
                  <a:pt x="60" y="7"/>
                  <a:pt x="60" y="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66" name="Freeform 61"/>
          <p:cNvSpPr>
            <a:spLocks noEditPoints="1"/>
          </p:cNvSpPr>
          <p:nvPr/>
        </p:nvSpPr>
        <p:spPr bwMode="auto">
          <a:xfrm>
            <a:off x="3317142" y="1151519"/>
            <a:ext cx="368780" cy="430712"/>
          </a:xfrm>
          <a:custGeom>
            <a:avLst/>
            <a:gdLst>
              <a:gd name="T0" fmla="*/ 101 w 110"/>
              <a:gd name="T1" fmla="*/ 0 h 128"/>
              <a:gd name="T2" fmla="*/ 9 w 110"/>
              <a:gd name="T3" fmla="*/ 0 h 128"/>
              <a:gd name="T4" fmla="*/ 0 w 110"/>
              <a:gd name="T5" fmla="*/ 9 h 128"/>
              <a:gd name="T6" fmla="*/ 0 w 110"/>
              <a:gd name="T7" fmla="*/ 119 h 128"/>
              <a:gd name="T8" fmla="*/ 9 w 110"/>
              <a:gd name="T9" fmla="*/ 128 h 128"/>
              <a:gd name="T10" fmla="*/ 101 w 110"/>
              <a:gd name="T11" fmla="*/ 128 h 128"/>
              <a:gd name="T12" fmla="*/ 110 w 110"/>
              <a:gd name="T13" fmla="*/ 119 h 128"/>
              <a:gd name="T14" fmla="*/ 110 w 110"/>
              <a:gd name="T15" fmla="*/ 9 h 128"/>
              <a:gd name="T16" fmla="*/ 101 w 110"/>
              <a:gd name="T17" fmla="*/ 0 h 128"/>
              <a:gd name="T18" fmla="*/ 101 w 110"/>
              <a:gd name="T19" fmla="*/ 109 h 128"/>
              <a:gd name="T20" fmla="*/ 9 w 110"/>
              <a:gd name="T21" fmla="*/ 109 h 128"/>
              <a:gd name="T22" fmla="*/ 9 w 110"/>
              <a:gd name="T23" fmla="*/ 11 h 128"/>
              <a:gd name="T24" fmla="*/ 101 w 110"/>
              <a:gd name="T25" fmla="*/ 11 h 128"/>
              <a:gd name="T26" fmla="*/ 101 w 110"/>
              <a:gd name="T27" fmla="*/ 109 h 128"/>
              <a:gd name="T28" fmla="*/ 67 w 110"/>
              <a:gd name="T29" fmla="*/ 121 h 128"/>
              <a:gd name="T30" fmla="*/ 42 w 110"/>
              <a:gd name="T31" fmla="*/ 121 h 128"/>
              <a:gd name="T32" fmla="*/ 42 w 110"/>
              <a:gd name="T33" fmla="*/ 118 h 128"/>
              <a:gd name="T34" fmla="*/ 67 w 110"/>
              <a:gd name="T35" fmla="*/ 118 h 128"/>
              <a:gd name="T36" fmla="*/ 67 w 110"/>
              <a:gd name="T37"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28">
                <a:moveTo>
                  <a:pt x="101" y="0"/>
                </a:moveTo>
                <a:cubicBezTo>
                  <a:pt x="9" y="0"/>
                  <a:pt x="9" y="0"/>
                  <a:pt x="9" y="0"/>
                </a:cubicBezTo>
                <a:cubicBezTo>
                  <a:pt x="4" y="0"/>
                  <a:pt x="0" y="4"/>
                  <a:pt x="0" y="9"/>
                </a:cubicBezTo>
                <a:cubicBezTo>
                  <a:pt x="0" y="119"/>
                  <a:pt x="0" y="119"/>
                  <a:pt x="0" y="119"/>
                </a:cubicBezTo>
                <a:cubicBezTo>
                  <a:pt x="0" y="124"/>
                  <a:pt x="4" y="128"/>
                  <a:pt x="9" y="128"/>
                </a:cubicBezTo>
                <a:cubicBezTo>
                  <a:pt x="101" y="128"/>
                  <a:pt x="101" y="128"/>
                  <a:pt x="101" y="128"/>
                </a:cubicBezTo>
                <a:cubicBezTo>
                  <a:pt x="106" y="128"/>
                  <a:pt x="110" y="124"/>
                  <a:pt x="110" y="119"/>
                </a:cubicBezTo>
                <a:cubicBezTo>
                  <a:pt x="110" y="9"/>
                  <a:pt x="110" y="9"/>
                  <a:pt x="110" y="9"/>
                </a:cubicBezTo>
                <a:cubicBezTo>
                  <a:pt x="110" y="4"/>
                  <a:pt x="106" y="0"/>
                  <a:pt x="101" y="0"/>
                </a:cubicBezTo>
                <a:close/>
                <a:moveTo>
                  <a:pt x="101" y="109"/>
                </a:moveTo>
                <a:cubicBezTo>
                  <a:pt x="9" y="109"/>
                  <a:pt x="9" y="109"/>
                  <a:pt x="9" y="109"/>
                </a:cubicBezTo>
                <a:cubicBezTo>
                  <a:pt x="9" y="11"/>
                  <a:pt x="9" y="11"/>
                  <a:pt x="9" y="11"/>
                </a:cubicBezTo>
                <a:cubicBezTo>
                  <a:pt x="101" y="11"/>
                  <a:pt x="101" y="11"/>
                  <a:pt x="101" y="11"/>
                </a:cubicBezTo>
                <a:lnTo>
                  <a:pt x="101" y="109"/>
                </a:lnTo>
                <a:close/>
                <a:moveTo>
                  <a:pt x="67" y="121"/>
                </a:moveTo>
                <a:cubicBezTo>
                  <a:pt x="42" y="121"/>
                  <a:pt x="42" y="121"/>
                  <a:pt x="42" y="121"/>
                </a:cubicBezTo>
                <a:cubicBezTo>
                  <a:pt x="42" y="118"/>
                  <a:pt x="42" y="118"/>
                  <a:pt x="42" y="118"/>
                </a:cubicBezTo>
                <a:cubicBezTo>
                  <a:pt x="67" y="118"/>
                  <a:pt x="67" y="118"/>
                  <a:pt x="67" y="118"/>
                </a:cubicBezTo>
                <a:lnTo>
                  <a:pt x="67" y="121"/>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67" name="Group 66"/>
          <p:cNvGrpSpPr/>
          <p:nvPr/>
        </p:nvGrpSpPr>
        <p:grpSpPr>
          <a:xfrm>
            <a:off x="2489329" y="1405593"/>
            <a:ext cx="287143" cy="433527"/>
            <a:chOff x="549275" y="4406901"/>
            <a:chExt cx="161926" cy="244475"/>
          </a:xfrm>
          <a:solidFill>
            <a:schemeClr val="bg1">
              <a:lumMod val="65000"/>
            </a:schemeClr>
          </a:solidFill>
        </p:grpSpPr>
        <p:sp>
          <p:nvSpPr>
            <p:cNvPr id="68"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9"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70" name="Group 69"/>
          <p:cNvGrpSpPr/>
          <p:nvPr/>
        </p:nvGrpSpPr>
        <p:grpSpPr>
          <a:xfrm>
            <a:off x="4206808" y="3471901"/>
            <a:ext cx="447603" cy="427896"/>
            <a:chOff x="1652588" y="3660776"/>
            <a:chExt cx="252413" cy="241300"/>
          </a:xfrm>
          <a:solidFill>
            <a:schemeClr val="bg1">
              <a:lumMod val="65000"/>
            </a:schemeClr>
          </a:solidFill>
        </p:grpSpPr>
        <p:sp>
          <p:nvSpPr>
            <p:cNvPr id="71" name="Freeform 64"/>
            <p:cNvSpPr>
              <a:spLocks noEditPoints="1"/>
            </p:cNvSpPr>
            <p:nvPr/>
          </p:nvSpPr>
          <p:spPr bwMode="auto">
            <a:xfrm>
              <a:off x="1652588" y="3660776"/>
              <a:ext cx="252413" cy="241300"/>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2" name="Oval 65"/>
            <p:cNvSpPr>
              <a:spLocks noChangeArrowheads="1"/>
            </p:cNvSpPr>
            <p:nvPr/>
          </p:nvSpPr>
          <p:spPr bwMode="auto">
            <a:xfrm>
              <a:off x="1770063" y="3819526"/>
              <a:ext cx="19050" cy="190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73" name="Group 72"/>
          <p:cNvGrpSpPr/>
          <p:nvPr/>
        </p:nvGrpSpPr>
        <p:grpSpPr>
          <a:xfrm>
            <a:off x="2828928" y="1079325"/>
            <a:ext cx="418997" cy="309377"/>
            <a:chOff x="2057400" y="3700463"/>
            <a:chExt cx="273050" cy="201613"/>
          </a:xfrm>
          <a:solidFill>
            <a:schemeClr val="bg1">
              <a:lumMod val="65000"/>
            </a:schemeClr>
          </a:solidFill>
        </p:grpSpPr>
        <p:sp>
          <p:nvSpPr>
            <p:cNvPr id="74" name="Freeform 66"/>
            <p:cNvSpPr>
              <a:spLocks noEditPoints="1"/>
            </p:cNvSpPr>
            <p:nvPr/>
          </p:nvSpPr>
          <p:spPr bwMode="auto">
            <a:xfrm>
              <a:off x="2063750" y="3700463"/>
              <a:ext cx="260350" cy="158750"/>
            </a:xfrm>
            <a:custGeom>
              <a:avLst/>
              <a:gdLst>
                <a:gd name="T0" fmla="*/ 164 w 164"/>
                <a:gd name="T1" fmla="*/ 0 h 100"/>
                <a:gd name="T2" fmla="*/ 0 w 164"/>
                <a:gd name="T3" fmla="*/ 0 h 100"/>
                <a:gd name="T4" fmla="*/ 0 w 164"/>
                <a:gd name="T5" fmla="*/ 100 h 100"/>
                <a:gd name="T6" fmla="*/ 164 w 164"/>
                <a:gd name="T7" fmla="*/ 100 h 100"/>
                <a:gd name="T8" fmla="*/ 164 w 164"/>
                <a:gd name="T9" fmla="*/ 0 h 100"/>
                <a:gd name="T10" fmla="*/ 157 w 164"/>
                <a:gd name="T11" fmla="*/ 92 h 100"/>
                <a:gd name="T12" fmla="*/ 8 w 164"/>
                <a:gd name="T13" fmla="*/ 92 h 100"/>
                <a:gd name="T14" fmla="*/ 8 w 164"/>
                <a:gd name="T15" fmla="*/ 7 h 100"/>
                <a:gd name="T16" fmla="*/ 157 w 164"/>
                <a:gd name="T17" fmla="*/ 7 h 100"/>
                <a:gd name="T18" fmla="*/ 157 w 164"/>
                <a:gd name="T19"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100">
                  <a:moveTo>
                    <a:pt x="164" y="0"/>
                  </a:moveTo>
                  <a:lnTo>
                    <a:pt x="0" y="0"/>
                  </a:lnTo>
                  <a:lnTo>
                    <a:pt x="0" y="100"/>
                  </a:lnTo>
                  <a:lnTo>
                    <a:pt x="164" y="100"/>
                  </a:lnTo>
                  <a:lnTo>
                    <a:pt x="164" y="0"/>
                  </a:lnTo>
                  <a:close/>
                  <a:moveTo>
                    <a:pt x="157" y="92"/>
                  </a:moveTo>
                  <a:lnTo>
                    <a:pt x="8" y="92"/>
                  </a:lnTo>
                  <a:lnTo>
                    <a:pt x="8" y="7"/>
                  </a:lnTo>
                  <a:lnTo>
                    <a:pt x="157" y="7"/>
                  </a:lnTo>
                  <a:lnTo>
                    <a:pt x="157"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5" name="Freeform 67"/>
            <p:cNvSpPr/>
            <p:nvPr/>
          </p:nvSpPr>
          <p:spPr bwMode="auto">
            <a:xfrm>
              <a:off x="2057400" y="3867151"/>
              <a:ext cx="273050" cy="34925"/>
            </a:xfrm>
            <a:custGeom>
              <a:avLst/>
              <a:gdLst>
                <a:gd name="T0" fmla="*/ 172 w 172"/>
                <a:gd name="T1" fmla="*/ 13 h 22"/>
                <a:gd name="T2" fmla="*/ 168 w 172"/>
                <a:gd name="T3" fmla="*/ 0 h 22"/>
                <a:gd name="T4" fmla="*/ 3 w 172"/>
                <a:gd name="T5" fmla="*/ 0 h 22"/>
                <a:gd name="T6" fmla="*/ 0 w 172"/>
                <a:gd name="T7" fmla="*/ 13 h 22"/>
                <a:gd name="T8" fmla="*/ 0 w 172"/>
                <a:gd name="T9" fmla="*/ 13 h 22"/>
                <a:gd name="T10" fmla="*/ 0 w 172"/>
                <a:gd name="T11" fmla="*/ 22 h 22"/>
                <a:gd name="T12" fmla="*/ 172 w 172"/>
                <a:gd name="T13" fmla="*/ 22 h 22"/>
                <a:gd name="T14" fmla="*/ 172 w 172"/>
                <a:gd name="T15" fmla="*/ 13 h 22"/>
                <a:gd name="T16" fmla="*/ 172 w 172"/>
                <a:gd name="T17" fmla="*/ 1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22">
                  <a:moveTo>
                    <a:pt x="172" y="13"/>
                  </a:moveTo>
                  <a:lnTo>
                    <a:pt x="168" y="0"/>
                  </a:lnTo>
                  <a:lnTo>
                    <a:pt x="3" y="0"/>
                  </a:lnTo>
                  <a:lnTo>
                    <a:pt x="0" y="13"/>
                  </a:lnTo>
                  <a:lnTo>
                    <a:pt x="0" y="13"/>
                  </a:lnTo>
                  <a:lnTo>
                    <a:pt x="0" y="22"/>
                  </a:lnTo>
                  <a:lnTo>
                    <a:pt x="172" y="22"/>
                  </a:lnTo>
                  <a:lnTo>
                    <a:pt x="172" y="13"/>
                  </a:lnTo>
                  <a:lnTo>
                    <a:pt x="17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76" name="Group 75"/>
          <p:cNvGrpSpPr/>
          <p:nvPr/>
        </p:nvGrpSpPr>
        <p:grpSpPr>
          <a:xfrm>
            <a:off x="1878892" y="3654885"/>
            <a:ext cx="411005" cy="408191"/>
            <a:chOff x="1979613" y="3067051"/>
            <a:chExt cx="231775" cy="230188"/>
          </a:xfrm>
          <a:solidFill>
            <a:schemeClr val="bg1">
              <a:lumMod val="65000"/>
            </a:schemeClr>
          </a:solidFill>
        </p:grpSpPr>
        <p:sp>
          <p:nvSpPr>
            <p:cNvPr id="77"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8"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9"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80" name="Group 79"/>
          <p:cNvGrpSpPr/>
          <p:nvPr/>
        </p:nvGrpSpPr>
        <p:grpSpPr>
          <a:xfrm>
            <a:off x="9324934" y="1418717"/>
            <a:ext cx="385671" cy="391299"/>
            <a:chOff x="2360613" y="2686051"/>
            <a:chExt cx="217488" cy="220662"/>
          </a:xfrm>
          <a:solidFill>
            <a:schemeClr val="bg1">
              <a:lumMod val="65000"/>
            </a:schemeClr>
          </a:solidFill>
        </p:grpSpPr>
        <p:sp>
          <p:nvSpPr>
            <p:cNvPr id="81"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2"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3"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84" name="Group 83"/>
          <p:cNvGrpSpPr/>
          <p:nvPr/>
        </p:nvGrpSpPr>
        <p:grpSpPr>
          <a:xfrm>
            <a:off x="1535680" y="2906112"/>
            <a:ext cx="501089" cy="425080"/>
            <a:chOff x="1112838" y="3203576"/>
            <a:chExt cx="282575" cy="239712"/>
          </a:xfrm>
          <a:solidFill>
            <a:schemeClr val="bg1">
              <a:lumMod val="65000"/>
            </a:schemeClr>
          </a:solidFill>
        </p:grpSpPr>
        <p:sp>
          <p:nvSpPr>
            <p:cNvPr id="85"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6"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87"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8"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89"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0"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91" name="Group 90"/>
          <p:cNvGrpSpPr/>
          <p:nvPr/>
        </p:nvGrpSpPr>
        <p:grpSpPr>
          <a:xfrm>
            <a:off x="8061930" y="2647429"/>
            <a:ext cx="472937" cy="323739"/>
            <a:chOff x="2324100" y="1814513"/>
            <a:chExt cx="266700" cy="182563"/>
          </a:xfrm>
          <a:solidFill>
            <a:schemeClr val="bg1">
              <a:lumMod val="65000"/>
            </a:schemeClr>
          </a:solidFill>
        </p:grpSpPr>
        <p:sp>
          <p:nvSpPr>
            <p:cNvPr id="92"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3"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94" name="Group 93"/>
          <p:cNvGrpSpPr/>
          <p:nvPr/>
        </p:nvGrpSpPr>
        <p:grpSpPr>
          <a:xfrm>
            <a:off x="7391341" y="818199"/>
            <a:ext cx="590793" cy="404412"/>
            <a:chOff x="2324100" y="1814513"/>
            <a:chExt cx="266700" cy="182563"/>
          </a:xfrm>
          <a:solidFill>
            <a:schemeClr val="bg1">
              <a:lumMod val="65000"/>
            </a:schemeClr>
          </a:solidFill>
        </p:grpSpPr>
        <p:sp>
          <p:nvSpPr>
            <p:cNvPr id="95"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6"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97" name="Freeform 32"/>
          <p:cNvSpPr/>
          <p:nvPr/>
        </p:nvSpPr>
        <p:spPr bwMode="auto">
          <a:xfrm>
            <a:off x="5390723" y="1893387"/>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98" name="Freeform 32"/>
          <p:cNvSpPr/>
          <p:nvPr/>
        </p:nvSpPr>
        <p:spPr bwMode="auto">
          <a:xfrm>
            <a:off x="9599217" y="2188067"/>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99" name="Freeform 32"/>
          <p:cNvSpPr/>
          <p:nvPr/>
        </p:nvSpPr>
        <p:spPr bwMode="auto">
          <a:xfrm>
            <a:off x="6529901" y="2819400"/>
            <a:ext cx="322088" cy="284544"/>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100" name="Group 99"/>
          <p:cNvGrpSpPr/>
          <p:nvPr/>
        </p:nvGrpSpPr>
        <p:grpSpPr>
          <a:xfrm>
            <a:off x="1604961" y="3418590"/>
            <a:ext cx="287143" cy="433527"/>
            <a:chOff x="549275" y="4406901"/>
            <a:chExt cx="161926" cy="244475"/>
          </a:xfrm>
          <a:solidFill>
            <a:schemeClr val="bg1">
              <a:lumMod val="65000"/>
            </a:schemeClr>
          </a:solidFill>
        </p:grpSpPr>
        <p:sp>
          <p:nvSpPr>
            <p:cNvPr id="101"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2"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03" name="Group 102"/>
          <p:cNvGrpSpPr/>
          <p:nvPr/>
        </p:nvGrpSpPr>
        <p:grpSpPr>
          <a:xfrm>
            <a:off x="5190641" y="2327474"/>
            <a:ext cx="287143" cy="433527"/>
            <a:chOff x="549275" y="4406901"/>
            <a:chExt cx="161926" cy="244475"/>
          </a:xfrm>
          <a:solidFill>
            <a:schemeClr val="bg1">
              <a:lumMod val="65000"/>
            </a:schemeClr>
          </a:solidFill>
        </p:grpSpPr>
        <p:sp>
          <p:nvSpPr>
            <p:cNvPr id="104"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5"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06" name="Group 105"/>
          <p:cNvGrpSpPr/>
          <p:nvPr/>
        </p:nvGrpSpPr>
        <p:grpSpPr>
          <a:xfrm>
            <a:off x="5941946" y="1292039"/>
            <a:ext cx="287143" cy="433527"/>
            <a:chOff x="549275" y="4406901"/>
            <a:chExt cx="161926" cy="244475"/>
          </a:xfrm>
          <a:solidFill>
            <a:schemeClr val="bg1">
              <a:lumMod val="65000"/>
            </a:schemeClr>
          </a:solidFill>
        </p:grpSpPr>
        <p:sp>
          <p:nvSpPr>
            <p:cNvPr id="107"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08"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09" name="Group 108"/>
          <p:cNvGrpSpPr/>
          <p:nvPr/>
        </p:nvGrpSpPr>
        <p:grpSpPr>
          <a:xfrm>
            <a:off x="8958458" y="2647738"/>
            <a:ext cx="287143" cy="433527"/>
            <a:chOff x="549275" y="4406901"/>
            <a:chExt cx="161926" cy="244475"/>
          </a:xfrm>
          <a:solidFill>
            <a:schemeClr val="bg1">
              <a:lumMod val="65000"/>
            </a:schemeClr>
          </a:solidFill>
        </p:grpSpPr>
        <p:sp>
          <p:nvSpPr>
            <p:cNvPr id="110"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1"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12" name="Group 111"/>
          <p:cNvGrpSpPr/>
          <p:nvPr/>
        </p:nvGrpSpPr>
        <p:grpSpPr>
          <a:xfrm>
            <a:off x="6206640" y="330062"/>
            <a:ext cx="321149" cy="419964"/>
            <a:chOff x="812800" y="2401888"/>
            <a:chExt cx="206375" cy="269875"/>
          </a:xfrm>
          <a:solidFill>
            <a:schemeClr val="bg1">
              <a:lumMod val="65000"/>
            </a:schemeClr>
          </a:solidFill>
        </p:grpSpPr>
        <p:sp>
          <p:nvSpPr>
            <p:cNvPr id="113"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4"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15" name="Group 114"/>
          <p:cNvGrpSpPr/>
          <p:nvPr/>
        </p:nvGrpSpPr>
        <p:grpSpPr>
          <a:xfrm>
            <a:off x="8834302" y="2138613"/>
            <a:ext cx="321149" cy="419964"/>
            <a:chOff x="812800" y="2401888"/>
            <a:chExt cx="206375" cy="269875"/>
          </a:xfrm>
          <a:solidFill>
            <a:schemeClr val="bg1">
              <a:lumMod val="65000"/>
            </a:schemeClr>
          </a:solidFill>
        </p:grpSpPr>
        <p:sp>
          <p:nvSpPr>
            <p:cNvPr id="116"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17"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18" name="Group 117"/>
          <p:cNvGrpSpPr/>
          <p:nvPr/>
        </p:nvGrpSpPr>
        <p:grpSpPr>
          <a:xfrm>
            <a:off x="2328754" y="3358217"/>
            <a:ext cx="321149" cy="419964"/>
            <a:chOff x="812800" y="2401888"/>
            <a:chExt cx="206375" cy="269875"/>
          </a:xfrm>
          <a:solidFill>
            <a:schemeClr val="bg1">
              <a:lumMod val="65000"/>
            </a:schemeClr>
          </a:solidFill>
        </p:grpSpPr>
        <p:sp>
          <p:nvSpPr>
            <p:cNvPr id="119"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0"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21" name="Freeform 32"/>
          <p:cNvSpPr/>
          <p:nvPr/>
        </p:nvSpPr>
        <p:spPr bwMode="auto">
          <a:xfrm>
            <a:off x="2004649" y="2012602"/>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122" name="Freeform 54"/>
          <p:cNvSpPr>
            <a:spLocks noEditPoints="1"/>
          </p:cNvSpPr>
          <p:nvPr/>
        </p:nvSpPr>
        <p:spPr bwMode="auto">
          <a:xfrm>
            <a:off x="10227013" y="2699953"/>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123" name="Group 122"/>
          <p:cNvGrpSpPr/>
          <p:nvPr/>
        </p:nvGrpSpPr>
        <p:grpSpPr>
          <a:xfrm>
            <a:off x="2776471" y="3204036"/>
            <a:ext cx="403075" cy="325985"/>
            <a:chOff x="312738" y="3205163"/>
            <a:chExt cx="290513" cy="234950"/>
          </a:xfrm>
          <a:solidFill>
            <a:schemeClr val="bg1">
              <a:lumMod val="65000"/>
            </a:schemeClr>
          </a:solidFill>
        </p:grpSpPr>
        <p:sp>
          <p:nvSpPr>
            <p:cNvPr id="124"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5"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6"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27" name="Group 126"/>
          <p:cNvGrpSpPr/>
          <p:nvPr/>
        </p:nvGrpSpPr>
        <p:grpSpPr>
          <a:xfrm>
            <a:off x="1891791" y="3270330"/>
            <a:ext cx="403075" cy="325985"/>
            <a:chOff x="312738" y="3205163"/>
            <a:chExt cx="290513" cy="234950"/>
          </a:xfrm>
          <a:solidFill>
            <a:schemeClr val="bg1">
              <a:lumMod val="65000"/>
            </a:schemeClr>
          </a:solidFill>
        </p:grpSpPr>
        <p:sp>
          <p:nvSpPr>
            <p:cNvPr id="128"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29"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30"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31" name="Group 130"/>
          <p:cNvGrpSpPr/>
          <p:nvPr/>
        </p:nvGrpSpPr>
        <p:grpSpPr>
          <a:xfrm>
            <a:off x="3721513" y="1079326"/>
            <a:ext cx="403075" cy="325985"/>
            <a:chOff x="312738" y="3205163"/>
            <a:chExt cx="290513" cy="234950"/>
          </a:xfrm>
          <a:solidFill>
            <a:schemeClr val="bg1">
              <a:lumMod val="65000"/>
            </a:schemeClr>
          </a:solidFill>
        </p:grpSpPr>
        <p:sp>
          <p:nvSpPr>
            <p:cNvPr id="132"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33"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34"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35" name="Freeform 32"/>
          <p:cNvSpPr/>
          <p:nvPr/>
        </p:nvSpPr>
        <p:spPr bwMode="auto">
          <a:xfrm>
            <a:off x="8494150" y="2580173"/>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136" name="Group 135"/>
          <p:cNvGrpSpPr/>
          <p:nvPr/>
        </p:nvGrpSpPr>
        <p:grpSpPr>
          <a:xfrm>
            <a:off x="8544131" y="1804690"/>
            <a:ext cx="431403" cy="365964"/>
            <a:chOff x="1112838" y="3203576"/>
            <a:chExt cx="282575" cy="239712"/>
          </a:xfrm>
          <a:solidFill>
            <a:schemeClr val="bg1">
              <a:lumMod val="65000"/>
            </a:schemeClr>
          </a:solidFill>
        </p:grpSpPr>
        <p:sp>
          <p:nvSpPr>
            <p:cNvPr id="137"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38"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39"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0"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1"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2"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43" name="Group 142"/>
          <p:cNvGrpSpPr/>
          <p:nvPr/>
        </p:nvGrpSpPr>
        <p:grpSpPr>
          <a:xfrm>
            <a:off x="5498895" y="1383833"/>
            <a:ext cx="287143" cy="433527"/>
            <a:chOff x="549275" y="4406901"/>
            <a:chExt cx="161926" cy="244475"/>
          </a:xfrm>
          <a:solidFill>
            <a:schemeClr val="bg1">
              <a:lumMod val="65000"/>
            </a:schemeClr>
          </a:solidFill>
        </p:grpSpPr>
        <p:sp>
          <p:nvSpPr>
            <p:cNvPr id="144"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5"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46" name="Freeform 32"/>
          <p:cNvSpPr/>
          <p:nvPr/>
        </p:nvSpPr>
        <p:spPr bwMode="auto">
          <a:xfrm>
            <a:off x="5498895" y="2456309"/>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147" name="Group 146"/>
          <p:cNvGrpSpPr/>
          <p:nvPr/>
        </p:nvGrpSpPr>
        <p:grpSpPr>
          <a:xfrm>
            <a:off x="10380858" y="3181562"/>
            <a:ext cx="287143" cy="433527"/>
            <a:chOff x="549275" y="4406901"/>
            <a:chExt cx="161926" cy="244475"/>
          </a:xfrm>
          <a:solidFill>
            <a:schemeClr val="bg1">
              <a:lumMod val="65000"/>
            </a:schemeClr>
          </a:solidFill>
        </p:grpSpPr>
        <p:sp>
          <p:nvSpPr>
            <p:cNvPr id="148"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49"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50" name="Group 149"/>
          <p:cNvGrpSpPr/>
          <p:nvPr/>
        </p:nvGrpSpPr>
        <p:grpSpPr>
          <a:xfrm>
            <a:off x="4604602" y="362061"/>
            <a:ext cx="472937" cy="323739"/>
            <a:chOff x="2324100" y="1814513"/>
            <a:chExt cx="266700" cy="182563"/>
          </a:xfrm>
          <a:solidFill>
            <a:schemeClr val="bg1">
              <a:lumMod val="65000"/>
            </a:schemeClr>
          </a:solidFill>
        </p:grpSpPr>
        <p:sp>
          <p:nvSpPr>
            <p:cNvPr id="151"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2"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53" name="Group 152"/>
          <p:cNvGrpSpPr/>
          <p:nvPr/>
        </p:nvGrpSpPr>
        <p:grpSpPr>
          <a:xfrm>
            <a:off x="8707578" y="3800858"/>
            <a:ext cx="338484" cy="287140"/>
            <a:chOff x="1112838" y="3203576"/>
            <a:chExt cx="282575" cy="239712"/>
          </a:xfrm>
          <a:solidFill>
            <a:schemeClr val="bg1">
              <a:lumMod val="65000"/>
            </a:schemeClr>
          </a:solidFill>
        </p:grpSpPr>
        <p:sp>
          <p:nvSpPr>
            <p:cNvPr id="154"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5"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56"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7"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8"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59"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60" name="Group 159"/>
          <p:cNvGrpSpPr/>
          <p:nvPr/>
        </p:nvGrpSpPr>
        <p:grpSpPr>
          <a:xfrm>
            <a:off x="2805954" y="1433031"/>
            <a:ext cx="441972" cy="427896"/>
            <a:chOff x="2339975" y="3200401"/>
            <a:chExt cx="249238" cy="241300"/>
          </a:xfrm>
          <a:solidFill>
            <a:schemeClr val="bg1">
              <a:lumMod val="65000"/>
            </a:schemeClr>
          </a:solidFill>
        </p:grpSpPr>
        <p:sp>
          <p:nvSpPr>
            <p:cNvPr id="161"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2"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3"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4"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5"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6"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7"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8"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69"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70"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71"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72"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73"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74"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nvGrpSpPr>
          <p:cNvPr id="175" name="Group 174"/>
          <p:cNvGrpSpPr/>
          <p:nvPr/>
        </p:nvGrpSpPr>
        <p:grpSpPr>
          <a:xfrm>
            <a:off x="7432707" y="1998306"/>
            <a:ext cx="239835" cy="362101"/>
            <a:chOff x="549275" y="4406901"/>
            <a:chExt cx="161926" cy="244475"/>
          </a:xfrm>
          <a:solidFill>
            <a:schemeClr val="bg1">
              <a:lumMod val="65000"/>
            </a:schemeClr>
          </a:solidFill>
        </p:grpSpPr>
        <p:sp>
          <p:nvSpPr>
            <p:cNvPr id="176"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77"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78" name="Group 177"/>
          <p:cNvGrpSpPr/>
          <p:nvPr/>
        </p:nvGrpSpPr>
        <p:grpSpPr>
          <a:xfrm>
            <a:off x="4476274" y="2053774"/>
            <a:ext cx="287143" cy="433527"/>
            <a:chOff x="549275" y="4406901"/>
            <a:chExt cx="161926" cy="244475"/>
          </a:xfrm>
          <a:solidFill>
            <a:schemeClr val="bg1">
              <a:lumMod val="65000"/>
            </a:schemeClr>
          </a:solidFill>
        </p:grpSpPr>
        <p:sp>
          <p:nvSpPr>
            <p:cNvPr id="179"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80"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181" name="Freeform 32"/>
          <p:cNvSpPr/>
          <p:nvPr/>
        </p:nvSpPr>
        <p:spPr bwMode="auto">
          <a:xfrm>
            <a:off x="6234945" y="1226834"/>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182" name="Group 181"/>
          <p:cNvGrpSpPr/>
          <p:nvPr/>
        </p:nvGrpSpPr>
        <p:grpSpPr>
          <a:xfrm>
            <a:off x="7125185" y="2890003"/>
            <a:ext cx="590793" cy="404412"/>
            <a:chOff x="2324100" y="1814513"/>
            <a:chExt cx="266700" cy="182563"/>
          </a:xfrm>
          <a:solidFill>
            <a:schemeClr val="bg1">
              <a:lumMod val="65000"/>
            </a:schemeClr>
          </a:solidFill>
        </p:grpSpPr>
        <p:sp>
          <p:nvSpPr>
            <p:cNvPr id="183" name="Freeform 55"/>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84" name="Freeform 56"/>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85" name="Group 184"/>
          <p:cNvGrpSpPr/>
          <p:nvPr/>
        </p:nvGrpSpPr>
        <p:grpSpPr>
          <a:xfrm>
            <a:off x="7481045" y="3840791"/>
            <a:ext cx="501089" cy="425080"/>
            <a:chOff x="1112838" y="3203576"/>
            <a:chExt cx="282575" cy="239712"/>
          </a:xfrm>
          <a:solidFill>
            <a:schemeClr val="bg1">
              <a:lumMod val="65000"/>
            </a:schemeClr>
          </a:solidFill>
        </p:grpSpPr>
        <p:sp>
          <p:nvSpPr>
            <p:cNvPr id="186"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87"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88"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89"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90"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91"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92" name="Group 191"/>
          <p:cNvGrpSpPr/>
          <p:nvPr/>
        </p:nvGrpSpPr>
        <p:grpSpPr>
          <a:xfrm>
            <a:off x="7320650" y="1250762"/>
            <a:ext cx="287143" cy="433527"/>
            <a:chOff x="549275" y="4406901"/>
            <a:chExt cx="161926" cy="244475"/>
          </a:xfrm>
          <a:solidFill>
            <a:schemeClr val="bg1">
              <a:lumMod val="65000"/>
            </a:schemeClr>
          </a:solidFill>
        </p:grpSpPr>
        <p:sp>
          <p:nvSpPr>
            <p:cNvPr id="193"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94"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195" name="Group 194"/>
          <p:cNvGrpSpPr/>
          <p:nvPr/>
        </p:nvGrpSpPr>
        <p:grpSpPr>
          <a:xfrm>
            <a:off x="3864191" y="1438661"/>
            <a:ext cx="408191" cy="396931"/>
            <a:chOff x="390525" y="2455863"/>
            <a:chExt cx="230188" cy="223838"/>
          </a:xfrm>
          <a:solidFill>
            <a:schemeClr val="bg1">
              <a:lumMod val="65000"/>
            </a:schemeClr>
          </a:solidFill>
        </p:grpSpPr>
        <p:sp>
          <p:nvSpPr>
            <p:cNvPr id="196"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97"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198"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199"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00"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01"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sp>
        <p:nvSpPr>
          <p:cNvPr id="202" name="Freeform 58"/>
          <p:cNvSpPr/>
          <p:nvPr/>
        </p:nvSpPr>
        <p:spPr bwMode="auto">
          <a:xfrm>
            <a:off x="8923270" y="3530020"/>
            <a:ext cx="461677" cy="478568"/>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03" name="Freeform 59"/>
          <p:cNvSpPr>
            <a:spLocks noEditPoints="1"/>
          </p:cNvSpPr>
          <p:nvPr/>
        </p:nvSpPr>
        <p:spPr bwMode="auto">
          <a:xfrm>
            <a:off x="9219907" y="2131823"/>
            <a:ext cx="363149" cy="48701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04" name="Freeform 60"/>
          <p:cNvSpPr>
            <a:spLocks noEditPoints="1"/>
          </p:cNvSpPr>
          <p:nvPr/>
        </p:nvSpPr>
        <p:spPr bwMode="auto">
          <a:xfrm>
            <a:off x="2978008" y="3677320"/>
            <a:ext cx="244915" cy="430712"/>
          </a:xfrm>
          <a:custGeom>
            <a:avLst/>
            <a:gdLst>
              <a:gd name="T0" fmla="*/ 64 w 73"/>
              <a:gd name="T1" fmla="*/ 0 h 128"/>
              <a:gd name="T2" fmla="*/ 10 w 73"/>
              <a:gd name="T3" fmla="*/ 0 h 128"/>
              <a:gd name="T4" fmla="*/ 0 w 73"/>
              <a:gd name="T5" fmla="*/ 9 h 128"/>
              <a:gd name="T6" fmla="*/ 0 w 73"/>
              <a:gd name="T7" fmla="*/ 119 h 128"/>
              <a:gd name="T8" fmla="*/ 10 w 73"/>
              <a:gd name="T9" fmla="*/ 128 h 128"/>
              <a:gd name="T10" fmla="*/ 64 w 73"/>
              <a:gd name="T11" fmla="*/ 128 h 128"/>
              <a:gd name="T12" fmla="*/ 73 w 73"/>
              <a:gd name="T13" fmla="*/ 119 h 128"/>
              <a:gd name="T14" fmla="*/ 73 w 73"/>
              <a:gd name="T15" fmla="*/ 9 h 128"/>
              <a:gd name="T16" fmla="*/ 64 w 73"/>
              <a:gd name="T17" fmla="*/ 0 h 128"/>
              <a:gd name="T18" fmla="*/ 37 w 73"/>
              <a:gd name="T19" fmla="*/ 119 h 128"/>
              <a:gd name="T20" fmla="*/ 31 w 73"/>
              <a:gd name="T21" fmla="*/ 113 h 128"/>
              <a:gd name="T22" fmla="*/ 37 w 73"/>
              <a:gd name="T23" fmla="*/ 107 h 128"/>
              <a:gd name="T24" fmla="*/ 43 w 73"/>
              <a:gd name="T25" fmla="*/ 113 h 128"/>
              <a:gd name="T26" fmla="*/ 37 w 73"/>
              <a:gd name="T27" fmla="*/ 119 h 128"/>
              <a:gd name="T28" fmla="*/ 66 w 73"/>
              <a:gd name="T29" fmla="*/ 99 h 128"/>
              <a:gd name="T30" fmla="*/ 7 w 73"/>
              <a:gd name="T31" fmla="*/ 99 h 128"/>
              <a:gd name="T32" fmla="*/ 7 w 73"/>
              <a:gd name="T33" fmla="*/ 16 h 128"/>
              <a:gd name="T34" fmla="*/ 66 w 73"/>
              <a:gd name="T35" fmla="*/ 16 h 128"/>
              <a:gd name="T36" fmla="*/ 66 w 73"/>
              <a:gd name="T37" fmla="*/ 99 h 128"/>
              <a:gd name="T38" fmla="*/ 49 w 73"/>
              <a:gd name="T39" fmla="*/ 9 h 128"/>
              <a:gd name="T40" fmla="*/ 24 w 73"/>
              <a:gd name="T41" fmla="*/ 9 h 128"/>
              <a:gd name="T42" fmla="*/ 24 w 73"/>
              <a:gd name="T43" fmla="*/ 6 h 128"/>
              <a:gd name="T44" fmla="*/ 49 w 73"/>
              <a:gd name="T45" fmla="*/ 6 h 128"/>
              <a:gd name="T46" fmla="*/ 49 w 73"/>
              <a:gd name="T47" fmla="*/ 9 h 128"/>
              <a:gd name="T48" fmla="*/ 60 w 73"/>
              <a:gd name="T49" fmla="*/ 8 h 128"/>
              <a:gd name="T50" fmla="*/ 58 w 73"/>
              <a:gd name="T51" fmla="*/ 10 h 128"/>
              <a:gd name="T52" fmla="*/ 55 w 73"/>
              <a:gd name="T53" fmla="*/ 8 h 128"/>
              <a:gd name="T54" fmla="*/ 58 w 73"/>
              <a:gd name="T55" fmla="*/ 6 h 128"/>
              <a:gd name="T56" fmla="*/ 60 w 73"/>
              <a:gd name="T57"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3" h="128">
                <a:moveTo>
                  <a:pt x="64" y="0"/>
                </a:moveTo>
                <a:cubicBezTo>
                  <a:pt x="10" y="0"/>
                  <a:pt x="10" y="0"/>
                  <a:pt x="10" y="0"/>
                </a:cubicBezTo>
                <a:cubicBezTo>
                  <a:pt x="5" y="0"/>
                  <a:pt x="0" y="4"/>
                  <a:pt x="0" y="9"/>
                </a:cubicBezTo>
                <a:cubicBezTo>
                  <a:pt x="0" y="119"/>
                  <a:pt x="0" y="119"/>
                  <a:pt x="0" y="119"/>
                </a:cubicBezTo>
                <a:cubicBezTo>
                  <a:pt x="0" y="124"/>
                  <a:pt x="5" y="128"/>
                  <a:pt x="10" y="128"/>
                </a:cubicBezTo>
                <a:cubicBezTo>
                  <a:pt x="64" y="128"/>
                  <a:pt x="64" y="128"/>
                  <a:pt x="64" y="128"/>
                </a:cubicBezTo>
                <a:cubicBezTo>
                  <a:pt x="69" y="128"/>
                  <a:pt x="73" y="124"/>
                  <a:pt x="73" y="119"/>
                </a:cubicBezTo>
                <a:cubicBezTo>
                  <a:pt x="73" y="9"/>
                  <a:pt x="73" y="9"/>
                  <a:pt x="73" y="9"/>
                </a:cubicBezTo>
                <a:cubicBezTo>
                  <a:pt x="73" y="4"/>
                  <a:pt x="69" y="0"/>
                  <a:pt x="64" y="0"/>
                </a:cubicBezTo>
                <a:close/>
                <a:moveTo>
                  <a:pt x="37" y="119"/>
                </a:moveTo>
                <a:cubicBezTo>
                  <a:pt x="34" y="119"/>
                  <a:pt x="31" y="116"/>
                  <a:pt x="31" y="113"/>
                </a:cubicBezTo>
                <a:cubicBezTo>
                  <a:pt x="31" y="110"/>
                  <a:pt x="34" y="107"/>
                  <a:pt x="37" y="107"/>
                </a:cubicBezTo>
                <a:cubicBezTo>
                  <a:pt x="40" y="107"/>
                  <a:pt x="43" y="110"/>
                  <a:pt x="43" y="113"/>
                </a:cubicBezTo>
                <a:cubicBezTo>
                  <a:pt x="43" y="116"/>
                  <a:pt x="40" y="119"/>
                  <a:pt x="37" y="119"/>
                </a:cubicBezTo>
                <a:close/>
                <a:moveTo>
                  <a:pt x="66" y="99"/>
                </a:moveTo>
                <a:cubicBezTo>
                  <a:pt x="7" y="99"/>
                  <a:pt x="7" y="99"/>
                  <a:pt x="7" y="99"/>
                </a:cubicBezTo>
                <a:cubicBezTo>
                  <a:pt x="7" y="16"/>
                  <a:pt x="7" y="16"/>
                  <a:pt x="7" y="16"/>
                </a:cubicBezTo>
                <a:cubicBezTo>
                  <a:pt x="66" y="16"/>
                  <a:pt x="66" y="16"/>
                  <a:pt x="66" y="16"/>
                </a:cubicBezTo>
                <a:lnTo>
                  <a:pt x="66" y="99"/>
                </a:lnTo>
                <a:close/>
                <a:moveTo>
                  <a:pt x="49" y="9"/>
                </a:moveTo>
                <a:cubicBezTo>
                  <a:pt x="24" y="9"/>
                  <a:pt x="24" y="9"/>
                  <a:pt x="24" y="9"/>
                </a:cubicBezTo>
                <a:cubicBezTo>
                  <a:pt x="24" y="6"/>
                  <a:pt x="24" y="6"/>
                  <a:pt x="24" y="6"/>
                </a:cubicBezTo>
                <a:cubicBezTo>
                  <a:pt x="49" y="6"/>
                  <a:pt x="49" y="6"/>
                  <a:pt x="49" y="6"/>
                </a:cubicBezTo>
                <a:lnTo>
                  <a:pt x="49" y="9"/>
                </a:lnTo>
                <a:close/>
                <a:moveTo>
                  <a:pt x="60" y="8"/>
                </a:moveTo>
                <a:cubicBezTo>
                  <a:pt x="60" y="9"/>
                  <a:pt x="59" y="10"/>
                  <a:pt x="58" y="10"/>
                </a:cubicBezTo>
                <a:cubicBezTo>
                  <a:pt x="56" y="10"/>
                  <a:pt x="55" y="9"/>
                  <a:pt x="55" y="8"/>
                </a:cubicBezTo>
                <a:cubicBezTo>
                  <a:pt x="55" y="7"/>
                  <a:pt x="56" y="6"/>
                  <a:pt x="58" y="6"/>
                </a:cubicBezTo>
                <a:cubicBezTo>
                  <a:pt x="59" y="6"/>
                  <a:pt x="60" y="7"/>
                  <a:pt x="60" y="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205" name="Group 204"/>
          <p:cNvGrpSpPr/>
          <p:nvPr/>
        </p:nvGrpSpPr>
        <p:grpSpPr>
          <a:xfrm>
            <a:off x="6790295" y="2741296"/>
            <a:ext cx="385671" cy="391299"/>
            <a:chOff x="2360613" y="2686051"/>
            <a:chExt cx="217488" cy="220662"/>
          </a:xfrm>
          <a:solidFill>
            <a:schemeClr val="bg1">
              <a:lumMod val="65000"/>
            </a:schemeClr>
          </a:solidFill>
        </p:grpSpPr>
        <p:sp>
          <p:nvSpPr>
            <p:cNvPr id="206"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07"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08"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09" name="Group 208"/>
          <p:cNvGrpSpPr/>
          <p:nvPr/>
        </p:nvGrpSpPr>
        <p:grpSpPr>
          <a:xfrm>
            <a:off x="2891666" y="2139479"/>
            <a:ext cx="287143" cy="433527"/>
            <a:chOff x="549275" y="4406901"/>
            <a:chExt cx="161926" cy="244475"/>
          </a:xfrm>
          <a:solidFill>
            <a:schemeClr val="bg1">
              <a:lumMod val="65000"/>
            </a:schemeClr>
          </a:solidFill>
        </p:grpSpPr>
        <p:sp>
          <p:nvSpPr>
            <p:cNvPr id="210"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1"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12" name="Group 211"/>
          <p:cNvGrpSpPr/>
          <p:nvPr/>
        </p:nvGrpSpPr>
        <p:grpSpPr>
          <a:xfrm>
            <a:off x="5965668" y="842059"/>
            <a:ext cx="321149" cy="419964"/>
            <a:chOff x="812800" y="2401888"/>
            <a:chExt cx="206375" cy="269875"/>
          </a:xfrm>
          <a:solidFill>
            <a:schemeClr val="bg1">
              <a:lumMod val="65000"/>
            </a:schemeClr>
          </a:solidFill>
        </p:grpSpPr>
        <p:sp>
          <p:nvSpPr>
            <p:cNvPr id="213"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4"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15" name="Group 214"/>
          <p:cNvGrpSpPr/>
          <p:nvPr/>
        </p:nvGrpSpPr>
        <p:grpSpPr>
          <a:xfrm>
            <a:off x="4318628" y="1600597"/>
            <a:ext cx="501089" cy="425080"/>
            <a:chOff x="1112838" y="3203576"/>
            <a:chExt cx="282575" cy="239712"/>
          </a:xfrm>
          <a:solidFill>
            <a:schemeClr val="bg1">
              <a:lumMod val="65000"/>
            </a:schemeClr>
          </a:solidFill>
        </p:grpSpPr>
        <p:sp>
          <p:nvSpPr>
            <p:cNvPr id="216"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7"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18"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19"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20"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21"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222" name="Freeform 33"/>
          <p:cNvSpPr>
            <a:spLocks noEditPoints="1"/>
          </p:cNvSpPr>
          <p:nvPr/>
        </p:nvSpPr>
        <p:spPr bwMode="auto">
          <a:xfrm>
            <a:off x="5870255" y="1767326"/>
            <a:ext cx="316605" cy="215561"/>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23" name="Freeform 33"/>
          <p:cNvSpPr>
            <a:spLocks noEditPoints="1"/>
          </p:cNvSpPr>
          <p:nvPr/>
        </p:nvSpPr>
        <p:spPr bwMode="auto">
          <a:xfrm>
            <a:off x="3969388" y="2423298"/>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24" name="Freeform 33"/>
          <p:cNvSpPr>
            <a:spLocks noEditPoints="1"/>
          </p:cNvSpPr>
          <p:nvPr/>
        </p:nvSpPr>
        <p:spPr bwMode="auto">
          <a:xfrm>
            <a:off x="8265732" y="2198243"/>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25" name="Freeform 33"/>
          <p:cNvSpPr>
            <a:spLocks noEditPoints="1"/>
          </p:cNvSpPr>
          <p:nvPr/>
        </p:nvSpPr>
        <p:spPr bwMode="auto">
          <a:xfrm>
            <a:off x="9508315" y="1746951"/>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26" name="Freeform 33"/>
          <p:cNvSpPr>
            <a:spLocks noEditPoints="1"/>
          </p:cNvSpPr>
          <p:nvPr/>
        </p:nvSpPr>
        <p:spPr bwMode="auto">
          <a:xfrm>
            <a:off x="4083609" y="365886"/>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27" name="Freeform 33"/>
          <p:cNvSpPr>
            <a:spLocks noEditPoints="1"/>
          </p:cNvSpPr>
          <p:nvPr/>
        </p:nvSpPr>
        <p:spPr bwMode="auto">
          <a:xfrm>
            <a:off x="7280580" y="3338875"/>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228" name="Group 227"/>
          <p:cNvGrpSpPr/>
          <p:nvPr/>
        </p:nvGrpSpPr>
        <p:grpSpPr>
          <a:xfrm>
            <a:off x="10098918" y="2120493"/>
            <a:ext cx="321149" cy="419964"/>
            <a:chOff x="812800" y="2401888"/>
            <a:chExt cx="206375" cy="269875"/>
          </a:xfrm>
          <a:solidFill>
            <a:schemeClr val="bg1">
              <a:lumMod val="65000"/>
            </a:schemeClr>
          </a:solidFill>
        </p:grpSpPr>
        <p:sp>
          <p:nvSpPr>
            <p:cNvPr id="229"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30"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31" name="Group 230"/>
          <p:cNvGrpSpPr/>
          <p:nvPr/>
        </p:nvGrpSpPr>
        <p:grpSpPr>
          <a:xfrm>
            <a:off x="7576516" y="2627563"/>
            <a:ext cx="321149" cy="419964"/>
            <a:chOff x="812800" y="2401888"/>
            <a:chExt cx="206375" cy="269875"/>
          </a:xfrm>
          <a:solidFill>
            <a:schemeClr val="bg1">
              <a:lumMod val="65000"/>
            </a:schemeClr>
          </a:solidFill>
        </p:grpSpPr>
        <p:sp>
          <p:nvSpPr>
            <p:cNvPr id="232"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33"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34" name="Group 233"/>
          <p:cNvGrpSpPr/>
          <p:nvPr/>
        </p:nvGrpSpPr>
        <p:grpSpPr>
          <a:xfrm>
            <a:off x="7042735" y="1855835"/>
            <a:ext cx="321149" cy="419964"/>
            <a:chOff x="812800" y="2401888"/>
            <a:chExt cx="206375" cy="269875"/>
          </a:xfrm>
          <a:solidFill>
            <a:schemeClr val="bg1">
              <a:lumMod val="65000"/>
            </a:schemeClr>
          </a:solidFill>
        </p:grpSpPr>
        <p:sp>
          <p:nvSpPr>
            <p:cNvPr id="235"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36"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237" name="Freeform 32"/>
          <p:cNvSpPr/>
          <p:nvPr/>
        </p:nvSpPr>
        <p:spPr bwMode="auto">
          <a:xfrm>
            <a:off x="3901155" y="2811001"/>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38" name="Freeform 32"/>
          <p:cNvSpPr/>
          <p:nvPr/>
        </p:nvSpPr>
        <p:spPr bwMode="auto">
          <a:xfrm>
            <a:off x="6769902" y="1300723"/>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239" name="Group 238"/>
          <p:cNvGrpSpPr/>
          <p:nvPr/>
        </p:nvGrpSpPr>
        <p:grpSpPr>
          <a:xfrm>
            <a:off x="7864579" y="2276464"/>
            <a:ext cx="385671" cy="391299"/>
            <a:chOff x="2360613" y="2686051"/>
            <a:chExt cx="217488" cy="220662"/>
          </a:xfrm>
          <a:solidFill>
            <a:schemeClr val="bg1">
              <a:lumMod val="65000"/>
            </a:schemeClr>
          </a:solidFill>
        </p:grpSpPr>
        <p:sp>
          <p:nvSpPr>
            <p:cNvPr id="240"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1"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2"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43" name="Group 242"/>
          <p:cNvGrpSpPr/>
          <p:nvPr/>
        </p:nvGrpSpPr>
        <p:grpSpPr>
          <a:xfrm>
            <a:off x="7542846" y="2241613"/>
            <a:ext cx="385671" cy="391299"/>
            <a:chOff x="2360613" y="2686051"/>
            <a:chExt cx="217488" cy="220662"/>
          </a:xfrm>
          <a:solidFill>
            <a:schemeClr val="bg1">
              <a:lumMod val="65000"/>
            </a:schemeClr>
          </a:solidFill>
        </p:grpSpPr>
        <p:sp>
          <p:nvSpPr>
            <p:cNvPr id="244"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5"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6"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47" name="Group 246"/>
          <p:cNvGrpSpPr/>
          <p:nvPr/>
        </p:nvGrpSpPr>
        <p:grpSpPr>
          <a:xfrm>
            <a:off x="5542843" y="911099"/>
            <a:ext cx="385671" cy="391299"/>
            <a:chOff x="2360613" y="2686051"/>
            <a:chExt cx="217488" cy="220662"/>
          </a:xfrm>
          <a:solidFill>
            <a:schemeClr val="bg1">
              <a:lumMod val="65000"/>
            </a:schemeClr>
          </a:solidFill>
        </p:grpSpPr>
        <p:sp>
          <p:nvSpPr>
            <p:cNvPr id="248"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49"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50"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251" name="Freeform 54"/>
          <p:cNvSpPr>
            <a:spLocks noEditPoints="1"/>
          </p:cNvSpPr>
          <p:nvPr/>
        </p:nvSpPr>
        <p:spPr bwMode="auto">
          <a:xfrm>
            <a:off x="3481048" y="2621734"/>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2" name="Freeform 54"/>
          <p:cNvSpPr>
            <a:spLocks noEditPoints="1"/>
          </p:cNvSpPr>
          <p:nvPr/>
        </p:nvSpPr>
        <p:spPr bwMode="auto">
          <a:xfrm>
            <a:off x="9047135" y="1831745"/>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3" name="Freeform 54"/>
          <p:cNvSpPr>
            <a:spLocks noEditPoints="1"/>
          </p:cNvSpPr>
          <p:nvPr/>
        </p:nvSpPr>
        <p:spPr bwMode="auto">
          <a:xfrm>
            <a:off x="7033887" y="2353601"/>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4" name="Freeform 54"/>
          <p:cNvSpPr>
            <a:spLocks noEditPoints="1"/>
          </p:cNvSpPr>
          <p:nvPr/>
        </p:nvSpPr>
        <p:spPr bwMode="auto">
          <a:xfrm>
            <a:off x="2507323" y="1897954"/>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5" name="Freeform 59"/>
          <p:cNvSpPr>
            <a:spLocks noEditPoints="1"/>
          </p:cNvSpPr>
          <p:nvPr/>
        </p:nvSpPr>
        <p:spPr bwMode="auto">
          <a:xfrm>
            <a:off x="3026940" y="2595119"/>
            <a:ext cx="363149" cy="487015"/>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6" name="Freeform 57"/>
          <p:cNvSpPr>
            <a:spLocks noEditPoints="1"/>
          </p:cNvSpPr>
          <p:nvPr/>
        </p:nvSpPr>
        <p:spPr bwMode="auto">
          <a:xfrm>
            <a:off x="5933013" y="2658691"/>
            <a:ext cx="318108" cy="312477"/>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7" name="Freeform 57"/>
          <p:cNvSpPr>
            <a:spLocks noEditPoints="1"/>
          </p:cNvSpPr>
          <p:nvPr/>
        </p:nvSpPr>
        <p:spPr bwMode="auto">
          <a:xfrm>
            <a:off x="5719630" y="2153866"/>
            <a:ext cx="318108" cy="312477"/>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8" name="Freeform 33"/>
          <p:cNvSpPr>
            <a:spLocks noEditPoints="1"/>
          </p:cNvSpPr>
          <p:nvPr/>
        </p:nvSpPr>
        <p:spPr bwMode="auto">
          <a:xfrm>
            <a:off x="6461515" y="1574990"/>
            <a:ext cx="316605" cy="215561"/>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59" name="Freeform 33"/>
          <p:cNvSpPr>
            <a:spLocks noEditPoints="1"/>
          </p:cNvSpPr>
          <p:nvPr/>
        </p:nvSpPr>
        <p:spPr bwMode="auto">
          <a:xfrm>
            <a:off x="5127852" y="481216"/>
            <a:ext cx="316605" cy="215561"/>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260" name="Freeform 61"/>
          <p:cNvSpPr>
            <a:spLocks noEditPoints="1"/>
          </p:cNvSpPr>
          <p:nvPr/>
        </p:nvSpPr>
        <p:spPr bwMode="auto">
          <a:xfrm>
            <a:off x="4386189" y="2971705"/>
            <a:ext cx="368780" cy="430712"/>
          </a:xfrm>
          <a:custGeom>
            <a:avLst/>
            <a:gdLst>
              <a:gd name="T0" fmla="*/ 101 w 110"/>
              <a:gd name="T1" fmla="*/ 0 h 128"/>
              <a:gd name="T2" fmla="*/ 9 w 110"/>
              <a:gd name="T3" fmla="*/ 0 h 128"/>
              <a:gd name="T4" fmla="*/ 0 w 110"/>
              <a:gd name="T5" fmla="*/ 9 h 128"/>
              <a:gd name="T6" fmla="*/ 0 w 110"/>
              <a:gd name="T7" fmla="*/ 119 h 128"/>
              <a:gd name="T8" fmla="*/ 9 w 110"/>
              <a:gd name="T9" fmla="*/ 128 h 128"/>
              <a:gd name="T10" fmla="*/ 101 w 110"/>
              <a:gd name="T11" fmla="*/ 128 h 128"/>
              <a:gd name="T12" fmla="*/ 110 w 110"/>
              <a:gd name="T13" fmla="*/ 119 h 128"/>
              <a:gd name="T14" fmla="*/ 110 w 110"/>
              <a:gd name="T15" fmla="*/ 9 h 128"/>
              <a:gd name="T16" fmla="*/ 101 w 110"/>
              <a:gd name="T17" fmla="*/ 0 h 128"/>
              <a:gd name="T18" fmla="*/ 101 w 110"/>
              <a:gd name="T19" fmla="*/ 109 h 128"/>
              <a:gd name="T20" fmla="*/ 9 w 110"/>
              <a:gd name="T21" fmla="*/ 109 h 128"/>
              <a:gd name="T22" fmla="*/ 9 w 110"/>
              <a:gd name="T23" fmla="*/ 11 h 128"/>
              <a:gd name="T24" fmla="*/ 101 w 110"/>
              <a:gd name="T25" fmla="*/ 11 h 128"/>
              <a:gd name="T26" fmla="*/ 101 w 110"/>
              <a:gd name="T27" fmla="*/ 109 h 128"/>
              <a:gd name="T28" fmla="*/ 67 w 110"/>
              <a:gd name="T29" fmla="*/ 121 h 128"/>
              <a:gd name="T30" fmla="*/ 42 w 110"/>
              <a:gd name="T31" fmla="*/ 121 h 128"/>
              <a:gd name="T32" fmla="*/ 42 w 110"/>
              <a:gd name="T33" fmla="*/ 118 h 128"/>
              <a:gd name="T34" fmla="*/ 67 w 110"/>
              <a:gd name="T35" fmla="*/ 118 h 128"/>
              <a:gd name="T36" fmla="*/ 67 w 110"/>
              <a:gd name="T37"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28">
                <a:moveTo>
                  <a:pt x="101" y="0"/>
                </a:moveTo>
                <a:cubicBezTo>
                  <a:pt x="9" y="0"/>
                  <a:pt x="9" y="0"/>
                  <a:pt x="9" y="0"/>
                </a:cubicBezTo>
                <a:cubicBezTo>
                  <a:pt x="4" y="0"/>
                  <a:pt x="0" y="4"/>
                  <a:pt x="0" y="9"/>
                </a:cubicBezTo>
                <a:cubicBezTo>
                  <a:pt x="0" y="119"/>
                  <a:pt x="0" y="119"/>
                  <a:pt x="0" y="119"/>
                </a:cubicBezTo>
                <a:cubicBezTo>
                  <a:pt x="0" y="124"/>
                  <a:pt x="4" y="128"/>
                  <a:pt x="9" y="128"/>
                </a:cubicBezTo>
                <a:cubicBezTo>
                  <a:pt x="101" y="128"/>
                  <a:pt x="101" y="128"/>
                  <a:pt x="101" y="128"/>
                </a:cubicBezTo>
                <a:cubicBezTo>
                  <a:pt x="106" y="128"/>
                  <a:pt x="110" y="124"/>
                  <a:pt x="110" y="119"/>
                </a:cubicBezTo>
                <a:cubicBezTo>
                  <a:pt x="110" y="9"/>
                  <a:pt x="110" y="9"/>
                  <a:pt x="110" y="9"/>
                </a:cubicBezTo>
                <a:cubicBezTo>
                  <a:pt x="110" y="4"/>
                  <a:pt x="106" y="0"/>
                  <a:pt x="101" y="0"/>
                </a:cubicBezTo>
                <a:close/>
                <a:moveTo>
                  <a:pt x="101" y="109"/>
                </a:moveTo>
                <a:cubicBezTo>
                  <a:pt x="9" y="109"/>
                  <a:pt x="9" y="109"/>
                  <a:pt x="9" y="109"/>
                </a:cubicBezTo>
                <a:cubicBezTo>
                  <a:pt x="9" y="11"/>
                  <a:pt x="9" y="11"/>
                  <a:pt x="9" y="11"/>
                </a:cubicBezTo>
                <a:cubicBezTo>
                  <a:pt x="101" y="11"/>
                  <a:pt x="101" y="11"/>
                  <a:pt x="101" y="11"/>
                </a:cubicBezTo>
                <a:lnTo>
                  <a:pt x="101" y="109"/>
                </a:lnTo>
                <a:close/>
                <a:moveTo>
                  <a:pt x="67" y="121"/>
                </a:moveTo>
                <a:cubicBezTo>
                  <a:pt x="42" y="121"/>
                  <a:pt x="42" y="121"/>
                  <a:pt x="42" y="121"/>
                </a:cubicBezTo>
                <a:cubicBezTo>
                  <a:pt x="42" y="118"/>
                  <a:pt x="42" y="118"/>
                  <a:pt x="42" y="118"/>
                </a:cubicBezTo>
                <a:cubicBezTo>
                  <a:pt x="67" y="118"/>
                  <a:pt x="67" y="118"/>
                  <a:pt x="67" y="118"/>
                </a:cubicBezTo>
                <a:lnTo>
                  <a:pt x="67" y="121"/>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dirty="0"/>
          </a:p>
        </p:txBody>
      </p:sp>
      <p:sp>
        <p:nvSpPr>
          <p:cNvPr id="261" name="Freeform 54"/>
          <p:cNvSpPr>
            <a:spLocks noEditPoints="1"/>
          </p:cNvSpPr>
          <p:nvPr/>
        </p:nvSpPr>
        <p:spPr bwMode="auto">
          <a:xfrm>
            <a:off x="8596745" y="999170"/>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262" name="Group 261"/>
          <p:cNvGrpSpPr/>
          <p:nvPr/>
        </p:nvGrpSpPr>
        <p:grpSpPr>
          <a:xfrm>
            <a:off x="8208926" y="750379"/>
            <a:ext cx="321149" cy="419964"/>
            <a:chOff x="812800" y="2401888"/>
            <a:chExt cx="206375" cy="269875"/>
          </a:xfrm>
          <a:solidFill>
            <a:schemeClr val="bg1">
              <a:lumMod val="65000"/>
            </a:schemeClr>
          </a:solidFill>
        </p:grpSpPr>
        <p:sp>
          <p:nvSpPr>
            <p:cNvPr id="263"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64"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268" name="Group 267"/>
          <p:cNvGrpSpPr/>
          <p:nvPr/>
        </p:nvGrpSpPr>
        <p:grpSpPr>
          <a:xfrm>
            <a:off x="5437116" y="377727"/>
            <a:ext cx="408191" cy="396931"/>
            <a:chOff x="390525" y="2455863"/>
            <a:chExt cx="230188" cy="223838"/>
          </a:xfrm>
          <a:solidFill>
            <a:schemeClr val="bg1">
              <a:lumMod val="65000"/>
            </a:schemeClr>
          </a:solidFill>
        </p:grpSpPr>
        <p:sp>
          <p:nvSpPr>
            <p:cNvPr id="269"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70"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71"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2"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3"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4"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sp>
        <p:nvSpPr>
          <p:cNvPr id="275" name="Freeform 32"/>
          <p:cNvSpPr/>
          <p:nvPr/>
        </p:nvSpPr>
        <p:spPr bwMode="auto">
          <a:xfrm>
            <a:off x="3317142" y="737969"/>
            <a:ext cx="458863" cy="405375"/>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276" name="Group 275"/>
          <p:cNvGrpSpPr/>
          <p:nvPr/>
        </p:nvGrpSpPr>
        <p:grpSpPr>
          <a:xfrm>
            <a:off x="3857347" y="737967"/>
            <a:ext cx="299932" cy="290380"/>
            <a:chOff x="2339975" y="3200401"/>
            <a:chExt cx="249238" cy="241300"/>
          </a:xfrm>
          <a:solidFill>
            <a:schemeClr val="bg1">
              <a:lumMod val="65000"/>
            </a:schemeClr>
          </a:solidFill>
        </p:grpSpPr>
        <p:sp>
          <p:nvSpPr>
            <p:cNvPr id="277"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8"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79"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0"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1"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2"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3"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4"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5"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6"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7"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88"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289"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0"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nvGrpSpPr>
          <p:cNvPr id="291" name="Group 290"/>
          <p:cNvGrpSpPr/>
          <p:nvPr/>
        </p:nvGrpSpPr>
        <p:grpSpPr>
          <a:xfrm>
            <a:off x="6628153" y="293895"/>
            <a:ext cx="468987" cy="454051"/>
            <a:chOff x="2339975" y="3200401"/>
            <a:chExt cx="249238" cy="241300"/>
          </a:xfrm>
          <a:solidFill>
            <a:schemeClr val="bg1">
              <a:lumMod val="65000"/>
            </a:schemeClr>
          </a:solidFill>
        </p:grpSpPr>
        <p:sp>
          <p:nvSpPr>
            <p:cNvPr id="292"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3"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4"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5"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6"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7"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8"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299"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0"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1"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2"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3"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04"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05"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nvGrpSpPr>
          <p:cNvPr id="306" name="Group 305"/>
          <p:cNvGrpSpPr/>
          <p:nvPr/>
        </p:nvGrpSpPr>
        <p:grpSpPr>
          <a:xfrm>
            <a:off x="7835020" y="602755"/>
            <a:ext cx="430712" cy="453231"/>
            <a:chOff x="1641475" y="2428876"/>
            <a:chExt cx="242888" cy="255587"/>
          </a:xfrm>
          <a:solidFill>
            <a:schemeClr val="bg1">
              <a:lumMod val="65000"/>
            </a:schemeClr>
          </a:solidFill>
        </p:grpSpPr>
        <p:sp>
          <p:nvSpPr>
            <p:cNvPr id="307"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08"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09"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0"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1"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312" name="Group 311"/>
          <p:cNvGrpSpPr/>
          <p:nvPr/>
        </p:nvGrpSpPr>
        <p:grpSpPr>
          <a:xfrm>
            <a:off x="7311284" y="379013"/>
            <a:ext cx="321149" cy="419964"/>
            <a:chOff x="812800" y="2401888"/>
            <a:chExt cx="206375" cy="269875"/>
          </a:xfrm>
          <a:solidFill>
            <a:schemeClr val="bg1">
              <a:lumMod val="65000"/>
            </a:schemeClr>
          </a:solidFill>
        </p:grpSpPr>
        <p:sp>
          <p:nvSpPr>
            <p:cNvPr id="313"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4"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315" name="Freeform 58"/>
          <p:cNvSpPr/>
          <p:nvPr/>
        </p:nvSpPr>
        <p:spPr bwMode="auto">
          <a:xfrm>
            <a:off x="7660709" y="457948"/>
            <a:ext cx="306803" cy="31802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316" name="Group 315"/>
          <p:cNvGrpSpPr/>
          <p:nvPr/>
        </p:nvGrpSpPr>
        <p:grpSpPr>
          <a:xfrm>
            <a:off x="4183971" y="2139479"/>
            <a:ext cx="269311" cy="267467"/>
            <a:chOff x="1979613" y="3067051"/>
            <a:chExt cx="231775" cy="230188"/>
          </a:xfrm>
          <a:solidFill>
            <a:schemeClr val="bg1">
              <a:lumMod val="65000"/>
            </a:schemeClr>
          </a:solidFill>
        </p:grpSpPr>
        <p:sp>
          <p:nvSpPr>
            <p:cNvPr id="317"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8"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9"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320" name="Group 319"/>
          <p:cNvGrpSpPr/>
          <p:nvPr/>
        </p:nvGrpSpPr>
        <p:grpSpPr>
          <a:xfrm>
            <a:off x="8945026" y="1219095"/>
            <a:ext cx="439921" cy="436909"/>
            <a:chOff x="1979613" y="3067051"/>
            <a:chExt cx="231775" cy="230188"/>
          </a:xfrm>
          <a:solidFill>
            <a:schemeClr val="bg1">
              <a:lumMod val="65000"/>
            </a:schemeClr>
          </a:solidFill>
        </p:grpSpPr>
        <p:sp>
          <p:nvSpPr>
            <p:cNvPr id="321"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22"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23"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324" name="Group 323"/>
          <p:cNvGrpSpPr/>
          <p:nvPr/>
        </p:nvGrpSpPr>
        <p:grpSpPr>
          <a:xfrm>
            <a:off x="4420534" y="1361904"/>
            <a:ext cx="218453" cy="216957"/>
            <a:chOff x="1979613" y="3067051"/>
            <a:chExt cx="231775" cy="230188"/>
          </a:xfrm>
          <a:solidFill>
            <a:schemeClr val="bg1">
              <a:lumMod val="65000"/>
            </a:schemeClr>
          </a:solidFill>
        </p:grpSpPr>
        <p:sp>
          <p:nvSpPr>
            <p:cNvPr id="325"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26"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27"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328" name="Freeform 33"/>
          <p:cNvSpPr>
            <a:spLocks noEditPoints="1"/>
          </p:cNvSpPr>
          <p:nvPr/>
        </p:nvSpPr>
        <p:spPr bwMode="auto">
          <a:xfrm>
            <a:off x="6776613" y="3229774"/>
            <a:ext cx="392709" cy="26737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329" name="Group 328"/>
          <p:cNvGrpSpPr/>
          <p:nvPr/>
        </p:nvGrpSpPr>
        <p:grpSpPr>
          <a:xfrm>
            <a:off x="4407401" y="929184"/>
            <a:ext cx="164776" cy="248779"/>
            <a:chOff x="549275" y="4406901"/>
            <a:chExt cx="161926" cy="244475"/>
          </a:xfrm>
          <a:solidFill>
            <a:schemeClr val="bg1">
              <a:lumMod val="65000"/>
            </a:schemeClr>
          </a:solidFill>
        </p:grpSpPr>
        <p:sp>
          <p:nvSpPr>
            <p:cNvPr id="330"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31"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332" name="Group 331"/>
          <p:cNvGrpSpPr/>
          <p:nvPr/>
        </p:nvGrpSpPr>
        <p:grpSpPr>
          <a:xfrm>
            <a:off x="9335915" y="2646988"/>
            <a:ext cx="950647" cy="956613"/>
            <a:chOff x="2406386" y="2310863"/>
            <a:chExt cx="712985" cy="717460"/>
          </a:xfrm>
        </p:grpSpPr>
        <p:sp>
          <p:nvSpPr>
            <p:cNvPr id="333" name="Oval 332"/>
            <p:cNvSpPr/>
            <p:nvPr/>
          </p:nvSpPr>
          <p:spPr>
            <a:xfrm>
              <a:off x="2406386" y="2310863"/>
              <a:ext cx="712985" cy="717460"/>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34" name="Group 333"/>
            <p:cNvGrpSpPr/>
            <p:nvPr/>
          </p:nvGrpSpPr>
          <p:grpSpPr>
            <a:xfrm>
              <a:off x="2644010" y="2484695"/>
              <a:ext cx="240862" cy="314973"/>
              <a:chOff x="812800" y="2401888"/>
              <a:chExt cx="206375" cy="269875"/>
            </a:xfrm>
            <a:solidFill>
              <a:schemeClr val="bg1"/>
            </a:solidFill>
          </p:grpSpPr>
          <p:sp>
            <p:nvSpPr>
              <p:cNvPr id="335"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36"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37" name="Group 336"/>
          <p:cNvGrpSpPr/>
          <p:nvPr/>
        </p:nvGrpSpPr>
        <p:grpSpPr>
          <a:xfrm>
            <a:off x="7634428" y="1281390"/>
            <a:ext cx="950647" cy="956613"/>
            <a:chOff x="1524000" y="1777501"/>
            <a:chExt cx="712985" cy="717460"/>
          </a:xfrm>
        </p:grpSpPr>
        <p:sp>
          <p:nvSpPr>
            <p:cNvPr id="338" name="Oval 337"/>
            <p:cNvSpPr/>
            <p:nvPr/>
          </p:nvSpPr>
          <p:spPr>
            <a:xfrm>
              <a:off x="1524000" y="1777501"/>
              <a:ext cx="712985" cy="717460"/>
            </a:xfrm>
            <a:prstGeom prst="ellipse">
              <a:avLst/>
            </a:prstGeom>
            <a:solidFill>
              <a:schemeClr val="accent6"/>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39" name="Group 338"/>
            <p:cNvGrpSpPr/>
            <p:nvPr/>
          </p:nvGrpSpPr>
          <p:grpSpPr>
            <a:xfrm>
              <a:off x="1658190" y="1956445"/>
              <a:ext cx="444604" cy="359572"/>
              <a:chOff x="312738" y="3205163"/>
              <a:chExt cx="290513" cy="234950"/>
            </a:xfrm>
            <a:solidFill>
              <a:schemeClr val="bg1"/>
            </a:solidFill>
          </p:grpSpPr>
          <p:sp>
            <p:nvSpPr>
              <p:cNvPr id="340"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41"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42"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43" name="Group 342"/>
          <p:cNvGrpSpPr/>
          <p:nvPr/>
        </p:nvGrpSpPr>
        <p:grpSpPr>
          <a:xfrm>
            <a:off x="3178110" y="3124230"/>
            <a:ext cx="950647" cy="956613"/>
            <a:chOff x="3429000" y="514350"/>
            <a:chExt cx="712985" cy="717460"/>
          </a:xfrm>
        </p:grpSpPr>
        <p:sp>
          <p:nvSpPr>
            <p:cNvPr id="344" name="Oval 343"/>
            <p:cNvSpPr/>
            <p:nvPr/>
          </p:nvSpPr>
          <p:spPr>
            <a:xfrm>
              <a:off x="3429000" y="514350"/>
              <a:ext cx="712985" cy="717460"/>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45" name="Group 344"/>
            <p:cNvGrpSpPr/>
            <p:nvPr/>
          </p:nvGrpSpPr>
          <p:grpSpPr>
            <a:xfrm>
              <a:off x="3624980" y="718468"/>
              <a:ext cx="321025" cy="309224"/>
              <a:chOff x="4616450" y="1549401"/>
              <a:chExt cx="215900" cy="207963"/>
            </a:xfrm>
            <a:solidFill>
              <a:schemeClr val="bg1"/>
            </a:solidFill>
          </p:grpSpPr>
          <p:sp>
            <p:nvSpPr>
              <p:cNvPr id="346"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47"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48" name="Group 347"/>
          <p:cNvGrpSpPr/>
          <p:nvPr/>
        </p:nvGrpSpPr>
        <p:grpSpPr>
          <a:xfrm>
            <a:off x="6063323" y="1847612"/>
            <a:ext cx="950647" cy="956613"/>
            <a:chOff x="4547492" y="1385709"/>
            <a:chExt cx="712985" cy="717460"/>
          </a:xfrm>
        </p:grpSpPr>
        <p:sp>
          <p:nvSpPr>
            <p:cNvPr id="349" name="Oval 348"/>
            <p:cNvSpPr/>
            <p:nvPr/>
          </p:nvSpPr>
          <p:spPr>
            <a:xfrm>
              <a:off x="4547492" y="1385709"/>
              <a:ext cx="712985" cy="717460"/>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50" name="Group 349"/>
            <p:cNvGrpSpPr/>
            <p:nvPr/>
          </p:nvGrpSpPr>
          <p:grpSpPr>
            <a:xfrm>
              <a:off x="4785747" y="1565927"/>
              <a:ext cx="236474" cy="357025"/>
              <a:chOff x="549275" y="4406901"/>
              <a:chExt cx="161926" cy="244475"/>
            </a:xfrm>
            <a:solidFill>
              <a:schemeClr val="bg1"/>
            </a:solidFill>
          </p:grpSpPr>
          <p:sp>
            <p:nvSpPr>
              <p:cNvPr id="351"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52"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56" name="Group 355"/>
          <p:cNvGrpSpPr/>
          <p:nvPr/>
        </p:nvGrpSpPr>
        <p:grpSpPr>
          <a:xfrm>
            <a:off x="7823201" y="3009244"/>
            <a:ext cx="950647" cy="956613"/>
            <a:chOff x="5867400" y="2256933"/>
            <a:chExt cx="712985" cy="717460"/>
          </a:xfrm>
        </p:grpSpPr>
        <p:sp>
          <p:nvSpPr>
            <p:cNvPr id="357" name="Oval 356"/>
            <p:cNvSpPr/>
            <p:nvPr/>
          </p:nvSpPr>
          <p:spPr>
            <a:xfrm>
              <a:off x="5867400" y="2256933"/>
              <a:ext cx="712985" cy="71746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58" name="Group 357"/>
            <p:cNvGrpSpPr/>
            <p:nvPr/>
          </p:nvGrpSpPr>
          <p:grpSpPr>
            <a:xfrm>
              <a:off x="6080305" y="2484695"/>
              <a:ext cx="289253" cy="293474"/>
              <a:chOff x="2360613" y="2686051"/>
              <a:chExt cx="217488" cy="220662"/>
            </a:xfrm>
            <a:solidFill>
              <a:schemeClr val="bg1"/>
            </a:solidFill>
          </p:grpSpPr>
          <p:sp>
            <p:nvSpPr>
              <p:cNvPr id="359"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60"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61"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362" name="Group 361"/>
          <p:cNvGrpSpPr/>
          <p:nvPr/>
        </p:nvGrpSpPr>
        <p:grpSpPr>
          <a:xfrm>
            <a:off x="4594934" y="712101"/>
            <a:ext cx="950647" cy="956613"/>
            <a:chOff x="6995402" y="1971675"/>
            <a:chExt cx="712985" cy="717460"/>
          </a:xfrm>
        </p:grpSpPr>
        <p:sp>
          <p:nvSpPr>
            <p:cNvPr id="363" name="Oval 362"/>
            <p:cNvSpPr/>
            <p:nvPr/>
          </p:nvSpPr>
          <p:spPr>
            <a:xfrm>
              <a:off x="6995402" y="1971675"/>
              <a:ext cx="712985" cy="717460"/>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64" name="Group 363"/>
            <p:cNvGrpSpPr/>
            <p:nvPr/>
          </p:nvGrpSpPr>
          <p:grpSpPr>
            <a:xfrm>
              <a:off x="7195409" y="2161560"/>
              <a:ext cx="331479" cy="320922"/>
              <a:chOff x="2339975" y="3200401"/>
              <a:chExt cx="249238" cy="241300"/>
            </a:xfrm>
            <a:solidFill>
              <a:schemeClr val="bg1"/>
            </a:solidFill>
          </p:grpSpPr>
          <p:sp>
            <p:nvSpPr>
              <p:cNvPr id="365"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66"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67"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68"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69"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0"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1"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2"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3"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4"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5"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6"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77"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378"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grpSp>
        <p:nvGrpSpPr>
          <p:cNvPr id="379" name="Group 378"/>
          <p:cNvGrpSpPr/>
          <p:nvPr/>
        </p:nvGrpSpPr>
        <p:grpSpPr>
          <a:xfrm>
            <a:off x="2088680" y="2390575"/>
            <a:ext cx="950647" cy="956613"/>
            <a:chOff x="5715000" y="957761"/>
            <a:chExt cx="712985" cy="717460"/>
          </a:xfrm>
        </p:grpSpPr>
        <p:sp>
          <p:nvSpPr>
            <p:cNvPr id="380" name="Oval 379"/>
            <p:cNvSpPr/>
            <p:nvPr/>
          </p:nvSpPr>
          <p:spPr>
            <a:xfrm>
              <a:off x="5715000" y="957761"/>
              <a:ext cx="712985" cy="717460"/>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381" name="Group 380"/>
            <p:cNvGrpSpPr/>
            <p:nvPr/>
          </p:nvGrpSpPr>
          <p:grpSpPr>
            <a:xfrm>
              <a:off x="5935323" y="1145357"/>
              <a:ext cx="323034" cy="339923"/>
              <a:chOff x="1641475" y="2428876"/>
              <a:chExt cx="242888" cy="255587"/>
            </a:xfrm>
            <a:solidFill>
              <a:schemeClr val="bg1"/>
            </a:solidFill>
          </p:grpSpPr>
          <p:sp>
            <p:nvSpPr>
              <p:cNvPr id="382" name="Freeform 49"/>
              <p:cNvSpPr/>
              <p:nvPr/>
            </p:nvSpPr>
            <p:spPr bwMode="auto">
              <a:xfrm>
                <a:off x="1641475" y="2525713"/>
                <a:ext cx="111125" cy="158750"/>
              </a:xfrm>
              <a:custGeom>
                <a:avLst/>
                <a:gdLst>
                  <a:gd name="T0" fmla="*/ 42 w 59"/>
                  <a:gd name="T1" fmla="*/ 49 h 84"/>
                  <a:gd name="T2" fmla="*/ 43 w 59"/>
                  <a:gd name="T3" fmla="*/ 40 h 84"/>
                  <a:gd name="T4" fmla="*/ 31 w 59"/>
                  <a:gd name="T5" fmla="*/ 4 h 84"/>
                  <a:gd name="T6" fmla="*/ 26 w 59"/>
                  <a:gd name="T7" fmla="*/ 1 h 84"/>
                  <a:gd name="T8" fmla="*/ 11 w 59"/>
                  <a:gd name="T9" fmla="*/ 6 h 84"/>
                  <a:gd name="T10" fmla="*/ 4 w 59"/>
                  <a:gd name="T11" fmla="*/ 22 h 84"/>
                  <a:gd name="T12" fmla="*/ 9 w 59"/>
                  <a:gd name="T13" fmla="*/ 37 h 84"/>
                  <a:gd name="T14" fmla="*/ 24 w 59"/>
                  <a:gd name="T15" fmla="*/ 46 h 84"/>
                  <a:gd name="T16" fmla="*/ 31 w 59"/>
                  <a:gd name="T17" fmla="*/ 52 h 84"/>
                  <a:gd name="T18" fmla="*/ 40 w 59"/>
                  <a:gd name="T19" fmla="*/ 80 h 84"/>
                  <a:gd name="T20" fmla="*/ 45 w 59"/>
                  <a:gd name="T21" fmla="*/ 83 h 84"/>
                  <a:gd name="T22" fmla="*/ 48 w 59"/>
                  <a:gd name="T23" fmla="*/ 69 h 84"/>
                  <a:gd name="T24" fmla="*/ 42 w 59"/>
                  <a:gd name="T25" fmla="*/ 4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84">
                    <a:moveTo>
                      <a:pt x="42" y="49"/>
                    </a:moveTo>
                    <a:cubicBezTo>
                      <a:pt x="42" y="49"/>
                      <a:pt x="44" y="42"/>
                      <a:pt x="43" y="40"/>
                    </a:cubicBezTo>
                    <a:cubicBezTo>
                      <a:pt x="31" y="4"/>
                      <a:pt x="31" y="4"/>
                      <a:pt x="31" y="4"/>
                    </a:cubicBezTo>
                    <a:cubicBezTo>
                      <a:pt x="31" y="4"/>
                      <a:pt x="30" y="0"/>
                      <a:pt x="26" y="1"/>
                    </a:cubicBezTo>
                    <a:cubicBezTo>
                      <a:pt x="11" y="6"/>
                      <a:pt x="11" y="6"/>
                      <a:pt x="11" y="6"/>
                    </a:cubicBezTo>
                    <a:cubicBezTo>
                      <a:pt x="11" y="6"/>
                      <a:pt x="0" y="11"/>
                      <a:pt x="4" y="22"/>
                    </a:cubicBezTo>
                    <a:cubicBezTo>
                      <a:pt x="9" y="37"/>
                      <a:pt x="9" y="37"/>
                      <a:pt x="9" y="37"/>
                    </a:cubicBezTo>
                    <a:cubicBezTo>
                      <a:pt x="9" y="37"/>
                      <a:pt x="13" y="50"/>
                      <a:pt x="24" y="46"/>
                    </a:cubicBezTo>
                    <a:cubicBezTo>
                      <a:pt x="24" y="46"/>
                      <a:pt x="29" y="45"/>
                      <a:pt x="31" y="52"/>
                    </a:cubicBezTo>
                    <a:cubicBezTo>
                      <a:pt x="40" y="80"/>
                      <a:pt x="40" y="80"/>
                      <a:pt x="40" y="80"/>
                    </a:cubicBezTo>
                    <a:cubicBezTo>
                      <a:pt x="40" y="80"/>
                      <a:pt x="41" y="84"/>
                      <a:pt x="45" y="83"/>
                    </a:cubicBezTo>
                    <a:cubicBezTo>
                      <a:pt x="45" y="83"/>
                      <a:pt x="59" y="80"/>
                      <a:pt x="48" y="69"/>
                    </a:cubicBezTo>
                    <a:cubicBezTo>
                      <a:pt x="51" y="63"/>
                      <a:pt x="42" y="58"/>
                      <a:pt x="42"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3" name="Freeform 50"/>
              <p:cNvSpPr/>
              <p:nvPr/>
            </p:nvSpPr>
            <p:spPr bwMode="auto">
              <a:xfrm>
                <a:off x="1703388" y="2428876"/>
                <a:ext cx="155575" cy="179388"/>
              </a:xfrm>
              <a:custGeom>
                <a:avLst/>
                <a:gdLst>
                  <a:gd name="T0" fmla="*/ 69 w 82"/>
                  <a:gd name="T1" fmla="*/ 59 h 95"/>
                  <a:gd name="T2" fmla="*/ 72 w 82"/>
                  <a:gd name="T3" fmla="*/ 46 h 95"/>
                  <a:gd name="T4" fmla="*/ 62 w 82"/>
                  <a:gd name="T5" fmla="*/ 37 h 95"/>
                  <a:gd name="T6" fmla="*/ 51 w 82"/>
                  <a:gd name="T7" fmla="*/ 5 h 95"/>
                  <a:gd name="T8" fmla="*/ 48 w 82"/>
                  <a:gd name="T9" fmla="*/ 6 h 95"/>
                  <a:gd name="T10" fmla="*/ 4 w 82"/>
                  <a:gd name="T11" fmla="*/ 48 h 95"/>
                  <a:gd name="T12" fmla="*/ 2 w 82"/>
                  <a:gd name="T13" fmla="*/ 53 h 95"/>
                  <a:gd name="T14" fmla="*/ 12 w 82"/>
                  <a:gd name="T15" fmla="*/ 83 h 95"/>
                  <a:gd name="T16" fmla="*/ 17 w 82"/>
                  <a:gd name="T17" fmla="*/ 86 h 95"/>
                  <a:gd name="T18" fmla="*/ 78 w 82"/>
                  <a:gd name="T19" fmla="*/ 92 h 95"/>
                  <a:gd name="T20" fmla="*/ 80 w 82"/>
                  <a:gd name="T21" fmla="*/ 91 h 95"/>
                  <a:gd name="T22" fmla="*/ 69 w 82"/>
                  <a:gd name="T23" fmla="*/ 5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69" y="59"/>
                    </a:moveTo>
                    <a:cubicBezTo>
                      <a:pt x="73" y="56"/>
                      <a:pt x="74" y="51"/>
                      <a:pt x="72" y="46"/>
                    </a:cubicBezTo>
                    <a:cubicBezTo>
                      <a:pt x="71" y="41"/>
                      <a:pt x="67" y="38"/>
                      <a:pt x="62" y="37"/>
                    </a:cubicBezTo>
                    <a:cubicBezTo>
                      <a:pt x="51" y="5"/>
                      <a:pt x="51" y="5"/>
                      <a:pt x="51" y="5"/>
                    </a:cubicBezTo>
                    <a:cubicBezTo>
                      <a:pt x="50" y="0"/>
                      <a:pt x="48" y="6"/>
                      <a:pt x="48" y="6"/>
                    </a:cubicBezTo>
                    <a:cubicBezTo>
                      <a:pt x="40" y="38"/>
                      <a:pt x="4" y="48"/>
                      <a:pt x="4" y="48"/>
                    </a:cubicBezTo>
                    <a:cubicBezTo>
                      <a:pt x="0" y="49"/>
                      <a:pt x="2" y="53"/>
                      <a:pt x="2" y="53"/>
                    </a:cubicBezTo>
                    <a:cubicBezTo>
                      <a:pt x="12" y="83"/>
                      <a:pt x="12" y="83"/>
                      <a:pt x="12" y="83"/>
                    </a:cubicBezTo>
                    <a:cubicBezTo>
                      <a:pt x="13" y="87"/>
                      <a:pt x="17" y="86"/>
                      <a:pt x="17" y="86"/>
                    </a:cubicBezTo>
                    <a:cubicBezTo>
                      <a:pt x="56" y="72"/>
                      <a:pt x="78" y="92"/>
                      <a:pt x="78" y="92"/>
                    </a:cubicBezTo>
                    <a:cubicBezTo>
                      <a:pt x="78" y="92"/>
                      <a:pt x="82" y="95"/>
                      <a:pt x="80" y="91"/>
                    </a:cubicBezTo>
                    <a:lnTo>
                      <a:pt x="69"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4" name="Freeform 51"/>
              <p:cNvSpPr/>
              <p:nvPr/>
            </p:nvSpPr>
            <p:spPr bwMode="auto">
              <a:xfrm>
                <a:off x="1836738" y="2465388"/>
                <a:ext cx="23813" cy="30163"/>
              </a:xfrm>
              <a:custGeom>
                <a:avLst/>
                <a:gdLst>
                  <a:gd name="T0" fmla="*/ 15 w 15"/>
                  <a:gd name="T1" fmla="*/ 1 h 19"/>
                  <a:gd name="T2" fmla="*/ 13 w 15"/>
                  <a:gd name="T3" fmla="*/ 0 h 19"/>
                  <a:gd name="T4" fmla="*/ 0 w 15"/>
                  <a:gd name="T5" fmla="*/ 18 h 19"/>
                  <a:gd name="T6" fmla="*/ 2 w 15"/>
                  <a:gd name="T7" fmla="*/ 19 h 19"/>
                  <a:gd name="T8" fmla="*/ 15 w 15"/>
                  <a:gd name="T9" fmla="*/ 1 h 19"/>
                </a:gdLst>
                <a:ahLst/>
                <a:cxnLst>
                  <a:cxn ang="0">
                    <a:pos x="T0" y="T1"/>
                  </a:cxn>
                  <a:cxn ang="0">
                    <a:pos x="T2" y="T3"/>
                  </a:cxn>
                  <a:cxn ang="0">
                    <a:pos x="T4" y="T5"/>
                  </a:cxn>
                  <a:cxn ang="0">
                    <a:pos x="T6" y="T7"/>
                  </a:cxn>
                  <a:cxn ang="0">
                    <a:pos x="T8" y="T9"/>
                  </a:cxn>
                </a:cxnLst>
                <a:rect l="0" t="0" r="r" b="b"/>
                <a:pathLst>
                  <a:path w="15" h="19">
                    <a:moveTo>
                      <a:pt x="15" y="1"/>
                    </a:moveTo>
                    <a:lnTo>
                      <a:pt x="13" y="0"/>
                    </a:lnTo>
                    <a:lnTo>
                      <a:pt x="0" y="18"/>
                    </a:lnTo>
                    <a:lnTo>
                      <a:pt x="2" y="19"/>
                    </a:lnTo>
                    <a:lnTo>
                      <a:pt x="15"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5" name="Freeform 52"/>
              <p:cNvSpPr/>
              <p:nvPr/>
            </p:nvSpPr>
            <p:spPr bwMode="auto">
              <a:xfrm>
                <a:off x="1849438" y="2535238"/>
                <a:ext cx="33338" cy="22225"/>
              </a:xfrm>
              <a:custGeom>
                <a:avLst/>
                <a:gdLst>
                  <a:gd name="T0" fmla="*/ 0 w 21"/>
                  <a:gd name="T1" fmla="*/ 3 h 14"/>
                  <a:gd name="T2" fmla="*/ 19 w 21"/>
                  <a:gd name="T3" fmla="*/ 14 h 14"/>
                  <a:gd name="T4" fmla="*/ 21 w 21"/>
                  <a:gd name="T5" fmla="*/ 12 h 14"/>
                  <a:gd name="T6" fmla="*/ 1 w 21"/>
                  <a:gd name="T7" fmla="*/ 0 h 14"/>
                  <a:gd name="T8" fmla="*/ 0 w 21"/>
                  <a:gd name="T9" fmla="*/ 3 h 14"/>
                </a:gdLst>
                <a:ahLst/>
                <a:cxnLst>
                  <a:cxn ang="0">
                    <a:pos x="T0" y="T1"/>
                  </a:cxn>
                  <a:cxn ang="0">
                    <a:pos x="T2" y="T3"/>
                  </a:cxn>
                  <a:cxn ang="0">
                    <a:pos x="T4" y="T5"/>
                  </a:cxn>
                  <a:cxn ang="0">
                    <a:pos x="T6" y="T7"/>
                  </a:cxn>
                  <a:cxn ang="0">
                    <a:pos x="T8" y="T9"/>
                  </a:cxn>
                </a:cxnLst>
                <a:rect l="0" t="0" r="r" b="b"/>
                <a:pathLst>
                  <a:path w="21" h="14">
                    <a:moveTo>
                      <a:pt x="0" y="3"/>
                    </a:moveTo>
                    <a:lnTo>
                      <a:pt x="19" y="14"/>
                    </a:lnTo>
                    <a:lnTo>
                      <a:pt x="21" y="12"/>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86" name="Freeform 53"/>
              <p:cNvSpPr/>
              <p:nvPr/>
            </p:nvSpPr>
            <p:spPr bwMode="auto">
              <a:xfrm>
                <a:off x="1847850" y="2501901"/>
                <a:ext cx="36513" cy="14288"/>
              </a:xfrm>
              <a:custGeom>
                <a:avLst/>
                <a:gdLst>
                  <a:gd name="T0" fmla="*/ 1 w 23"/>
                  <a:gd name="T1" fmla="*/ 9 h 9"/>
                  <a:gd name="T2" fmla="*/ 23 w 23"/>
                  <a:gd name="T3" fmla="*/ 3 h 9"/>
                  <a:gd name="T4" fmla="*/ 22 w 23"/>
                  <a:gd name="T5" fmla="*/ 0 h 9"/>
                  <a:gd name="T6" fmla="*/ 0 w 23"/>
                  <a:gd name="T7" fmla="*/ 6 h 9"/>
                  <a:gd name="T8" fmla="*/ 1 w 23"/>
                  <a:gd name="T9" fmla="*/ 9 h 9"/>
                </a:gdLst>
                <a:ahLst/>
                <a:cxnLst>
                  <a:cxn ang="0">
                    <a:pos x="T0" y="T1"/>
                  </a:cxn>
                  <a:cxn ang="0">
                    <a:pos x="T2" y="T3"/>
                  </a:cxn>
                  <a:cxn ang="0">
                    <a:pos x="T4" y="T5"/>
                  </a:cxn>
                  <a:cxn ang="0">
                    <a:pos x="T6" y="T7"/>
                  </a:cxn>
                  <a:cxn ang="0">
                    <a:pos x="T8" y="T9"/>
                  </a:cxn>
                </a:cxnLst>
                <a:rect l="0" t="0" r="r" b="b"/>
                <a:pathLst>
                  <a:path w="23" h="9">
                    <a:moveTo>
                      <a:pt x="1" y="9"/>
                    </a:moveTo>
                    <a:lnTo>
                      <a:pt x="23" y="3"/>
                    </a:lnTo>
                    <a:lnTo>
                      <a:pt x="22" y="0"/>
                    </a:lnTo>
                    <a:lnTo>
                      <a:pt x="0" y="6"/>
                    </a:lnTo>
                    <a:lnTo>
                      <a:pt x="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405" name="Text Placeholder 11"/>
          <p:cNvSpPr txBox="1"/>
          <p:nvPr/>
        </p:nvSpPr>
        <p:spPr>
          <a:xfrm>
            <a:off x="1831191" y="4849079"/>
            <a:ext cx="2441191" cy="45787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lumMod val="65000"/>
                    <a:lumOff val="35000"/>
                  </a:schemeClr>
                </a:solidFill>
              </a:rPr>
              <a:t>新鲜的</a:t>
            </a:r>
            <a:endParaRPr lang="en-AU" dirty="0">
              <a:solidFill>
                <a:schemeClr val="tx1">
                  <a:lumMod val="65000"/>
                  <a:lumOff val="35000"/>
                </a:schemeClr>
              </a:solidFill>
            </a:endParaRPr>
          </a:p>
        </p:txBody>
      </p:sp>
      <p:grpSp>
        <p:nvGrpSpPr>
          <p:cNvPr id="4" name="Group 3"/>
          <p:cNvGrpSpPr/>
          <p:nvPr/>
        </p:nvGrpSpPr>
        <p:grpSpPr>
          <a:xfrm>
            <a:off x="3179546" y="1642414"/>
            <a:ext cx="950647" cy="956613"/>
            <a:chOff x="3179546" y="1642414"/>
            <a:chExt cx="950647" cy="956613"/>
          </a:xfrm>
        </p:grpSpPr>
        <p:sp>
          <p:nvSpPr>
            <p:cNvPr id="354" name="Oval 353"/>
            <p:cNvSpPr/>
            <p:nvPr/>
          </p:nvSpPr>
          <p:spPr>
            <a:xfrm>
              <a:off x="3179546" y="1642414"/>
              <a:ext cx="950647" cy="956613"/>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sp>
          <p:nvSpPr>
            <p:cNvPr id="407" name="Freeform 54"/>
            <p:cNvSpPr>
              <a:spLocks noEditPoints="1"/>
            </p:cNvSpPr>
            <p:nvPr/>
          </p:nvSpPr>
          <p:spPr bwMode="auto">
            <a:xfrm>
              <a:off x="3447537" y="1938593"/>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408" name="Group 407"/>
          <p:cNvGrpSpPr/>
          <p:nvPr/>
        </p:nvGrpSpPr>
        <p:grpSpPr>
          <a:xfrm>
            <a:off x="1251289" y="4881659"/>
            <a:ext cx="462882" cy="462882"/>
            <a:chOff x="8876381" y="3510900"/>
            <a:chExt cx="720966" cy="720966"/>
          </a:xfrm>
        </p:grpSpPr>
        <p:sp>
          <p:nvSpPr>
            <p:cNvPr id="409" name="Rounded Rectangle 408"/>
            <p:cNvSpPr/>
            <p:nvPr/>
          </p:nvSpPr>
          <p:spPr>
            <a:xfrm>
              <a:off x="8876381" y="3510900"/>
              <a:ext cx="720966" cy="72096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 name="Freeform 28"/>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p>
          </p:txBody>
        </p:sp>
        <p:sp>
          <p:nvSpPr>
            <p:cNvPr id="411" name="Freeform 30"/>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p>
          </p:txBody>
        </p:sp>
      </p:grpSp>
      <p:sp>
        <p:nvSpPr>
          <p:cNvPr id="412" name="Freeform 60"/>
          <p:cNvSpPr>
            <a:spLocks noEditPoints="1"/>
          </p:cNvSpPr>
          <p:nvPr/>
        </p:nvSpPr>
        <p:spPr bwMode="auto">
          <a:xfrm>
            <a:off x="5873583" y="238720"/>
            <a:ext cx="244915" cy="430712"/>
          </a:xfrm>
          <a:custGeom>
            <a:avLst/>
            <a:gdLst>
              <a:gd name="T0" fmla="*/ 64 w 73"/>
              <a:gd name="T1" fmla="*/ 0 h 128"/>
              <a:gd name="T2" fmla="*/ 10 w 73"/>
              <a:gd name="T3" fmla="*/ 0 h 128"/>
              <a:gd name="T4" fmla="*/ 0 w 73"/>
              <a:gd name="T5" fmla="*/ 9 h 128"/>
              <a:gd name="T6" fmla="*/ 0 w 73"/>
              <a:gd name="T7" fmla="*/ 119 h 128"/>
              <a:gd name="T8" fmla="*/ 10 w 73"/>
              <a:gd name="T9" fmla="*/ 128 h 128"/>
              <a:gd name="T10" fmla="*/ 64 w 73"/>
              <a:gd name="T11" fmla="*/ 128 h 128"/>
              <a:gd name="T12" fmla="*/ 73 w 73"/>
              <a:gd name="T13" fmla="*/ 119 h 128"/>
              <a:gd name="T14" fmla="*/ 73 w 73"/>
              <a:gd name="T15" fmla="*/ 9 h 128"/>
              <a:gd name="T16" fmla="*/ 64 w 73"/>
              <a:gd name="T17" fmla="*/ 0 h 128"/>
              <a:gd name="T18" fmla="*/ 37 w 73"/>
              <a:gd name="T19" fmla="*/ 119 h 128"/>
              <a:gd name="T20" fmla="*/ 31 w 73"/>
              <a:gd name="T21" fmla="*/ 113 h 128"/>
              <a:gd name="T22" fmla="*/ 37 w 73"/>
              <a:gd name="T23" fmla="*/ 107 h 128"/>
              <a:gd name="T24" fmla="*/ 43 w 73"/>
              <a:gd name="T25" fmla="*/ 113 h 128"/>
              <a:gd name="T26" fmla="*/ 37 w 73"/>
              <a:gd name="T27" fmla="*/ 119 h 128"/>
              <a:gd name="T28" fmla="*/ 66 w 73"/>
              <a:gd name="T29" fmla="*/ 99 h 128"/>
              <a:gd name="T30" fmla="*/ 7 w 73"/>
              <a:gd name="T31" fmla="*/ 99 h 128"/>
              <a:gd name="T32" fmla="*/ 7 w 73"/>
              <a:gd name="T33" fmla="*/ 16 h 128"/>
              <a:gd name="T34" fmla="*/ 66 w 73"/>
              <a:gd name="T35" fmla="*/ 16 h 128"/>
              <a:gd name="T36" fmla="*/ 66 w 73"/>
              <a:gd name="T37" fmla="*/ 99 h 128"/>
              <a:gd name="T38" fmla="*/ 49 w 73"/>
              <a:gd name="T39" fmla="*/ 9 h 128"/>
              <a:gd name="T40" fmla="*/ 24 w 73"/>
              <a:gd name="T41" fmla="*/ 9 h 128"/>
              <a:gd name="T42" fmla="*/ 24 w 73"/>
              <a:gd name="T43" fmla="*/ 6 h 128"/>
              <a:gd name="T44" fmla="*/ 49 w 73"/>
              <a:gd name="T45" fmla="*/ 6 h 128"/>
              <a:gd name="T46" fmla="*/ 49 w 73"/>
              <a:gd name="T47" fmla="*/ 9 h 128"/>
              <a:gd name="T48" fmla="*/ 60 w 73"/>
              <a:gd name="T49" fmla="*/ 8 h 128"/>
              <a:gd name="T50" fmla="*/ 58 w 73"/>
              <a:gd name="T51" fmla="*/ 10 h 128"/>
              <a:gd name="T52" fmla="*/ 55 w 73"/>
              <a:gd name="T53" fmla="*/ 8 h 128"/>
              <a:gd name="T54" fmla="*/ 58 w 73"/>
              <a:gd name="T55" fmla="*/ 6 h 128"/>
              <a:gd name="T56" fmla="*/ 60 w 73"/>
              <a:gd name="T57"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3" h="128">
                <a:moveTo>
                  <a:pt x="64" y="0"/>
                </a:moveTo>
                <a:cubicBezTo>
                  <a:pt x="10" y="0"/>
                  <a:pt x="10" y="0"/>
                  <a:pt x="10" y="0"/>
                </a:cubicBezTo>
                <a:cubicBezTo>
                  <a:pt x="5" y="0"/>
                  <a:pt x="0" y="4"/>
                  <a:pt x="0" y="9"/>
                </a:cubicBezTo>
                <a:cubicBezTo>
                  <a:pt x="0" y="119"/>
                  <a:pt x="0" y="119"/>
                  <a:pt x="0" y="119"/>
                </a:cubicBezTo>
                <a:cubicBezTo>
                  <a:pt x="0" y="124"/>
                  <a:pt x="5" y="128"/>
                  <a:pt x="10" y="128"/>
                </a:cubicBezTo>
                <a:cubicBezTo>
                  <a:pt x="64" y="128"/>
                  <a:pt x="64" y="128"/>
                  <a:pt x="64" y="128"/>
                </a:cubicBezTo>
                <a:cubicBezTo>
                  <a:pt x="69" y="128"/>
                  <a:pt x="73" y="124"/>
                  <a:pt x="73" y="119"/>
                </a:cubicBezTo>
                <a:cubicBezTo>
                  <a:pt x="73" y="9"/>
                  <a:pt x="73" y="9"/>
                  <a:pt x="73" y="9"/>
                </a:cubicBezTo>
                <a:cubicBezTo>
                  <a:pt x="73" y="4"/>
                  <a:pt x="69" y="0"/>
                  <a:pt x="64" y="0"/>
                </a:cubicBezTo>
                <a:close/>
                <a:moveTo>
                  <a:pt x="37" y="119"/>
                </a:moveTo>
                <a:cubicBezTo>
                  <a:pt x="34" y="119"/>
                  <a:pt x="31" y="116"/>
                  <a:pt x="31" y="113"/>
                </a:cubicBezTo>
                <a:cubicBezTo>
                  <a:pt x="31" y="110"/>
                  <a:pt x="34" y="107"/>
                  <a:pt x="37" y="107"/>
                </a:cubicBezTo>
                <a:cubicBezTo>
                  <a:pt x="40" y="107"/>
                  <a:pt x="43" y="110"/>
                  <a:pt x="43" y="113"/>
                </a:cubicBezTo>
                <a:cubicBezTo>
                  <a:pt x="43" y="116"/>
                  <a:pt x="40" y="119"/>
                  <a:pt x="37" y="119"/>
                </a:cubicBezTo>
                <a:close/>
                <a:moveTo>
                  <a:pt x="66" y="99"/>
                </a:moveTo>
                <a:cubicBezTo>
                  <a:pt x="7" y="99"/>
                  <a:pt x="7" y="99"/>
                  <a:pt x="7" y="99"/>
                </a:cubicBezTo>
                <a:cubicBezTo>
                  <a:pt x="7" y="16"/>
                  <a:pt x="7" y="16"/>
                  <a:pt x="7" y="16"/>
                </a:cubicBezTo>
                <a:cubicBezTo>
                  <a:pt x="66" y="16"/>
                  <a:pt x="66" y="16"/>
                  <a:pt x="66" y="16"/>
                </a:cubicBezTo>
                <a:lnTo>
                  <a:pt x="66" y="99"/>
                </a:lnTo>
                <a:close/>
                <a:moveTo>
                  <a:pt x="49" y="9"/>
                </a:moveTo>
                <a:cubicBezTo>
                  <a:pt x="24" y="9"/>
                  <a:pt x="24" y="9"/>
                  <a:pt x="24" y="9"/>
                </a:cubicBezTo>
                <a:cubicBezTo>
                  <a:pt x="24" y="6"/>
                  <a:pt x="24" y="6"/>
                  <a:pt x="24" y="6"/>
                </a:cubicBezTo>
                <a:cubicBezTo>
                  <a:pt x="49" y="6"/>
                  <a:pt x="49" y="6"/>
                  <a:pt x="49" y="6"/>
                </a:cubicBezTo>
                <a:lnTo>
                  <a:pt x="49" y="9"/>
                </a:lnTo>
                <a:close/>
                <a:moveTo>
                  <a:pt x="60" y="8"/>
                </a:moveTo>
                <a:cubicBezTo>
                  <a:pt x="60" y="9"/>
                  <a:pt x="59" y="10"/>
                  <a:pt x="58" y="10"/>
                </a:cubicBezTo>
                <a:cubicBezTo>
                  <a:pt x="56" y="10"/>
                  <a:pt x="55" y="9"/>
                  <a:pt x="55" y="8"/>
                </a:cubicBezTo>
                <a:cubicBezTo>
                  <a:pt x="55" y="7"/>
                  <a:pt x="56" y="6"/>
                  <a:pt x="58" y="6"/>
                </a:cubicBezTo>
                <a:cubicBezTo>
                  <a:pt x="59" y="6"/>
                  <a:pt x="60" y="7"/>
                  <a:pt x="60" y="8"/>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414" name="Group 413"/>
          <p:cNvGrpSpPr/>
          <p:nvPr/>
        </p:nvGrpSpPr>
        <p:grpSpPr>
          <a:xfrm>
            <a:off x="1802665" y="1261130"/>
            <a:ext cx="385671" cy="391299"/>
            <a:chOff x="2360613" y="2686051"/>
            <a:chExt cx="217488" cy="220662"/>
          </a:xfrm>
          <a:solidFill>
            <a:schemeClr val="bg1">
              <a:lumMod val="65000"/>
            </a:schemeClr>
          </a:solidFill>
        </p:grpSpPr>
        <p:sp>
          <p:nvSpPr>
            <p:cNvPr id="415"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16"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17"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418" name="Freeform 33"/>
          <p:cNvSpPr>
            <a:spLocks noEditPoints="1"/>
          </p:cNvSpPr>
          <p:nvPr/>
        </p:nvSpPr>
        <p:spPr bwMode="auto">
          <a:xfrm>
            <a:off x="1939157" y="1543252"/>
            <a:ext cx="529240" cy="36033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sp>
        <p:nvSpPr>
          <p:cNvPr id="419" name="Freeform 54"/>
          <p:cNvSpPr>
            <a:spLocks noEditPoints="1"/>
          </p:cNvSpPr>
          <p:nvPr/>
        </p:nvSpPr>
        <p:spPr bwMode="auto">
          <a:xfrm>
            <a:off x="1376539" y="2160326"/>
            <a:ext cx="405579" cy="418663"/>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a:p>
        </p:txBody>
      </p:sp>
      <p:grpSp>
        <p:nvGrpSpPr>
          <p:cNvPr id="420" name="Group 419"/>
          <p:cNvGrpSpPr/>
          <p:nvPr/>
        </p:nvGrpSpPr>
        <p:grpSpPr>
          <a:xfrm>
            <a:off x="1412403" y="1611892"/>
            <a:ext cx="439921" cy="436909"/>
            <a:chOff x="1979613" y="3067051"/>
            <a:chExt cx="231775" cy="230188"/>
          </a:xfrm>
          <a:solidFill>
            <a:schemeClr val="bg1">
              <a:lumMod val="65000"/>
            </a:schemeClr>
          </a:solidFill>
        </p:grpSpPr>
        <p:sp>
          <p:nvSpPr>
            <p:cNvPr id="421"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2"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3"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nvGrpSpPr>
          <p:cNvPr id="424" name="Group 423"/>
          <p:cNvGrpSpPr/>
          <p:nvPr/>
        </p:nvGrpSpPr>
        <p:grpSpPr>
          <a:xfrm>
            <a:off x="2247319" y="945227"/>
            <a:ext cx="501089" cy="425080"/>
            <a:chOff x="1112838" y="3203576"/>
            <a:chExt cx="282575" cy="239712"/>
          </a:xfrm>
          <a:solidFill>
            <a:schemeClr val="bg1">
              <a:lumMod val="65000"/>
            </a:schemeClr>
          </a:solidFill>
        </p:grpSpPr>
        <p:sp>
          <p:nvSpPr>
            <p:cNvPr id="425" name="Freeform 12"/>
            <p:cNvSpPr/>
            <p:nvPr/>
          </p:nvSpPr>
          <p:spPr bwMode="auto">
            <a:xfrm>
              <a:off x="1201738" y="3343276"/>
              <a:ext cx="50800" cy="50800"/>
            </a:xfrm>
            <a:custGeom>
              <a:avLst/>
              <a:gdLst>
                <a:gd name="T0" fmla="*/ 32 w 32"/>
                <a:gd name="T1" fmla="*/ 18 h 32"/>
                <a:gd name="T2" fmla="*/ 15 w 32"/>
                <a:gd name="T3" fmla="*/ 0 h 32"/>
                <a:gd name="T4" fmla="*/ 15 w 32"/>
                <a:gd name="T5" fmla="*/ 0 h 32"/>
                <a:gd name="T6" fmla="*/ 0 w 32"/>
                <a:gd name="T7" fmla="*/ 32 h 32"/>
                <a:gd name="T8" fmla="*/ 32 w 32"/>
                <a:gd name="T9" fmla="*/ 18 h 32"/>
              </a:gdLst>
              <a:ahLst/>
              <a:cxnLst>
                <a:cxn ang="0">
                  <a:pos x="T0" y="T1"/>
                </a:cxn>
                <a:cxn ang="0">
                  <a:pos x="T2" y="T3"/>
                </a:cxn>
                <a:cxn ang="0">
                  <a:pos x="T4" y="T5"/>
                </a:cxn>
                <a:cxn ang="0">
                  <a:pos x="T6" y="T7"/>
                </a:cxn>
                <a:cxn ang="0">
                  <a:pos x="T8" y="T9"/>
                </a:cxn>
              </a:cxnLst>
              <a:rect l="0" t="0" r="r" b="b"/>
              <a:pathLst>
                <a:path w="32" h="32">
                  <a:moveTo>
                    <a:pt x="32" y="18"/>
                  </a:moveTo>
                  <a:lnTo>
                    <a:pt x="15" y="0"/>
                  </a:lnTo>
                  <a:lnTo>
                    <a:pt x="15" y="0"/>
                  </a:lnTo>
                  <a:lnTo>
                    <a:pt x="0" y="32"/>
                  </a:lnTo>
                  <a:lnTo>
                    <a:pt x="32"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6" name="Rectangle 13"/>
            <p:cNvSpPr>
              <a:spLocks noChangeArrowheads="1"/>
            </p:cNvSpPr>
            <p:nvPr/>
          </p:nvSpPr>
          <p:spPr bwMode="auto">
            <a:xfrm>
              <a:off x="1252538" y="33718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427" name="Freeform 14"/>
            <p:cNvSpPr/>
            <p:nvPr/>
          </p:nvSpPr>
          <p:spPr bwMode="auto">
            <a:xfrm>
              <a:off x="1231900" y="3219451"/>
              <a:ext cx="127000" cy="127000"/>
            </a:xfrm>
            <a:custGeom>
              <a:avLst/>
              <a:gdLst>
                <a:gd name="T0" fmla="*/ 73 w 80"/>
                <a:gd name="T1" fmla="*/ 0 h 80"/>
                <a:gd name="T2" fmla="*/ 0 w 80"/>
                <a:gd name="T3" fmla="*/ 73 h 80"/>
                <a:gd name="T4" fmla="*/ 7 w 80"/>
                <a:gd name="T5" fmla="*/ 80 h 80"/>
                <a:gd name="T6" fmla="*/ 80 w 80"/>
                <a:gd name="T7" fmla="*/ 8 h 80"/>
                <a:gd name="T8" fmla="*/ 73 w 80"/>
                <a:gd name="T9" fmla="*/ 0 h 80"/>
              </a:gdLst>
              <a:ahLst/>
              <a:cxnLst>
                <a:cxn ang="0">
                  <a:pos x="T0" y="T1"/>
                </a:cxn>
                <a:cxn ang="0">
                  <a:pos x="T2" y="T3"/>
                </a:cxn>
                <a:cxn ang="0">
                  <a:pos x="T4" y="T5"/>
                </a:cxn>
                <a:cxn ang="0">
                  <a:pos x="T6" y="T7"/>
                </a:cxn>
                <a:cxn ang="0">
                  <a:pos x="T8" y="T9"/>
                </a:cxn>
              </a:cxnLst>
              <a:rect l="0" t="0" r="r" b="b"/>
              <a:pathLst>
                <a:path w="80" h="80">
                  <a:moveTo>
                    <a:pt x="73" y="0"/>
                  </a:moveTo>
                  <a:lnTo>
                    <a:pt x="0" y="73"/>
                  </a:lnTo>
                  <a:lnTo>
                    <a:pt x="7" y="80"/>
                  </a:lnTo>
                  <a:lnTo>
                    <a:pt x="80" y="8"/>
                  </a:lnTo>
                  <a:lnTo>
                    <a:pt x="7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8" name="Freeform 15"/>
            <p:cNvSpPr/>
            <p:nvPr/>
          </p:nvSpPr>
          <p:spPr bwMode="auto">
            <a:xfrm>
              <a:off x="1249363" y="3236913"/>
              <a:ext cx="128588" cy="128588"/>
            </a:xfrm>
            <a:custGeom>
              <a:avLst/>
              <a:gdLst>
                <a:gd name="T0" fmla="*/ 0 w 81"/>
                <a:gd name="T1" fmla="*/ 74 h 81"/>
                <a:gd name="T2" fmla="*/ 7 w 81"/>
                <a:gd name="T3" fmla="*/ 81 h 81"/>
                <a:gd name="T4" fmla="*/ 81 w 81"/>
                <a:gd name="T5" fmla="*/ 9 h 81"/>
                <a:gd name="T6" fmla="*/ 74 w 81"/>
                <a:gd name="T7" fmla="*/ 0 h 81"/>
                <a:gd name="T8" fmla="*/ 0 w 81"/>
                <a:gd name="T9" fmla="*/ 74 h 81"/>
              </a:gdLst>
              <a:ahLst/>
              <a:cxnLst>
                <a:cxn ang="0">
                  <a:pos x="T0" y="T1"/>
                </a:cxn>
                <a:cxn ang="0">
                  <a:pos x="T2" y="T3"/>
                </a:cxn>
                <a:cxn ang="0">
                  <a:pos x="T4" y="T5"/>
                </a:cxn>
                <a:cxn ang="0">
                  <a:pos x="T6" y="T7"/>
                </a:cxn>
                <a:cxn ang="0">
                  <a:pos x="T8" y="T9"/>
                </a:cxn>
              </a:cxnLst>
              <a:rect l="0" t="0" r="r" b="b"/>
              <a:pathLst>
                <a:path w="81" h="81">
                  <a:moveTo>
                    <a:pt x="0" y="74"/>
                  </a:moveTo>
                  <a:lnTo>
                    <a:pt x="7" y="81"/>
                  </a:lnTo>
                  <a:lnTo>
                    <a:pt x="81" y="9"/>
                  </a:lnTo>
                  <a:lnTo>
                    <a:pt x="74"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29" name="Freeform 16"/>
            <p:cNvSpPr/>
            <p:nvPr/>
          </p:nvSpPr>
          <p:spPr bwMode="auto">
            <a:xfrm>
              <a:off x="1355725" y="3203576"/>
              <a:ext cx="39688" cy="3810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30" name="Freeform 17"/>
            <p:cNvSpPr/>
            <p:nvPr/>
          </p:nvSpPr>
          <p:spPr bwMode="auto">
            <a:xfrm>
              <a:off x="1112838" y="3208338"/>
              <a:ext cx="238125" cy="234950"/>
            </a:xfrm>
            <a:custGeom>
              <a:avLst/>
              <a:gdLst>
                <a:gd name="T0" fmla="*/ 132 w 150"/>
                <a:gd name="T1" fmla="*/ 131 h 148"/>
                <a:gd name="T2" fmla="*/ 18 w 150"/>
                <a:gd name="T3" fmla="*/ 131 h 148"/>
                <a:gd name="T4" fmla="*/ 18 w 150"/>
                <a:gd name="T5" fmla="*/ 18 h 148"/>
                <a:gd name="T6" fmla="*/ 124 w 150"/>
                <a:gd name="T7" fmla="*/ 18 h 148"/>
                <a:gd name="T8" fmla="*/ 144 w 150"/>
                <a:gd name="T9" fmla="*/ 0 h 148"/>
                <a:gd name="T10" fmla="*/ 0 w 150"/>
                <a:gd name="T11" fmla="*/ 0 h 148"/>
                <a:gd name="T12" fmla="*/ 0 w 150"/>
                <a:gd name="T13" fmla="*/ 148 h 148"/>
                <a:gd name="T14" fmla="*/ 150 w 150"/>
                <a:gd name="T15" fmla="*/ 148 h 148"/>
                <a:gd name="T16" fmla="*/ 150 w 150"/>
                <a:gd name="T17" fmla="*/ 55 h 148"/>
                <a:gd name="T18" fmla="*/ 132 w 150"/>
                <a:gd name="T19" fmla="*/ 73 h 148"/>
                <a:gd name="T20" fmla="*/ 132 w 150"/>
                <a:gd name="T21" fmla="*/ 13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48">
                  <a:moveTo>
                    <a:pt x="132" y="131"/>
                  </a:moveTo>
                  <a:lnTo>
                    <a:pt x="18" y="131"/>
                  </a:lnTo>
                  <a:lnTo>
                    <a:pt x="18" y="18"/>
                  </a:lnTo>
                  <a:lnTo>
                    <a:pt x="124" y="18"/>
                  </a:lnTo>
                  <a:lnTo>
                    <a:pt x="144" y="0"/>
                  </a:lnTo>
                  <a:lnTo>
                    <a:pt x="0" y="0"/>
                  </a:lnTo>
                  <a:lnTo>
                    <a:pt x="0" y="148"/>
                  </a:lnTo>
                  <a:lnTo>
                    <a:pt x="150" y="148"/>
                  </a:lnTo>
                  <a:lnTo>
                    <a:pt x="150" y="55"/>
                  </a:lnTo>
                  <a:lnTo>
                    <a:pt x="132" y="73"/>
                  </a:lnTo>
                  <a:lnTo>
                    <a:pt x="132"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431" name="Freeform 61"/>
          <p:cNvSpPr>
            <a:spLocks noEditPoints="1"/>
          </p:cNvSpPr>
          <p:nvPr/>
        </p:nvSpPr>
        <p:spPr bwMode="auto">
          <a:xfrm>
            <a:off x="2810981" y="630450"/>
            <a:ext cx="368780" cy="430712"/>
          </a:xfrm>
          <a:custGeom>
            <a:avLst/>
            <a:gdLst>
              <a:gd name="T0" fmla="*/ 101 w 110"/>
              <a:gd name="T1" fmla="*/ 0 h 128"/>
              <a:gd name="T2" fmla="*/ 9 w 110"/>
              <a:gd name="T3" fmla="*/ 0 h 128"/>
              <a:gd name="T4" fmla="*/ 0 w 110"/>
              <a:gd name="T5" fmla="*/ 9 h 128"/>
              <a:gd name="T6" fmla="*/ 0 w 110"/>
              <a:gd name="T7" fmla="*/ 119 h 128"/>
              <a:gd name="T8" fmla="*/ 9 w 110"/>
              <a:gd name="T9" fmla="*/ 128 h 128"/>
              <a:gd name="T10" fmla="*/ 101 w 110"/>
              <a:gd name="T11" fmla="*/ 128 h 128"/>
              <a:gd name="T12" fmla="*/ 110 w 110"/>
              <a:gd name="T13" fmla="*/ 119 h 128"/>
              <a:gd name="T14" fmla="*/ 110 w 110"/>
              <a:gd name="T15" fmla="*/ 9 h 128"/>
              <a:gd name="T16" fmla="*/ 101 w 110"/>
              <a:gd name="T17" fmla="*/ 0 h 128"/>
              <a:gd name="T18" fmla="*/ 101 w 110"/>
              <a:gd name="T19" fmla="*/ 109 h 128"/>
              <a:gd name="T20" fmla="*/ 9 w 110"/>
              <a:gd name="T21" fmla="*/ 109 h 128"/>
              <a:gd name="T22" fmla="*/ 9 w 110"/>
              <a:gd name="T23" fmla="*/ 11 h 128"/>
              <a:gd name="T24" fmla="*/ 101 w 110"/>
              <a:gd name="T25" fmla="*/ 11 h 128"/>
              <a:gd name="T26" fmla="*/ 101 w 110"/>
              <a:gd name="T27" fmla="*/ 109 h 128"/>
              <a:gd name="T28" fmla="*/ 67 w 110"/>
              <a:gd name="T29" fmla="*/ 121 h 128"/>
              <a:gd name="T30" fmla="*/ 42 w 110"/>
              <a:gd name="T31" fmla="*/ 121 h 128"/>
              <a:gd name="T32" fmla="*/ 42 w 110"/>
              <a:gd name="T33" fmla="*/ 118 h 128"/>
              <a:gd name="T34" fmla="*/ 67 w 110"/>
              <a:gd name="T35" fmla="*/ 118 h 128"/>
              <a:gd name="T36" fmla="*/ 67 w 110"/>
              <a:gd name="T37" fmla="*/ 1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128">
                <a:moveTo>
                  <a:pt x="101" y="0"/>
                </a:moveTo>
                <a:cubicBezTo>
                  <a:pt x="9" y="0"/>
                  <a:pt x="9" y="0"/>
                  <a:pt x="9" y="0"/>
                </a:cubicBezTo>
                <a:cubicBezTo>
                  <a:pt x="4" y="0"/>
                  <a:pt x="0" y="4"/>
                  <a:pt x="0" y="9"/>
                </a:cubicBezTo>
                <a:cubicBezTo>
                  <a:pt x="0" y="119"/>
                  <a:pt x="0" y="119"/>
                  <a:pt x="0" y="119"/>
                </a:cubicBezTo>
                <a:cubicBezTo>
                  <a:pt x="0" y="124"/>
                  <a:pt x="4" y="128"/>
                  <a:pt x="9" y="128"/>
                </a:cubicBezTo>
                <a:cubicBezTo>
                  <a:pt x="101" y="128"/>
                  <a:pt x="101" y="128"/>
                  <a:pt x="101" y="128"/>
                </a:cubicBezTo>
                <a:cubicBezTo>
                  <a:pt x="106" y="128"/>
                  <a:pt x="110" y="124"/>
                  <a:pt x="110" y="119"/>
                </a:cubicBezTo>
                <a:cubicBezTo>
                  <a:pt x="110" y="9"/>
                  <a:pt x="110" y="9"/>
                  <a:pt x="110" y="9"/>
                </a:cubicBezTo>
                <a:cubicBezTo>
                  <a:pt x="110" y="4"/>
                  <a:pt x="106" y="0"/>
                  <a:pt x="101" y="0"/>
                </a:cubicBezTo>
                <a:close/>
                <a:moveTo>
                  <a:pt x="101" y="109"/>
                </a:moveTo>
                <a:cubicBezTo>
                  <a:pt x="9" y="109"/>
                  <a:pt x="9" y="109"/>
                  <a:pt x="9" y="109"/>
                </a:cubicBezTo>
                <a:cubicBezTo>
                  <a:pt x="9" y="11"/>
                  <a:pt x="9" y="11"/>
                  <a:pt x="9" y="11"/>
                </a:cubicBezTo>
                <a:cubicBezTo>
                  <a:pt x="101" y="11"/>
                  <a:pt x="101" y="11"/>
                  <a:pt x="101" y="11"/>
                </a:cubicBezTo>
                <a:lnTo>
                  <a:pt x="101" y="109"/>
                </a:lnTo>
                <a:close/>
                <a:moveTo>
                  <a:pt x="67" y="121"/>
                </a:moveTo>
                <a:cubicBezTo>
                  <a:pt x="42" y="121"/>
                  <a:pt x="42" y="121"/>
                  <a:pt x="42" y="121"/>
                </a:cubicBezTo>
                <a:cubicBezTo>
                  <a:pt x="42" y="118"/>
                  <a:pt x="42" y="118"/>
                  <a:pt x="42" y="118"/>
                </a:cubicBezTo>
                <a:cubicBezTo>
                  <a:pt x="67" y="118"/>
                  <a:pt x="67" y="118"/>
                  <a:pt x="67" y="118"/>
                </a:cubicBezTo>
                <a:lnTo>
                  <a:pt x="67" y="121"/>
                </a:lnTo>
                <a:close/>
              </a:path>
            </a:pathLst>
          </a:custGeom>
          <a:solidFill>
            <a:schemeClr val="bg1">
              <a:lumMod val="65000"/>
            </a:schemeClr>
          </a:solidFill>
          <a:ln>
            <a:noFill/>
          </a:ln>
        </p:spPr>
        <p:txBody>
          <a:bodyPr vert="horz" wrap="square" lIns="121920" tIns="60960" rIns="121920" bIns="60960" numCol="1" anchor="t" anchorCtr="0" compatLnSpc="1"/>
          <a:lstStyle/>
          <a:p>
            <a:endParaRPr lang="en-US" sz="2400" dirty="0"/>
          </a:p>
        </p:txBody>
      </p:sp>
      <p:grpSp>
        <p:nvGrpSpPr>
          <p:cNvPr id="432" name="Group 431"/>
          <p:cNvGrpSpPr/>
          <p:nvPr/>
        </p:nvGrpSpPr>
        <p:grpSpPr>
          <a:xfrm>
            <a:off x="3648239" y="241216"/>
            <a:ext cx="321149" cy="419964"/>
            <a:chOff x="812800" y="2401888"/>
            <a:chExt cx="206375" cy="269875"/>
          </a:xfrm>
          <a:solidFill>
            <a:schemeClr val="bg1">
              <a:lumMod val="65000"/>
            </a:schemeClr>
          </a:solidFill>
        </p:grpSpPr>
        <p:sp>
          <p:nvSpPr>
            <p:cNvPr id="433"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34"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437" name="Text Placeholder 5"/>
          <p:cNvSpPr>
            <a:spLocks noGrp="1"/>
          </p:cNvSpPr>
          <p:nvPr>
            <p:ph type="body" sz="quarter" idx="15"/>
          </p:nvPr>
        </p:nvSpPr>
        <p:spPr>
          <a:xfrm>
            <a:off x="6802826" y="4868286"/>
            <a:ext cx="4549387" cy="656774"/>
          </a:xfrm>
        </p:spPr>
        <p:txBody>
          <a:bodyPr>
            <a:noAutofit/>
          </a:bodyPr>
          <a:lstStyle/>
          <a:p>
            <a:r>
              <a:rPr lang="id-ID" sz="1400" i="0" dirty="0" smtClean="0"/>
              <a:t>“</a:t>
            </a:r>
            <a:r>
              <a:rPr lang="zh-CN" altLang="en-US" sz="1400" i="0" dirty="0"/>
              <a:t>被动收入可能是你应该考虑在今天的现代生活中能正常生活的事情</a:t>
            </a:r>
            <a:endParaRPr lang="zh-CN" altLang="en-US" sz="1400" i="0" dirty="0"/>
          </a:p>
          <a:p>
            <a:r>
              <a:rPr lang="id-ID" sz="1400" i="0" dirty="0" smtClean="0"/>
              <a:t>”</a:t>
            </a:r>
            <a:endParaRPr lang="en-AU" sz="1400" i="0" dirty="0"/>
          </a:p>
        </p:txBody>
      </p:sp>
      <p:sp>
        <p:nvSpPr>
          <p:cNvPr id="438" name="Text Placeholder 6"/>
          <p:cNvSpPr>
            <a:spLocks noGrp="1"/>
          </p:cNvSpPr>
          <p:nvPr>
            <p:ph type="body" sz="quarter" idx="16"/>
          </p:nvPr>
        </p:nvSpPr>
        <p:spPr>
          <a:xfrm>
            <a:off x="6802826" y="5503293"/>
            <a:ext cx="2175145" cy="249182"/>
          </a:xfrm>
        </p:spPr>
        <p:txBody>
          <a:bodyPr>
            <a:normAutofit lnSpcReduction="10000"/>
          </a:bodyPr>
          <a:lstStyle/>
          <a:p>
            <a:r>
              <a:rPr lang="id-ID" dirty="0" smtClean="0"/>
              <a:t>Sanett Davline</a:t>
            </a:r>
            <a:endParaRPr lang="en-AU" dirty="0"/>
          </a:p>
        </p:txBody>
      </p:sp>
      <p:sp>
        <p:nvSpPr>
          <p:cNvPr id="439" name="Text Placeholder 7"/>
          <p:cNvSpPr>
            <a:spLocks noGrp="1"/>
          </p:cNvSpPr>
          <p:nvPr>
            <p:ph type="body" sz="quarter" idx="17"/>
          </p:nvPr>
        </p:nvSpPr>
        <p:spPr>
          <a:xfrm>
            <a:off x="6802827" y="5684285"/>
            <a:ext cx="2175802" cy="376127"/>
          </a:xfrm>
        </p:spPr>
        <p:txBody>
          <a:bodyPr/>
          <a:lstStyle/>
          <a:p>
            <a:r>
              <a:rPr lang="zh-CN" altLang="en-US" dirty="0" smtClean="0"/>
              <a:t>市场经理</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5" name="Slide Number Placeholder 4"/>
          <p:cNvSpPr>
            <a:spLocks noGrp="1"/>
          </p:cNvSpPr>
          <p:nvPr>
            <p:ph type="sldNum" sz="quarter" idx="12"/>
          </p:nvPr>
        </p:nvSpPr>
        <p:spPr/>
        <p:txBody>
          <a:bodyPr/>
          <a:lstStyle/>
          <a:p>
            <a:fld id="{84AD2E7E-F7BA-4F6B-9D0C-0B2331C2AE06}" type="slidenum">
              <a:rPr lang="en-AU" smtClean="0"/>
            </a:fld>
            <a:endParaRPr lang="en-AU" dirty="0"/>
          </a:p>
        </p:txBody>
      </p:sp>
      <p:sp>
        <p:nvSpPr>
          <p:cNvPr id="413" name="Text Placeholder 9"/>
          <p:cNvSpPr txBox="1"/>
          <p:nvPr/>
        </p:nvSpPr>
        <p:spPr>
          <a:xfrm>
            <a:off x="1821568" y="5256070"/>
            <a:ext cx="165666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20"/>
                                        <p:tgtEl>
                                          <p:spTgt spid="8"/>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heel(1)">
                                      <p:cBhvr>
                                        <p:cTn id="15" dur="20"/>
                                        <p:tgtEl>
                                          <p:spTgt spid="35"/>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heel(1)">
                                      <p:cBhvr>
                                        <p:cTn id="19" dur="20"/>
                                        <p:tgtEl>
                                          <p:spTgt spid="37"/>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heel(1)">
                                      <p:cBhvr>
                                        <p:cTn id="23" dur="20"/>
                                        <p:tgtEl>
                                          <p:spTgt spid="42"/>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heel(1)">
                                      <p:cBhvr>
                                        <p:cTn id="27" dur="20"/>
                                        <p:tgtEl>
                                          <p:spTgt spid="46"/>
                                        </p:tgtEl>
                                      </p:cBhvr>
                                    </p:animEffect>
                                  </p:childTnLst>
                                </p:cTn>
                              </p:par>
                            </p:childTnLst>
                          </p:cTn>
                        </p:par>
                        <p:par>
                          <p:cTn id="28" fill="hold">
                            <p:stCondLst>
                              <p:cond delay="3000"/>
                            </p:stCondLst>
                            <p:childTnLst>
                              <p:par>
                                <p:cTn id="29" presetID="21" presetClass="entr" presetSubtype="1"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heel(1)">
                                      <p:cBhvr>
                                        <p:cTn id="31" dur="20"/>
                                        <p:tgtEl>
                                          <p:spTgt spid="53"/>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heel(1)">
                                      <p:cBhvr>
                                        <p:cTn id="35" dur="20"/>
                                        <p:tgtEl>
                                          <p:spTgt spid="59"/>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heel(1)">
                                      <p:cBhvr>
                                        <p:cTn id="39" dur="20"/>
                                        <p:tgtEl>
                                          <p:spTgt spid="62"/>
                                        </p:tgtEl>
                                      </p:cBhvr>
                                    </p:animEffect>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heel(1)">
                                      <p:cBhvr>
                                        <p:cTn id="43" dur="20"/>
                                        <p:tgtEl>
                                          <p:spTgt spid="64"/>
                                        </p:tgtEl>
                                      </p:cBhvr>
                                    </p:animEffect>
                                  </p:childTnLst>
                                </p:cTn>
                              </p:par>
                            </p:childTnLst>
                          </p:cTn>
                        </p:par>
                        <p:par>
                          <p:cTn id="44" fill="hold">
                            <p:stCondLst>
                              <p:cond delay="5000"/>
                            </p:stCondLst>
                            <p:childTnLst>
                              <p:par>
                                <p:cTn id="45" presetID="21" presetClass="entr" presetSubtype="1"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heel(1)">
                                      <p:cBhvr>
                                        <p:cTn id="47" dur="20"/>
                                        <p:tgtEl>
                                          <p:spTgt spid="65"/>
                                        </p:tgtEl>
                                      </p:cBhvr>
                                    </p:animEffect>
                                  </p:childTnLst>
                                </p:cTn>
                              </p:par>
                            </p:childTnLst>
                          </p:cTn>
                        </p:par>
                        <p:par>
                          <p:cTn id="48" fill="hold">
                            <p:stCondLst>
                              <p:cond delay="5500"/>
                            </p:stCondLst>
                            <p:childTnLst>
                              <p:par>
                                <p:cTn id="49" presetID="21" presetClass="entr" presetSubtype="1"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wheel(1)">
                                      <p:cBhvr>
                                        <p:cTn id="51" dur="20"/>
                                        <p:tgtEl>
                                          <p:spTgt spid="66"/>
                                        </p:tgtEl>
                                      </p:cBhvr>
                                    </p:animEffect>
                                  </p:childTnLst>
                                </p:cTn>
                              </p:par>
                            </p:childTnLst>
                          </p:cTn>
                        </p:par>
                        <p:par>
                          <p:cTn id="52" fill="hold">
                            <p:stCondLst>
                              <p:cond delay="6000"/>
                            </p:stCondLst>
                            <p:childTnLst>
                              <p:par>
                                <p:cTn id="53" presetID="21" presetClass="entr" presetSubtype="1"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wheel(1)">
                                      <p:cBhvr>
                                        <p:cTn id="55" dur="20"/>
                                        <p:tgtEl>
                                          <p:spTgt spid="6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heel(1)">
                                      <p:cBhvr>
                                        <p:cTn id="59" dur="20"/>
                                        <p:tgtEl>
                                          <p:spTgt spid="70"/>
                                        </p:tgtEl>
                                      </p:cBhvr>
                                    </p:animEffect>
                                  </p:childTnLst>
                                </p:cTn>
                              </p:par>
                            </p:childTnLst>
                          </p:cTn>
                        </p:par>
                        <p:par>
                          <p:cTn id="60" fill="hold">
                            <p:stCondLst>
                              <p:cond delay="7000"/>
                            </p:stCondLst>
                            <p:childTnLst>
                              <p:par>
                                <p:cTn id="61" presetID="21" presetClass="entr" presetSubtype="1" fill="hold"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heel(1)">
                                      <p:cBhvr>
                                        <p:cTn id="63" dur="20"/>
                                        <p:tgtEl>
                                          <p:spTgt spid="73"/>
                                        </p:tgtEl>
                                      </p:cBhvr>
                                    </p:animEffect>
                                  </p:childTnLst>
                                </p:cTn>
                              </p:par>
                            </p:childTnLst>
                          </p:cTn>
                        </p:par>
                        <p:par>
                          <p:cTn id="64" fill="hold">
                            <p:stCondLst>
                              <p:cond delay="7500"/>
                            </p:stCondLst>
                            <p:childTnLst>
                              <p:par>
                                <p:cTn id="65" presetID="21" presetClass="entr" presetSubtype="1" fill="hold" nodeType="after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wheel(1)">
                                      <p:cBhvr>
                                        <p:cTn id="67" dur="20"/>
                                        <p:tgtEl>
                                          <p:spTgt spid="76"/>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wheel(1)">
                                      <p:cBhvr>
                                        <p:cTn id="71" dur="20"/>
                                        <p:tgtEl>
                                          <p:spTgt spid="80"/>
                                        </p:tgtEl>
                                      </p:cBhvr>
                                    </p:animEffect>
                                  </p:childTnLst>
                                </p:cTn>
                              </p:par>
                            </p:childTnLst>
                          </p:cTn>
                        </p:par>
                        <p:par>
                          <p:cTn id="72" fill="hold">
                            <p:stCondLst>
                              <p:cond delay="8500"/>
                            </p:stCondLst>
                            <p:childTnLst>
                              <p:par>
                                <p:cTn id="73" presetID="21" presetClass="entr" presetSubtype="1"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heel(1)">
                                      <p:cBhvr>
                                        <p:cTn id="75" dur="20"/>
                                        <p:tgtEl>
                                          <p:spTgt spid="41"/>
                                        </p:tgtEl>
                                      </p:cBhvr>
                                    </p:animEffect>
                                  </p:childTnLst>
                                </p:cTn>
                              </p:par>
                            </p:childTnLst>
                          </p:cTn>
                        </p:par>
                        <p:par>
                          <p:cTn id="76" fill="hold">
                            <p:stCondLst>
                              <p:cond delay="9000"/>
                            </p:stCondLst>
                            <p:childTnLst>
                              <p:par>
                                <p:cTn id="77" presetID="21" presetClass="entr" presetSubtype="1"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heel(1)">
                                      <p:cBhvr>
                                        <p:cTn id="79" dur="20"/>
                                        <p:tgtEl>
                                          <p:spTgt spid="20"/>
                                        </p:tgtEl>
                                      </p:cBhvr>
                                    </p:animEffect>
                                  </p:childTnLst>
                                </p:cTn>
                              </p:par>
                            </p:childTnLst>
                          </p:cTn>
                        </p:par>
                        <p:par>
                          <p:cTn id="80" fill="hold">
                            <p:stCondLst>
                              <p:cond delay="9500"/>
                            </p:stCondLst>
                            <p:childTnLst>
                              <p:par>
                                <p:cTn id="81" presetID="21"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heel(1)">
                                      <p:cBhvr>
                                        <p:cTn id="83" dur="20"/>
                                        <p:tgtEl>
                                          <p:spTgt spid="36"/>
                                        </p:tgtEl>
                                      </p:cBhvr>
                                    </p:animEffect>
                                  </p:childTnLst>
                                </p:cTn>
                              </p:par>
                            </p:childTnLst>
                          </p:cTn>
                        </p:par>
                        <p:par>
                          <p:cTn id="84" fill="hold">
                            <p:stCondLst>
                              <p:cond delay="10000"/>
                            </p:stCondLst>
                            <p:childTnLst>
                              <p:par>
                                <p:cTn id="85" presetID="21" presetClass="entr" presetSubtype="1" fill="hold" nodeType="afterEffect">
                                  <p:stCondLst>
                                    <p:cond delay="0"/>
                                  </p:stCondLst>
                                  <p:childTnLst>
                                    <p:set>
                                      <p:cBhvr>
                                        <p:cTn id="86" dur="1" fill="hold">
                                          <p:stCondLst>
                                            <p:cond delay="0"/>
                                          </p:stCondLst>
                                        </p:cTn>
                                        <p:tgtEl>
                                          <p:spTgt spid="84"/>
                                        </p:tgtEl>
                                        <p:attrNameLst>
                                          <p:attrName>style.visibility</p:attrName>
                                        </p:attrNameLst>
                                      </p:cBhvr>
                                      <p:to>
                                        <p:strVal val="visible"/>
                                      </p:to>
                                    </p:set>
                                    <p:animEffect transition="in" filter="wheel(1)">
                                      <p:cBhvr>
                                        <p:cTn id="87" dur="20"/>
                                        <p:tgtEl>
                                          <p:spTgt spid="84"/>
                                        </p:tgtEl>
                                      </p:cBhvr>
                                    </p:animEffect>
                                  </p:childTnLst>
                                </p:cTn>
                              </p:par>
                            </p:childTnLst>
                          </p:cTn>
                        </p:par>
                        <p:par>
                          <p:cTn id="88" fill="hold">
                            <p:stCondLst>
                              <p:cond delay="10500"/>
                            </p:stCondLst>
                            <p:childTnLst>
                              <p:par>
                                <p:cTn id="89" presetID="21" presetClass="entr" presetSubtype="1" fill="hold"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heel(1)">
                                      <p:cBhvr>
                                        <p:cTn id="91" dur="20"/>
                                        <p:tgtEl>
                                          <p:spTgt spid="91"/>
                                        </p:tgtEl>
                                      </p:cBhvr>
                                    </p:animEffect>
                                  </p:childTnLst>
                                </p:cTn>
                              </p:par>
                            </p:childTnLst>
                          </p:cTn>
                        </p:par>
                        <p:par>
                          <p:cTn id="92" fill="hold">
                            <p:stCondLst>
                              <p:cond delay="11000"/>
                            </p:stCondLst>
                            <p:childTnLst>
                              <p:par>
                                <p:cTn id="93" presetID="21" presetClass="entr" presetSubtype="1" fill="hold" nodeType="after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wheel(1)">
                                      <p:cBhvr>
                                        <p:cTn id="95" dur="20"/>
                                        <p:tgtEl>
                                          <p:spTgt spid="94"/>
                                        </p:tgtEl>
                                      </p:cBhvr>
                                    </p:animEffect>
                                  </p:childTnLst>
                                </p:cTn>
                              </p:par>
                            </p:childTnLst>
                          </p:cTn>
                        </p:par>
                        <p:par>
                          <p:cTn id="96" fill="hold">
                            <p:stCondLst>
                              <p:cond delay="11500"/>
                            </p:stCondLst>
                            <p:childTnLst>
                              <p:par>
                                <p:cTn id="97" presetID="21" presetClass="entr" presetSubtype="1" fill="hold" grpId="0" nodeType="afterEffect">
                                  <p:stCondLst>
                                    <p:cond delay="0"/>
                                  </p:stCondLst>
                                  <p:childTnLst>
                                    <p:set>
                                      <p:cBhvr>
                                        <p:cTn id="98" dur="1" fill="hold">
                                          <p:stCondLst>
                                            <p:cond delay="0"/>
                                          </p:stCondLst>
                                        </p:cTn>
                                        <p:tgtEl>
                                          <p:spTgt spid="97"/>
                                        </p:tgtEl>
                                        <p:attrNameLst>
                                          <p:attrName>style.visibility</p:attrName>
                                        </p:attrNameLst>
                                      </p:cBhvr>
                                      <p:to>
                                        <p:strVal val="visible"/>
                                      </p:to>
                                    </p:set>
                                    <p:animEffect transition="in" filter="wheel(1)">
                                      <p:cBhvr>
                                        <p:cTn id="99" dur="20"/>
                                        <p:tgtEl>
                                          <p:spTgt spid="97"/>
                                        </p:tgtEl>
                                      </p:cBhvr>
                                    </p:animEffect>
                                  </p:childTnLst>
                                </p:cTn>
                              </p:par>
                            </p:childTnLst>
                          </p:cTn>
                        </p:par>
                        <p:par>
                          <p:cTn id="100" fill="hold">
                            <p:stCondLst>
                              <p:cond delay="12000"/>
                            </p:stCondLst>
                            <p:childTnLst>
                              <p:par>
                                <p:cTn id="101" presetID="21" presetClass="entr" presetSubtype="1" fill="hold" grpId="0" nodeType="afterEffect">
                                  <p:stCondLst>
                                    <p:cond delay="0"/>
                                  </p:stCondLst>
                                  <p:childTnLst>
                                    <p:set>
                                      <p:cBhvr>
                                        <p:cTn id="102" dur="1" fill="hold">
                                          <p:stCondLst>
                                            <p:cond delay="0"/>
                                          </p:stCondLst>
                                        </p:cTn>
                                        <p:tgtEl>
                                          <p:spTgt spid="98"/>
                                        </p:tgtEl>
                                        <p:attrNameLst>
                                          <p:attrName>style.visibility</p:attrName>
                                        </p:attrNameLst>
                                      </p:cBhvr>
                                      <p:to>
                                        <p:strVal val="visible"/>
                                      </p:to>
                                    </p:set>
                                    <p:animEffect transition="in" filter="wheel(1)">
                                      <p:cBhvr>
                                        <p:cTn id="103" dur="20"/>
                                        <p:tgtEl>
                                          <p:spTgt spid="98"/>
                                        </p:tgtEl>
                                      </p:cBhvr>
                                    </p:animEffect>
                                  </p:childTnLst>
                                </p:cTn>
                              </p:par>
                            </p:childTnLst>
                          </p:cTn>
                        </p:par>
                        <p:par>
                          <p:cTn id="104" fill="hold">
                            <p:stCondLst>
                              <p:cond delay="12500"/>
                            </p:stCondLst>
                            <p:childTnLst>
                              <p:par>
                                <p:cTn id="105" presetID="21" presetClass="entr" presetSubtype="1" fill="hold" grpId="0" nodeType="afterEffect">
                                  <p:stCondLst>
                                    <p:cond delay="0"/>
                                  </p:stCondLst>
                                  <p:childTnLst>
                                    <p:set>
                                      <p:cBhvr>
                                        <p:cTn id="106" dur="1" fill="hold">
                                          <p:stCondLst>
                                            <p:cond delay="0"/>
                                          </p:stCondLst>
                                        </p:cTn>
                                        <p:tgtEl>
                                          <p:spTgt spid="99"/>
                                        </p:tgtEl>
                                        <p:attrNameLst>
                                          <p:attrName>style.visibility</p:attrName>
                                        </p:attrNameLst>
                                      </p:cBhvr>
                                      <p:to>
                                        <p:strVal val="visible"/>
                                      </p:to>
                                    </p:set>
                                    <p:animEffect transition="in" filter="wheel(1)">
                                      <p:cBhvr>
                                        <p:cTn id="107" dur="20"/>
                                        <p:tgtEl>
                                          <p:spTgt spid="99"/>
                                        </p:tgtEl>
                                      </p:cBhvr>
                                    </p:animEffect>
                                  </p:childTnLst>
                                </p:cTn>
                              </p:par>
                            </p:childTnLst>
                          </p:cTn>
                        </p:par>
                        <p:par>
                          <p:cTn id="108" fill="hold">
                            <p:stCondLst>
                              <p:cond delay="13000"/>
                            </p:stCondLst>
                            <p:childTnLst>
                              <p:par>
                                <p:cTn id="109" presetID="21" presetClass="entr" presetSubtype="1" fill="hold" nodeType="afterEffect">
                                  <p:stCondLst>
                                    <p:cond delay="0"/>
                                  </p:stCondLst>
                                  <p:childTnLst>
                                    <p:set>
                                      <p:cBhvr>
                                        <p:cTn id="110" dur="1" fill="hold">
                                          <p:stCondLst>
                                            <p:cond delay="0"/>
                                          </p:stCondLst>
                                        </p:cTn>
                                        <p:tgtEl>
                                          <p:spTgt spid="100"/>
                                        </p:tgtEl>
                                        <p:attrNameLst>
                                          <p:attrName>style.visibility</p:attrName>
                                        </p:attrNameLst>
                                      </p:cBhvr>
                                      <p:to>
                                        <p:strVal val="visible"/>
                                      </p:to>
                                    </p:set>
                                    <p:animEffect transition="in" filter="wheel(1)">
                                      <p:cBhvr>
                                        <p:cTn id="111" dur="20"/>
                                        <p:tgtEl>
                                          <p:spTgt spid="100"/>
                                        </p:tgtEl>
                                      </p:cBhvr>
                                    </p:animEffect>
                                  </p:childTnLst>
                                </p:cTn>
                              </p:par>
                            </p:childTnLst>
                          </p:cTn>
                        </p:par>
                        <p:par>
                          <p:cTn id="112" fill="hold">
                            <p:stCondLst>
                              <p:cond delay="13500"/>
                            </p:stCondLst>
                            <p:childTnLst>
                              <p:par>
                                <p:cTn id="113" presetID="21" presetClass="entr" presetSubtype="1" fill="hold" nodeType="afterEffect">
                                  <p:stCondLst>
                                    <p:cond delay="0"/>
                                  </p:stCondLst>
                                  <p:childTnLst>
                                    <p:set>
                                      <p:cBhvr>
                                        <p:cTn id="114" dur="1" fill="hold">
                                          <p:stCondLst>
                                            <p:cond delay="0"/>
                                          </p:stCondLst>
                                        </p:cTn>
                                        <p:tgtEl>
                                          <p:spTgt spid="103"/>
                                        </p:tgtEl>
                                        <p:attrNameLst>
                                          <p:attrName>style.visibility</p:attrName>
                                        </p:attrNameLst>
                                      </p:cBhvr>
                                      <p:to>
                                        <p:strVal val="visible"/>
                                      </p:to>
                                    </p:set>
                                    <p:animEffect transition="in" filter="wheel(1)">
                                      <p:cBhvr>
                                        <p:cTn id="115" dur="20"/>
                                        <p:tgtEl>
                                          <p:spTgt spid="103"/>
                                        </p:tgtEl>
                                      </p:cBhvr>
                                    </p:animEffect>
                                  </p:childTnLst>
                                </p:cTn>
                              </p:par>
                            </p:childTnLst>
                          </p:cTn>
                        </p:par>
                        <p:par>
                          <p:cTn id="116" fill="hold">
                            <p:stCondLst>
                              <p:cond delay="14000"/>
                            </p:stCondLst>
                            <p:childTnLst>
                              <p:par>
                                <p:cTn id="117" presetID="21" presetClass="entr" presetSubtype="1" fill="hold" nodeType="afterEffect">
                                  <p:stCondLst>
                                    <p:cond delay="0"/>
                                  </p:stCondLst>
                                  <p:childTnLst>
                                    <p:set>
                                      <p:cBhvr>
                                        <p:cTn id="118" dur="1" fill="hold">
                                          <p:stCondLst>
                                            <p:cond delay="0"/>
                                          </p:stCondLst>
                                        </p:cTn>
                                        <p:tgtEl>
                                          <p:spTgt spid="106"/>
                                        </p:tgtEl>
                                        <p:attrNameLst>
                                          <p:attrName>style.visibility</p:attrName>
                                        </p:attrNameLst>
                                      </p:cBhvr>
                                      <p:to>
                                        <p:strVal val="visible"/>
                                      </p:to>
                                    </p:set>
                                    <p:animEffect transition="in" filter="wheel(1)">
                                      <p:cBhvr>
                                        <p:cTn id="119" dur="20"/>
                                        <p:tgtEl>
                                          <p:spTgt spid="106"/>
                                        </p:tgtEl>
                                      </p:cBhvr>
                                    </p:animEffect>
                                  </p:childTnLst>
                                </p:cTn>
                              </p:par>
                            </p:childTnLst>
                          </p:cTn>
                        </p:par>
                        <p:par>
                          <p:cTn id="120" fill="hold">
                            <p:stCondLst>
                              <p:cond delay="14500"/>
                            </p:stCondLst>
                            <p:childTnLst>
                              <p:par>
                                <p:cTn id="121" presetID="21" presetClass="entr" presetSubtype="1" fill="hold" nodeType="afterEffect">
                                  <p:stCondLst>
                                    <p:cond delay="0"/>
                                  </p:stCondLst>
                                  <p:childTnLst>
                                    <p:set>
                                      <p:cBhvr>
                                        <p:cTn id="122" dur="1" fill="hold">
                                          <p:stCondLst>
                                            <p:cond delay="0"/>
                                          </p:stCondLst>
                                        </p:cTn>
                                        <p:tgtEl>
                                          <p:spTgt spid="109"/>
                                        </p:tgtEl>
                                        <p:attrNameLst>
                                          <p:attrName>style.visibility</p:attrName>
                                        </p:attrNameLst>
                                      </p:cBhvr>
                                      <p:to>
                                        <p:strVal val="visible"/>
                                      </p:to>
                                    </p:set>
                                    <p:animEffect transition="in" filter="wheel(1)">
                                      <p:cBhvr>
                                        <p:cTn id="123" dur="20"/>
                                        <p:tgtEl>
                                          <p:spTgt spid="109"/>
                                        </p:tgtEl>
                                      </p:cBhvr>
                                    </p:animEffect>
                                  </p:childTnLst>
                                </p:cTn>
                              </p:par>
                            </p:childTnLst>
                          </p:cTn>
                        </p:par>
                        <p:par>
                          <p:cTn id="124" fill="hold">
                            <p:stCondLst>
                              <p:cond delay="15000"/>
                            </p:stCondLst>
                            <p:childTnLst>
                              <p:par>
                                <p:cTn id="125" presetID="21" presetClass="entr" presetSubtype="1" fill="hold" nodeType="afterEffect">
                                  <p:stCondLst>
                                    <p:cond delay="0"/>
                                  </p:stCondLst>
                                  <p:childTnLst>
                                    <p:set>
                                      <p:cBhvr>
                                        <p:cTn id="126" dur="1" fill="hold">
                                          <p:stCondLst>
                                            <p:cond delay="0"/>
                                          </p:stCondLst>
                                        </p:cTn>
                                        <p:tgtEl>
                                          <p:spTgt spid="112"/>
                                        </p:tgtEl>
                                        <p:attrNameLst>
                                          <p:attrName>style.visibility</p:attrName>
                                        </p:attrNameLst>
                                      </p:cBhvr>
                                      <p:to>
                                        <p:strVal val="visible"/>
                                      </p:to>
                                    </p:set>
                                    <p:animEffect transition="in" filter="wheel(1)">
                                      <p:cBhvr>
                                        <p:cTn id="127" dur="20"/>
                                        <p:tgtEl>
                                          <p:spTgt spid="112"/>
                                        </p:tgtEl>
                                      </p:cBhvr>
                                    </p:animEffect>
                                  </p:childTnLst>
                                </p:cTn>
                              </p:par>
                            </p:childTnLst>
                          </p:cTn>
                        </p:par>
                        <p:par>
                          <p:cTn id="128" fill="hold">
                            <p:stCondLst>
                              <p:cond delay="15500"/>
                            </p:stCondLst>
                            <p:childTnLst>
                              <p:par>
                                <p:cTn id="129" presetID="21" presetClass="entr" presetSubtype="1" fill="hold" nodeType="afterEffect">
                                  <p:stCondLst>
                                    <p:cond delay="0"/>
                                  </p:stCondLst>
                                  <p:childTnLst>
                                    <p:set>
                                      <p:cBhvr>
                                        <p:cTn id="130" dur="1" fill="hold">
                                          <p:stCondLst>
                                            <p:cond delay="0"/>
                                          </p:stCondLst>
                                        </p:cTn>
                                        <p:tgtEl>
                                          <p:spTgt spid="115"/>
                                        </p:tgtEl>
                                        <p:attrNameLst>
                                          <p:attrName>style.visibility</p:attrName>
                                        </p:attrNameLst>
                                      </p:cBhvr>
                                      <p:to>
                                        <p:strVal val="visible"/>
                                      </p:to>
                                    </p:set>
                                    <p:animEffect transition="in" filter="wheel(1)">
                                      <p:cBhvr>
                                        <p:cTn id="131" dur="20"/>
                                        <p:tgtEl>
                                          <p:spTgt spid="115"/>
                                        </p:tgtEl>
                                      </p:cBhvr>
                                    </p:animEffect>
                                  </p:childTnLst>
                                </p:cTn>
                              </p:par>
                            </p:childTnLst>
                          </p:cTn>
                        </p:par>
                        <p:par>
                          <p:cTn id="132" fill="hold">
                            <p:stCondLst>
                              <p:cond delay="16000"/>
                            </p:stCondLst>
                            <p:childTnLst>
                              <p:par>
                                <p:cTn id="133" presetID="21" presetClass="entr" presetSubtype="1" fill="hold" nodeType="afterEffect">
                                  <p:stCondLst>
                                    <p:cond delay="0"/>
                                  </p:stCondLst>
                                  <p:childTnLst>
                                    <p:set>
                                      <p:cBhvr>
                                        <p:cTn id="134" dur="1" fill="hold">
                                          <p:stCondLst>
                                            <p:cond delay="0"/>
                                          </p:stCondLst>
                                        </p:cTn>
                                        <p:tgtEl>
                                          <p:spTgt spid="118"/>
                                        </p:tgtEl>
                                        <p:attrNameLst>
                                          <p:attrName>style.visibility</p:attrName>
                                        </p:attrNameLst>
                                      </p:cBhvr>
                                      <p:to>
                                        <p:strVal val="visible"/>
                                      </p:to>
                                    </p:set>
                                    <p:animEffect transition="in" filter="wheel(1)">
                                      <p:cBhvr>
                                        <p:cTn id="135" dur="20"/>
                                        <p:tgtEl>
                                          <p:spTgt spid="118"/>
                                        </p:tgtEl>
                                      </p:cBhvr>
                                    </p:animEffect>
                                  </p:childTnLst>
                                </p:cTn>
                              </p:par>
                            </p:childTnLst>
                          </p:cTn>
                        </p:par>
                        <p:par>
                          <p:cTn id="136" fill="hold">
                            <p:stCondLst>
                              <p:cond delay="16500"/>
                            </p:stCondLst>
                            <p:childTnLst>
                              <p:par>
                                <p:cTn id="137" presetID="21" presetClass="entr" presetSubtype="1" fill="hold" grpId="0" nodeType="afterEffect">
                                  <p:stCondLst>
                                    <p:cond delay="0"/>
                                  </p:stCondLst>
                                  <p:childTnLst>
                                    <p:set>
                                      <p:cBhvr>
                                        <p:cTn id="138" dur="1" fill="hold">
                                          <p:stCondLst>
                                            <p:cond delay="0"/>
                                          </p:stCondLst>
                                        </p:cTn>
                                        <p:tgtEl>
                                          <p:spTgt spid="121"/>
                                        </p:tgtEl>
                                        <p:attrNameLst>
                                          <p:attrName>style.visibility</p:attrName>
                                        </p:attrNameLst>
                                      </p:cBhvr>
                                      <p:to>
                                        <p:strVal val="visible"/>
                                      </p:to>
                                    </p:set>
                                    <p:animEffect transition="in" filter="wheel(1)">
                                      <p:cBhvr>
                                        <p:cTn id="139" dur="20"/>
                                        <p:tgtEl>
                                          <p:spTgt spid="121"/>
                                        </p:tgtEl>
                                      </p:cBhvr>
                                    </p:animEffect>
                                  </p:childTnLst>
                                </p:cTn>
                              </p:par>
                            </p:childTnLst>
                          </p:cTn>
                        </p:par>
                        <p:par>
                          <p:cTn id="140" fill="hold">
                            <p:stCondLst>
                              <p:cond delay="17000"/>
                            </p:stCondLst>
                            <p:childTnLst>
                              <p:par>
                                <p:cTn id="141" presetID="21" presetClass="entr" presetSubtype="1" fill="hold" grpId="0" nodeType="afterEffect">
                                  <p:stCondLst>
                                    <p:cond delay="0"/>
                                  </p:stCondLst>
                                  <p:childTnLst>
                                    <p:set>
                                      <p:cBhvr>
                                        <p:cTn id="142" dur="1" fill="hold">
                                          <p:stCondLst>
                                            <p:cond delay="0"/>
                                          </p:stCondLst>
                                        </p:cTn>
                                        <p:tgtEl>
                                          <p:spTgt spid="122"/>
                                        </p:tgtEl>
                                        <p:attrNameLst>
                                          <p:attrName>style.visibility</p:attrName>
                                        </p:attrNameLst>
                                      </p:cBhvr>
                                      <p:to>
                                        <p:strVal val="visible"/>
                                      </p:to>
                                    </p:set>
                                    <p:animEffect transition="in" filter="wheel(1)">
                                      <p:cBhvr>
                                        <p:cTn id="143" dur="20"/>
                                        <p:tgtEl>
                                          <p:spTgt spid="122"/>
                                        </p:tgtEl>
                                      </p:cBhvr>
                                    </p:animEffect>
                                  </p:childTnLst>
                                </p:cTn>
                              </p:par>
                            </p:childTnLst>
                          </p:cTn>
                        </p:par>
                        <p:par>
                          <p:cTn id="144" fill="hold">
                            <p:stCondLst>
                              <p:cond delay="17500"/>
                            </p:stCondLst>
                            <p:childTnLst>
                              <p:par>
                                <p:cTn id="145" presetID="21" presetClass="entr" presetSubtype="1" fill="hold" nodeType="afterEffect">
                                  <p:stCondLst>
                                    <p:cond delay="0"/>
                                  </p:stCondLst>
                                  <p:childTnLst>
                                    <p:set>
                                      <p:cBhvr>
                                        <p:cTn id="146" dur="1" fill="hold">
                                          <p:stCondLst>
                                            <p:cond delay="0"/>
                                          </p:stCondLst>
                                        </p:cTn>
                                        <p:tgtEl>
                                          <p:spTgt spid="123"/>
                                        </p:tgtEl>
                                        <p:attrNameLst>
                                          <p:attrName>style.visibility</p:attrName>
                                        </p:attrNameLst>
                                      </p:cBhvr>
                                      <p:to>
                                        <p:strVal val="visible"/>
                                      </p:to>
                                    </p:set>
                                    <p:animEffect transition="in" filter="wheel(1)">
                                      <p:cBhvr>
                                        <p:cTn id="147" dur="20"/>
                                        <p:tgtEl>
                                          <p:spTgt spid="123"/>
                                        </p:tgtEl>
                                      </p:cBhvr>
                                    </p:animEffect>
                                  </p:childTnLst>
                                </p:cTn>
                              </p:par>
                            </p:childTnLst>
                          </p:cTn>
                        </p:par>
                        <p:par>
                          <p:cTn id="148" fill="hold">
                            <p:stCondLst>
                              <p:cond delay="18000"/>
                            </p:stCondLst>
                            <p:childTnLst>
                              <p:par>
                                <p:cTn id="149" presetID="21" presetClass="entr" presetSubtype="1" fill="hold" nodeType="afterEffect">
                                  <p:stCondLst>
                                    <p:cond delay="0"/>
                                  </p:stCondLst>
                                  <p:childTnLst>
                                    <p:set>
                                      <p:cBhvr>
                                        <p:cTn id="150" dur="1" fill="hold">
                                          <p:stCondLst>
                                            <p:cond delay="0"/>
                                          </p:stCondLst>
                                        </p:cTn>
                                        <p:tgtEl>
                                          <p:spTgt spid="127"/>
                                        </p:tgtEl>
                                        <p:attrNameLst>
                                          <p:attrName>style.visibility</p:attrName>
                                        </p:attrNameLst>
                                      </p:cBhvr>
                                      <p:to>
                                        <p:strVal val="visible"/>
                                      </p:to>
                                    </p:set>
                                    <p:animEffect transition="in" filter="wheel(1)">
                                      <p:cBhvr>
                                        <p:cTn id="151" dur="20"/>
                                        <p:tgtEl>
                                          <p:spTgt spid="127"/>
                                        </p:tgtEl>
                                      </p:cBhvr>
                                    </p:animEffect>
                                  </p:childTnLst>
                                </p:cTn>
                              </p:par>
                            </p:childTnLst>
                          </p:cTn>
                        </p:par>
                        <p:par>
                          <p:cTn id="152" fill="hold">
                            <p:stCondLst>
                              <p:cond delay="18500"/>
                            </p:stCondLst>
                            <p:childTnLst>
                              <p:par>
                                <p:cTn id="153" presetID="21" presetClass="entr" presetSubtype="1" fill="hold" nodeType="afterEffect">
                                  <p:stCondLst>
                                    <p:cond delay="0"/>
                                  </p:stCondLst>
                                  <p:childTnLst>
                                    <p:set>
                                      <p:cBhvr>
                                        <p:cTn id="154" dur="1" fill="hold">
                                          <p:stCondLst>
                                            <p:cond delay="0"/>
                                          </p:stCondLst>
                                        </p:cTn>
                                        <p:tgtEl>
                                          <p:spTgt spid="131"/>
                                        </p:tgtEl>
                                        <p:attrNameLst>
                                          <p:attrName>style.visibility</p:attrName>
                                        </p:attrNameLst>
                                      </p:cBhvr>
                                      <p:to>
                                        <p:strVal val="visible"/>
                                      </p:to>
                                    </p:set>
                                    <p:animEffect transition="in" filter="wheel(1)">
                                      <p:cBhvr>
                                        <p:cTn id="155" dur="20"/>
                                        <p:tgtEl>
                                          <p:spTgt spid="131"/>
                                        </p:tgtEl>
                                      </p:cBhvr>
                                    </p:animEffect>
                                  </p:childTnLst>
                                </p:cTn>
                              </p:par>
                            </p:childTnLst>
                          </p:cTn>
                        </p:par>
                        <p:par>
                          <p:cTn id="156" fill="hold">
                            <p:stCondLst>
                              <p:cond delay="19000"/>
                            </p:stCondLst>
                            <p:childTnLst>
                              <p:par>
                                <p:cTn id="157" presetID="21" presetClass="entr" presetSubtype="1" fill="hold" grpId="0" nodeType="afterEffect">
                                  <p:stCondLst>
                                    <p:cond delay="0"/>
                                  </p:stCondLst>
                                  <p:childTnLst>
                                    <p:set>
                                      <p:cBhvr>
                                        <p:cTn id="158" dur="1" fill="hold">
                                          <p:stCondLst>
                                            <p:cond delay="0"/>
                                          </p:stCondLst>
                                        </p:cTn>
                                        <p:tgtEl>
                                          <p:spTgt spid="135"/>
                                        </p:tgtEl>
                                        <p:attrNameLst>
                                          <p:attrName>style.visibility</p:attrName>
                                        </p:attrNameLst>
                                      </p:cBhvr>
                                      <p:to>
                                        <p:strVal val="visible"/>
                                      </p:to>
                                    </p:set>
                                    <p:animEffect transition="in" filter="wheel(1)">
                                      <p:cBhvr>
                                        <p:cTn id="159" dur="20"/>
                                        <p:tgtEl>
                                          <p:spTgt spid="135"/>
                                        </p:tgtEl>
                                      </p:cBhvr>
                                    </p:animEffect>
                                  </p:childTnLst>
                                </p:cTn>
                              </p:par>
                            </p:childTnLst>
                          </p:cTn>
                        </p:par>
                        <p:par>
                          <p:cTn id="160" fill="hold">
                            <p:stCondLst>
                              <p:cond delay="19500"/>
                            </p:stCondLst>
                            <p:childTnLst>
                              <p:par>
                                <p:cTn id="161" presetID="21" presetClass="entr" presetSubtype="1" fill="hold" nodeType="afterEffect">
                                  <p:stCondLst>
                                    <p:cond delay="0"/>
                                  </p:stCondLst>
                                  <p:childTnLst>
                                    <p:set>
                                      <p:cBhvr>
                                        <p:cTn id="162" dur="1" fill="hold">
                                          <p:stCondLst>
                                            <p:cond delay="0"/>
                                          </p:stCondLst>
                                        </p:cTn>
                                        <p:tgtEl>
                                          <p:spTgt spid="136"/>
                                        </p:tgtEl>
                                        <p:attrNameLst>
                                          <p:attrName>style.visibility</p:attrName>
                                        </p:attrNameLst>
                                      </p:cBhvr>
                                      <p:to>
                                        <p:strVal val="visible"/>
                                      </p:to>
                                    </p:set>
                                    <p:animEffect transition="in" filter="wheel(1)">
                                      <p:cBhvr>
                                        <p:cTn id="163" dur="20"/>
                                        <p:tgtEl>
                                          <p:spTgt spid="136"/>
                                        </p:tgtEl>
                                      </p:cBhvr>
                                    </p:animEffect>
                                  </p:childTnLst>
                                </p:cTn>
                              </p:par>
                            </p:childTnLst>
                          </p:cTn>
                        </p:par>
                        <p:par>
                          <p:cTn id="164" fill="hold">
                            <p:stCondLst>
                              <p:cond delay="20000"/>
                            </p:stCondLst>
                            <p:childTnLst>
                              <p:par>
                                <p:cTn id="165" presetID="21" presetClass="entr" presetSubtype="1" fill="hold" nodeType="afterEffect">
                                  <p:stCondLst>
                                    <p:cond delay="0"/>
                                  </p:stCondLst>
                                  <p:childTnLst>
                                    <p:set>
                                      <p:cBhvr>
                                        <p:cTn id="166" dur="1" fill="hold">
                                          <p:stCondLst>
                                            <p:cond delay="0"/>
                                          </p:stCondLst>
                                        </p:cTn>
                                        <p:tgtEl>
                                          <p:spTgt spid="143"/>
                                        </p:tgtEl>
                                        <p:attrNameLst>
                                          <p:attrName>style.visibility</p:attrName>
                                        </p:attrNameLst>
                                      </p:cBhvr>
                                      <p:to>
                                        <p:strVal val="visible"/>
                                      </p:to>
                                    </p:set>
                                    <p:animEffect transition="in" filter="wheel(1)">
                                      <p:cBhvr>
                                        <p:cTn id="167" dur="20"/>
                                        <p:tgtEl>
                                          <p:spTgt spid="143"/>
                                        </p:tgtEl>
                                      </p:cBhvr>
                                    </p:animEffect>
                                  </p:childTnLst>
                                </p:cTn>
                              </p:par>
                            </p:childTnLst>
                          </p:cTn>
                        </p:par>
                        <p:par>
                          <p:cTn id="168" fill="hold">
                            <p:stCondLst>
                              <p:cond delay="20500"/>
                            </p:stCondLst>
                            <p:childTnLst>
                              <p:par>
                                <p:cTn id="169" presetID="21" presetClass="entr" presetSubtype="1" fill="hold" grpId="0" nodeType="afterEffect">
                                  <p:stCondLst>
                                    <p:cond delay="0"/>
                                  </p:stCondLst>
                                  <p:childTnLst>
                                    <p:set>
                                      <p:cBhvr>
                                        <p:cTn id="170" dur="1" fill="hold">
                                          <p:stCondLst>
                                            <p:cond delay="0"/>
                                          </p:stCondLst>
                                        </p:cTn>
                                        <p:tgtEl>
                                          <p:spTgt spid="146"/>
                                        </p:tgtEl>
                                        <p:attrNameLst>
                                          <p:attrName>style.visibility</p:attrName>
                                        </p:attrNameLst>
                                      </p:cBhvr>
                                      <p:to>
                                        <p:strVal val="visible"/>
                                      </p:to>
                                    </p:set>
                                    <p:animEffect transition="in" filter="wheel(1)">
                                      <p:cBhvr>
                                        <p:cTn id="171" dur="20"/>
                                        <p:tgtEl>
                                          <p:spTgt spid="146"/>
                                        </p:tgtEl>
                                      </p:cBhvr>
                                    </p:animEffect>
                                  </p:childTnLst>
                                </p:cTn>
                              </p:par>
                            </p:childTnLst>
                          </p:cTn>
                        </p:par>
                        <p:par>
                          <p:cTn id="172" fill="hold">
                            <p:stCondLst>
                              <p:cond delay="21000"/>
                            </p:stCondLst>
                            <p:childTnLst>
                              <p:par>
                                <p:cTn id="173" presetID="21" presetClass="entr" presetSubtype="1" fill="hold" nodeType="afterEffect">
                                  <p:stCondLst>
                                    <p:cond delay="0"/>
                                  </p:stCondLst>
                                  <p:childTnLst>
                                    <p:set>
                                      <p:cBhvr>
                                        <p:cTn id="174" dur="1" fill="hold">
                                          <p:stCondLst>
                                            <p:cond delay="0"/>
                                          </p:stCondLst>
                                        </p:cTn>
                                        <p:tgtEl>
                                          <p:spTgt spid="147"/>
                                        </p:tgtEl>
                                        <p:attrNameLst>
                                          <p:attrName>style.visibility</p:attrName>
                                        </p:attrNameLst>
                                      </p:cBhvr>
                                      <p:to>
                                        <p:strVal val="visible"/>
                                      </p:to>
                                    </p:set>
                                    <p:animEffect transition="in" filter="wheel(1)">
                                      <p:cBhvr>
                                        <p:cTn id="175" dur="20"/>
                                        <p:tgtEl>
                                          <p:spTgt spid="147"/>
                                        </p:tgtEl>
                                      </p:cBhvr>
                                    </p:animEffect>
                                  </p:childTnLst>
                                </p:cTn>
                              </p:par>
                            </p:childTnLst>
                          </p:cTn>
                        </p:par>
                        <p:par>
                          <p:cTn id="176" fill="hold">
                            <p:stCondLst>
                              <p:cond delay="21500"/>
                            </p:stCondLst>
                            <p:childTnLst>
                              <p:par>
                                <p:cTn id="177" presetID="21" presetClass="entr" presetSubtype="1" fill="hold" nodeType="afterEffect">
                                  <p:stCondLst>
                                    <p:cond delay="0"/>
                                  </p:stCondLst>
                                  <p:childTnLst>
                                    <p:set>
                                      <p:cBhvr>
                                        <p:cTn id="178" dur="1" fill="hold">
                                          <p:stCondLst>
                                            <p:cond delay="0"/>
                                          </p:stCondLst>
                                        </p:cTn>
                                        <p:tgtEl>
                                          <p:spTgt spid="150"/>
                                        </p:tgtEl>
                                        <p:attrNameLst>
                                          <p:attrName>style.visibility</p:attrName>
                                        </p:attrNameLst>
                                      </p:cBhvr>
                                      <p:to>
                                        <p:strVal val="visible"/>
                                      </p:to>
                                    </p:set>
                                    <p:animEffect transition="in" filter="wheel(1)">
                                      <p:cBhvr>
                                        <p:cTn id="179" dur="20"/>
                                        <p:tgtEl>
                                          <p:spTgt spid="150"/>
                                        </p:tgtEl>
                                      </p:cBhvr>
                                    </p:animEffect>
                                  </p:childTnLst>
                                </p:cTn>
                              </p:par>
                            </p:childTnLst>
                          </p:cTn>
                        </p:par>
                        <p:par>
                          <p:cTn id="180" fill="hold">
                            <p:stCondLst>
                              <p:cond delay="22000"/>
                            </p:stCondLst>
                            <p:childTnLst>
                              <p:par>
                                <p:cTn id="181" presetID="21" presetClass="entr" presetSubtype="1" fill="hold" nodeType="afterEffect">
                                  <p:stCondLst>
                                    <p:cond delay="0"/>
                                  </p:stCondLst>
                                  <p:childTnLst>
                                    <p:set>
                                      <p:cBhvr>
                                        <p:cTn id="182" dur="1" fill="hold">
                                          <p:stCondLst>
                                            <p:cond delay="0"/>
                                          </p:stCondLst>
                                        </p:cTn>
                                        <p:tgtEl>
                                          <p:spTgt spid="153"/>
                                        </p:tgtEl>
                                        <p:attrNameLst>
                                          <p:attrName>style.visibility</p:attrName>
                                        </p:attrNameLst>
                                      </p:cBhvr>
                                      <p:to>
                                        <p:strVal val="visible"/>
                                      </p:to>
                                    </p:set>
                                    <p:animEffect transition="in" filter="wheel(1)">
                                      <p:cBhvr>
                                        <p:cTn id="183" dur="20"/>
                                        <p:tgtEl>
                                          <p:spTgt spid="153"/>
                                        </p:tgtEl>
                                      </p:cBhvr>
                                    </p:animEffect>
                                  </p:childTnLst>
                                </p:cTn>
                              </p:par>
                            </p:childTnLst>
                          </p:cTn>
                        </p:par>
                        <p:par>
                          <p:cTn id="184" fill="hold">
                            <p:stCondLst>
                              <p:cond delay="22500"/>
                            </p:stCondLst>
                            <p:childTnLst>
                              <p:par>
                                <p:cTn id="185" presetID="21" presetClass="entr" presetSubtype="1" fill="hold" nodeType="afterEffect">
                                  <p:stCondLst>
                                    <p:cond delay="0"/>
                                  </p:stCondLst>
                                  <p:childTnLst>
                                    <p:set>
                                      <p:cBhvr>
                                        <p:cTn id="186" dur="1" fill="hold">
                                          <p:stCondLst>
                                            <p:cond delay="0"/>
                                          </p:stCondLst>
                                        </p:cTn>
                                        <p:tgtEl>
                                          <p:spTgt spid="160"/>
                                        </p:tgtEl>
                                        <p:attrNameLst>
                                          <p:attrName>style.visibility</p:attrName>
                                        </p:attrNameLst>
                                      </p:cBhvr>
                                      <p:to>
                                        <p:strVal val="visible"/>
                                      </p:to>
                                    </p:set>
                                    <p:animEffect transition="in" filter="wheel(1)">
                                      <p:cBhvr>
                                        <p:cTn id="187" dur="20"/>
                                        <p:tgtEl>
                                          <p:spTgt spid="160"/>
                                        </p:tgtEl>
                                      </p:cBhvr>
                                    </p:animEffect>
                                  </p:childTnLst>
                                </p:cTn>
                              </p:par>
                            </p:childTnLst>
                          </p:cTn>
                        </p:par>
                        <p:par>
                          <p:cTn id="188" fill="hold">
                            <p:stCondLst>
                              <p:cond delay="23000"/>
                            </p:stCondLst>
                            <p:childTnLst>
                              <p:par>
                                <p:cTn id="189" presetID="21" presetClass="entr" presetSubtype="1" fill="hold" nodeType="afterEffect">
                                  <p:stCondLst>
                                    <p:cond delay="0"/>
                                  </p:stCondLst>
                                  <p:childTnLst>
                                    <p:set>
                                      <p:cBhvr>
                                        <p:cTn id="190" dur="1" fill="hold">
                                          <p:stCondLst>
                                            <p:cond delay="0"/>
                                          </p:stCondLst>
                                        </p:cTn>
                                        <p:tgtEl>
                                          <p:spTgt spid="175"/>
                                        </p:tgtEl>
                                        <p:attrNameLst>
                                          <p:attrName>style.visibility</p:attrName>
                                        </p:attrNameLst>
                                      </p:cBhvr>
                                      <p:to>
                                        <p:strVal val="visible"/>
                                      </p:to>
                                    </p:set>
                                    <p:animEffect transition="in" filter="wheel(1)">
                                      <p:cBhvr>
                                        <p:cTn id="191" dur="20"/>
                                        <p:tgtEl>
                                          <p:spTgt spid="175"/>
                                        </p:tgtEl>
                                      </p:cBhvr>
                                    </p:animEffect>
                                  </p:childTnLst>
                                </p:cTn>
                              </p:par>
                            </p:childTnLst>
                          </p:cTn>
                        </p:par>
                        <p:par>
                          <p:cTn id="192" fill="hold">
                            <p:stCondLst>
                              <p:cond delay="23500"/>
                            </p:stCondLst>
                            <p:childTnLst>
                              <p:par>
                                <p:cTn id="193" presetID="21" presetClass="entr" presetSubtype="1" fill="hold" nodeType="afterEffect">
                                  <p:stCondLst>
                                    <p:cond delay="0"/>
                                  </p:stCondLst>
                                  <p:childTnLst>
                                    <p:set>
                                      <p:cBhvr>
                                        <p:cTn id="194" dur="1" fill="hold">
                                          <p:stCondLst>
                                            <p:cond delay="0"/>
                                          </p:stCondLst>
                                        </p:cTn>
                                        <p:tgtEl>
                                          <p:spTgt spid="178"/>
                                        </p:tgtEl>
                                        <p:attrNameLst>
                                          <p:attrName>style.visibility</p:attrName>
                                        </p:attrNameLst>
                                      </p:cBhvr>
                                      <p:to>
                                        <p:strVal val="visible"/>
                                      </p:to>
                                    </p:set>
                                    <p:animEffect transition="in" filter="wheel(1)">
                                      <p:cBhvr>
                                        <p:cTn id="195" dur="20"/>
                                        <p:tgtEl>
                                          <p:spTgt spid="178"/>
                                        </p:tgtEl>
                                      </p:cBhvr>
                                    </p:animEffect>
                                  </p:childTnLst>
                                </p:cTn>
                              </p:par>
                            </p:childTnLst>
                          </p:cTn>
                        </p:par>
                        <p:par>
                          <p:cTn id="196" fill="hold">
                            <p:stCondLst>
                              <p:cond delay="24000"/>
                            </p:stCondLst>
                            <p:childTnLst>
                              <p:par>
                                <p:cTn id="197" presetID="21" presetClass="entr" presetSubtype="1" fill="hold" grpId="0" nodeType="afterEffect">
                                  <p:stCondLst>
                                    <p:cond delay="0"/>
                                  </p:stCondLst>
                                  <p:childTnLst>
                                    <p:set>
                                      <p:cBhvr>
                                        <p:cTn id="198" dur="1" fill="hold">
                                          <p:stCondLst>
                                            <p:cond delay="0"/>
                                          </p:stCondLst>
                                        </p:cTn>
                                        <p:tgtEl>
                                          <p:spTgt spid="181"/>
                                        </p:tgtEl>
                                        <p:attrNameLst>
                                          <p:attrName>style.visibility</p:attrName>
                                        </p:attrNameLst>
                                      </p:cBhvr>
                                      <p:to>
                                        <p:strVal val="visible"/>
                                      </p:to>
                                    </p:set>
                                    <p:animEffect transition="in" filter="wheel(1)">
                                      <p:cBhvr>
                                        <p:cTn id="199" dur="20"/>
                                        <p:tgtEl>
                                          <p:spTgt spid="181"/>
                                        </p:tgtEl>
                                      </p:cBhvr>
                                    </p:animEffect>
                                  </p:childTnLst>
                                </p:cTn>
                              </p:par>
                            </p:childTnLst>
                          </p:cTn>
                        </p:par>
                        <p:par>
                          <p:cTn id="200" fill="hold">
                            <p:stCondLst>
                              <p:cond delay="24500"/>
                            </p:stCondLst>
                            <p:childTnLst>
                              <p:par>
                                <p:cTn id="201" presetID="21" presetClass="entr" presetSubtype="1" fill="hold" nodeType="afterEffect">
                                  <p:stCondLst>
                                    <p:cond delay="0"/>
                                  </p:stCondLst>
                                  <p:childTnLst>
                                    <p:set>
                                      <p:cBhvr>
                                        <p:cTn id="202" dur="1" fill="hold">
                                          <p:stCondLst>
                                            <p:cond delay="0"/>
                                          </p:stCondLst>
                                        </p:cTn>
                                        <p:tgtEl>
                                          <p:spTgt spid="182"/>
                                        </p:tgtEl>
                                        <p:attrNameLst>
                                          <p:attrName>style.visibility</p:attrName>
                                        </p:attrNameLst>
                                      </p:cBhvr>
                                      <p:to>
                                        <p:strVal val="visible"/>
                                      </p:to>
                                    </p:set>
                                    <p:animEffect transition="in" filter="wheel(1)">
                                      <p:cBhvr>
                                        <p:cTn id="203" dur="20"/>
                                        <p:tgtEl>
                                          <p:spTgt spid="182"/>
                                        </p:tgtEl>
                                      </p:cBhvr>
                                    </p:animEffect>
                                  </p:childTnLst>
                                </p:cTn>
                              </p:par>
                            </p:childTnLst>
                          </p:cTn>
                        </p:par>
                        <p:par>
                          <p:cTn id="204" fill="hold">
                            <p:stCondLst>
                              <p:cond delay="25000"/>
                            </p:stCondLst>
                            <p:childTnLst>
                              <p:par>
                                <p:cTn id="205" presetID="21" presetClass="entr" presetSubtype="1" fill="hold" nodeType="afterEffect">
                                  <p:stCondLst>
                                    <p:cond delay="0"/>
                                  </p:stCondLst>
                                  <p:childTnLst>
                                    <p:set>
                                      <p:cBhvr>
                                        <p:cTn id="206" dur="1" fill="hold">
                                          <p:stCondLst>
                                            <p:cond delay="0"/>
                                          </p:stCondLst>
                                        </p:cTn>
                                        <p:tgtEl>
                                          <p:spTgt spid="185"/>
                                        </p:tgtEl>
                                        <p:attrNameLst>
                                          <p:attrName>style.visibility</p:attrName>
                                        </p:attrNameLst>
                                      </p:cBhvr>
                                      <p:to>
                                        <p:strVal val="visible"/>
                                      </p:to>
                                    </p:set>
                                    <p:animEffect transition="in" filter="wheel(1)">
                                      <p:cBhvr>
                                        <p:cTn id="207" dur="20"/>
                                        <p:tgtEl>
                                          <p:spTgt spid="185"/>
                                        </p:tgtEl>
                                      </p:cBhvr>
                                    </p:animEffect>
                                  </p:childTnLst>
                                </p:cTn>
                              </p:par>
                            </p:childTnLst>
                          </p:cTn>
                        </p:par>
                        <p:par>
                          <p:cTn id="208" fill="hold">
                            <p:stCondLst>
                              <p:cond delay="25500"/>
                            </p:stCondLst>
                            <p:childTnLst>
                              <p:par>
                                <p:cTn id="209" presetID="21" presetClass="entr" presetSubtype="1" fill="hold" nodeType="afterEffect">
                                  <p:stCondLst>
                                    <p:cond delay="0"/>
                                  </p:stCondLst>
                                  <p:childTnLst>
                                    <p:set>
                                      <p:cBhvr>
                                        <p:cTn id="210" dur="1" fill="hold">
                                          <p:stCondLst>
                                            <p:cond delay="0"/>
                                          </p:stCondLst>
                                        </p:cTn>
                                        <p:tgtEl>
                                          <p:spTgt spid="192"/>
                                        </p:tgtEl>
                                        <p:attrNameLst>
                                          <p:attrName>style.visibility</p:attrName>
                                        </p:attrNameLst>
                                      </p:cBhvr>
                                      <p:to>
                                        <p:strVal val="visible"/>
                                      </p:to>
                                    </p:set>
                                    <p:animEffect transition="in" filter="wheel(1)">
                                      <p:cBhvr>
                                        <p:cTn id="211" dur="20"/>
                                        <p:tgtEl>
                                          <p:spTgt spid="192"/>
                                        </p:tgtEl>
                                      </p:cBhvr>
                                    </p:animEffect>
                                  </p:childTnLst>
                                </p:cTn>
                              </p:par>
                            </p:childTnLst>
                          </p:cTn>
                        </p:par>
                        <p:par>
                          <p:cTn id="212" fill="hold">
                            <p:stCondLst>
                              <p:cond delay="26000"/>
                            </p:stCondLst>
                            <p:childTnLst>
                              <p:par>
                                <p:cTn id="213" presetID="21" presetClass="entr" presetSubtype="1" fill="hold" nodeType="afterEffect">
                                  <p:stCondLst>
                                    <p:cond delay="0"/>
                                  </p:stCondLst>
                                  <p:childTnLst>
                                    <p:set>
                                      <p:cBhvr>
                                        <p:cTn id="214" dur="1" fill="hold">
                                          <p:stCondLst>
                                            <p:cond delay="0"/>
                                          </p:stCondLst>
                                        </p:cTn>
                                        <p:tgtEl>
                                          <p:spTgt spid="195"/>
                                        </p:tgtEl>
                                        <p:attrNameLst>
                                          <p:attrName>style.visibility</p:attrName>
                                        </p:attrNameLst>
                                      </p:cBhvr>
                                      <p:to>
                                        <p:strVal val="visible"/>
                                      </p:to>
                                    </p:set>
                                    <p:animEffect transition="in" filter="wheel(1)">
                                      <p:cBhvr>
                                        <p:cTn id="215" dur="20"/>
                                        <p:tgtEl>
                                          <p:spTgt spid="195"/>
                                        </p:tgtEl>
                                      </p:cBhvr>
                                    </p:animEffect>
                                  </p:childTnLst>
                                </p:cTn>
                              </p:par>
                            </p:childTnLst>
                          </p:cTn>
                        </p:par>
                        <p:par>
                          <p:cTn id="216" fill="hold">
                            <p:stCondLst>
                              <p:cond delay="26500"/>
                            </p:stCondLst>
                            <p:childTnLst>
                              <p:par>
                                <p:cTn id="217" presetID="21" presetClass="entr" presetSubtype="1" fill="hold" grpId="0" nodeType="afterEffect">
                                  <p:stCondLst>
                                    <p:cond delay="0"/>
                                  </p:stCondLst>
                                  <p:childTnLst>
                                    <p:set>
                                      <p:cBhvr>
                                        <p:cTn id="218" dur="1" fill="hold">
                                          <p:stCondLst>
                                            <p:cond delay="0"/>
                                          </p:stCondLst>
                                        </p:cTn>
                                        <p:tgtEl>
                                          <p:spTgt spid="202"/>
                                        </p:tgtEl>
                                        <p:attrNameLst>
                                          <p:attrName>style.visibility</p:attrName>
                                        </p:attrNameLst>
                                      </p:cBhvr>
                                      <p:to>
                                        <p:strVal val="visible"/>
                                      </p:to>
                                    </p:set>
                                    <p:animEffect transition="in" filter="wheel(1)">
                                      <p:cBhvr>
                                        <p:cTn id="219" dur="20"/>
                                        <p:tgtEl>
                                          <p:spTgt spid="202"/>
                                        </p:tgtEl>
                                      </p:cBhvr>
                                    </p:animEffect>
                                  </p:childTnLst>
                                </p:cTn>
                              </p:par>
                            </p:childTnLst>
                          </p:cTn>
                        </p:par>
                        <p:par>
                          <p:cTn id="220" fill="hold">
                            <p:stCondLst>
                              <p:cond delay="27000"/>
                            </p:stCondLst>
                            <p:childTnLst>
                              <p:par>
                                <p:cTn id="221" presetID="21" presetClass="entr" presetSubtype="1" fill="hold" grpId="0" nodeType="afterEffect">
                                  <p:stCondLst>
                                    <p:cond delay="0"/>
                                  </p:stCondLst>
                                  <p:childTnLst>
                                    <p:set>
                                      <p:cBhvr>
                                        <p:cTn id="222" dur="1" fill="hold">
                                          <p:stCondLst>
                                            <p:cond delay="0"/>
                                          </p:stCondLst>
                                        </p:cTn>
                                        <p:tgtEl>
                                          <p:spTgt spid="203"/>
                                        </p:tgtEl>
                                        <p:attrNameLst>
                                          <p:attrName>style.visibility</p:attrName>
                                        </p:attrNameLst>
                                      </p:cBhvr>
                                      <p:to>
                                        <p:strVal val="visible"/>
                                      </p:to>
                                    </p:set>
                                    <p:animEffect transition="in" filter="wheel(1)">
                                      <p:cBhvr>
                                        <p:cTn id="223" dur="20"/>
                                        <p:tgtEl>
                                          <p:spTgt spid="203"/>
                                        </p:tgtEl>
                                      </p:cBhvr>
                                    </p:animEffect>
                                  </p:childTnLst>
                                </p:cTn>
                              </p:par>
                            </p:childTnLst>
                          </p:cTn>
                        </p:par>
                        <p:par>
                          <p:cTn id="224" fill="hold">
                            <p:stCondLst>
                              <p:cond delay="27500"/>
                            </p:stCondLst>
                            <p:childTnLst>
                              <p:par>
                                <p:cTn id="225" presetID="21" presetClass="entr" presetSubtype="1" fill="hold" grpId="0" nodeType="afterEffect">
                                  <p:stCondLst>
                                    <p:cond delay="0"/>
                                  </p:stCondLst>
                                  <p:childTnLst>
                                    <p:set>
                                      <p:cBhvr>
                                        <p:cTn id="226" dur="1" fill="hold">
                                          <p:stCondLst>
                                            <p:cond delay="0"/>
                                          </p:stCondLst>
                                        </p:cTn>
                                        <p:tgtEl>
                                          <p:spTgt spid="204"/>
                                        </p:tgtEl>
                                        <p:attrNameLst>
                                          <p:attrName>style.visibility</p:attrName>
                                        </p:attrNameLst>
                                      </p:cBhvr>
                                      <p:to>
                                        <p:strVal val="visible"/>
                                      </p:to>
                                    </p:set>
                                    <p:animEffect transition="in" filter="wheel(1)">
                                      <p:cBhvr>
                                        <p:cTn id="227" dur="20"/>
                                        <p:tgtEl>
                                          <p:spTgt spid="204"/>
                                        </p:tgtEl>
                                      </p:cBhvr>
                                    </p:animEffect>
                                  </p:childTnLst>
                                </p:cTn>
                              </p:par>
                            </p:childTnLst>
                          </p:cTn>
                        </p:par>
                        <p:par>
                          <p:cTn id="228" fill="hold">
                            <p:stCondLst>
                              <p:cond delay="28000"/>
                            </p:stCondLst>
                            <p:childTnLst>
                              <p:par>
                                <p:cTn id="229" presetID="21" presetClass="entr" presetSubtype="1" fill="hold" nodeType="afterEffect">
                                  <p:stCondLst>
                                    <p:cond delay="0"/>
                                  </p:stCondLst>
                                  <p:childTnLst>
                                    <p:set>
                                      <p:cBhvr>
                                        <p:cTn id="230" dur="1" fill="hold">
                                          <p:stCondLst>
                                            <p:cond delay="0"/>
                                          </p:stCondLst>
                                        </p:cTn>
                                        <p:tgtEl>
                                          <p:spTgt spid="205"/>
                                        </p:tgtEl>
                                        <p:attrNameLst>
                                          <p:attrName>style.visibility</p:attrName>
                                        </p:attrNameLst>
                                      </p:cBhvr>
                                      <p:to>
                                        <p:strVal val="visible"/>
                                      </p:to>
                                    </p:set>
                                    <p:animEffect transition="in" filter="wheel(1)">
                                      <p:cBhvr>
                                        <p:cTn id="231" dur="20"/>
                                        <p:tgtEl>
                                          <p:spTgt spid="205"/>
                                        </p:tgtEl>
                                      </p:cBhvr>
                                    </p:animEffect>
                                  </p:childTnLst>
                                </p:cTn>
                              </p:par>
                            </p:childTnLst>
                          </p:cTn>
                        </p:par>
                        <p:par>
                          <p:cTn id="232" fill="hold">
                            <p:stCondLst>
                              <p:cond delay="28500"/>
                            </p:stCondLst>
                            <p:childTnLst>
                              <p:par>
                                <p:cTn id="233" presetID="21" presetClass="entr" presetSubtype="1" fill="hold" nodeType="afterEffect">
                                  <p:stCondLst>
                                    <p:cond delay="0"/>
                                  </p:stCondLst>
                                  <p:childTnLst>
                                    <p:set>
                                      <p:cBhvr>
                                        <p:cTn id="234" dur="1" fill="hold">
                                          <p:stCondLst>
                                            <p:cond delay="0"/>
                                          </p:stCondLst>
                                        </p:cTn>
                                        <p:tgtEl>
                                          <p:spTgt spid="209"/>
                                        </p:tgtEl>
                                        <p:attrNameLst>
                                          <p:attrName>style.visibility</p:attrName>
                                        </p:attrNameLst>
                                      </p:cBhvr>
                                      <p:to>
                                        <p:strVal val="visible"/>
                                      </p:to>
                                    </p:set>
                                    <p:animEffect transition="in" filter="wheel(1)">
                                      <p:cBhvr>
                                        <p:cTn id="235" dur="20"/>
                                        <p:tgtEl>
                                          <p:spTgt spid="209"/>
                                        </p:tgtEl>
                                      </p:cBhvr>
                                    </p:animEffect>
                                  </p:childTnLst>
                                </p:cTn>
                              </p:par>
                            </p:childTnLst>
                          </p:cTn>
                        </p:par>
                        <p:par>
                          <p:cTn id="236" fill="hold">
                            <p:stCondLst>
                              <p:cond delay="29000"/>
                            </p:stCondLst>
                            <p:childTnLst>
                              <p:par>
                                <p:cTn id="237" presetID="21" presetClass="entr" presetSubtype="1" fill="hold" nodeType="afterEffect">
                                  <p:stCondLst>
                                    <p:cond delay="0"/>
                                  </p:stCondLst>
                                  <p:childTnLst>
                                    <p:set>
                                      <p:cBhvr>
                                        <p:cTn id="238" dur="1" fill="hold">
                                          <p:stCondLst>
                                            <p:cond delay="0"/>
                                          </p:stCondLst>
                                        </p:cTn>
                                        <p:tgtEl>
                                          <p:spTgt spid="212"/>
                                        </p:tgtEl>
                                        <p:attrNameLst>
                                          <p:attrName>style.visibility</p:attrName>
                                        </p:attrNameLst>
                                      </p:cBhvr>
                                      <p:to>
                                        <p:strVal val="visible"/>
                                      </p:to>
                                    </p:set>
                                    <p:animEffect transition="in" filter="wheel(1)">
                                      <p:cBhvr>
                                        <p:cTn id="239" dur="20"/>
                                        <p:tgtEl>
                                          <p:spTgt spid="212"/>
                                        </p:tgtEl>
                                      </p:cBhvr>
                                    </p:animEffect>
                                  </p:childTnLst>
                                </p:cTn>
                              </p:par>
                            </p:childTnLst>
                          </p:cTn>
                        </p:par>
                        <p:par>
                          <p:cTn id="240" fill="hold">
                            <p:stCondLst>
                              <p:cond delay="29500"/>
                            </p:stCondLst>
                            <p:childTnLst>
                              <p:par>
                                <p:cTn id="241" presetID="21" presetClass="entr" presetSubtype="1" fill="hold" nodeType="afterEffect">
                                  <p:stCondLst>
                                    <p:cond delay="0"/>
                                  </p:stCondLst>
                                  <p:childTnLst>
                                    <p:set>
                                      <p:cBhvr>
                                        <p:cTn id="242" dur="1" fill="hold">
                                          <p:stCondLst>
                                            <p:cond delay="0"/>
                                          </p:stCondLst>
                                        </p:cTn>
                                        <p:tgtEl>
                                          <p:spTgt spid="215"/>
                                        </p:tgtEl>
                                        <p:attrNameLst>
                                          <p:attrName>style.visibility</p:attrName>
                                        </p:attrNameLst>
                                      </p:cBhvr>
                                      <p:to>
                                        <p:strVal val="visible"/>
                                      </p:to>
                                    </p:set>
                                    <p:animEffect transition="in" filter="wheel(1)">
                                      <p:cBhvr>
                                        <p:cTn id="243" dur="20"/>
                                        <p:tgtEl>
                                          <p:spTgt spid="215"/>
                                        </p:tgtEl>
                                      </p:cBhvr>
                                    </p:animEffect>
                                  </p:childTnLst>
                                </p:cTn>
                              </p:par>
                            </p:childTnLst>
                          </p:cTn>
                        </p:par>
                        <p:par>
                          <p:cTn id="244" fill="hold">
                            <p:stCondLst>
                              <p:cond delay="30000"/>
                            </p:stCondLst>
                            <p:childTnLst>
                              <p:par>
                                <p:cTn id="245" presetID="21" presetClass="entr" presetSubtype="1" fill="hold" grpId="0" nodeType="afterEffect">
                                  <p:stCondLst>
                                    <p:cond delay="0"/>
                                  </p:stCondLst>
                                  <p:childTnLst>
                                    <p:set>
                                      <p:cBhvr>
                                        <p:cTn id="246" dur="1" fill="hold">
                                          <p:stCondLst>
                                            <p:cond delay="0"/>
                                          </p:stCondLst>
                                        </p:cTn>
                                        <p:tgtEl>
                                          <p:spTgt spid="222"/>
                                        </p:tgtEl>
                                        <p:attrNameLst>
                                          <p:attrName>style.visibility</p:attrName>
                                        </p:attrNameLst>
                                      </p:cBhvr>
                                      <p:to>
                                        <p:strVal val="visible"/>
                                      </p:to>
                                    </p:set>
                                    <p:animEffect transition="in" filter="wheel(1)">
                                      <p:cBhvr>
                                        <p:cTn id="247" dur="20"/>
                                        <p:tgtEl>
                                          <p:spTgt spid="222"/>
                                        </p:tgtEl>
                                      </p:cBhvr>
                                    </p:animEffect>
                                  </p:childTnLst>
                                </p:cTn>
                              </p:par>
                            </p:childTnLst>
                          </p:cTn>
                        </p:par>
                        <p:par>
                          <p:cTn id="248" fill="hold">
                            <p:stCondLst>
                              <p:cond delay="30500"/>
                            </p:stCondLst>
                            <p:childTnLst>
                              <p:par>
                                <p:cTn id="249" presetID="21" presetClass="entr" presetSubtype="1" fill="hold" grpId="0" nodeType="afterEffect">
                                  <p:stCondLst>
                                    <p:cond delay="0"/>
                                  </p:stCondLst>
                                  <p:childTnLst>
                                    <p:set>
                                      <p:cBhvr>
                                        <p:cTn id="250" dur="1" fill="hold">
                                          <p:stCondLst>
                                            <p:cond delay="0"/>
                                          </p:stCondLst>
                                        </p:cTn>
                                        <p:tgtEl>
                                          <p:spTgt spid="223"/>
                                        </p:tgtEl>
                                        <p:attrNameLst>
                                          <p:attrName>style.visibility</p:attrName>
                                        </p:attrNameLst>
                                      </p:cBhvr>
                                      <p:to>
                                        <p:strVal val="visible"/>
                                      </p:to>
                                    </p:set>
                                    <p:animEffect transition="in" filter="wheel(1)">
                                      <p:cBhvr>
                                        <p:cTn id="251" dur="20"/>
                                        <p:tgtEl>
                                          <p:spTgt spid="223"/>
                                        </p:tgtEl>
                                      </p:cBhvr>
                                    </p:animEffect>
                                  </p:childTnLst>
                                </p:cTn>
                              </p:par>
                            </p:childTnLst>
                          </p:cTn>
                        </p:par>
                        <p:par>
                          <p:cTn id="252" fill="hold">
                            <p:stCondLst>
                              <p:cond delay="31000"/>
                            </p:stCondLst>
                            <p:childTnLst>
                              <p:par>
                                <p:cTn id="253" presetID="21" presetClass="entr" presetSubtype="1" fill="hold" grpId="0" nodeType="afterEffect">
                                  <p:stCondLst>
                                    <p:cond delay="0"/>
                                  </p:stCondLst>
                                  <p:childTnLst>
                                    <p:set>
                                      <p:cBhvr>
                                        <p:cTn id="254" dur="1" fill="hold">
                                          <p:stCondLst>
                                            <p:cond delay="0"/>
                                          </p:stCondLst>
                                        </p:cTn>
                                        <p:tgtEl>
                                          <p:spTgt spid="224"/>
                                        </p:tgtEl>
                                        <p:attrNameLst>
                                          <p:attrName>style.visibility</p:attrName>
                                        </p:attrNameLst>
                                      </p:cBhvr>
                                      <p:to>
                                        <p:strVal val="visible"/>
                                      </p:to>
                                    </p:set>
                                    <p:animEffect transition="in" filter="wheel(1)">
                                      <p:cBhvr>
                                        <p:cTn id="255" dur="20"/>
                                        <p:tgtEl>
                                          <p:spTgt spid="224"/>
                                        </p:tgtEl>
                                      </p:cBhvr>
                                    </p:animEffect>
                                  </p:childTnLst>
                                </p:cTn>
                              </p:par>
                            </p:childTnLst>
                          </p:cTn>
                        </p:par>
                        <p:par>
                          <p:cTn id="256" fill="hold">
                            <p:stCondLst>
                              <p:cond delay="31500"/>
                            </p:stCondLst>
                            <p:childTnLst>
                              <p:par>
                                <p:cTn id="257" presetID="21" presetClass="entr" presetSubtype="1" fill="hold" grpId="0" nodeType="afterEffect">
                                  <p:stCondLst>
                                    <p:cond delay="0"/>
                                  </p:stCondLst>
                                  <p:childTnLst>
                                    <p:set>
                                      <p:cBhvr>
                                        <p:cTn id="258" dur="1" fill="hold">
                                          <p:stCondLst>
                                            <p:cond delay="0"/>
                                          </p:stCondLst>
                                        </p:cTn>
                                        <p:tgtEl>
                                          <p:spTgt spid="225"/>
                                        </p:tgtEl>
                                        <p:attrNameLst>
                                          <p:attrName>style.visibility</p:attrName>
                                        </p:attrNameLst>
                                      </p:cBhvr>
                                      <p:to>
                                        <p:strVal val="visible"/>
                                      </p:to>
                                    </p:set>
                                    <p:animEffect transition="in" filter="wheel(1)">
                                      <p:cBhvr>
                                        <p:cTn id="259" dur="20"/>
                                        <p:tgtEl>
                                          <p:spTgt spid="225"/>
                                        </p:tgtEl>
                                      </p:cBhvr>
                                    </p:animEffect>
                                  </p:childTnLst>
                                </p:cTn>
                              </p:par>
                            </p:childTnLst>
                          </p:cTn>
                        </p:par>
                        <p:par>
                          <p:cTn id="260" fill="hold">
                            <p:stCondLst>
                              <p:cond delay="32000"/>
                            </p:stCondLst>
                            <p:childTnLst>
                              <p:par>
                                <p:cTn id="261" presetID="21" presetClass="entr" presetSubtype="1" fill="hold" grpId="0" nodeType="afterEffect">
                                  <p:stCondLst>
                                    <p:cond delay="0"/>
                                  </p:stCondLst>
                                  <p:childTnLst>
                                    <p:set>
                                      <p:cBhvr>
                                        <p:cTn id="262" dur="1" fill="hold">
                                          <p:stCondLst>
                                            <p:cond delay="0"/>
                                          </p:stCondLst>
                                        </p:cTn>
                                        <p:tgtEl>
                                          <p:spTgt spid="226"/>
                                        </p:tgtEl>
                                        <p:attrNameLst>
                                          <p:attrName>style.visibility</p:attrName>
                                        </p:attrNameLst>
                                      </p:cBhvr>
                                      <p:to>
                                        <p:strVal val="visible"/>
                                      </p:to>
                                    </p:set>
                                    <p:animEffect transition="in" filter="wheel(1)">
                                      <p:cBhvr>
                                        <p:cTn id="263" dur="20"/>
                                        <p:tgtEl>
                                          <p:spTgt spid="226"/>
                                        </p:tgtEl>
                                      </p:cBhvr>
                                    </p:animEffect>
                                  </p:childTnLst>
                                </p:cTn>
                              </p:par>
                            </p:childTnLst>
                          </p:cTn>
                        </p:par>
                        <p:par>
                          <p:cTn id="264" fill="hold">
                            <p:stCondLst>
                              <p:cond delay="32500"/>
                            </p:stCondLst>
                            <p:childTnLst>
                              <p:par>
                                <p:cTn id="265" presetID="21" presetClass="entr" presetSubtype="1" fill="hold" grpId="0" nodeType="afterEffect">
                                  <p:stCondLst>
                                    <p:cond delay="0"/>
                                  </p:stCondLst>
                                  <p:childTnLst>
                                    <p:set>
                                      <p:cBhvr>
                                        <p:cTn id="266" dur="1" fill="hold">
                                          <p:stCondLst>
                                            <p:cond delay="0"/>
                                          </p:stCondLst>
                                        </p:cTn>
                                        <p:tgtEl>
                                          <p:spTgt spid="227"/>
                                        </p:tgtEl>
                                        <p:attrNameLst>
                                          <p:attrName>style.visibility</p:attrName>
                                        </p:attrNameLst>
                                      </p:cBhvr>
                                      <p:to>
                                        <p:strVal val="visible"/>
                                      </p:to>
                                    </p:set>
                                    <p:animEffect transition="in" filter="wheel(1)">
                                      <p:cBhvr>
                                        <p:cTn id="267" dur="20"/>
                                        <p:tgtEl>
                                          <p:spTgt spid="227"/>
                                        </p:tgtEl>
                                      </p:cBhvr>
                                    </p:animEffect>
                                  </p:childTnLst>
                                </p:cTn>
                              </p:par>
                            </p:childTnLst>
                          </p:cTn>
                        </p:par>
                        <p:par>
                          <p:cTn id="268" fill="hold">
                            <p:stCondLst>
                              <p:cond delay="33000"/>
                            </p:stCondLst>
                            <p:childTnLst>
                              <p:par>
                                <p:cTn id="269" presetID="21" presetClass="entr" presetSubtype="1" fill="hold" nodeType="afterEffect">
                                  <p:stCondLst>
                                    <p:cond delay="0"/>
                                  </p:stCondLst>
                                  <p:childTnLst>
                                    <p:set>
                                      <p:cBhvr>
                                        <p:cTn id="270" dur="1" fill="hold">
                                          <p:stCondLst>
                                            <p:cond delay="0"/>
                                          </p:stCondLst>
                                        </p:cTn>
                                        <p:tgtEl>
                                          <p:spTgt spid="228"/>
                                        </p:tgtEl>
                                        <p:attrNameLst>
                                          <p:attrName>style.visibility</p:attrName>
                                        </p:attrNameLst>
                                      </p:cBhvr>
                                      <p:to>
                                        <p:strVal val="visible"/>
                                      </p:to>
                                    </p:set>
                                    <p:animEffect transition="in" filter="wheel(1)">
                                      <p:cBhvr>
                                        <p:cTn id="271" dur="20"/>
                                        <p:tgtEl>
                                          <p:spTgt spid="228"/>
                                        </p:tgtEl>
                                      </p:cBhvr>
                                    </p:animEffect>
                                  </p:childTnLst>
                                </p:cTn>
                              </p:par>
                            </p:childTnLst>
                          </p:cTn>
                        </p:par>
                        <p:par>
                          <p:cTn id="272" fill="hold">
                            <p:stCondLst>
                              <p:cond delay="33500"/>
                            </p:stCondLst>
                            <p:childTnLst>
                              <p:par>
                                <p:cTn id="273" presetID="21" presetClass="entr" presetSubtype="1" fill="hold" nodeType="afterEffect">
                                  <p:stCondLst>
                                    <p:cond delay="0"/>
                                  </p:stCondLst>
                                  <p:childTnLst>
                                    <p:set>
                                      <p:cBhvr>
                                        <p:cTn id="274" dur="1" fill="hold">
                                          <p:stCondLst>
                                            <p:cond delay="0"/>
                                          </p:stCondLst>
                                        </p:cTn>
                                        <p:tgtEl>
                                          <p:spTgt spid="231"/>
                                        </p:tgtEl>
                                        <p:attrNameLst>
                                          <p:attrName>style.visibility</p:attrName>
                                        </p:attrNameLst>
                                      </p:cBhvr>
                                      <p:to>
                                        <p:strVal val="visible"/>
                                      </p:to>
                                    </p:set>
                                    <p:animEffect transition="in" filter="wheel(1)">
                                      <p:cBhvr>
                                        <p:cTn id="275" dur="20"/>
                                        <p:tgtEl>
                                          <p:spTgt spid="231"/>
                                        </p:tgtEl>
                                      </p:cBhvr>
                                    </p:animEffect>
                                  </p:childTnLst>
                                </p:cTn>
                              </p:par>
                            </p:childTnLst>
                          </p:cTn>
                        </p:par>
                        <p:par>
                          <p:cTn id="276" fill="hold">
                            <p:stCondLst>
                              <p:cond delay="34000"/>
                            </p:stCondLst>
                            <p:childTnLst>
                              <p:par>
                                <p:cTn id="277" presetID="21" presetClass="entr" presetSubtype="1" fill="hold" nodeType="afterEffect">
                                  <p:stCondLst>
                                    <p:cond delay="0"/>
                                  </p:stCondLst>
                                  <p:childTnLst>
                                    <p:set>
                                      <p:cBhvr>
                                        <p:cTn id="278" dur="1" fill="hold">
                                          <p:stCondLst>
                                            <p:cond delay="0"/>
                                          </p:stCondLst>
                                        </p:cTn>
                                        <p:tgtEl>
                                          <p:spTgt spid="234"/>
                                        </p:tgtEl>
                                        <p:attrNameLst>
                                          <p:attrName>style.visibility</p:attrName>
                                        </p:attrNameLst>
                                      </p:cBhvr>
                                      <p:to>
                                        <p:strVal val="visible"/>
                                      </p:to>
                                    </p:set>
                                    <p:animEffect transition="in" filter="wheel(1)">
                                      <p:cBhvr>
                                        <p:cTn id="279" dur="20"/>
                                        <p:tgtEl>
                                          <p:spTgt spid="234"/>
                                        </p:tgtEl>
                                      </p:cBhvr>
                                    </p:animEffect>
                                  </p:childTnLst>
                                </p:cTn>
                              </p:par>
                            </p:childTnLst>
                          </p:cTn>
                        </p:par>
                        <p:par>
                          <p:cTn id="280" fill="hold">
                            <p:stCondLst>
                              <p:cond delay="34500"/>
                            </p:stCondLst>
                            <p:childTnLst>
                              <p:par>
                                <p:cTn id="281" presetID="21" presetClass="entr" presetSubtype="1" fill="hold" grpId="0" nodeType="afterEffect">
                                  <p:stCondLst>
                                    <p:cond delay="0"/>
                                  </p:stCondLst>
                                  <p:childTnLst>
                                    <p:set>
                                      <p:cBhvr>
                                        <p:cTn id="282" dur="1" fill="hold">
                                          <p:stCondLst>
                                            <p:cond delay="0"/>
                                          </p:stCondLst>
                                        </p:cTn>
                                        <p:tgtEl>
                                          <p:spTgt spid="237"/>
                                        </p:tgtEl>
                                        <p:attrNameLst>
                                          <p:attrName>style.visibility</p:attrName>
                                        </p:attrNameLst>
                                      </p:cBhvr>
                                      <p:to>
                                        <p:strVal val="visible"/>
                                      </p:to>
                                    </p:set>
                                    <p:animEffect transition="in" filter="wheel(1)">
                                      <p:cBhvr>
                                        <p:cTn id="283" dur="20"/>
                                        <p:tgtEl>
                                          <p:spTgt spid="237"/>
                                        </p:tgtEl>
                                      </p:cBhvr>
                                    </p:animEffect>
                                  </p:childTnLst>
                                </p:cTn>
                              </p:par>
                            </p:childTnLst>
                          </p:cTn>
                        </p:par>
                        <p:par>
                          <p:cTn id="284" fill="hold">
                            <p:stCondLst>
                              <p:cond delay="35000"/>
                            </p:stCondLst>
                            <p:childTnLst>
                              <p:par>
                                <p:cTn id="285" presetID="21" presetClass="entr" presetSubtype="1" fill="hold" grpId="0" nodeType="afterEffect">
                                  <p:stCondLst>
                                    <p:cond delay="0"/>
                                  </p:stCondLst>
                                  <p:childTnLst>
                                    <p:set>
                                      <p:cBhvr>
                                        <p:cTn id="286" dur="1" fill="hold">
                                          <p:stCondLst>
                                            <p:cond delay="0"/>
                                          </p:stCondLst>
                                        </p:cTn>
                                        <p:tgtEl>
                                          <p:spTgt spid="238"/>
                                        </p:tgtEl>
                                        <p:attrNameLst>
                                          <p:attrName>style.visibility</p:attrName>
                                        </p:attrNameLst>
                                      </p:cBhvr>
                                      <p:to>
                                        <p:strVal val="visible"/>
                                      </p:to>
                                    </p:set>
                                    <p:animEffect transition="in" filter="wheel(1)">
                                      <p:cBhvr>
                                        <p:cTn id="287" dur="20"/>
                                        <p:tgtEl>
                                          <p:spTgt spid="238"/>
                                        </p:tgtEl>
                                      </p:cBhvr>
                                    </p:animEffect>
                                  </p:childTnLst>
                                </p:cTn>
                              </p:par>
                            </p:childTnLst>
                          </p:cTn>
                        </p:par>
                        <p:par>
                          <p:cTn id="288" fill="hold">
                            <p:stCondLst>
                              <p:cond delay="35500"/>
                            </p:stCondLst>
                            <p:childTnLst>
                              <p:par>
                                <p:cTn id="289" presetID="21" presetClass="entr" presetSubtype="1" fill="hold" nodeType="afterEffect">
                                  <p:stCondLst>
                                    <p:cond delay="0"/>
                                  </p:stCondLst>
                                  <p:childTnLst>
                                    <p:set>
                                      <p:cBhvr>
                                        <p:cTn id="290" dur="1" fill="hold">
                                          <p:stCondLst>
                                            <p:cond delay="0"/>
                                          </p:stCondLst>
                                        </p:cTn>
                                        <p:tgtEl>
                                          <p:spTgt spid="239"/>
                                        </p:tgtEl>
                                        <p:attrNameLst>
                                          <p:attrName>style.visibility</p:attrName>
                                        </p:attrNameLst>
                                      </p:cBhvr>
                                      <p:to>
                                        <p:strVal val="visible"/>
                                      </p:to>
                                    </p:set>
                                    <p:animEffect transition="in" filter="wheel(1)">
                                      <p:cBhvr>
                                        <p:cTn id="291" dur="20"/>
                                        <p:tgtEl>
                                          <p:spTgt spid="239"/>
                                        </p:tgtEl>
                                      </p:cBhvr>
                                    </p:animEffect>
                                  </p:childTnLst>
                                </p:cTn>
                              </p:par>
                            </p:childTnLst>
                          </p:cTn>
                        </p:par>
                        <p:par>
                          <p:cTn id="292" fill="hold">
                            <p:stCondLst>
                              <p:cond delay="36000"/>
                            </p:stCondLst>
                            <p:childTnLst>
                              <p:par>
                                <p:cTn id="293" presetID="21" presetClass="entr" presetSubtype="1" fill="hold" nodeType="afterEffect">
                                  <p:stCondLst>
                                    <p:cond delay="0"/>
                                  </p:stCondLst>
                                  <p:childTnLst>
                                    <p:set>
                                      <p:cBhvr>
                                        <p:cTn id="294" dur="1" fill="hold">
                                          <p:stCondLst>
                                            <p:cond delay="0"/>
                                          </p:stCondLst>
                                        </p:cTn>
                                        <p:tgtEl>
                                          <p:spTgt spid="243"/>
                                        </p:tgtEl>
                                        <p:attrNameLst>
                                          <p:attrName>style.visibility</p:attrName>
                                        </p:attrNameLst>
                                      </p:cBhvr>
                                      <p:to>
                                        <p:strVal val="visible"/>
                                      </p:to>
                                    </p:set>
                                    <p:animEffect transition="in" filter="wheel(1)">
                                      <p:cBhvr>
                                        <p:cTn id="295" dur="20"/>
                                        <p:tgtEl>
                                          <p:spTgt spid="243"/>
                                        </p:tgtEl>
                                      </p:cBhvr>
                                    </p:animEffect>
                                  </p:childTnLst>
                                </p:cTn>
                              </p:par>
                            </p:childTnLst>
                          </p:cTn>
                        </p:par>
                        <p:par>
                          <p:cTn id="296" fill="hold">
                            <p:stCondLst>
                              <p:cond delay="36500"/>
                            </p:stCondLst>
                            <p:childTnLst>
                              <p:par>
                                <p:cTn id="297" presetID="21" presetClass="entr" presetSubtype="1" fill="hold" nodeType="afterEffect">
                                  <p:stCondLst>
                                    <p:cond delay="0"/>
                                  </p:stCondLst>
                                  <p:childTnLst>
                                    <p:set>
                                      <p:cBhvr>
                                        <p:cTn id="298" dur="1" fill="hold">
                                          <p:stCondLst>
                                            <p:cond delay="0"/>
                                          </p:stCondLst>
                                        </p:cTn>
                                        <p:tgtEl>
                                          <p:spTgt spid="247"/>
                                        </p:tgtEl>
                                        <p:attrNameLst>
                                          <p:attrName>style.visibility</p:attrName>
                                        </p:attrNameLst>
                                      </p:cBhvr>
                                      <p:to>
                                        <p:strVal val="visible"/>
                                      </p:to>
                                    </p:set>
                                    <p:animEffect transition="in" filter="wheel(1)">
                                      <p:cBhvr>
                                        <p:cTn id="299" dur="20"/>
                                        <p:tgtEl>
                                          <p:spTgt spid="247"/>
                                        </p:tgtEl>
                                      </p:cBhvr>
                                    </p:animEffect>
                                  </p:childTnLst>
                                </p:cTn>
                              </p:par>
                            </p:childTnLst>
                          </p:cTn>
                        </p:par>
                        <p:par>
                          <p:cTn id="300" fill="hold">
                            <p:stCondLst>
                              <p:cond delay="37000"/>
                            </p:stCondLst>
                            <p:childTnLst>
                              <p:par>
                                <p:cTn id="301" presetID="21" presetClass="entr" presetSubtype="1" fill="hold" grpId="0" nodeType="afterEffect">
                                  <p:stCondLst>
                                    <p:cond delay="0"/>
                                  </p:stCondLst>
                                  <p:childTnLst>
                                    <p:set>
                                      <p:cBhvr>
                                        <p:cTn id="302" dur="1" fill="hold">
                                          <p:stCondLst>
                                            <p:cond delay="0"/>
                                          </p:stCondLst>
                                        </p:cTn>
                                        <p:tgtEl>
                                          <p:spTgt spid="251"/>
                                        </p:tgtEl>
                                        <p:attrNameLst>
                                          <p:attrName>style.visibility</p:attrName>
                                        </p:attrNameLst>
                                      </p:cBhvr>
                                      <p:to>
                                        <p:strVal val="visible"/>
                                      </p:to>
                                    </p:set>
                                    <p:animEffect transition="in" filter="wheel(1)">
                                      <p:cBhvr>
                                        <p:cTn id="303" dur="20"/>
                                        <p:tgtEl>
                                          <p:spTgt spid="251"/>
                                        </p:tgtEl>
                                      </p:cBhvr>
                                    </p:animEffect>
                                  </p:childTnLst>
                                </p:cTn>
                              </p:par>
                            </p:childTnLst>
                          </p:cTn>
                        </p:par>
                        <p:par>
                          <p:cTn id="304" fill="hold">
                            <p:stCondLst>
                              <p:cond delay="37500"/>
                            </p:stCondLst>
                            <p:childTnLst>
                              <p:par>
                                <p:cTn id="305" presetID="21" presetClass="entr" presetSubtype="1" fill="hold" grpId="0" nodeType="afterEffect">
                                  <p:stCondLst>
                                    <p:cond delay="0"/>
                                  </p:stCondLst>
                                  <p:childTnLst>
                                    <p:set>
                                      <p:cBhvr>
                                        <p:cTn id="306" dur="1" fill="hold">
                                          <p:stCondLst>
                                            <p:cond delay="0"/>
                                          </p:stCondLst>
                                        </p:cTn>
                                        <p:tgtEl>
                                          <p:spTgt spid="252"/>
                                        </p:tgtEl>
                                        <p:attrNameLst>
                                          <p:attrName>style.visibility</p:attrName>
                                        </p:attrNameLst>
                                      </p:cBhvr>
                                      <p:to>
                                        <p:strVal val="visible"/>
                                      </p:to>
                                    </p:set>
                                    <p:animEffect transition="in" filter="wheel(1)">
                                      <p:cBhvr>
                                        <p:cTn id="307" dur="20"/>
                                        <p:tgtEl>
                                          <p:spTgt spid="252"/>
                                        </p:tgtEl>
                                      </p:cBhvr>
                                    </p:animEffect>
                                  </p:childTnLst>
                                </p:cTn>
                              </p:par>
                            </p:childTnLst>
                          </p:cTn>
                        </p:par>
                        <p:par>
                          <p:cTn id="308" fill="hold">
                            <p:stCondLst>
                              <p:cond delay="38000"/>
                            </p:stCondLst>
                            <p:childTnLst>
                              <p:par>
                                <p:cTn id="309" presetID="21" presetClass="entr" presetSubtype="1" fill="hold" grpId="0" nodeType="afterEffect">
                                  <p:stCondLst>
                                    <p:cond delay="0"/>
                                  </p:stCondLst>
                                  <p:childTnLst>
                                    <p:set>
                                      <p:cBhvr>
                                        <p:cTn id="310" dur="1" fill="hold">
                                          <p:stCondLst>
                                            <p:cond delay="0"/>
                                          </p:stCondLst>
                                        </p:cTn>
                                        <p:tgtEl>
                                          <p:spTgt spid="253"/>
                                        </p:tgtEl>
                                        <p:attrNameLst>
                                          <p:attrName>style.visibility</p:attrName>
                                        </p:attrNameLst>
                                      </p:cBhvr>
                                      <p:to>
                                        <p:strVal val="visible"/>
                                      </p:to>
                                    </p:set>
                                    <p:animEffect transition="in" filter="wheel(1)">
                                      <p:cBhvr>
                                        <p:cTn id="311" dur="20"/>
                                        <p:tgtEl>
                                          <p:spTgt spid="253"/>
                                        </p:tgtEl>
                                      </p:cBhvr>
                                    </p:animEffect>
                                  </p:childTnLst>
                                </p:cTn>
                              </p:par>
                            </p:childTnLst>
                          </p:cTn>
                        </p:par>
                        <p:par>
                          <p:cTn id="312" fill="hold">
                            <p:stCondLst>
                              <p:cond delay="38500"/>
                            </p:stCondLst>
                            <p:childTnLst>
                              <p:par>
                                <p:cTn id="313" presetID="21" presetClass="entr" presetSubtype="1" fill="hold" grpId="0" nodeType="afterEffect">
                                  <p:stCondLst>
                                    <p:cond delay="0"/>
                                  </p:stCondLst>
                                  <p:childTnLst>
                                    <p:set>
                                      <p:cBhvr>
                                        <p:cTn id="314" dur="1" fill="hold">
                                          <p:stCondLst>
                                            <p:cond delay="0"/>
                                          </p:stCondLst>
                                        </p:cTn>
                                        <p:tgtEl>
                                          <p:spTgt spid="254"/>
                                        </p:tgtEl>
                                        <p:attrNameLst>
                                          <p:attrName>style.visibility</p:attrName>
                                        </p:attrNameLst>
                                      </p:cBhvr>
                                      <p:to>
                                        <p:strVal val="visible"/>
                                      </p:to>
                                    </p:set>
                                    <p:animEffect transition="in" filter="wheel(1)">
                                      <p:cBhvr>
                                        <p:cTn id="315" dur="20"/>
                                        <p:tgtEl>
                                          <p:spTgt spid="254"/>
                                        </p:tgtEl>
                                      </p:cBhvr>
                                    </p:animEffect>
                                  </p:childTnLst>
                                </p:cTn>
                              </p:par>
                            </p:childTnLst>
                          </p:cTn>
                        </p:par>
                        <p:par>
                          <p:cTn id="316" fill="hold">
                            <p:stCondLst>
                              <p:cond delay="39000"/>
                            </p:stCondLst>
                            <p:childTnLst>
                              <p:par>
                                <p:cTn id="317" presetID="21" presetClass="entr" presetSubtype="1" fill="hold" grpId="0" nodeType="afterEffect">
                                  <p:stCondLst>
                                    <p:cond delay="0"/>
                                  </p:stCondLst>
                                  <p:childTnLst>
                                    <p:set>
                                      <p:cBhvr>
                                        <p:cTn id="318" dur="1" fill="hold">
                                          <p:stCondLst>
                                            <p:cond delay="0"/>
                                          </p:stCondLst>
                                        </p:cTn>
                                        <p:tgtEl>
                                          <p:spTgt spid="255"/>
                                        </p:tgtEl>
                                        <p:attrNameLst>
                                          <p:attrName>style.visibility</p:attrName>
                                        </p:attrNameLst>
                                      </p:cBhvr>
                                      <p:to>
                                        <p:strVal val="visible"/>
                                      </p:to>
                                    </p:set>
                                    <p:animEffect transition="in" filter="wheel(1)">
                                      <p:cBhvr>
                                        <p:cTn id="319" dur="20"/>
                                        <p:tgtEl>
                                          <p:spTgt spid="255"/>
                                        </p:tgtEl>
                                      </p:cBhvr>
                                    </p:animEffect>
                                  </p:childTnLst>
                                </p:cTn>
                              </p:par>
                            </p:childTnLst>
                          </p:cTn>
                        </p:par>
                        <p:par>
                          <p:cTn id="320" fill="hold">
                            <p:stCondLst>
                              <p:cond delay="39500"/>
                            </p:stCondLst>
                            <p:childTnLst>
                              <p:par>
                                <p:cTn id="321" presetID="21" presetClass="entr" presetSubtype="1" fill="hold" grpId="0" nodeType="afterEffect">
                                  <p:stCondLst>
                                    <p:cond delay="0"/>
                                  </p:stCondLst>
                                  <p:childTnLst>
                                    <p:set>
                                      <p:cBhvr>
                                        <p:cTn id="322" dur="1" fill="hold">
                                          <p:stCondLst>
                                            <p:cond delay="0"/>
                                          </p:stCondLst>
                                        </p:cTn>
                                        <p:tgtEl>
                                          <p:spTgt spid="256"/>
                                        </p:tgtEl>
                                        <p:attrNameLst>
                                          <p:attrName>style.visibility</p:attrName>
                                        </p:attrNameLst>
                                      </p:cBhvr>
                                      <p:to>
                                        <p:strVal val="visible"/>
                                      </p:to>
                                    </p:set>
                                    <p:animEffect transition="in" filter="wheel(1)">
                                      <p:cBhvr>
                                        <p:cTn id="323" dur="20"/>
                                        <p:tgtEl>
                                          <p:spTgt spid="256"/>
                                        </p:tgtEl>
                                      </p:cBhvr>
                                    </p:animEffect>
                                  </p:childTnLst>
                                </p:cTn>
                              </p:par>
                            </p:childTnLst>
                          </p:cTn>
                        </p:par>
                        <p:par>
                          <p:cTn id="324" fill="hold">
                            <p:stCondLst>
                              <p:cond delay="40000"/>
                            </p:stCondLst>
                            <p:childTnLst>
                              <p:par>
                                <p:cTn id="325" presetID="21" presetClass="entr" presetSubtype="1" fill="hold" grpId="0" nodeType="afterEffect">
                                  <p:stCondLst>
                                    <p:cond delay="0"/>
                                  </p:stCondLst>
                                  <p:childTnLst>
                                    <p:set>
                                      <p:cBhvr>
                                        <p:cTn id="326" dur="1" fill="hold">
                                          <p:stCondLst>
                                            <p:cond delay="0"/>
                                          </p:stCondLst>
                                        </p:cTn>
                                        <p:tgtEl>
                                          <p:spTgt spid="257"/>
                                        </p:tgtEl>
                                        <p:attrNameLst>
                                          <p:attrName>style.visibility</p:attrName>
                                        </p:attrNameLst>
                                      </p:cBhvr>
                                      <p:to>
                                        <p:strVal val="visible"/>
                                      </p:to>
                                    </p:set>
                                    <p:animEffect transition="in" filter="wheel(1)">
                                      <p:cBhvr>
                                        <p:cTn id="327" dur="20"/>
                                        <p:tgtEl>
                                          <p:spTgt spid="257"/>
                                        </p:tgtEl>
                                      </p:cBhvr>
                                    </p:animEffect>
                                  </p:childTnLst>
                                </p:cTn>
                              </p:par>
                            </p:childTnLst>
                          </p:cTn>
                        </p:par>
                        <p:par>
                          <p:cTn id="328" fill="hold">
                            <p:stCondLst>
                              <p:cond delay="40500"/>
                            </p:stCondLst>
                            <p:childTnLst>
                              <p:par>
                                <p:cTn id="329" presetID="21" presetClass="entr" presetSubtype="1" fill="hold" grpId="0" nodeType="afterEffect">
                                  <p:stCondLst>
                                    <p:cond delay="0"/>
                                  </p:stCondLst>
                                  <p:childTnLst>
                                    <p:set>
                                      <p:cBhvr>
                                        <p:cTn id="330" dur="1" fill="hold">
                                          <p:stCondLst>
                                            <p:cond delay="0"/>
                                          </p:stCondLst>
                                        </p:cTn>
                                        <p:tgtEl>
                                          <p:spTgt spid="258"/>
                                        </p:tgtEl>
                                        <p:attrNameLst>
                                          <p:attrName>style.visibility</p:attrName>
                                        </p:attrNameLst>
                                      </p:cBhvr>
                                      <p:to>
                                        <p:strVal val="visible"/>
                                      </p:to>
                                    </p:set>
                                    <p:animEffect transition="in" filter="wheel(1)">
                                      <p:cBhvr>
                                        <p:cTn id="331" dur="20"/>
                                        <p:tgtEl>
                                          <p:spTgt spid="258"/>
                                        </p:tgtEl>
                                      </p:cBhvr>
                                    </p:animEffect>
                                  </p:childTnLst>
                                </p:cTn>
                              </p:par>
                            </p:childTnLst>
                          </p:cTn>
                        </p:par>
                        <p:par>
                          <p:cTn id="332" fill="hold">
                            <p:stCondLst>
                              <p:cond delay="41000"/>
                            </p:stCondLst>
                            <p:childTnLst>
                              <p:par>
                                <p:cTn id="333" presetID="21" presetClass="entr" presetSubtype="1" fill="hold" grpId="0" nodeType="afterEffect">
                                  <p:stCondLst>
                                    <p:cond delay="0"/>
                                  </p:stCondLst>
                                  <p:childTnLst>
                                    <p:set>
                                      <p:cBhvr>
                                        <p:cTn id="334" dur="1" fill="hold">
                                          <p:stCondLst>
                                            <p:cond delay="0"/>
                                          </p:stCondLst>
                                        </p:cTn>
                                        <p:tgtEl>
                                          <p:spTgt spid="259"/>
                                        </p:tgtEl>
                                        <p:attrNameLst>
                                          <p:attrName>style.visibility</p:attrName>
                                        </p:attrNameLst>
                                      </p:cBhvr>
                                      <p:to>
                                        <p:strVal val="visible"/>
                                      </p:to>
                                    </p:set>
                                    <p:animEffect transition="in" filter="wheel(1)">
                                      <p:cBhvr>
                                        <p:cTn id="335" dur="20"/>
                                        <p:tgtEl>
                                          <p:spTgt spid="259"/>
                                        </p:tgtEl>
                                      </p:cBhvr>
                                    </p:animEffect>
                                  </p:childTnLst>
                                </p:cTn>
                              </p:par>
                            </p:childTnLst>
                          </p:cTn>
                        </p:par>
                        <p:par>
                          <p:cTn id="336" fill="hold">
                            <p:stCondLst>
                              <p:cond delay="41500"/>
                            </p:stCondLst>
                            <p:childTnLst>
                              <p:par>
                                <p:cTn id="337" presetID="21" presetClass="entr" presetSubtype="1" fill="hold" grpId="0" nodeType="afterEffect">
                                  <p:stCondLst>
                                    <p:cond delay="0"/>
                                  </p:stCondLst>
                                  <p:childTnLst>
                                    <p:set>
                                      <p:cBhvr>
                                        <p:cTn id="338" dur="1" fill="hold">
                                          <p:stCondLst>
                                            <p:cond delay="0"/>
                                          </p:stCondLst>
                                        </p:cTn>
                                        <p:tgtEl>
                                          <p:spTgt spid="260"/>
                                        </p:tgtEl>
                                        <p:attrNameLst>
                                          <p:attrName>style.visibility</p:attrName>
                                        </p:attrNameLst>
                                      </p:cBhvr>
                                      <p:to>
                                        <p:strVal val="visible"/>
                                      </p:to>
                                    </p:set>
                                    <p:animEffect transition="in" filter="wheel(1)">
                                      <p:cBhvr>
                                        <p:cTn id="339" dur="20"/>
                                        <p:tgtEl>
                                          <p:spTgt spid="260"/>
                                        </p:tgtEl>
                                      </p:cBhvr>
                                    </p:animEffect>
                                  </p:childTnLst>
                                </p:cTn>
                              </p:par>
                            </p:childTnLst>
                          </p:cTn>
                        </p:par>
                        <p:par>
                          <p:cTn id="340" fill="hold">
                            <p:stCondLst>
                              <p:cond delay="42000"/>
                            </p:stCondLst>
                            <p:childTnLst>
                              <p:par>
                                <p:cTn id="341" presetID="21" presetClass="entr" presetSubtype="1" fill="hold" grpId="0" nodeType="afterEffect">
                                  <p:stCondLst>
                                    <p:cond delay="0"/>
                                  </p:stCondLst>
                                  <p:childTnLst>
                                    <p:set>
                                      <p:cBhvr>
                                        <p:cTn id="342" dur="1" fill="hold">
                                          <p:stCondLst>
                                            <p:cond delay="0"/>
                                          </p:stCondLst>
                                        </p:cTn>
                                        <p:tgtEl>
                                          <p:spTgt spid="261"/>
                                        </p:tgtEl>
                                        <p:attrNameLst>
                                          <p:attrName>style.visibility</p:attrName>
                                        </p:attrNameLst>
                                      </p:cBhvr>
                                      <p:to>
                                        <p:strVal val="visible"/>
                                      </p:to>
                                    </p:set>
                                    <p:animEffect transition="in" filter="wheel(1)">
                                      <p:cBhvr>
                                        <p:cTn id="343" dur="20"/>
                                        <p:tgtEl>
                                          <p:spTgt spid="261"/>
                                        </p:tgtEl>
                                      </p:cBhvr>
                                    </p:animEffect>
                                  </p:childTnLst>
                                </p:cTn>
                              </p:par>
                            </p:childTnLst>
                          </p:cTn>
                        </p:par>
                        <p:par>
                          <p:cTn id="344" fill="hold">
                            <p:stCondLst>
                              <p:cond delay="42500"/>
                            </p:stCondLst>
                            <p:childTnLst>
                              <p:par>
                                <p:cTn id="345" presetID="21" presetClass="entr" presetSubtype="1" fill="hold" nodeType="afterEffect">
                                  <p:stCondLst>
                                    <p:cond delay="0"/>
                                  </p:stCondLst>
                                  <p:childTnLst>
                                    <p:set>
                                      <p:cBhvr>
                                        <p:cTn id="346" dur="1" fill="hold">
                                          <p:stCondLst>
                                            <p:cond delay="0"/>
                                          </p:stCondLst>
                                        </p:cTn>
                                        <p:tgtEl>
                                          <p:spTgt spid="262"/>
                                        </p:tgtEl>
                                        <p:attrNameLst>
                                          <p:attrName>style.visibility</p:attrName>
                                        </p:attrNameLst>
                                      </p:cBhvr>
                                      <p:to>
                                        <p:strVal val="visible"/>
                                      </p:to>
                                    </p:set>
                                    <p:animEffect transition="in" filter="wheel(1)">
                                      <p:cBhvr>
                                        <p:cTn id="347" dur="20"/>
                                        <p:tgtEl>
                                          <p:spTgt spid="262"/>
                                        </p:tgtEl>
                                      </p:cBhvr>
                                    </p:animEffect>
                                  </p:childTnLst>
                                </p:cTn>
                              </p:par>
                            </p:childTnLst>
                          </p:cTn>
                        </p:par>
                        <p:par>
                          <p:cTn id="348" fill="hold">
                            <p:stCondLst>
                              <p:cond delay="43000"/>
                            </p:stCondLst>
                            <p:childTnLst>
                              <p:par>
                                <p:cTn id="349" presetID="21" presetClass="entr" presetSubtype="1" fill="hold" nodeType="afterEffect">
                                  <p:stCondLst>
                                    <p:cond delay="0"/>
                                  </p:stCondLst>
                                  <p:childTnLst>
                                    <p:set>
                                      <p:cBhvr>
                                        <p:cTn id="350" dur="1" fill="hold">
                                          <p:stCondLst>
                                            <p:cond delay="0"/>
                                          </p:stCondLst>
                                        </p:cTn>
                                        <p:tgtEl>
                                          <p:spTgt spid="268"/>
                                        </p:tgtEl>
                                        <p:attrNameLst>
                                          <p:attrName>style.visibility</p:attrName>
                                        </p:attrNameLst>
                                      </p:cBhvr>
                                      <p:to>
                                        <p:strVal val="visible"/>
                                      </p:to>
                                    </p:set>
                                    <p:animEffect transition="in" filter="wheel(1)">
                                      <p:cBhvr>
                                        <p:cTn id="351" dur="20"/>
                                        <p:tgtEl>
                                          <p:spTgt spid="268"/>
                                        </p:tgtEl>
                                      </p:cBhvr>
                                    </p:animEffect>
                                  </p:childTnLst>
                                </p:cTn>
                              </p:par>
                            </p:childTnLst>
                          </p:cTn>
                        </p:par>
                        <p:par>
                          <p:cTn id="352" fill="hold">
                            <p:stCondLst>
                              <p:cond delay="43500"/>
                            </p:stCondLst>
                            <p:childTnLst>
                              <p:par>
                                <p:cTn id="353" presetID="21" presetClass="entr" presetSubtype="1" fill="hold" grpId="0" nodeType="afterEffect">
                                  <p:stCondLst>
                                    <p:cond delay="0"/>
                                  </p:stCondLst>
                                  <p:childTnLst>
                                    <p:set>
                                      <p:cBhvr>
                                        <p:cTn id="354" dur="1" fill="hold">
                                          <p:stCondLst>
                                            <p:cond delay="0"/>
                                          </p:stCondLst>
                                        </p:cTn>
                                        <p:tgtEl>
                                          <p:spTgt spid="275"/>
                                        </p:tgtEl>
                                        <p:attrNameLst>
                                          <p:attrName>style.visibility</p:attrName>
                                        </p:attrNameLst>
                                      </p:cBhvr>
                                      <p:to>
                                        <p:strVal val="visible"/>
                                      </p:to>
                                    </p:set>
                                    <p:animEffect transition="in" filter="wheel(1)">
                                      <p:cBhvr>
                                        <p:cTn id="355" dur="20"/>
                                        <p:tgtEl>
                                          <p:spTgt spid="275"/>
                                        </p:tgtEl>
                                      </p:cBhvr>
                                    </p:animEffect>
                                  </p:childTnLst>
                                </p:cTn>
                              </p:par>
                            </p:childTnLst>
                          </p:cTn>
                        </p:par>
                        <p:par>
                          <p:cTn id="356" fill="hold">
                            <p:stCondLst>
                              <p:cond delay="44000"/>
                            </p:stCondLst>
                            <p:childTnLst>
                              <p:par>
                                <p:cTn id="357" presetID="21" presetClass="entr" presetSubtype="1" fill="hold" nodeType="afterEffect">
                                  <p:stCondLst>
                                    <p:cond delay="0"/>
                                  </p:stCondLst>
                                  <p:childTnLst>
                                    <p:set>
                                      <p:cBhvr>
                                        <p:cTn id="358" dur="1" fill="hold">
                                          <p:stCondLst>
                                            <p:cond delay="0"/>
                                          </p:stCondLst>
                                        </p:cTn>
                                        <p:tgtEl>
                                          <p:spTgt spid="276"/>
                                        </p:tgtEl>
                                        <p:attrNameLst>
                                          <p:attrName>style.visibility</p:attrName>
                                        </p:attrNameLst>
                                      </p:cBhvr>
                                      <p:to>
                                        <p:strVal val="visible"/>
                                      </p:to>
                                    </p:set>
                                    <p:animEffect transition="in" filter="wheel(1)">
                                      <p:cBhvr>
                                        <p:cTn id="359" dur="20"/>
                                        <p:tgtEl>
                                          <p:spTgt spid="276"/>
                                        </p:tgtEl>
                                      </p:cBhvr>
                                    </p:animEffect>
                                  </p:childTnLst>
                                </p:cTn>
                              </p:par>
                            </p:childTnLst>
                          </p:cTn>
                        </p:par>
                        <p:par>
                          <p:cTn id="360" fill="hold">
                            <p:stCondLst>
                              <p:cond delay="44500"/>
                            </p:stCondLst>
                            <p:childTnLst>
                              <p:par>
                                <p:cTn id="361" presetID="21" presetClass="entr" presetSubtype="1" fill="hold" nodeType="afterEffect">
                                  <p:stCondLst>
                                    <p:cond delay="0"/>
                                  </p:stCondLst>
                                  <p:childTnLst>
                                    <p:set>
                                      <p:cBhvr>
                                        <p:cTn id="362" dur="1" fill="hold">
                                          <p:stCondLst>
                                            <p:cond delay="0"/>
                                          </p:stCondLst>
                                        </p:cTn>
                                        <p:tgtEl>
                                          <p:spTgt spid="291"/>
                                        </p:tgtEl>
                                        <p:attrNameLst>
                                          <p:attrName>style.visibility</p:attrName>
                                        </p:attrNameLst>
                                      </p:cBhvr>
                                      <p:to>
                                        <p:strVal val="visible"/>
                                      </p:to>
                                    </p:set>
                                    <p:animEffect transition="in" filter="wheel(1)">
                                      <p:cBhvr>
                                        <p:cTn id="363" dur="20"/>
                                        <p:tgtEl>
                                          <p:spTgt spid="291"/>
                                        </p:tgtEl>
                                      </p:cBhvr>
                                    </p:animEffect>
                                  </p:childTnLst>
                                </p:cTn>
                              </p:par>
                            </p:childTnLst>
                          </p:cTn>
                        </p:par>
                        <p:par>
                          <p:cTn id="364" fill="hold">
                            <p:stCondLst>
                              <p:cond delay="45000"/>
                            </p:stCondLst>
                            <p:childTnLst>
                              <p:par>
                                <p:cTn id="365" presetID="21" presetClass="entr" presetSubtype="1" fill="hold" nodeType="afterEffect">
                                  <p:stCondLst>
                                    <p:cond delay="0"/>
                                  </p:stCondLst>
                                  <p:childTnLst>
                                    <p:set>
                                      <p:cBhvr>
                                        <p:cTn id="366" dur="1" fill="hold">
                                          <p:stCondLst>
                                            <p:cond delay="0"/>
                                          </p:stCondLst>
                                        </p:cTn>
                                        <p:tgtEl>
                                          <p:spTgt spid="306"/>
                                        </p:tgtEl>
                                        <p:attrNameLst>
                                          <p:attrName>style.visibility</p:attrName>
                                        </p:attrNameLst>
                                      </p:cBhvr>
                                      <p:to>
                                        <p:strVal val="visible"/>
                                      </p:to>
                                    </p:set>
                                    <p:animEffect transition="in" filter="wheel(1)">
                                      <p:cBhvr>
                                        <p:cTn id="367" dur="20"/>
                                        <p:tgtEl>
                                          <p:spTgt spid="306"/>
                                        </p:tgtEl>
                                      </p:cBhvr>
                                    </p:animEffect>
                                  </p:childTnLst>
                                </p:cTn>
                              </p:par>
                            </p:childTnLst>
                          </p:cTn>
                        </p:par>
                        <p:par>
                          <p:cTn id="368" fill="hold">
                            <p:stCondLst>
                              <p:cond delay="45500"/>
                            </p:stCondLst>
                            <p:childTnLst>
                              <p:par>
                                <p:cTn id="369" presetID="21" presetClass="entr" presetSubtype="1" fill="hold" nodeType="afterEffect">
                                  <p:stCondLst>
                                    <p:cond delay="0"/>
                                  </p:stCondLst>
                                  <p:childTnLst>
                                    <p:set>
                                      <p:cBhvr>
                                        <p:cTn id="370" dur="1" fill="hold">
                                          <p:stCondLst>
                                            <p:cond delay="0"/>
                                          </p:stCondLst>
                                        </p:cTn>
                                        <p:tgtEl>
                                          <p:spTgt spid="312"/>
                                        </p:tgtEl>
                                        <p:attrNameLst>
                                          <p:attrName>style.visibility</p:attrName>
                                        </p:attrNameLst>
                                      </p:cBhvr>
                                      <p:to>
                                        <p:strVal val="visible"/>
                                      </p:to>
                                    </p:set>
                                    <p:animEffect transition="in" filter="wheel(1)">
                                      <p:cBhvr>
                                        <p:cTn id="371" dur="20"/>
                                        <p:tgtEl>
                                          <p:spTgt spid="312"/>
                                        </p:tgtEl>
                                      </p:cBhvr>
                                    </p:animEffect>
                                  </p:childTnLst>
                                </p:cTn>
                              </p:par>
                            </p:childTnLst>
                          </p:cTn>
                        </p:par>
                        <p:par>
                          <p:cTn id="372" fill="hold">
                            <p:stCondLst>
                              <p:cond delay="46000"/>
                            </p:stCondLst>
                            <p:childTnLst>
                              <p:par>
                                <p:cTn id="373" presetID="21" presetClass="entr" presetSubtype="1" fill="hold" grpId="0" nodeType="afterEffect">
                                  <p:stCondLst>
                                    <p:cond delay="0"/>
                                  </p:stCondLst>
                                  <p:childTnLst>
                                    <p:set>
                                      <p:cBhvr>
                                        <p:cTn id="374" dur="1" fill="hold">
                                          <p:stCondLst>
                                            <p:cond delay="0"/>
                                          </p:stCondLst>
                                        </p:cTn>
                                        <p:tgtEl>
                                          <p:spTgt spid="315"/>
                                        </p:tgtEl>
                                        <p:attrNameLst>
                                          <p:attrName>style.visibility</p:attrName>
                                        </p:attrNameLst>
                                      </p:cBhvr>
                                      <p:to>
                                        <p:strVal val="visible"/>
                                      </p:to>
                                    </p:set>
                                    <p:animEffect transition="in" filter="wheel(1)">
                                      <p:cBhvr>
                                        <p:cTn id="375" dur="20"/>
                                        <p:tgtEl>
                                          <p:spTgt spid="315"/>
                                        </p:tgtEl>
                                      </p:cBhvr>
                                    </p:animEffect>
                                  </p:childTnLst>
                                </p:cTn>
                              </p:par>
                            </p:childTnLst>
                          </p:cTn>
                        </p:par>
                        <p:par>
                          <p:cTn id="376" fill="hold">
                            <p:stCondLst>
                              <p:cond delay="46500"/>
                            </p:stCondLst>
                            <p:childTnLst>
                              <p:par>
                                <p:cTn id="377" presetID="21" presetClass="entr" presetSubtype="1" fill="hold" nodeType="afterEffect">
                                  <p:stCondLst>
                                    <p:cond delay="0"/>
                                  </p:stCondLst>
                                  <p:childTnLst>
                                    <p:set>
                                      <p:cBhvr>
                                        <p:cTn id="378" dur="1" fill="hold">
                                          <p:stCondLst>
                                            <p:cond delay="0"/>
                                          </p:stCondLst>
                                        </p:cTn>
                                        <p:tgtEl>
                                          <p:spTgt spid="316"/>
                                        </p:tgtEl>
                                        <p:attrNameLst>
                                          <p:attrName>style.visibility</p:attrName>
                                        </p:attrNameLst>
                                      </p:cBhvr>
                                      <p:to>
                                        <p:strVal val="visible"/>
                                      </p:to>
                                    </p:set>
                                    <p:animEffect transition="in" filter="wheel(1)">
                                      <p:cBhvr>
                                        <p:cTn id="379" dur="20"/>
                                        <p:tgtEl>
                                          <p:spTgt spid="316"/>
                                        </p:tgtEl>
                                      </p:cBhvr>
                                    </p:animEffect>
                                  </p:childTnLst>
                                </p:cTn>
                              </p:par>
                            </p:childTnLst>
                          </p:cTn>
                        </p:par>
                        <p:par>
                          <p:cTn id="380" fill="hold">
                            <p:stCondLst>
                              <p:cond delay="47000"/>
                            </p:stCondLst>
                            <p:childTnLst>
                              <p:par>
                                <p:cTn id="381" presetID="21" presetClass="entr" presetSubtype="1" fill="hold" nodeType="afterEffect">
                                  <p:stCondLst>
                                    <p:cond delay="0"/>
                                  </p:stCondLst>
                                  <p:childTnLst>
                                    <p:set>
                                      <p:cBhvr>
                                        <p:cTn id="382" dur="1" fill="hold">
                                          <p:stCondLst>
                                            <p:cond delay="0"/>
                                          </p:stCondLst>
                                        </p:cTn>
                                        <p:tgtEl>
                                          <p:spTgt spid="320"/>
                                        </p:tgtEl>
                                        <p:attrNameLst>
                                          <p:attrName>style.visibility</p:attrName>
                                        </p:attrNameLst>
                                      </p:cBhvr>
                                      <p:to>
                                        <p:strVal val="visible"/>
                                      </p:to>
                                    </p:set>
                                    <p:animEffect transition="in" filter="wheel(1)">
                                      <p:cBhvr>
                                        <p:cTn id="383" dur="20"/>
                                        <p:tgtEl>
                                          <p:spTgt spid="320"/>
                                        </p:tgtEl>
                                      </p:cBhvr>
                                    </p:animEffect>
                                  </p:childTnLst>
                                </p:cTn>
                              </p:par>
                            </p:childTnLst>
                          </p:cTn>
                        </p:par>
                        <p:par>
                          <p:cTn id="384" fill="hold">
                            <p:stCondLst>
                              <p:cond delay="47500"/>
                            </p:stCondLst>
                            <p:childTnLst>
                              <p:par>
                                <p:cTn id="385" presetID="21" presetClass="entr" presetSubtype="1" fill="hold" nodeType="afterEffect">
                                  <p:stCondLst>
                                    <p:cond delay="0"/>
                                  </p:stCondLst>
                                  <p:childTnLst>
                                    <p:set>
                                      <p:cBhvr>
                                        <p:cTn id="386" dur="1" fill="hold">
                                          <p:stCondLst>
                                            <p:cond delay="0"/>
                                          </p:stCondLst>
                                        </p:cTn>
                                        <p:tgtEl>
                                          <p:spTgt spid="324"/>
                                        </p:tgtEl>
                                        <p:attrNameLst>
                                          <p:attrName>style.visibility</p:attrName>
                                        </p:attrNameLst>
                                      </p:cBhvr>
                                      <p:to>
                                        <p:strVal val="visible"/>
                                      </p:to>
                                    </p:set>
                                    <p:animEffect transition="in" filter="wheel(1)">
                                      <p:cBhvr>
                                        <p:cTn id="387" dur="20"/>
                                        <p:tgtEl>
                                          <p:spTgt spid="324"/>
                                        </p:tgtEl>
                                      </p:cBhvr>
                                    </p:animEffect>
                                  </p:childTnLst>
                                </p:cTn>
                              </p:par>
                            </p:childTnLst>
                          </p:cTn>
                        </p:par>
                        <p:par>
                          <p:cTn id="388" fill="hold">
                            <p:stCondLst>
                              <p:cond delay="48000"/>
                            </p:stCondLst>
                            <p:childTnLst>
                              <p:par>
                                <p:cTn id="389" presetID="21" presetClass="entr" presetSubtype="1" fill="hold" nodeType="afterEffect">
                                  <p:stCondLst>
                                    <p:cond delay="0"/>
                                  </p:stCondLst>
                                  <p:childTnLst>
                                    <p:set>
                                      <p:cBhvr>
                                        <p:cTn id="390" dur="1" fill="hold">
                                          <p:stCondLst>
                                            <p:cond delay="0"/>
                                          </p:stCondLst>
                                        </p:cTn>
                                        <p:tgtEl>
                                          <p:spTgt spid="414"/>
                                        </p:tgtEl>
                                        <p:attrNameLst>
                                          <p:attrName>style.visibility</p:attrName>
                                        </p:attrNameLst>
                                      </p:cBhvr>
                                      <p:to>
                                        <p:strVal val="visible"/>
                                      </p:to>
                                    </p:set>
                                    <p:animEffect transition="in" filter="wheel(1)">
                                      <p:cBhvr>
                                        <p:cTn id="391" dur="20"/>
                                        <p:tgtEl>
                                          <p:spTgt spid="414"/>
                                        </p:tgtEl>
                                      </p:cBhvr>
                                    </p:animEffect>
                                  </p:childTnLst>
                                </p:cTn>
                              </p:par>
                            </p:childTnLst>
                          </p:cTn>
                        </p:par>
                        <p:par>
                          <p:cTn id="392" fill="hold">
                            <p:stCondLst>
                              <p:cond delay="48500"/>
                            </p:stCondLst>
                            <p:childTnLst>
                              <p:par>
                                <p:cTn id="393" presetID="21" presetClass="entr" presetSubtype="1" fill="hold" grpId="0" nodeType="afterEffect">
                                  <p:stCondLst>
                                    <p:cond delay="0"/>
                                  </p:stCondLst>
                                  <p:childTnLst>
                                    <p:set>
                                      <p:cBhvr>
                                        <p:cTn id="394" dur="1" fill="hold">
                                          <p:stCondLst>
                                            <p:cond delay="0"/>
                                          </p:stCondLst>
                                        </p:cTn>
                                        <p:tgtEl>
                                          <p:spTgt spid="418"/>
                                        </p:tgtEl>
                                        <p:attrNameLst>
                                          <p:attrName>style.visibility</p:attrName>
                                        </p:attrNameLst>
                                      </p:cBhvr>
                                      <p:to>
                                        <p:strVal val="visible"/>
                                      </p:to>
                                    </p:set>
                                    <p:animEffect transition="in" filter="wheel(1)">
                                      <p:cBhvr>
                                        <p:cTn id="395" dur="20"/>
                                        <p:tgtEl>
                                          <p:spTgt spid="418"/>
                                        </p:tgtEl>
                                      </p:cBhvr>
                                    </p:animEffect>
                                  </p:childTnLst>
                                </p:cTn>
                              </p:par>
                            </p:childTnLst>
                          </p:cTn>
                        </p:par>
                        <p:par>
                          <p:cTn id="396" fill="hold">
                            <p:stCondLst>
                              <p:cond delay="49000"/>
                            </p:stCondLst>
                            <p:childTnLst>
                              <p:par>
                                <p:cTn id="397" presetID="21" presetClass="entr" presetSubtype="1" fill="hold" grpId="0" nodeType="afterEffect">
                                  <p:stCondLst>
                                    <p:cond delay="0"/>
                                  </p:stCondLst>
                                  <p:childTnLst>
                                    <p:set>
                                      <p:cBhvr>
                                        <p:cTn id="398" dur="1" fill="hold">
                                          <p:stCondLst>
                                            <p:cond delay="0"/>
                                          </p:stCondLst>
                                        </p:cTn>
                                        <p:tgtEl>
                                          <p:spTgt spid="419"/>
                                        </p:tgtEl>
                                        <p:attrNameLst>
                                          <p:attrName>style.visibility</p:attrName>
                                        </p:attrNameLst>
                                      </p:cBhvr>
                                      <p:to>
                                        <p:strVal val="visible"/>
                                      </p:to>
                                    </p:set>
                                    <p:animEffect transition="in" filter="wheel(1)">
                                      <p:cBhvr>
                                        <p:cTn id="399" dur="20"/>
                                        <p:tgtEl>
                                          <p:spTgt spid="419"/>
                                        </p:tgtEl>
                                      </p:cBhvr>
                                    </p:animEffect>
                                  </p:childTnLst>
                                </p:cTn>
                              </p:par>
                            </p:childTnLst>
                          </p:cTn>
                        </p:par>
                        <p:par>
                          <p:cTn id="400" fill="hold">
                            <p:stCondLst>
                              <p:cond delay="49500"/>
                            </p:stCondLst>
                            <p:childTnLst>
                              <p:par>
                                <p:cTn id="401" presetID="21" presetClass="entr" presetSubtype="1" fill="hold" nodeType="afterEffect">
                                  <p:stCondLst>
                                    <p:cond delay="0"/>
                                  </p:stCondLst>
                                  <p:childTnLst>
                                    <p:set>
                                      <p:cBhvr>
                                        <p:cTn id="402" dur="1" fill="hold">
                                          <p:stCondLst>
                                            <p:cond delay="0"/>
                                          </p:stCondLst>
                                        </p:cTn>
                                        <p:tgtEl>
                                          <p:spTgt spid="420"/>
                                        </p:tgtEl>
                                        <p:attrNameLst>
                                          <p:attrName>style.visibility</p:attrName>
                                        </p:attrNameLst>
                                      </p:cBhvr>
                                      <p:to>
                                        <p:strVal val="visible"/>
                                      </p:to>
                                    </p:set>
                                    <p:animEffect transition="in" filter="wheel(1)">
                                      <p:cBhvr>
                                        <p:cTn id="403" dur="20"/>
                                        <p:tgtEl>
                                          <p:spTgt spid="420"/>
                                        </p:tgtEl>
                                      </p:cBhvr>
                                    </p:animEffect>
                                  </p:childTnLst>
                                </p:cTn>
                              </p:par>
                            </p:childTnLst>
                          </p:cTn>
                        </p:par>
                        <p:par>
                          <p:cTn id="404" fill="hold">
                            <p:stCondLst>
                              <p:cond delay="50000"/>
                            </p:stCondLst>
                            <p:childTnLst>
                              <p:par>
                                <p:cTn id="405" presetID="21" presetClass="entr" presetSubtype="1" fill="hold" nodeType="afterEffect">
                                  <p:stCondLst>
                                    <p:cond delay="0"/>
                                  </p:stCondLst>
                                  <p:childTnLst>
                                    <p:set>
                                      <p:cBhvr>
                                        <p:cTn id="406" dur="1" fill="hold">
                                          <p:stCondLst>
                                            <p:cond delay="0"/>
                                          </p:stCondLst>
                                        </p:cTn>
                                        <p:tgtEl>
                                          <p:spTgt spid="424"/>
                                        </p:tgtEl>
                                        <p:attrNameLst>
                                          <p:attrName>style.visibility</p:attrName>
                                        </p:attrNameLst>
                                      </p:cBhvr>
                                      <p:to>
                                        <p:strVal val="visible"/>
                                      </p:to>
                                    </p:set>
                                    <p:animEffect transition="in" filter="wheel(1)">
                                      <p:cBhvr>
                                        <p:cTn id="407" dur="20"/>
                                        <p:tgtEl>
                                          <p:spTgt spid="424"/>
                                        </p:tgtEl>
                                      </p:cBhvr>
                                    </p:animEffect>
                                  </p:childTnLst>
                                </p:cTn>
                              </p:par>
                            </p:childTnLst>
                          </p:cTn>
                        </p:par>
                        <p:par>
                          <p:cTn id="408" fill="hold">
                            <p:stCondLst>
                              <p:cond delay="50500"/>
                            </p:stCondLst>
                            <p:childTnLst>
                              <p:par>
                                <p:cTn id="409" presetID="21" presetClass="entr" presetSubtype="1" fill="hold" grpId="0" nodeType="afterEffect">
                                  <p:stCondLst>
                                    <p:cond delay="0"/>
                                  </p:stCondLst>
                                  <p:childTnLst>
                                    <p:set>
                                      <p:cBhvr>
                                        <p:cTn id="410" dur="1" fill="hold">
                                          <p:stCondLst>
                                            <p:cond delay="0"/>
                                          </p:stCondLst>
                                        </p:cTn>
                                        <p:tgtEl>
                                          <p:spTgt spid="431"/>
                                        </p:tgtEl>
                                        <p:attrNameLst>
                                          <p:attrName>style.visibility</p:attrName>
                                        </p:attrNameLst>
                                      </p:cBhvr>
                                      <p:to>
                                        <p:strVal val="visible"/>
                                      </p:to>
                                    </p:set>
                                    <p:animEffect transition="in" filter="wheel(1)">
                                      <p:cBhvr>
                                        <p:cTn id="411" dur="20"/>
                                        <p:tgtEl>
                                          <p:spTgt spid="431"/>
                                        </p:tgtEl>
                                      </p:cBhvr>
                                    </p:animEffect>
                                  </p:childTnLst>
                                </p:cTn>
                              </p:par>
                            </p:childTnLst>
                          </p:cTn>
                        </p:par>
                        <p:par>
                          <p:cTn id="412" fill="hold">
                            <p:stCondLst>
                              <p:cond delay="51000"/>
                            </p:stCondLst>
                            <p:childTnLst>
                              <p:par>
                                <p:cTn id="413" presetID="21" presetClass="entr" presetSubtype="1" fill="hold" grpId="0" nodeType="afterEffect">
                                  <p:stCondLst>
                                    <p:cond delay="0"/>
                                  </p:stCondLst>
                                  <p:childTnLst>
                                    <p:set>
                                      <p:cBhvr>
                                        <p:cTn id="414" dur="1" fill="hold">
                                          <p:stCondLst>
                                            <p:cond delay="0"/>
                                          </p:stCondLst>
                                        </p:cTn>
                                        <p:tgtEl>
                                          <p:spTgt spid="328"/>
                                        </p:tgtEl>
                                        <p:attrNameLst>
                                          <p:attrName>style.visibility</p:attrName>
                                        </p:attrNameLst>
                                      </p:cBhvr>
                                      <p:to>
                                        <p:strVal val="visible"/>
                                      </p:to>
                                    </p:set>
                                    <p:animEffect transition="in" filter="wheel(1)">
                                      <p:cBhvr>
                                        <p:cTn id="415" dur="20"/>
                                        <p:tgtEl>
                                          <p:spTgt spid="328"/>
                                        </p:tgtEl>
                                      </p:cBhvr>
                                    </p:animEffect>
                                  </p:childTnLst>
                                </p:cTn>
                              </p:par>
                            </p:childTnLst>
                          </p:cTn>
                        </p:par>
                        <p:par>
                          <p:cTn id="416" fill="hold">
                            <p:stCondLst>
                              <p:cond delay="51500"/>
                            </p:stCondLst>
                            <p:childTnLst>
                              <p:par>
                                <p:cTn id="417" presetID="21" presetClass="entr" presetSubtype="1" fill="hold" nodeType="afterEffect">
                                  <p:stCondLst>
                                    <p:cond delay="0"/>
                                  </p:stCondLst>
                                  <p:childTnLst>
                                    <p:set>
                                      <p:cBhvr>
                                        <p:cTn id="418" dur="1" fill="hold">
                                          <p:stCondLst>
                                            <p:cond delay="0"/>
                                          </p:stCondLst>
                                        </p:cTn>
                                        <p:tgtEl>
                                          <p:spTgt spid="329"/>
                                        </p:tgtEl>
                                        <p:attrNameLst>
                                          <p:attrName>style.visibility</p:attrName>
                                        </p:attrNameLst>
                                      </p:cBhvr>
                                      <p:to>
                                        <p:strVal val="visible"/>
                                      </p:to>
                                    </p:set>
                                    <p:animEffect transition="in" filter="wheel(1)">
                                      <p:cBhvr>
                                        <p:cTn id="419" dur="20"/>
                                        <p:tgtEl>
                                          <p:spTgt spid="329"/>
                                        </p:tgtEl>
                                      </p:cBhvr>
                                    </p:animEffect>
                                  </p:childTnLst>
                                </p:cTn>
                              </p:par>
                            </p:childTnLst>
                          </p:cTn>
                        </p:par>
                        <p:par>
                          <p:cTn id="420" fill="hold">
                            <p:stCondLst>
                              <p:cond delay="52000"/>
                            </p:stCondLst>
                            <p:childTnLst>
                              <p:par>
                                <p:cTn id="421" presetID="2" presetClass="entr" presetSubtype="4" fill="hold" nodeType="afterEffect">
                                  <p:stCondLst>
                                    <p:cond delay="0"/>
                                  </p:stCondLst>
                                  <p:childTnLst>
                                    <p:set>
                                      <p:cBhvr>
                                        <p:cTn id="422" dur="1" fill="hold">
                                          <p:stCondLst>
                                            <p:cond delay="0"/>
                                          </p:stCondLst>
                                        </p:cTn>
                                        <p:tgtEl>
                                          <p:spTgt spid="337"/>
                                        </p:tgtEl>
                                        <p:attrNameLst>
                                          <p:attrName>style.visibility</p:attrName>
                                        </p:attrNameLst>
                                      </p:cBhvr>
                                      <p:to>
                                        <p:strVal val="visible"/>
                                      </p:to>
                                    </p:set>
                                    <p:anim calcmode="lin" valueType="num">
                                      <p:cBhvr additive="base">
                                        <p:cTn id="423" dur="250" fill="hold"/>
                                        <p:tgtEl>
                                          <p:spTgt spid="337"/>
                                        </p:tgtEl>
                                        <p:attrNameLst>
                                          <p:attrName>ppt_x</p:attrName>
                                        </p:attrNameLst>
                                      </p:cBhvr>
                                      <p:tavLst>
                                        <p:tav tm="0">
                                          <p:val>
                                            <p:strVal val="#ppt_x"/>
                                          </p:val>
                                        </p:tav>
                                        <p:tav tm="100000">
                                          <p:val>
                                            <p:strVal val="#ppt_x"/>
                                          </p:val>
                                        </p:tav>
                                      </p:tavLst>
                                    </p:anim>
                                    <p:anim calcmode="lin" valueType="num">
                                      <p:cBhvr additive="base">
                                        <p:cTn id="424" dur="250" fill="hold"/>
                                        <p:tgtEl>
                                          <p:spTgt spid="337"/>
                                        </p:tgtEl>
                                        <p:attrNameLst>
                                          <p:attrName>ppt_y</p:attrName>
                                        </p:attrNameLst>
                                      </p:cBhvr>
                                      <p:tavLst>
                                        <p:tav tm="0">
                                          <p:val>
                                            <p:strVal val="1+#ppt_h/2"/>
                                          </p:val>
                                        </p:tav>
                                        <p:tav tm="100000">
                                          <p:val>
                                            <p:strVal val="#ppt_y"/>
                                          </p:val>
                                        </p:tav>
                                      </p:tavLst>
                                    </p:anim>
                                  </p:childTnLst>
                                </p:cTn>
                              </p:par>
                            </p:childTnLst>
                          </p:cTn>
                        </p:par>
                        <p:par>
                          <p:cTn id="425" fill="hold">
                            <p:stCondLst>
                              <p:cond delay="52500"/>
                            </p:stCondLst>
                            <p:childTnLst>
                              <p:par>
                                <p:cTn id="426" presetID="21" presetClass="entr" presetSubtype="1" fill="hold" grpId="0" nodeType="afterEffect">
                                  <p:stCondLst>
                                    <p:cond delay="0"/>
                                  </p:stCondLst>
                                  <p:childTnLst>
                                    <p:set>
                                      <p:cBhvr>
                                        <p:cTn id="427" dur="1" fill="hold">
                                          <p:stCondLst>
                                            <p:cond delay="0"/>
                                          </p:stCondLst>
                                        </p:cTn>
                                        <p:tgtEl>
                                          <p:spTgt spid="412"/>
                                        </p:tgtEl>
                                        <p:attrNameLst>
                                          <p:attrName>style.visibility</p:attrName>
                                        </p:attrNameLst>
                                      </p:cBhvr>
                                      <p:to>
                                        <p:strVal val="visible"/>
                                      </p:to>
                                    </p:set>
                                    <p:animEffect transition="in" filter="wheel(1)">
                                      <p:cBhvr>
                                        <p:cTn id="428" dur="20"/>
                                        <p:tgtEl>
                                          <p:spTgt spid="412"/>
                                        </p:tgtEl>
                                      </p:cBhvr>
                                    </p:animEffect>
                                  </p:childTnLst>
                                </p:cTn>
                              </p:par>
                            </p:childTnLst>
                          </p:cTn>
                        </p:par>
                        <p:par>
                          <p:cTn id="429" fill="hold">
                            <p:stCondLst>
                              <p:cond delay="53000"/>
                            </p:stCondLst>
                            <p:childTnLst>
                              <p:par>
                                <p:cTn id="430" presetID="21" presetClass="entr" presetSubtype="1" fill="hold" nodeType="afterEffect">
                                  <p:stCondLst>
                                    <p:cond delay="0"/>
                                  </p:stCondLst>
                                  <p:childTnLst>
                                    <p:set>
                                      <p:cBhvr>
                                        <p:cTn id="431" dur="1" fill="hold">
                                          <p:stCondLst>
                                            <p:cond delay="0"/>
                                          </p:stCondLst>
                                        </p:cTn>
                                        <p:tgtEl>
                                          <p:spTgt spid="432"/>
                                        </p:tgtEl>
                                        <p:attrNameLst>
                                          <p:attrName>style.visibility</p:attrName>
                                        </p:attrNameLst>
                                      </p:cBhvr>
                                      <p:to>
                                        <p:strVal val="visible"/>
                                      </p:to>
                                    </p:set>
                                    <p:animEffect transition="in" filter="wheel(1)">
                                      <p:cBhvr>
                                        <p:cTn id="432" dur="20"/>
                                        <p:tgtEl>
                                          <p:spTgt spid="432"/>
                                        </p:tgtEl>
                                      </p:cBhvr>
                                    </p:animEffect>
                                  </p:childTnLst>
                                </p:cTn>
                              </p:par>
                            </p:childTnLst>
                          </p:cTn>
                        </p:par>
                        <p:par>
                          <p:cTn id="433" fill="hold">
                            <p:stCondLst>
                              <p:cond delay="53500"/>
                            </p:stCondLst>
                            <p:childTnLst>
                              <p:par>
                                <p:cTn id="434" presetID="2" presetClass="entr" presetSubtype="4" fill="hold" nodeType="afterEffect">
                                  <p:stCondLst>
                                    <p:cond delay="0"/>
                                  </p:stCondLst>
                                  <p:childTnLst>
                                    <p:set>
                                      <p:cBhvr>
                                        <p:cTn id="435" dur="1" fill="hold">
                                          <p:stCondLst>
                                            <p:cond delay="0"/>
                                          </p:stCondLst>
                                        </p:cTn>
                                        <p:tgtEl>
                                          <p:spTgt spid="332"/>
                                        </p:tgtEl>
                                        <p:attrNameLst>
                                          <p:attrName>style.visibility</p:attrName>
                                        </p:attrNameLst>
                                      </p:cBhvr>
                                      <p:to>
                                        <p:strVal val="visible"/>
                                      </p:to>
                                    </p:set>
                                    <p:anim calcmode="lin" valueType="num">
                                      <p:cBhvr additive="base">
                                        <p:cTn id="436" dur="250" fill="hold"/>
                                        <p:tgtEl>
                                          <p:spTgt spid="332"/>
                                        </p:tgtEl>
                                        <p:attrNameLst>
                                          <p:attrName>ppt_x</p:attrName>
                                        </p:attrNameLst>
                                      </p:cBhvr>
                                      <p:tavLst>
                                        <p:tav tm="0">
                                          <p:val>
                                            <p:strVal val="#ppt_x"/>
                                          </p:val>
                                        </p:tav>
                                        <p:tav tm="100000">
                                          <p:val>
                                            <p:strVal val="#ppt_x"/>
                                          </p:val>
                                        </p:tav>
                                      </p:tavLst>
                                    </p:anim>
                                    <p:anim calcmode="lin" valueType="num">
                                      <p:cBhvr additive="base">
                                        <p:cTn id="437" dur="250" fill="hold"/>
                                        <p:tgtEl>
                                          <p:spTgt spid="332"/>
                                        </p:tgtEl>
                                        <p:attrNameLst>
                                          <p:attrName>ppt_y</p:attrName>
                                        </p:attrNameLst>
                                      </p:cBhvr>
                                      <p:tavLst>
                                        <p:tav tm="0">
                                          <p:val>
                                            <p:strVal val="1+#ppt_h/2"/>
                                          </p:val>
                                        </p:tav>
                                        <p:tav tm="100000">
                                          <p:val>
                                            <p:strVal val="#ppt_y"/>
                                          </p:val>
                                        </p:tav>
                                      </p:tavLst>
                                    </p:anim>
                                  </p:childTnLst>
                                </p:cTn>
                              </p:par>
                            </p:childTnLst>
                          </p:cTn>
                        </p:par>
                        <p:par>
                          <p:cTn id="438" fill="hold">
                            <p:stCondLst>
                              <p:cond delay="54000"/>
                            </p:stCondLst>
                            <p:childTnLst>
                              <p:par>
                                <p:cTn id="439" presetID="2" presetClass="entr" presetSubtype="4" fill="hold" nodeType="afterEffect">
                                  <p:stCondLst>
                                    <p:cond delay="0"/>
                                  </p:stCondLst>
                                  <p:childTnLst>
                                    <p:set>
                                      <p:cBhvr>
                                        <p:cTn id="440" dur="1" fill="hold">
                                          <p:stCondLst>
                                            <p:cond delay="0"/>
                                          </p:stCondLst>
                                        </p:cTn>
                                        <p:tgtEl>
                                          <p:spTgt spid="343"/>
                                        </p:tgtEl>
                                        <p:attrNameLst>
                                          <p:attrName>style.visibility</p:attrName>
                                        </p:attrNameLst>
                                      </p:cBhvr>
                                      <p:to>
                                        <p:strVal val="visible"/>
                                      </p:to>
                                    </p:set>
                                    <p:anim calcmode="lin" valueType="num">
                                      <p:cBhvr additive="base">
                                        <p:cTn id="441" dur="250" fill="hold"/>
                                        <p:tgtEl>
                                          <p:spTgt spid="343"/>
                                        </p:tgtEl>
                                        <p:attrNameLst>
                                          <p:attrName>ppt_x</p:attrName>
                                        </p:attrNameLst>
                                      </p:cBhvr>
                                      <p:tavLst>
                                        <p:tav tm="0">
                                          <p:val>
                                            <p:strVal val="#ppt_x"/>
                                          </p:val>
                                        </p:tav>
                                        <p:tav tm="100000">
                                          <p:val>
                                            <p:strVal val="#ppt_x"/>
                                          </p:val>
                                        </p:tav>
                                      </p:tavLst>
                                    </p:anim>
                                    <p:anim calcmode="lin" valueType="num">
                                      <p:cBhvr additive="base">
                                        <p:cTn id="442" dur="250" fill="hold"/>
                                        <p:tgtEl>
                                          <p:spTgt spid="343"/>
                                        </p:tgtEl>
                                        <p:attrNameLst>
                                          <p:attrName>ppt_y</p:attrName>
                                        </p:attrNameLst>
                                      </p:cBhvr>
                                      <p:tavLst>
                                        <p:tav tm="0">
                                          <p:val>
                                            <p:strVal val="1+#ppt_h/2"/>
                                          </p:val>
                                        </p:tav>
                                        <p:tav tm="100000">
                                          <p:val>
                                            <p:strVal val="#ppt_y"/>
                                          </p:val>
                                        </p:tav>
                                      </p:tavLst>
                                    </p:anim>
                                  </p:childTnLst>
                                </p:cTn>
                              </p:par>
                            </p:childTnLst>
                          </p:cTn>
                        </p:par>
                        <p:par>
                          <p:cTn id="443" fill="hold">
                            <p:stCondLst>
                              <p:cond delay="54500"/>
                            </p:stCondLst>
                            <p:childTnLst>
                              <p:par>
                                <p:cTn id="444" presetID="2" presetClass="entr" presetSubtype="4" fill="hold" nodeType="afterEffect">
                                  <p:stCondLst>
                                    <p:cond delay="0"/>
                                  </p:stCondLst>
                                  <p:childTnLst>
                                    <p:set>
                                      <p:cBhvr>
                                        <p:cTn id="445" dur="1" fill="hold">
                                          <p:stCondLst>
                                            <p:cond delay="0"/>
                                          </p:stCondLst>
                                        </p:cTn>
                                        <p:tgtEl>
                                          <p:spTgt spid="4"/>
                                        </p:tgtEl>
                                        <p:attrNameLst>
                                          <p:attrName>style.visibility</p:attrName>
                                        </p:attrNameLst>
                                      </p:cBhvr>
                                      <p:to>
                                        <p:strVal val="visible"/>
                                      </p:to>
                                    </p:set>
                                    <p:anim calcmode="lin" valueType="num">
                                      <p:cBhvr additive="base">
                                        <p:cTn id="446" dur="200" fill="hold"/>
                                        <p:tgtEl>
                                          <p:spTgt spid="4"/>
                                        </p:tgtEl>
                                        <p:attrNameLst>
                                          <p:attrName>ppt_x</p:attrName>
                                        </p:attrNameLst>
                                      </p:cBhvr>
                                      <p:tavLst>
                                        <p:tav tm="0">
                                          <p:val>
                                            <p:strVal val="#ppt_x"/>
                                          </p:val>
                                        </p:tav>
                                        <p:tav tm="100000">
                                          <p:val>
                                            <p:strVal val="#ppt_x"/>
                                          </p:val>
                                        </p:tav>
                                      </p:tavLst>
                                    </p:anim>
                                    <p:anim calcmode="lin" valueType="num">
                                      <p:cBhvr additive="base">
                                        <p:cTn id="447" dur="200" fill="hold"/>
                                        <p:tgtEl>
                                          <p:spTgt spid="4"/>
                                        </p:tgtEl>
                                        <p:attrNameLst>
                                          <p:attrName>ppt_y</p:attrName>
                                        </p:attrNameLst>
                                      </p:cBhvr>
                                      <p:tavLst>
                                        <p:tav tm="0">
                                          <p:val>
                                            <p:strVal val="1+#ppt_h/2"/>
                                          </p:val>
                                        </p:tav>
                                        <p:tav tm="100000">
                                          <p:val>
                                            <p:strVal val="#ppt_y"/>
                                          </p:val>
                                        </p:tav>
                                      </p:tavLst>
                                    </p:anim>
                                  </p:childTnLst>
                                </p:cTn>
                              </p:par>
                            </p:childTnLst>
                          </p:cTn>
                        </p:par>
                        <p:par>
                          <p:cTn id="448" fill="hold">
                            <p:stCondLst>
                              <p:cond delay="55000"/>
                            </p:stCondLst>
                            <p:childTnLst>
                              <p:par>
                                <p:cTn id="449" presetID="2" presetClass="entr" presetSubtype="4" fill="hold" nodeType="afterEffect">
                                  <p:stCondLst>
                                    <p:cond delay="0"/>
                                  </p:stCondLst>
                                  <p:childTnLst>
                                    <p:set>
                                      <p:cBhvr>
                                        <p:cTn id="450" dur="1" fill="hold">
                                          <p:stCondLst>
                                            <p:cond delay="0"/>
                                          </p:stCondLst>
                                        </p:cTn>
                                        <p:tgtEl>
                                          <p:spTgt spid="348"/>
                                        </p:tgtEl>
                                        <p:attrNameLst>
                                          <p:attrName>style.visibility</p:attrName>
                                        </p:attrNameLst>
                                      </p:cBhvr>
                                      <p:to>
                                        <p:strVal val="visible"/>
                                      </p:to>
                                    </p:set>
                                    <p:anim calcmode="lin" valueType="num">
                                      <p:cBhvr additive="base">
                                        <p:cTn id="451" dur="250" fill="hold"/>
                                        <p:tgtEl>
                                          <p:spTgt spid="348"/>
                                        </p:tgtEl>
                                        <p:attrNameLst>
                                          <p:attrName>ppt_x</p:attrName>
                                        </p:attrNameLst>
                                      </p:cBhvr>
                                      <p:tavLst>
                                        <p:tav tm="0">
                                          <p:val>
                                            <p:strVal val="#ppt_x"/>
                                          </p:val>
                                        </p:tav>
                                        <p:tav tm="100000">
                                          <p:val>
                                            <p:strVal val="#ppt_x"/>
                                          </p:val>
                                        </p:tav>
                                      </p:tavLst>
                                    </p:anim>
                                    <p:anim calcmode="lin" valueType="num">
                                      <p:cBhvr additive="base">
                                        <p:cTn id="452" dur="250" fill="hold"/>
                                        <p:tgtEl>
                                          <p:spTgt spid="348"/>
                                        </p:tgtEl>
                                        <p:attrNameLst>
                                          <p:attrName>ppt_y</p:attrName>
                                        </p:attrNameLst>
                                      </p:cBhvr>
                                      <p:tavLst>
                                        <p:tav tm="0">
                                          <p:val>
                                            <p:strVal val="1+#ppt_h/2"/>
                                          </p:val>
                                        </p:tav>
                                        <p:tav tm="100000">
                                          <p:val>
                                            <p:strVal val="#ppt_y"/>
                                          </p:val>
                                        </p:tav>
                                      </p:tavLst>
                                    </p:anim>
                                  </p:childTnLst>
                                </p:cTn>
                              </p:par>
                            </p:childTnLst>
                          </p:cTn>
                        </p:par>
                        <p:par>
                          <p:cTn id="453" fill="hold">
                            <p:stCondLst>
                              <p:cond delay="55500"/>
                            </p:stCondLst>
                            <p:childTnLst>
                              <p:par>
                                <p:cTn id="454" presetID="2" presetClass="entr" presetSubtype="4" fill="hold" nodeType="afterEffect">
                                  <p:stCondLst>
                                    <p:cond delay="0"/>
                                  </p:stCondLst>
                                  <p:childTnLst>
                                    <p:set>
                                      <p:cBhvr>
                                        <p:cTn id="455" dur="1" fill="hold">
                                          <p:stCondLst>
                                            <p:cond delay="0"/>
                                          </p:stCondLst>
                                        </p:cTn>
                                        <p:tgtEl>
                                          <p:spTgt spid="379"/>
                                        </p:tgtEl>
                                        <p:attrNameLst>
                                          <p:attrName>style.visibility</p:attrName>
                                        </p:attrNameLst>
                                      </p:cBhvr>
                                      <p:to>
                                        <p:strVal val="visible"/>
                                      </p:to>
                                    </p:set>
                                    <p:anim calcmode="lin" valueType="num">
                                      <p:cBhvr additive="base">
                                        <p:cTn id="456" dur="250" fill="hold"/>
                                        <p:tgtEl>
                                          <p:spTgt spid="379"/>
                                        </p:tgtEl>
                                        <p:attrNameLst>
                                          <p:attrName>ppt_x</p:attrName>
                                        </p:attrNameLst>
                                      </p:cBhvr>
                                      <p:tavLst>
                                        <p:tav tm="0">
                                          <p:val>
                                            <p:strVal val="#ppt_x"/>
                                          </p:val>
                                        </p:tav>
                                        <p:tav tm="100000">
                                          <p:val>
                                            <p:strVal val="#ppt_x"/>
                                          </p:val>
                                        </p:tav>
                                      </p:tavLst>
                                    </p:anim>
                                    <p:anim calcmode="lin" valueType="num">
                                      <p:cBhvr additive="base">
                                        <p:cTn id="457" dur="250" fill="hold"/>
                                        <p:tgtEl>
                                          <p:spTgt spid="379"/>
                                        </p:tgtEl>
                                        <p:attrNameLst>
                                          <p:attrName>ppt_y</p:attrName>
                                        </p:attrNameLst>
                                      </p:cBhvr>
                                      <p:tavLst>
                                        <p:tav tm="0">
                                          <p:val>
                                            <p:strVal val="1+#ppt_h/2"/>
                                          </p:val>
                                        </p:tav>
                                        <p:tav tm="100000">
                                          <p:val>
                                            <p:strVal val="#ppt_y"/>
                                          </p:val>
                                        </p:tav>
                                      </p:tavLst>
                                    </p:anim>
                                  </p:childTnLst>
                                </p:cTn>
                              </p:par>
                            </p:childTnLst>
                          </p:cTn>
                        </p:par>
                        <p:par>
                          <p:cTn id="458" fill="hold">
                            <p:stCondLst>
                              <p:cond delay="56000"/>
                            </p:stCondLst>
                            <p:childTnLst>
                              <p:par>
                                <p:cTn id="459" presetID="2" presetClass="entr" presetSubtype="4" fill="hold" nodeType="afterEffect">
                                  <p:stCondLst>
                                    <p:cond delay="0"/>
                                  </p:stCondLst>
                                  <p:childTnLst>
                                    <p:set>
                                      <p:cBhvr>
                                        <p:cTn id="460" dur="1" fill="hold">
                                          <p:stCondLst>
                                            <p:cond delay="0"/>
                                          </p:stCondLst>
                                        </p:cTn>
                                        <p:tgtEl>
                                          <p:spTgt spid="356"/>
                                        </p:tgtEl>
                                        <p:attrNameLst>
                                          <p:attrName>style.visibility</p:attrName>
                                        </p:attrNameLst>
                                      </p:cBhvr>
                                      <p:to>
                                        <p:strVal val="visible"/>
                                      </p:to>
                                    </p:set>
                                    <p:anim calcmode="lin" valueType="num">
                                      <p:cBhvr additive="base">
                                        <p:cTn id="461" dur="250" fill="hold"/>
                                        <p:tgtEl>
                                          <p:spTgt spid="356"/>
                                        </p:tgtEl>
                                        <p:attrNameLst>
                                          <p:attrName>ppt_x</p:attrName>
                                        </p:attrNameLst>
                                      </p:cBhvr>
                                      <p:tavLst>
                                        <p:tav tm="0">
                                          <p:val>
                                            <p:strVal val="#ppt_x"/>
                                          </p:val>
                                        </p:tav>
                                        <p:tav tm="100000">
                                          <p:val>
                                            <p:strVal val="#ppt_x"/>
                                          </p:val>
                                        </p:tav>
                                      </p:tavLst>
                                    </p:anim>
                                    <p:anim calcmode="lin" valueType="num">
                                      <p:cBhvr additive="base">
                                        <p:cTn id="462" dur="250" fill="hold"/>
                                        <p:tgtEl>
                                          <p:spTgt spid="356"/>
                                        </p:tgtEl>
                                        <p:attrNameLst>
                                          <p:attrName>ppt_y</p:attrName>
                                        </p:attrNameLst>
                                      </p:cBhvr>
                                      <p:tavLst>
                                        <p:tav tm="0">
                                          <p:val>
                                            <p:strVal val="1+#ppt_h/2"/>
                                          </p:val>
                                        </p:tav>
                                        <p:tav tm="100000">
                                          <p:val>
                                            <p:strVal val="#ppt_y"/>
                                          </p:val>
                                        </p:tav>
                                      </p:tavLst>
                                    </p:anim>
                                  </p:childTnLst>
                                </p:cTn>
                              </p:par>
                            </p:childTnLst>
                          </p:cTn>
                        </p:par>
                        <p:par>
                          <p:cTn id="463" fill="hold">
                            <p:stCondLst>
                              <p:cond delay="56500"/>
                            </p:stCondLst>
                            <p:childTnLst>
                              <p:par>
                                <p:cTn id="464" presetID="2" presetClass="entr" presetSubtype="4" fill="hold" nodeType="afterEffect">
                                  <p:stCondLst>
                                    <p:cond delay="0"/>
                                  </p:stCondLst>
                                  <p:childTnLst>
                                    <p:set>
                                      <p:cBhvr>
                                        <p:cTn id="465" dur="1" fill="hold">
                                          <p:stCondLst>
                                            <p:cond delay="0"/>
                                          </p:stCondLst>
                                        </p:cTn>
                                        <p:tgtEl>
                                          <p:spTgt spid="362"/>
                                        </p:tgtEl>
                                        <p:attrNameLst>
                                          <p:attrName>style.visibility</p:attrName>
                                        </p:attrNameLst>
                                      </p:cBhvr>
                                      <p:to>
                                        <p:strVal val="visible"/>
                                      </p:to>
                                    </p:set>
                                    <p:anim calcmode="lin" valueType="num">
                                      <p:cBhvr additive="base">
                                        <p:cTn id="466" dur="250" fill="hold"/>
                                        <p:tgtEl>
                                          <p:spTgt spid="362"/>
                                        </p:tgtEl>
                                        <p:attrNameLst>
                                          <p:attrName>ppt_x</p:attrName>
                                        </p:attrNameLst>
                                      </p:cBhvr>
                                      <p:tavLst>
                                        <p:tav tm="0">
                                          <p:val>
                                            <p:strVal val="#ppt_x"/>
                                          </p:val>
                                        </p:tav>
                                        <p:tav tm="100000">
                                          <p:val>
                                            <p:strVal val="#ppt_x"/>
                                          </p:val>
                                        </p:tav>
                                      </p:tavLst>
                                    </p:anim>
                                    <p:anim calcmode="lin" valueType="num">
                                      <p:cBhvr additive="base">
                                        <p:cTn id="467" dur="250" fill="hold"/>
                                        <p:tgtEl>
                                          <p:spTgt spid="362"/>
                                        </p:tgtEl>
                                        <p:attrNameLst>
                                          <p:attrName>ppt_y</p:attrName>
                                        </p:attrNameLst>
                                      </p:cBhvr>
                                      <p:tavLst>
                                        <p:tav tm="0">
                                          <p:val>
                                            <p:strVal val="1+#ppt_h/2"/>
                                          </p:val>
                                        </p:tav>
                                        <p:tav tm="100000">
                                          <p:val>
                                            <p:strVal val="#ppt_y"/>
                                          </p:val>
                                        </p:tav>
                                      </p:tavLst>
                                    </p:anim>
                                  </p:childTnLst>
                                </p:cTn>
                              </p:par>
                            </p:childTnLst>
                          </p:cTn>
                        </p:par>
                        <p:par>
                          <p:cTn id="468" fill="hold">
                            <p:stCondLst>
                              <p:cond delay="57000"/>
                            </p:stCondLst>
                            <p:childTnLst>
                              <p:par>
                                <p:cTn id="469" presetID="10" presetClass="entr" presetSubtype="0" fill="hold" nodeType="afterEffect">
                                  <p:stCondLst>
                                    <p:cond delay="0"/>
                                  </p:stCondLst>
                                  <p:childTnLst>
                                    <p:set>
                                      <p:cBhvr>
                                        <p:cTn id="470" dur="1" fill="hold">
                                          <p:stCondLst>
                                            <p:cond delay="0"/>
                                          </p:stCondLst>
                                        </p:cTn>
                                        <p:tgtEl>
                                          <p:spTgt spid="408"/>
                                        </p:tgtEl>
                                        <p:attrNameLst>
                                          <p:attrName>style.visibility</p:attrName>
                                        </p:attrNameLst>
                                      </p:cBhvr>
                                      <p:to>
                                        <p:strVal val="visible"/>
                                      </p:to>
                                    </p:set>
                                    <p:animEffect transition="in" filter="fade">
                                      <p:cBhvr>
                                        <p:cTn id="471" dur="500"/>
                                        <p:tgtEl>
                                          <p:spTgt spid="408"/>
                                        </p:tgtEl>
                                      </p:cBhvr>
                                    </p:animEffect>
                                  </p:childTnLst>
                                </p:cTn>
                              </p:par>
                            </p:childTnLst>
                          </p:cTn>
                        </p:par>
                        <p:par>
                          <p:cTn id="472" fill="hold">
                            <p:stCondLst>
                              <p:cond delay="57500"/>
                            </p:stCondLst>
                            <p:childTnLst>
                              <p:par>
                                <p:cTn id="473" presetID="22" presetClass="entr" presetSubtype="4" fill="hold" grpId="0" nodeType="afterEffect">
                                  <p:stCondLst>
                                    <p:cond delay="0"/>
                                  </p:stCondLst>
                                  <p:childTnLst>
                                    <p:set>
                                      <p:cBhvr>
                                        <p:cTn id="474" dur="1" fill="hold">
                                          <p:stCondLst>
                                            <p:cond delay="0"/>
                                          </p:stCondLst>
                                        </p:cTn>
                                        <p:tgtEl>
                                          <p:spTgt spid="405">
                                            <p:txEl>
                                              <p:pRg st="0" end="0"/>
                                            </p:txEl>
                                          </p:spTgt>
                                        </p:tgtEl>
                                        <p:attrNameLst>
                                          <p:attrName>style.visibility</p:attrName>
                                        </p:attrNameLst>
                                      </p:cBhvr>
                                      <p:to>
                                        <p:strVal val="visible"/>
                                      </p:to>
                                    </p:set>
                                    <p:animEffect transition="in" filter="wipe(down)">
                                      <p:cBhvr>
                                        <p:cTn id="475" dur="500"/>
                                        <p:tgtEl>
                                          <p:spTgt spid="405">
                                            <p:txEl>
                                              <p:pRg st="0" end="0"/>
                                            </p:txEl>
                                          </p:spTgt>
                                        </p:tgtEl>
                                      </p:cBhvr>
                                    </p:animEffect>
                                  </p:childTnLst>
                                </p:cTn>
                              </p:par>
                            </p:childTnLst>
                          </p:cTn>
                        </p:par>
                        <p:par>
                          <p:cTn id="476" fill="hold">
                            <p:stCondLst>
                              <p:cond delay="58000"/>
                            </p:stCondLst>
                            <p:childTnLst>
                              <p:par>
                                <p:cTn id="477" presetID="53" presetClass="entr" presetSubtype="16" fill="hold" grpId="0" nodeType="afterEffect">
                                  <p:stCondLst>
                                    <p:cond delay="0"/>
                                  </p:stCondLst>
                                  <p:childTnLst>
                                    <p:set>
                                      <p:cBhvr>
                                        <p:cTn id="478" dur="1" fill="hold">
                                          <p:stCondLst>
                                            <p:cond delay="0"/>
                                          </p:stCondLst>
                                        </p:cTn>
                                        <p:tgtEl>
                                          <p:spTgt spid="437">
                                            <p:txEl>
                                              <p:pRg st="0" end="0"/>
                                            </p:txEl>
                                          </p:spTgt>
                                        </p:tgtEl>
                                        <p:attrNameLst>
                                          <p:attrName>style.visibility</p:attrName>
                                        </p:attrNameLst>
                                      </p:cBhvr>
                                      <p:to>
                                        <p:strVal val="visible"/>
                                      </p:to>
                                    </p:set>
                                    <p:anim calcmode="lin" valueType="num">
                                      <p:cBhvr>
                                        <p:cTn id="479" dur="500" fill="hold"/>
                                        <p:tgtEl>
                                          <p:spTgt spid="437">
                                            <p:txEl>
                                              <p:pRg st="0" end="0"/>
                                            </p:txEl>
                                          </p:spTgt>
                                        </p:tgtEl>
                                        <p:attrNameLst>
                                          <p:attrName>ppt_w</p:attrName>
                                        </p:attrNameLst>
                                      </p:cBhvr>
                                      <p:tavLst>
                                        <p:tav tm="0">
                                          <p:val>
                                            <p:fltVal val="0"/>
                                          </p:val>
                                        </p:tav>
                                        <p:tav tm="100000">
                                          <p:val>
                                            <p:strVal val="#ppt_w"/>
                                          </p:val>
                                        </p:tav>
                                      </p:tavLst>
                                    </p:anim>
                                    <p:anim calcmode="lin" valueType="num">
                                      <p:cBhvr>
                                        <p:cTn id="480" dur="500" fill="hold"/>
                                        <p:tgtEl>
                                          <p:spTgt spid="437">
                                            <p:txEl>
                                              <p:pRg st="0" end="0"/>
                                            </p:txEl>
                                          </p:spTgt>
                                        </p:tgtEl>
                                        <p:attrNameLst>
                                          <p:attrName>ppt_h</p:attrName>
                                        </p:attrNameLst>
                                      </p:cBhvr>
                                      <p:tavLst>
                                        <p:tav tm="0">
                                          <p:val>
                                            <p:fltVal val="0"/>
                                          </p:val>
                                        </p:tav>
                                        <p:tav tm="100000">
                                          <p:val>
                                            <p:strVal val="#ppt_h"/>
                                          </p:val>
                                        </p:tav>
                                      </p:tavLst>
                                    </p:anim>
                                    <p:animEffect transition="in" filter="fade">
                                      <p:cBhvr>
                                        <p:cTn id="481" dur="500"/>
                                        <p:tgtEl>
                                          <p:spTgt spid="437">
                                            <p:txEl>
                                              <p:pRg st="0" end="0"/>
                                            </p:txEl>
                                          </p:spTgt>
                                        </p:tgtEl>
                                      </p:cBhvr>
                                    </p:animEffect>
                                  </p:childTnLst>
                                </p:cTn>
                              </p:par>
                            </p:childTnLst>
                          </p:cTn>
                        </p:par>
                        <p:par>
                          <p:cTn id="482" fill="hold">
                            <p:stCondLst>
                              <p:cond delay="58500"/>
                            </p:stCondLst>
                            <p:childTnLst>
                              <p:par>
                                <p:cTn id="483" presetID="53" presetClass="entr" presetSubtype="16" fill="hold" grpId="0" nodeType="afterEffect">
                                  <p:stCondLst>
                                    <p:cond delay="0"/>
                                  </p:stCondLst>
                                  <p:childTnLst>
                                    <p:set>
                                      <p:cBhvr>
                                        <p:cTn id="484" dur="1" fill="hold">
                                          <p:stCondLst>
                                            <p:cond delay="0"/>
                                          </p:stCondLst>
                                        </p:cTn>
                                        <p:tgtEl>
                                          <p:spTgt spid="437">
                                            <p:txEl>
                                              <p:pRg st="1" end="1"/>
                                            </p:txEl>
                                          </p:spTgt>
                                        </p:tgtEl>
                                        <p:attrNameLst>
                                          <p:attrName>style.visibility</p:attrName>
                                        </p:attrNameLst>
                                      </p:cBhvr>
                                      <p:to>
                                        <p:strVal val="visible"/>
                                      </p:to>
                                    </p:set>
                                    <p:anim calcmode="lin" valueType="num">
                                      <p:cBhvr>
                                        <p:cTn id="485" dur="500" fill="hold"/>
                                        <p:tgtEl>
                                          <p:spTgt spid="437">
                                            <p:txEl>
                                              <p:pRg st="1" end="1"/>
                                            </p:txEl>
                                          </p:spTgt>
                                        </p:tgtEl>
                                        <p:attrNameLst>
                                          <p:attrName>ppt_w</p:attrName>
                                        </p:attrNameLst>
                                      </p:cBhvr>
                                      <p:tavLst>
                                        <p:tav tm="0">
                                          <p:val>
                                            <p:fltVal val="0"/>
                                          </p:val>
                                        </p:tav>
                                        <p:tav tm="100000">
                                          <p:val>
                                            <p:strVal val="#ppt_w"/>
                                          </p:val>
                                        </p:tav>
                                      </p:tavLst>
                                    </p:anim>
                                    <p:anim calcmode="lin" valueType="num">
                                      <p:cBhvr>
                                        <p:cTn id="486" dur="500" fill="hold"/>
                                        <p:tgtEl>
                                          <p:spTgt spid="437">
                                            <p:txEl>
                                              <p:pRg st="1" end="1"/>
                                            </p:txEl>
                                          </p:spTgt>
                                        </p:tgtEl>
                                        <p:attrNameLst>
                                          <p:attrName>ppt_h</p:attrName>
                                        </p:attrNameLst>
                                      </p:cBhvr>
                                      <p:tavLst>
                                        <p:tav tm="0">
                                          <p:val>
                                            <p:fltVal val="0"/>
                                          </p:val>
                                        </p:tav>
                                        <p:tav tm="100000">
                                          <p:val>
                                            <p:strVal val="#ppt_h"/>
                                          </p:val>
                                        </p:tav>
                                      </p:tavLst>
                                    </p:anim>
                                    <p:animEffect transition="in" filter="fade">
                                      <p:cBhvr>
                                        <p:cTn id="487" dur="500"/>
                                        <p:tgtEl>
                                          <p:spTgt spid="437">
                                            <p:txEl>
                                              <p:pRg st="1" end="1"/>
                                            </p:txEl>
                                          </p:spTgt>
                                        </p:tgtEl>
                                      </p:cBhvr>
                                    </p:animEffect>
                                  </p:childTnLst>
                                </p:cTn>
                              </p:par>
                            </p:childTnLst>
                          </p:cTn>
                        </p:par>
                        <p:par>
                          <p:cTn id="488" fill="hold">
                            <p:stCondLst>
                              <p:cond delay="59000"/>
                            </p:stCondLst>
                            <p:childTnLst>
                              <p:par>
                                <p:cTn id="489" presetID="10" presetClass="entr" presetSubtype="0" fill="hold" grpId="0" nodeType="afterEffect">
                                  <p:stCondLst>
                                    <p:cond delay="0"/>
                                  </p:stCondLst>
                                  <p:childTnLst>
                                    <p:set>
                                      <p:cBhvr>
                                        <p:cTn id="490" dur="1" fill="hold">
                                          <p:stCondLst>
                                            <p:cond delay="0"/>
                                          </p:stCondLst>
                                        </p:cTn>
                                        <p:tgtEl>
                                          <p:spTgt spid="438">
                                            <p:txEl>
                                              <p:pRg st="0" end="0"/>
                                            </p:txEl>
                                          </p:spTgt>
                                        </p:tgtEl>
                                        <p:attrNameLst>
                                          <p:attrName>style.visibility</p:attrName>
                                        </p:attrNameLst>
                                      </p:cBhvr>
                                      <p:to>
                                        <p:strVal val="visible"/>
                                      </p:to>
                                    </p:set>
                                    <p:animEffect transition="in" filter="fade">
                                      <p:cBhvr>
                                        <p:cTn id="491" dur="500"/>
                                        <p:tgtEl>
                                          <p:spTgt spid="438">
                                            <p:txEl>
                                              <p:pRg st="0" end="0"/>
                                            </p:txEl>
                                          </p:spTgt>
                                        </p:tgtEl>
                                      </p:cBhvr>
                                    </p:animEffect>
                                  </p:childTnLst>
                                </p:cTn>
                              </p:par>
                            </p:childTnLst>
                          </p:cTn>
                        </p:par>
                        <p:par>
                          <p:cTn id="492" fill="hold">
                            <p:stCondLst>
                              <p:cond delay="59500"/>
                            </p:stCondLst>
                            <p:childTnLst>
                              <p:par>
                                <p:cTn id="493" presetID="22" presetClass="entr" presetSubtype="8" fill="hold" grpId="0" nodeType="afterEffect">
                                  <p:stCondLst>
                                    <p:cond delay="0"/>
                                  </p:stCondLst>
                                  <p:childTnLst>
                                    <p:set>
                                      <p:cBhvr>
                                        <p:cTn id="494" dur="1" fill="hold">
                                          <p:stCondLst>
                                            <p:cond delay="0"/>
                                          </p:stCondLst>
                                        </p:cTn>
                                        <p:tgtEl>
                                          <p:spTgt spid="439">
                                            <p:txEl>
                                              <p:pRg st="0" end="0"/>
                                            </p:txEl>
                                          </p:spTgt>
                                        </p:tgtEl>
                                        <p:attrNameLst>
                                          <p:attrName>style.visibility</p:attrName>
                                        </p:attrNameLst>
                                      </p:cBhvr>
                                      <p:to>
                                        <p:strVal val="visible"/>
                                      </p:to>
                                    </p:set>
                                    <p:animEffect transition="in" filter="wipe(left)">
                                      <p:cBhvr>
                                        <p:cTn id="495" dur="500"/>
                                        <p:tgtEl>
                                          <p:spTgt spid="439">
                                            <p:txEl>
                                              <p:pRg st="0" end="0"/>
                                            </p:txEl>
                                          </p:spTgt>
                                        </p:tgtEl>
                                      </p:cBhvr>
                                    </p:animEffect>
                                  </p:childTnLst>
                                </p:cTn>
                              </p:par>
                            </p:childTnLst>
                          </p:cTn>
                        </p:par>
                        <p:par>
                          <p:cTn id="496" fill="hold">
                            <p:stCondLst>
                              <p:cond delay="60000"/>
                            </p:stCondLst>
                            <p:childTnLst>
                              <p:par>
                                <p:cTn id="497" presetID="10" presetClass="entr" presetSubtype="0" fill="hold" grpId="0" nodeType="afterEffect">
                                  <p:stCondLst>
                                    <p:cond delay="0"/>
                                  </p:stCondLst>
                                  <p:childTnLst>
                                    <p:set>
                                      <p:cBhvr>
                                        <p:cTn id="498" dur="1" fill="hold">
                                          <p:stCondLst>
                                            <p:cond delay="0"/>
                                          </p:stCondLst>
                                        </p:cTn>
                                        <p:tgtEl>
                                          <p:spTgt spid="413">
                                            <p:txEl>
                                              <p:pRg st="0" end="0"/>
                                            </p:txEl>
                                          </p:spTgt>
                                        </p:tgtEl>
                                        <p:attrNameLst>
                                          <p:attrName>style.visibility</p:attrName>
                                        </p:attrNameLst>
                                      </p:cBhvr>
                                      <p:to>
                                        <p:strVal val="visible"/>
                                      </p:to>
                                    </p:set>
                                    <p:animEffect transition="in" filter="fade">
                                      <p:cBhvr>
                                        <p:cTn id="499" dur="500"/>
                                        <p:tgtEl>
                                          <p:spTgt spid="4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1" grpId="0" animBg="1"/>
      <p:bldP spid="62" grpId="0" animBg="1"/>
      <p:bldP spid="64" grpId="0" animBg="1"/>
      <p:bldP spid="65" grpId="0" animBg="1"/>
      <p:bldP spid="66" grpId="0" animBg="1"/>
      <p:bldP spid="97" grpId="0" animBg="1"/>
      <p:bldP spid="98" grpId="0" animBg="1"/>
      <p:bldP spid="99" grpId="0" animBg="1"/>
      <p:bldP spid="121" grpId="0" animBg="1"/>
      <p:bldP spid="122" grpId="0" animBg="1"/>
      <p:bldP spid="135" grpId="0" animBg="1"/>
      <p:bldP spid="146" grpId="0" animBg="1"/>
      <p:bldP spid="181" grpId="0" animBg="1"/>
      <p:bldP spid="202" grpId="0" animBg="1"/>
      <p:bldP spid="203" grpId="0" animBg="1"/>
      <p:bldP spid="204" grpId="0" animBg="1"/>
      <p:bldP spid="222" grpId="0" animBg="1"/>
      <p:bldP spid="223" grpId="0" animBg="1"/>
      <p:bldP spid="224" grpId="0" animBg="1"/>
      <p:bldP spid="225" grpId="0" animBg="1"/>
      <p:bldP spid="226" grpId="0" animBg="1"/>
      <p:bldP spid="227" grpId="0" animBg="1"/>
      <p:bldP spid="237" grpId="0" animBg="1"/>
      <p:bldP spid="238" grpId="0" animBg="1"/>
      <p:bldP spid="251" grpId="0" animBg="1"/>
      <p:bldP spid="252" grpId="0" animBg="1"/>
      <p:bldP spid="253" grpId="0" animBg="1"/>
      <p:bldP spid="254" grpId="0" animBg="1"/>
      <p:bldP spid="255" grpId="0" animBg="1"/>
      <p:bldP spid="256" grpId="0" animBg="1"/>
      <p:bldP spid="257" grpId="0" animBg="1"/>
      <p:bldP spid="258" grpId="0" animBg="1"/>
      <p:bldP spid="259" grpId="0" animBg="1"/>
      <p:bldP spid="260" grpId="0" animBg="1"/>
      <p:bldP spid="261" grpId="0" animBg="1"/>
      <p:bldP spid="275" grpId="0" animBg="1"/>
      <p:bldP spid="315" grpId="0" animBg="1"/>
      <p:bldP spid="328" grpId="0" animBg="1"/>
      <p:bldP spid="405" grpId="0" build="p"/>
      <p:bldP spid="412" grpId="0" animBg="1"/>
      <p:bldP spid="418" grpId="0" animBg="1"/>
      <p:bldP spid="419" grpId="0" animBg="1"/>
      <p:bldP spid="431" grpId="0" animBg="1"/>
      <p:bldP spid="437" grpId="0" build="p"/>
      <p:bldP spid="438" grpId="0" build="p"/>
      <p:bldP spid="439" grpId="0" build="p"/>
      <p:bldP spid="41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4260507" y="2513929"/>
            <a:ext cx="3177509" cy="2883156"/>
            <a:chOff x="859362" y="1276350"/>
            <a:chExt cx="3179238" cy="2884724"/>
          </a:xfrm>
        </p:grpSpPr>
        <p:pic>
          <p:nvPicPr>
            <p:cNvPr id="17" name="Picture 16"/>
            <p:cNvPicPr>
              <a:picLocks noChangeAspect="1"/>
            </p:cNvPicPr>
            <p:nvPr/>
          </p:nvPicPr>
          <p:blipFill rotWithShape="1">
            <a:blip r:embed="rId1" cstate="print">
              <a:extLst>
                <a:ext uri="{28A0092B-C50C-407E-A947-70E740481C1C}">
                  <a14:useLocalDpi xmlns:a14="http://schemas.microsoft.com/office/drawing/2010/main" val="0"/>
                </a:ext>
              </a:extLst>
            </a:blip>
            <a:srcRect l="22134" t="10550" r="21733" b="13050"/>
            <a:stretch>
              <a:fillRect/>
            </a:stretch>
          </p:blipFill>
          <p:spPr>
            <a:xfrm>
              <a:off x="859362" y="1276350"/>
              <a:ext cx="3179238" cy="2884724"/>
            </a:xfrm>
            <a:prstGeom prst="rect">
              <a:avLst/>
            </a:prstGeom>
          </p:spPr>
        </p:pic>
        <p:sp>
          <p:nvSpPr>
            <p:cNvPr id="18" name="Rectangle 17"/>
            <p:cNvSpPr/>
            <p:nvPr/>
          </p:nvSpPr>
          <p:spPr>
            <a:xfrm>
              <a:off x="1063624" y="1597642"/>
              <a:ext cx="2743407" cy="1712197"/>
            </a:xfrm>
            <a:prstGeom prst="rect">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9"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项目上</a:t>
            </a:r>
            <a:endParaRPr lang="en-AU" b="1" dirty="0">
              <a:latin typeface="微软雅黑" panose="020B0503020204020204" pitchFamily="34" charset="-122"/>
              <a:ea typeface="微软雅黑" panose="020B0503020204020204" pitchFamily="34" charset="-122"/>
            </a:endParaRPr>
          </a:p>
        </p:txBody>
      </p:sp>
      <p:sp>
        <p:nvSpPr>
          <p:cNvPr id="20"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21" name="Text Placeholder 11"/>
          <p:cNvSpPr>
            <a:spLocks noGrp="1"/>
          </p:cNvSpPr>
          <p:nvPr>
            <p:ph type="body" sz="quarter" idx="13"/>
          </p:nvPr>
        </p:nvSpPr>
        <p:spPr>
          <a:xfrm>
            <a:off x="770833" y="2747777"/>
            <a:ext cx="3100754" cy="471600"/>
          </a:xfrm>
        </p:spPr>
        <p:txBody>
          <a:bodyPr/>
          <a:lstStyle/>
          <a:p>
            <a:r>
              <a:rPr lang="zh-CN" altLang="en-US" dirty="0" smtClean="0">
                <a:latin typeface="微软雅黑" panose="020B0503020204020204" pitchFamily="34" charset="-122"/>
                <a:ea typeface="微软雅黑" panose="020B0503020204020204" pitchFamily="34" charset="-122"/>
              </a:rPr>
              <a:t>数字化</a:t>
            </a:r>
            <a:endParaRPr lang="en-AU" dirty="0">
              <a:latin typeface="微软雅黑" panose="020B0503020204020204" pitchFamily="34" charset="-122"/>
              <a:ea typeface="微软雅黑" panose="020B0503020204020204" pitchFamily="34" charset="-122"/>
            </a:endParaRPr>
          </a:p>
        </p:txBody>
      </p:sp>
      <p:grpSp>
        <p:nvGrpSpPr>
          <p:cNvPr id="24" name="Group 23"/>
          <p:cNvGrpSpPr/>
          <p:nvPr/>
        </p:nvGrpSpPr>
        <p:grpSpPr>
          <a:xfrm>
            <a:off x="8873164" y="1797120"/>
            <a:ext cx="462882" cy="462882"/>
            <a:chOff x="8876381" y="3510900"/>
            <a:chExt cx="720966" cy="720966"/>
          </a:xfrm>
        </p:grpSpPr>
        <p:sp>
          <p:nvSpPr>
            <p:cNvPr id="25" name="Rounded Rectangle 24"/>
            <p:cNvSpPr/>
            <p:nvPr/>
          </p:nvSpPr>
          <p:spPr>
            <a:xfrm>
              <a:off x="8876381" y="3510900"/>
              <a:ext cx="720966" cy="72096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8"/>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p>
          </p:txBody>
        </p:sp>
        <p:sp>
          <p:nvSpPr>
            <p:cNvPr id="27" name="Freeform 30"/>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p>
          </p:txBody>
        </p:sp>
      </p:grpSp>
      <p:grpSp>
        <p:nvGrpSpPr>
          <p:cNvPr id="28" name="Group 27"/>
          <p:cNvGrpSpPr/>
          <p:nvPr/>
        </p:nvGrpSpPr>
        <p:grpSpPr>
          <a:xfrm>
            <a:off x="8873164" y="3485956"/>
            <a:ext cx="462882" cy="462882"/>
            <a:chOff x="8876381" y="3510900"/>
            <a:chExt cx="720966" cy="720966"/>
          </a:xfrm>
        </p:grpSpPr>
        <p:sp>
          <p:nvSpPr>
            <p:cNvPr id="29" name="Rounded Rectangle 28"/>
            <p:cNvSpPr/>
            <p:nvPr/>
          </p:nvSpPr>
          <p:spPr>
            <a:xfrm>
              <a:off x="8876381" y="3510900"/>
              <a:ext cx="720966" cy="7209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8"/>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p>
          </p:txBody>
        </p:sp>
        <p:sp>
          <p:nvSpPr>
            <p:cNvPr id="31" name="Freeform 30"/>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p>
          </p:txBody>
        </p:sp>
      </p:grpSp>
      <p:grpSp>
        <p:nvGrpSpPr>
          <p:cNvPr id="32" name="Group 31"/>
          <p:cNvGrpSpPr/>
          <p:nvPr/>
        </p:nvGrpSpPr>
        <p:grpSpPr>
          <a:xfrm>
            <a:off x="8855128" y="5094040"/>
            <a:ext cx="462882" cy="462882"/>
            <a:chOff x="8876381" y="3510900"/>
            <a:chExt cx="720966" cy="720966"/>
          </a:xfrm>
        </p:grpSpPr>
        <p:sp>
          <p:nvSpPr>
            <p:cNvPr id="33" name="Rounded Rectangle 32"/>
            <p:cNvSpPr/>
            <p:nvPr/>
          </p:nvSpPr>
          <p:spPr>
            <a:xfrm>
              <a:off x="8876381" y="3510900"/>
              <a:ext cx="720966" cy="72096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28"/>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p>
          </p:txBody>
        </p:sp>
        <p:sp>
          <p:nvSpPr>
            <p:cNvPr id="35" name="Freeform 34"/>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p>
          </p:txBody>
        </p:sp>
      </p:grpSp>
      <p:grpSp>
        <p:nvGrpSpPr>
          <p:cNvPr id="36" name="Group 35"/>
          <p:cNvGrpSpPr/>
          <p:nvPr/>
        </p:nvGrpSpPr>
        <p:grpSpPr>
          <a:xfrm>
            <a:off x="7353069" y="2028561"/>
            <a:ext cx="1502060" cy="3298319"/>
            <a:chOff x="4191000" y="1860815"/>
            <a:chExt cx="1126545" cy="2473739"/>
          </a:xfrm>
        </p:grpSpPr>
        <p:cxnSp>
          <p:nvCxnSpPr>
            <p:cNvPr id="37"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191000" y="3105150"/>
              <a:ext cx="1126545" cy="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6846971" y="3212372"/>
            <a:ext cx="950647" cy="956613"/>
            <a:chOff x="1524000" y="1777501"/>
            <a:chExt cx="712985" cy="717460"/>
          </a:xfrm>
        </p:grpSpPr>
        <p:sp>
          <p:nvSpPr>
            <p:cNvPr id="41" name="Oval 40"/>
            <p:cNvSpPr/>
            <p:nvPr/>
          </p:nvSpPr>
          <p:spPr>
            <a:xfrm>
              <a:off x="1524000" y="1777501"/>
              <a:ext cx="712985" cy="717460"/>
            </a:xfrm>
            <a:prstGeom prst="ellipse">
              <a:avLst/>
            </a:prstGeom>
            <a:solidFill>
              <a:schemeClr val="accent6"/>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endParaRPr>
            </a:p>
          </p:txBody>
        </p:sp>
        <p:grpSp>
          <p:nvGrpSpPr>
            <p:cNvPr id="42" name="Group 41"/>
            <p:cNvGrpSpPr/>
            <p:nvPr/>
          </p:nvGrpSpPr>
          <p:grpSpPr>
            <a:xfrm>
              <a:off x="1658190" y="1956445"/>
              <a:ext cx="444604" cy="359572"/>
              <a:chOff x="312738" y="3205163"/>
              <a:chExt cx="290513" cy="234950"/>
            </a:xfrm>
            <a:solidFill>
              <a:schemeClr val="bg1"/>
            </a:solidFill>
          </p:grpSpPr>
          <p:sp>
            <p:nvSpPr>
              <p:cNvPr id="43"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4"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5"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49" name="Text Placeholder 12"/>
          <p:cNvSpPr>
            <a:spLocks noGrp="1"/>
          </p:cNvSpPr>
          <p:nvPr>
            <p:ph type="body" sz="quarter" idx="14"/>
          </p:nvPr>
        </p:nvSpPr>
        <p:spPr>
          <a:xfrm>
            <a:off x="776638" y="3204009"/>
            <a:ext cx="3337373" cy="1645807"/>
          </a:xfrm>
        </p:spPr>
        <p:txBody>
          <a:bodyPr>
            <a:noAutofit/>
          </a:bodyPr>
          <a:lstStyle/>
          <a:p>
            <a:pPr>
              <a:lnSpc>
                <a:spcPts val="2400"/>
              </a:lnSpc>
            </a:pPr>
            <a:r>
              <a:rPr lang="zh-CN" altLang="en-US" sz="900" dirty="0">
                <a:latin typeface="微软雅黑" panose="020B0503020204020204" pitchFamily="34" charset="-122"/>
                <a:ea typeface="微软雅黑" panose="020B0503020204020204" pitchFamily="34" charset="-122"/>
              </a:rPr>
              <a:t>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a:t>
            </a:r>
            <a:r>
              <a:rPr lang="zh-CN" altLang="en-US" sz="900" dirty="0" smtClean="0">
                <a:latin typeface="微软雅黑" panose="020B0503020204020204" pitchFamily="34" charset="-122"/>
                <a:ea typeface="微软雅黑" panose="020B0503020204020204" pitchFamily="34" charset="-122"/>
              </a:rPr>
              <a:t>。</a:t>
            </a:r>
            <a:r>
              <a:rPr lang="zh-CN" altLang="en-US" sz="900" dirty="0">
                <a:latin typeface="微软雅黑" panose="020B0503020204020204" pitchFamily="34" charset="-122"/>
                <a:ea typeface="微软雅黑" panose="020B0503020204020204" pitchFamily="34" charset="-122"/>
              </a:rPr>
              <a:t>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a:t>
            </a:r>
            <a:r>
              <a:rPr lang="zh-CN" altLang="en-US" sz="900" dirty="0" smtClean="0">
                <a:latin typeface="微软雅黑" panose="020B0503020204020204" pitchFamily="34" charset="-122"/>
                <a:ea typeface="微软雅黑" panose="020B0503020204020204" pitchFamily="34" charset="-122"/>
              </a:rPr>
              <a:t>。思</a:t>
            </a:r>
            <a:r>
              <a:rPr lang="zh-CN" altLang="en-US" sz="900" dirty="0">
                <a:latin typeface="微软雅黑" panose="020B0503020204020204" pitchFamily="34" charset="-122"/>
                <a:ea typeface="微软雅黑" panose="020B0503020204020204" pitchFamily="34" charset="-122"/>
              </a:rPr>
              <a:t>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a:t>
            </a:r>
            <a:r>
              <a:rPr lang="zh-CN" altLang="en-US" sz="900" dirty="0" smtClean="0">
                <a:latin typeface="微软雅黑" panose="020B0503020204020204" pitchFamily="34" charset="-122"/>
                <a:ea typeface="微软雅黑" panose="020B0503020204020204" pitchFamily="34" charset="-122"/>
              </a:rPr>
              <a:t>。思</a:t>
            </a:r>
            <a:r>
              <a:rPr lang="zh-CN" altLang="en-US" sz="900" dirty="0">
                <a:latin typeface="微软雅黑" panose="020B0503020204020204" pitchFamily="34" charset="-122"/>
                <a:ea typeface="微软雅黑" panose="020B0503020204020204" pitchFamily="34" charset="-122"/>
              </a:rPr>
              <a:t>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a:t>
            </a:r>
            <a:r>
              <a:rPr lang="zh-CN" altLang="en-US" sz="900" dirty="0" smtClean="0">
                <a:latin typeface="微软雅黑" panose="020B0503020204020204" pitchFamily="34" charset="-122"/>
                <a:ea typeface="微软雅黑" panose="020B0503020204020204" pitchFamily="34" charset="-122"/>
              </a:rPr>
              <a:t>。</a:t>
            </a:r>
            <a:r>
              <a:rPr lang="zh-CN" altLang="en-US" sz="900" dirty="0">
                <a:latin typeface="微软雅黑" panose="020B0503020204020204" pitchFamily="34" charset="-122"/>
                <a:ea typeface="微软雅黑" panose="020B0503020204020204" pitchFamily="34" charset="-122"/>
              </a:rPr>
              <a:t>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制作。思翔</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创建于</a:t>
            </a:r>
            <a:r>
              <a:rPr lang="en-US" altLang="zh-CN" sz="900" dirty="0">
                <a:latin typeface="微软雅黑" panose="020B0503020204020204" pitchFamily="34" charset="-122"/>
                <a:ea typeface="微软雅黑" panose="020B0503020204020204" pitchFamily="34" charset="-122"/>
              </a:rPr>
              <a:t>2009</a:t>
            </a:r>
            <a:r>
              <a:rPr lang="zh-CN" altLang="en-US" sz="900" dirty="0">
                <a:latin typeface="微软雅黑" panose="020B0503020204020204" pitchFamily="34" charset="-122"/>
                <a:ea typeface="微软雅黑" panose="020B0503020204020204" pitchFamily="34" charset="-122"/>
              </a:rPr>
              <a:t>年。是一家以“不同于传统的</a:t>
            </a:r>
            <a:r>
              <a:rPr lang="en-US" altLang="zh-CN" sz="900" dirty="0">
                <a:latin typeface="微软雅黑" panose="020B0503020204020204" pitchFamily="34" charset="-122"/>
                <a:ea typeface="微软雅黑" panose="020B0503020204020204" pitchFamily="34" charset="-122"/>
              </a:rPr>
              <a:t>PPT</a:t>
            </a:r>
            <a:r>
              <a:rPr lang="zh-CN" altLang="en-US" sz="900" dirty="0">
                <a:latin typeface="微软雅黑" panose="020B0503020204020204" pitchFamily="34" charset="-122"/>
                <a:ea typeface="微软雅黑" panose="020B0503020204020204" pitchFamily="34" charset="-122"/>
              </a:rPr>
              <a:t>制作。</a:t>
            </a:r>
            <a:endParaRPr lang="en-AU" altLang="zh-CN" sz="900" dirty="0">
              <a:latin typeface="微软雅黑" panose="020B0503020204020204" pitchFamily="34" charset="-122"/>
              <a:ea typeface="微软雅黑" panose="020B0503020204020204" pitchFamily="34" charset="-122"/>
            </a:endParaRPr>
          </a:p>
          <a:p>
            <a:pPr>
              <a:lnSpc>
                <a:spcPts val="2400"/>
              </a:lnSpc>
            </a:pPr>
            <a:endParaRPr lang="en-AU" altLang="zh-CN" sz="900" dirty="0">
              <a:latin typeface="微软雅黑" panose="020B0503020204020204" pitchFamily="34" charset="-122"/>
              <a:ea typeface="微软雅黑" panose="020B0503020204020204" pitchFamily="34" charset="-122"/>
            </a:endParaRPr>
          </a:p>
          <a:p>
            <a:pPr>
              <a:lnSpc>
                <a:spcPts val="2400"/>
              </a:lnSpc>
            </a:pPr>
            <a:endParaRPr lang="en-AU" altLang="zh-CN" sz="900" dirty="0">
              <a:latin typeface="微软雅黑" panose="020B0503020204020204" pitchFamily="34" charset="-122"/>
              <a:ea typeface="微软雅黑" panose="020B0503020204020204" pitchFamily="34" charset="-122"/>
            </a:endParaRPr>
          </a:p>
        </p:txBody>
      </p:sp>
      <p:sp>
        <p:nvSpPr>
          <p:cNvPr id="5" name="文本占位符 4"/>
          <p:cNvSpPr>
            <a:spLocks noGrp="1"/>
          </p:cNvSpPr>
          <p:nvPr>
            <p:ph type="body" sz="quarter" idx="14"/>
          </p:nvPr>
        </p:nvSpPr>
        <p:spPr/>
        <p:txBody>
          <a:bodyPr/>
          <a:lstStyle/>
          <a:p>
            <a:endParaRPr lang="zh-CN" altLang="en-US"/>
          </a:p>
        </p:txBody>
      </p:sp>
      <p:sp>
        <p:nvSpPr>
          <p:cNvPr id="6" name="文本占位符 5"/>
          <p:cNvSpPr>
            <a:spLocks noGrp="1"/>
          </p:cNvSpPr>
          <p:nvPr>
            <p:ph type="body" sz="quarter" idx="14"/>
          </p:nvPr>
        </p:nvSpPr>
        <p:spPr/>
        <p:txBody>
          <a:bodyPr/>
          <a:lstStyle/>
          <a:p>
            <a:endParaRPr lang="zh-CN" altLang="en-US"/>
          </a:p>
        </p:txBody>
      </p:sp>
      <p:sp>
        <p:nvSpPr>
          <p:cNvPr id="7" name="文本占位符 6"/>
          <p:cNvSpPr>
            <a:spLocks noGrp="1"/>
          </p:cNvSpPr>
          <p:nvPr>
            <p:ph type="body" sz="quarter" idx="14"/>
          </p:nvPr>
        </p:nvSpPr>
        <p:spPr/>
        <p:txBody>
          <a:bodyPr/>
          <a:lstStyle/>
          <a:p>
            <a:endParaRPr lang="zh-CN" altLang="en-US"/>
          </a:p>
        </p:txBody>
      </p:sp>
      <p:sp>
        <p:nvSpPr>
          <p:cNvPr id="50" name="Text Placeholder 9"/>
          <p:cNvSpPr txBox="1"/>
          <p:nvPr/>
        </p:nvSpPr>
        <p:spPr>
          <a:xfrm>
            <a:off x="9390143" y="1818000"/>
            <a:ext cx="215943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1" name="Text Placeholder 9"/>
          <p:cNvSpPr txBox="1"/>
          <p:nvPr/>
        </p:nvSpPr>
        <p:spPr>
          <a:xfrm>
            <a:off x="9390143" y="3509273"/>
            <a:ext cx="215943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
        <p:nvSpPr>
          <p:cNvPr id="52" name="Text Placeholder 9"/>
          <p:cNvSpPr txBox="1"/>
          <p:nvPr/>
        </p:nvSpPr>
        <p:spPr>
          <a:xfrm>
            <a:off x="9390142" y="5129380"/>
            <a:ext cx="2159439"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Effect transition="in" filter="wipe(down)">
                                      <p:cBhvr>
                                        <p:cTn id="21" dur="500"/>
                                        <p:tgtEl>
                                          <p:spTgt spid="21">
                                            <p:txEl>
                                              <p:pRg st="0" end="0"/>
                                            </p:txEl>
                                          </p:spTgt>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250" fill="hold"/>
                                        <p:tgtEl>
                                          <p:spTgt spid="40"/>
                                        </p:tgtEl>
                                        <p:attrNameLst>
                                          <p:attrName>ppt_x</p:attrName>
                                        </p:attrNameLst>
                                      </p:cBhvr>
                                      <p:tavLst>
                                        <p:tav tm="0">
                                          <p:val>
                                            <p:strVal val="#ppt_x"/>
                                          </p:val>
                                        </p:tav>
                                        <p:tav tm="100000">
                                          <p:val>
                                            <p:strVal val="#ppt_x"/>
                                          </p:val>
                                        </p:tav>
                                      </p:tavLst>
                                    </p:anim>
                                    <p:anim calcmode="lin" valueType="num">
                                      <p:cBhvr additive="base">
                                        <p:cTn id="26" dur="250" fill="hold"/>
                                        <p:tgtEl>
                                          <p:spTgt spid="40"/>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49">
                                            <p:txEl>
                                              <p:pRg st="0" end="0"/>
                                            </p:txEl>
                                          </p:spTgt>
                                        </p:tgtEl>
                                        <p:attrNameLst>
                                          <p:attrName>style.visibility</p:attrName>
                                        </p:attrNameLst>
                                      </p:cBhvr>
                                      <p:to>
                                        <p:strVal val="visible"/>
                                      </p:to>
                                    </p:set>
                                    <p:animEffect transition="in" filter="wipe(left)">
                                      <p:cBhvr>
                                        <p:cTn id="48" dur="500"/>
                                        <p:tgtEl>
                                          <p:spTgt spid="49">
                                            <p:txEl>
                                              <p:pRg st="0" end="0"/>
                                            </p:tx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50">
                                            <p:txEl>
                                              <p:pRg st="0" end="0"/>
                                            </p:txEl>
                                          </p:spTgt>
                                        </p:tgtEl>
                                        <p:attrNameLst>
                                          <p:attrName>style.visibility</p:attrName>
                                        </p:attrNameLst>
                                      </p:cBhvr>
                                      <p:to>
                                        <p:strVal val="visible"/>
                                      </p:to>
                                    </p:set>
                                    <p:animEffect transition="in" filter="fade">
                                      <p:cBhvr>
                                        <p:cTn id="52" dur="500"/>
                                        <p:tgtEl>
                                          <p:spTgt spid="50">
                                            <p:txEl>
                                              <p:pRg st="0" end="0"/>
                                            </p:txEl>
                                          </p:spTgt>
                                        </p:tgtEl>
                                      </p:cBhvr>
                                    </p:animEffect>
                                  </p:childTnLst>
                                </p:cTn>
                              </p:par>
                            </p:childTnLst>
                          </p:cTn>
                        </p:par>
                        <p:par>
                          <p:cTn id="53" fill="hold">
                            <p:stCondLst>
                              <p:cond delay="5500"/>
                            </p:stCondLst>
                            <p:childTnLst>
                              <p:par>
                                <p:cTn id="54" presetID="10" presetClass="entr" presetSubtype="0" fill="hold" grpId="0" nodeType="afterEffect">
                                  <p:stCondLst>
                                    <p:cond delay="0"/>
                                  </p:stCondLst>
                                  <p:childTnLst>
                                    <p:set>
                                      <p:cBhvr>
                                        <p:cTn id="55" dur="1" fill="hold">
                                          <p:stCondLst>
                                            <p:cond delay="0"/>
                                          </p:stCondLst>
                                        </p:cTn>
                                        <p:tgtEl>
                                          <p:spTgt spid="51">
                                            <p:txEl>
                                              <p:pRg st="0" end="0"/>
                                            </p:txEl>
                                          </p:spTgt>
                                        </p:tgtEl>
                                        <p:attrNameLst>
                                          <p:attrName>style.visibility</p:attrName>
                                        </p:attrNameLst>
                                      </p:cBhvr>
                                      <p:to>
                                        <p:strVal val="visible"/>
                                      </p:to>
                                    </p:set>
                                    <p:animEffect transition="in" filter="fade">
                                      <p:cBhvr>
                                        <p:cTn id="56" dur="500"/>
                                        <p:tgtEl>
                                          <p:spTgt spid="51">
                                            <p:txEl>
                                              <p:pRg st="0" end="0"/>
                                            </p:txEl>
                                          </p:spTgt>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52">
                                            <p:txEl>
                                              <p:pRg st="0" end="0"/>
                                            </p:txEl>
                                          </p:spTgt>
                                        </p:tgtEl>
                                        <p:attrNameLst>
                                          <p:attrName>style.visibility</p:attrName>
                                        </p:attrNameLst>
                                      </p:cBhvr>
                                      <p:to>
                                        <p:strVal val="visible"/>
                                      </p:to>
                                    </p:set>
                                    <p:animEffect transition="in" filter="fade">
                                      <p:cBhvr>
                                        <p:cTn id="60"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build="p"/>
      <p:bldP spid="21" grpId="0" build="p"/>
      <p:bldP spid="49" grpId="0" build="p"/>
      <p:bldP spid="50" grpId="0" build="p"/>
      <p:bldP spid="51" grpId="0" build="p"/>
      <p:bldP spid="5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1"/>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项目分配</a:t>
            </a:r>
            <a:endParaRPr lang="zh-CN" altLang="en-US" b="1" dirty="0">
              <a:effectLst/>
              <a:latin typeface="微软雅黑" panose="020B0503020204020204" pitchFamily="34" charset="-122"/>
              <a:ea typeface="微软雅黑" panose="020B0503020204020204" pitchFamily="34" charset="-122"/>
            </a:endParaRPr>
          </a:p>
        </p:txBody>
      </p:sp>
      <p:sp>
        <p:nvSpPr>
          <p:cNvPr id="67"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graphicFrame>
        <p:nvGraphicFramePr>
          <p:cNvPr id="78" name="Chart Placeholder 77"/>
          <p:cNvGraphicFramePr>
            <a:graphicFrameLocks noGrp="1"/>
          </p:cNvGraphicFramePr>
          <p:nvPr>
            <p:ph type="chart" sz="quarter" idx="10"/>
          </p:nvPr>
        </p:nvGraphicFramePr>
        <p:xfrm>
          <a:off x="839789" y="2062397"/>
          <a:ext cx="5256212" cy="3958991"/>
        </p:xfrm>
        <a:graphic>
          <a:graphicData uri="http://schemas.openxmlformats.org/drawingml/2006/chart">
            <c:chart xmlns:c="http://schemas.openxmlformats.org/drawingml/2006/chart" xmlns:r="http://schemas.openxmlformats.org/officeDocument/2006/relationships" r:id="rId1"/>
          </a:graphicData>
        </a:graphic>
      </p:graphicFrame>
      <p:sp>
        <p:nvSpPr>
          <p:cNvPr id="69" name="Text Placeholder 68"/>
          <p:cNvSpPr>
            <a:spLocks noGrp="1"/>
          </p:cNvSpPr>
          <p:nvPr>
            <p:ph type="body" sz="quarter" idx="13"/>
          </p:nvPr>
        </p:nvSpPr>
        <p:spPr/>
        <p:txBody>
          <a:bodyPr/>
          <a:lstStyle/>
          <a:p>
            <a:r>
              <a:rPr lang="zh-CN" altLang="en-US" dirty="0"/>
              <a:t>增加项目</a:t>
            </a:r>
            <a:endParaRPr lang="zh-CN" altLang="en-US" dirty="0">
              <a:effectLst/>
            </a:endParaRPr>
          </a:p>
        </p:txBody>
      </p:sp>
      <p:sp>
        <p:nvSpPr>
          <p:cNvPr id="71" name="Text Placeholder 70"/>
          <p:cNvSpPr>
            <a:spLocks noGrp="1"/>
          </p:cNvSpPr>
          <p:nvPr>
            <p:ph type="body" sz="quarter" idx="18"/>
          </p:nvPr>
        </p:nvSpPr>
        <p:spPr>
          <a:xfrm>
            <a:off x="6831473" y="4177075"/>
            <a:ext cx="4335463" cy="471487"/>
          </a:xfrm>
        </p:spPr>
        <p:txBody>
          <a:bodyPr/>
          <a:lstStyle/>
          <a:p>
            <a:r>
              <a:rPr lang="zh-CN" altLang="en-US" dirty="0"/>
              <a:t>明年承诺</a:t>
            </a:r>
            <a:endParaRPr lang="zh-CN" altLang="en-US" dirty="0">
              <a:effectLst/>
            </a:endParaRPr>
          </a:p>
        </p:txBody>
      </p:sp>
      <p:sp>
        <p:nvSpPr>
          <p:cNvPr id="72" name="Text Placeholder 71"/>
          <p:cNvSpPr>
            <a:spLocks noGrp="1"/>
          </p:cNvSpPr>
          <p:nvPr>
            <p:ph type="body" sz="quarter" idx="19"/>
          </p:nvPr>
        </p:nvSpPr>
        <p:spPr>
          <a:xfrm>
            <a:off x="6831473" y="4662849"/>
            <a:ext cx="4335463" cy="1472479"/>
          </a:xfrm>
        </p:spPr>
        <p:txBody>
          <a:bodyPr/>
          <a:lstStyle/>
          <a:p>
            <a:pPr marL="171450" indent="-171450">
              <a:buFont typeface="Wingdings" panose="05000000000000000000" pitchFamily="2" charset="2"/>
              <a:buChar char="ü"/>
            </a:pPr>
            <a:r>
              <a:rPr lang="zh-CN" altLang="en-US" dirty="0" smtClean="0"/>
              <a:t>新</a:t>
            </a:r>
            <a:r>
              <a:rPr lang="zh-CN" altLang="en-US" dirty="0"/>
              <a:t>的平面设计师招聘</a:t>
            </a:r>
            <a:endParaRPr lang="zh-CN" altLang="en-US" dirty="0"/>
          </a:p>
          <a:p>
            <a:pPr marL="171450" indent="-171450">
              <a:buFont typeface="Wingdings" panose="05000000000000000000" pitchFamily="2" charset="2"/>
              <a:buChar char="ü"/>
            </a:pPr>
            <a:r>
              <a:rPr lang="zh-CN" altLang="en-US" dirty="0" smtClean="0"/>
              <a:t>新的销售目标</a:t>
            </a:r>
            <a:endParaRPr lang="en-US" altLang="zh-CN" dirty="0" smtClean="0"/>
          </a:p>
          <a:p>
            <a:pPr marL="171450" indent="-171450">
              <a:buFont typeface="Wingdings" panose="05000000000000000000" pitchFamily="2" charset="2"/>
              <a:buChar char="ü"/>
            </a:pPr>
            <a:r>
              <a:rPr lang="zh-CN" altLang="en-US" dirty="0"/>
              <a:t>将业务拓展到其他领域</a:t>
            </a:r>
            <a:endParaRPr lang="zh-CN" altLang="en-US" dirty="0"/>
          </a:p>
          <a:p>
            <a:pPr marL="171450" indent="-171450">
              <a:buFont typeface="Wingdings" panose="05000000000000000000" pitchFamily="2" charset="2"/>
              <a:buChar char="ü"/>
            </a:pPr>
            <a:r>
              <a:rPr lang="zh-CN" altLang="en-US" dirty="0" smtClean="0"/>
              <a:t>在设计中做到最好</a:t>
            </a:r>
            <a:endParaRPr lang="en-US" altLang="zh-CN" dirty="0" smtClean="0"/>
          </a:p>
          <a:p>
            <a:pPr marL="171450" indent="-171450">
              <a:buFont typeface="Wingdings" panose="05000000000000000000" pitchFamily="2" charset="2"/>
              <a:buChar char="ü"/>
            </a:pPr>
            <a:r>
              <a:rPr lang="zh-CN" altLang="en-US" dirty="0" smtClean="0"/>
              <a:t>成为年度最佳作者</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
        <p:nvSpPr>
          <p:cNvPr id="13" name="Text Placeholder 9"/>
          <p:cNvSpPr txBox="1"/>
          <p:nvPr/>
        </p:nvSpPr>
        <p:spPr>
          <a:xfrm>
            <a:off x="6831473" y="2507812"/>
            <a:ext cx="3430127" cy="5651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sz="1100" dirty="0" smtClean="0">
                <a:latin typeface="微软雅黑" panose="020B0503020204020204" pitchFamily="34" charset="-122"/>
                <a:ea typeface="微软雅黑" panose="020B0503020204020204" pitchFamily="34" charset="-122"/>
              </a:rPr>
              <a:t>思翔</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创建于</a:t>
            </a:r>
            <a:r>
              <a:rPr lang="en-US" altLang="zh-CN" sz="1100" dirty="0" smtClean="0">
                <a:latin typeface="微软雅黑" panose="020B0503020204020204" pitchFamily="34" charset="-122"/>
                <a:ea typeface="微软雅黑" panose="020B0503020204020204" pitchFamily="34" charset="-122"/>
              </a:rPr>
              <a:t>2009</a:t>
            </a:r>
            <a:r>
              <a:rPr lang="zh-CN" altLang="en-US" sz="1100" dirty="0" smtClean="0">
                <a:latin typeface="微软雅黑" panose="020B0503020204020204" pitchFamily="34" charset="-122"/>
                <a:ea typeface="微软雅黑" panose="020B0503020204020204" pitchFamily="34" charset="-122"/>
              </a:rPr>
              <a:t>年。是一家以“不同于传统的</a:t>
            </a:r>
            <a:r>
              <a:rPr lang="en-US" altLang="zh-CN" sz="1100" dirty="0" smtClean="0">
                <a:latin typeface="微软雅黑" panose="020B0503020204020204" pitchFamily="34" charset="-122"/>
                <a:ea typeface="微软雅黑" panose="020B0503020204020204" pitchFamily="34" charset="-122"/>
              </a:rPr>
              <a:t>PPT</a:t>
            </a:r>
            <a:r>
              <a:rPr lang="zh-CN" altLang="en-US" sz="1100" dirty="0" smtClean="0">
                <a:latin typeface="微软雅黑" panose="020B0503020204020204" pitchFamily="34" charset="-122"/>
                <a:ea typeface="微软雅黑" panose="020B0503020204020204" pitchFamily="34" charset="-122"/>
              </a:rPr>
              <a:t>制作。</a:t>
            </a:r>
            <a:r>
              <a:rPr lang="zh-CN" altLang="en-US" sz="1100" dirty="0">
                <a:latin typeface="微软雅黑" panose="020B0503020204020204" pitchFamily="34" charset="-122"/>
                <a:ea typeface="微软雅黑" panose="020B0503020204020204" pitchFamily="34" charset="-122"/>
              </a:rPr>
              <a:t>思翔</a:t>
            </a:r>
            <a:r>
              <a:rPr lang="en-US" altLang="zh-CN" sz="1100" dirty="0">
                <a:latin typeface="微软雅黑" panose="020B0503020204020204" pitchFamily="34" charset="-122"/>
                <a:ea typeface="微软雅黑" panose="020B0503020204020204" pitchFamily="34" charset="-122"/>
              </a:rPr>
              <a:t>PPT</a:t>
            </a:r>
            <a:r>
              <a:rPr lang="zh-CN" altLang="en-US" sz="1100" dirty="0">
                <a:latin typeface="微软雅黑" panose="020B0503020204020204" pitchFamily="34" charset="-122"/>
                <a:ea typeface="微软雅黑" panose="020B0503020204020204" pitchFamily="34" charset="-122"/>
              </a:rPr>
              <a:t>创建于</a:t>
            </a:r>
            <a:r>
              <a:rPr lang="en-US" altLang="zh-CN" sz="1100" dirty="0">
                <a:latin typeface="微软雅黑" panose="020B0503020204020204" pitchFamily="34" charset="-122"/>
                <a:ea typeface="微软雅黑" panose="020B0503020204020204" pitchFamily="34" charset="-122"/>
              </a:rPr>
              <a:t>2009</a:t>
            </a:r>
            <a:r>
              <a:rPr lang="zh-CN" altLang="en-US" sz="1100" dirty="0">
                <a:latin typeface="微软雅黑" panose="020B0503020204020204" pitchFamily="34" charset="-122"/>
                <a:ea typeface="微软雅黑" panose="020B0503020204020204" pitchFamily="34" charset="-122"/>
              </a:rPr>
              <a:t>年。是一家以“不同于传统的</a:t>
            </a:r>
            <a:r>
              <a:rPr lang="en-US" altLang="zh-CN" sz="1100" dirty="0">
                <a:latin typeface="微软雅黑" panose="020B0503020204020204" pitchFamily="34" charset="-122"/>
                <a:ea typeface="微软雅黑" panose="020B0503020204020204" pitchFamily="34" charset="-122"/>
              </a:rPr>
              <a:t>PPT</a:t>
            </a:r>
            <a:r>
              <a:rPr lang="zh-CN" altLang="en-US" sz="1100" dirty="0">
                <a:latin typeface="微软雅黑" panose="020B0503020204020204" pitchFamily="34" charset="-122"/>
                <a:ea typeface="微软雅黑" panose="020B0503020204020204" pitchFamily="34" charset="-122"/>
              </a:rPr>
              <a:t>制作。</a:t>
            </a:r>
            <a:endParaRPr lang="en-AU" altLang="zh-CN" sz="1100" dirty="0">
              <a:latin typeface="微软雅黑" panose="020B0503020204020204" pitchFamily="34" charset="-122"/>
              <a:ea typeface="微软雅黑" panose="020B0503020204020204" pitchFamily="34" charset="-122"/>
            </a:endParaRPr>
          </a:p>
          <a:p>
            <a:pPr marL="0" indent="0">
              <a:buNone/>
            </a:pPr>
            <a:r>
              <a:rPr lang="zh-CN" altLang="en-US" sz="1100" dirty="0">
                <a:latin typeface="微软雅黑" panose="020B0503020204020204" pitchFamily="34" charset="-122"/>
                <a:ea typeface="微软雅黑" panose="020B0503020204020204" pitchFamily="34" charset="-122"/>
              </a:rPr>
              <a:t>思翔</a:t>
            </a:r>
            <a:r>
              <a:rPr lang="en-US" altLang="zh-CN" sz="1100" dirty="0">
                <a:latin typeface="微软雅黑" panose="020B0503020204020204" pitchFamily="34" charset="-122"/>
                <a:ea typeface="微软雅黑" panose="020B0503020204020204" pitchFamily="34" charset="-122"/>
              </a:rPr>
              <a:t>PPT</a:t>
            </a:r>
            <a:r>
              <a:rPr lang="zh-CN" altLang="en-US" sz="1100" dirty="0">
                <a:latin typeface="微软雅黑" panose="020B0503020204020204" pitchFamily="34" charset="-122"/>
                <a:ea typeface="微软雅黑" panose="020B0503020204020204" pitchFamily="34" charset="-122"/>
              </a:rPr>
              <a:t>创建于</a:t>
            </a:r>
            <a:r>
              <a:rPr lang="en-US" altLang="zh-CN" sz="1100" dirty="0">
                <a:latin typeface="微软雅黑" panose="020B0503020204020204" pitchFamily="34" charset="-122"/>
                <a:ea typeface="微软雅黑" panose="020B0503020204020204" pitchFamily="34" charset="-122"/>
              </a:rPr>
              <a:t>2009</a:t>
            </a:r>
            <a:r>
              <a:rPr lang="zh-CN" altLang="en-US" sz="1100" dirty="0">
                <a:latin typeface="微软雅黑" panose="020B0503020204020204" pitchFamily="34" charset="-122"/>
                <a:ea typeface="微软雅黑" panose="020B0503020204020204" pitchFamily="34" charset="-122"/>
              </a:rPr>
              <a:t>年。是一家以“不同于传统的</a:t>
            </a:r>
            <a:r>
              <a:rPr lang="en-US" altLang="zh-CN" sz="1100" dirty="0">
                <a:latin typeface="微软雅黑" panose="020B0503020204020204" pitchFamily="34" charset="-122"/>
                <a:ea typeface="微软雅黑" panose="020B0503020204020204" pitchFamily="34" charset="-122"/>
              </a:rPr>
              <a:t>PPT</a:t>
            </a:r>
            <a:r>
              <a:rPr lang="zh-CN" altLang="en-US" sz="1100" dirty="0">
                <a:latin typeface="微软雅黑" panose="020B0503020204020204" pitchFamily="34" charset="-122"/>
                <a:ea typeface="微软雅黑" panose="020B0503020204020204" pitchFamily="34" charset="-122"/>
              </a:rPr>
              <a:t>制作。</a:t>
            </a:r>
            <a:endParaRPr lang="en-AU" altLang="zh-CN" sz="1100" dirty="0">
              <a:latin typeface="微软雅黑" panose="020B0503020204020204" pitchFamily="34" charset="-122"/>
              <a:ea typeface="微软雅黑" panose="020B0503020204020204" pitchFamily="34" charset="-122"/>
            </a:endParaRPr>
          </a:p>
          <a:p>
            <a:pPr marL="0" indent="0">
              <a:buNone/>
            </a:pPr>
            <a:endParaRPr lang="en-AU" sz="11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7">
                                            <p:txEl>
                                              <p:pRg st="0" end="0"/>
                                            </p:txEl>
                                          </p:spTgt>
                                        </p:tgtEl>
                                        <p:attrNameLst>
                                          <p:attrName>style.visibility</p:attrName>
                                        </p:attrNameLst>
                                      </p:cBhvr>
                                      <p:to>
                                        <p:strVal val="visible"/>
                                      </p:to>
                                    </p:set>
                                    <p:animEffect transition="in" filter="fade">
                                      <p:cBhvr>
                                        <p:cTn id="11" dur="500"/>
                                        <p:tgtEl>
                                          <p:spTgt spid="6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8">
                                            <p:graphicEl>
                                              <a:chart seriesIdx="-3" categoryIdx="-3" bldStep="gridLegend"/>
                                            </p:graphicEl>
                                          </p:spTgt>
                                        </p:tgtEl>
                                        <p:attrNameLst>
                                          <p:attrName>style.visibility</p:attrName>
                                        </p:attrNameLst>
                                      </p:cBhvr>
                                      <p:to>
                                        <p:strVal val="visible"/>
                                      </p:to>
                                    </p:set>
                                    <p:animEffect transition="in" filter="wipe(left)">
                                      <p:cBhvr>
                                        <p:cTn id="15" dur="500"/>
                                        <p:tgtEl>
                                          <p:spTgt spid="78">
                                            <p:graphicEl>
                                              <a:chart seriesIdx="-3" categoryIdx="-3" bldStep="gridLegen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8">
                                            <p:graphicEl>
                                              <a:chart seriesIdx="0" categoryIdx="0" bldStep="ptInCategory"/>
                                            </p:graphicEl>
                                          </p:spTgt>
                                        </p:tgtEl>
                                        <p:attrNameLst>
                                          <p:attrName>style.visibility</p:attrName>
                                        </p:attrNameLst>
                                      </p:cBhvr>
                                      <p:to>
                                        <p:strVal val="visible"/>
                                      </p:to>
                                    </p:set>
                                    <p:animEffect transition="in" filter="wipe(left)">
                                      <p:cBhvr>
                                        <p:cTn id="20" dur="500"/>
                                        <p:tgtEl>
                                          <p:spTgt spid="78">
                                            <p:graphicEl>
                                              <a:chart seriesIdx="0" categoryIdx="0" bldStep="ptInCategory"/>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8">
                                            <p:graphicEl>
                                              <a:chart seriesIdx="1" categoryIdx="0" bldStep="ptInCategory"/>
                                            </p:graphicEl>
                                          </p:spTgt>
                                        </p:tgtEl>
                                        <p:attrNameLst>
                                          <p:attrName>style.visibility</p:attrName>
                                        </p:attrNameLst>
                                      </p:cBhvr>
                                      <p:to>
                                        <p:strVal val="visible"/>
                                      </p:to>
                                    </p:set>
                                    <p:animEffect transition="in" filter="wipe(left)">
                                      <p:cBhvr>
                                        <p:cTn id="25" dur="500"/>
                                        <p:tgtEl>
                                          <p:spTgt spid="78">
                                            <p:graphicEl>
                                              <a:chart seriesIdx="1" categoryIdx="0" bldStep="ptInCategory"/>
                                            </p:graphic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78">
                                            <p:graphicEl>
                                              <a:chart seriesIdx="2" categoryIdx="0" bldStep="ptInCategory"/>
                                            </p:graphicEl>
                                          </p:spTgt>
                                        </p:tgtEl>
                                        <p:attrNameLst>
                                          <p:attrName>style.visibility</p:attrName>
                                        </p:attrNameLst>
                                      </p:cBhvr>
                                      <p:to>
                                        <p:strVal val="visible"/>
                                      </p:to>
                                    </p:set>
                                    <p:animEffect transition="in" filter="wipe(left)">
                                      <p:cBhvr>
                                        <p:cTn id="30" dur="500"/>
                                        <p:tgtEl>
                                          <p:spTgt spid="78">
                                            <p:graphicEl>
                                              <a:chart seriesIdx="2" categoryIdx="0" bldStep="ptInCategory"/>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8">
                                            <p:graphicEl>
                                              <a:chart seriesIdx="0" categoryIdx="1" bldStep="ptInCategory"/>
                                            </p:graphicEl>
                                          </p:spTgt>
                                        </p:tgtEl>
                                        <p:attrNameLst>
                                          <p:attrName>style.visibility</p:attrName>
                                        </p:attrNameLst>
                                      </p:cBhvr>
                                      <p:to>
                                        <p:strVal val="visible"/>
                                      </p:to>
                                    </p:set>
                                    <p:animEffect transition="in" filter="wipe(left)">
                                      <p:cBhvr>
                                        <p:cTn id="35" dur="500"/>
                                        <p:tgtEl>
                                          <p:spTgt spid="78">
                                            <p:graphicEl>
                                              <a:chart seriesIdx="0" categoryIdx="1" bldStep="ptInCategory"/>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8">
                                            <p:graphicEl>
                                              <a:chart seriesIdx="1" categoryIdx="1" bldStep="ptInCategory"/>
                                            </p:graphicEl>
                                          </p:spTgt>
                                        </p:tgtEl>
                                        <p:attrNameLst>
                                          <p:attrName>style.visibility</p:attrName>
                                        </p:attrNameLst>
                                      </p:cBhvr>
                                      <p:to>
                                        <p:strVal val="visible"/>
                                      </p:to>
                                    </p:set>
                                    <p:animEffect transition="in" filter="wipe(left)">
                                      <p:cBhvr>
                                        <p:cTn id="40" dur="500"/>
                                        <p:tgtEl>
                                          <p:spTgt spid="78">
                                            <p:graphicEl>
                                              <a:chart seriesIdx="1" categoryIdx="1" bldStep="ptInCategory"/>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8">
                                            <p:graphicEl>
                                              <a:chart seriesIdx="2" categoryIdx="1" bldStep="ptInCategory"/>
                                            </p:graphicEl>
                                          </p:spTgt>
                                        </p:tgtEl>
                                        <p:attrNameLst>
                                          <p:attrName>style.visibility</p:attrName>
                                        </p:attrNameLst>
                                      </p:cBhvr>
                                      <p:to>
                                        <p:strVal val="visible"/>
                                      </p:to>
                                    </p:set>
                                    <p:animEffect transition="in" filter="wipe(left)">
                                      <p:cBhvr>
                                        <p:cTn id="45" dur="500"/>
                                        <p:tgtEl>
                                          <p:spTgt spid="78">
                                            <p:graphicEl>
                                              <a:chart seriesIdx="2" categoryIdx="1" bldStep="ptInCategory"/>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8">
                                            <p:graphicEl>
                                              <a:chart seriesIdx="0" categoryIdx="2" bldStep="ptInCategory"/>
                                            </p:graphicEl>
                                          </p:spTgt>
                                        </p:tgtEl>
                                        <p:attrNameLst>
                                          <p:attrName>style.visibility</p:attrName>
                                        </p:attrNameLst>
                                      </p:cBhvr>
                                      <p:to>
                                        <p:strVal val="visible"/>
                                      </p:to>
                                    </p:set>
                                    <p:animEffect transition="in" filter="wipe(left)">
                                      <p:cBhvr>
                                        <p:cTn id="50" dur="500"/>
                                        <p:tgtEl>
                                          <p:spTgt spid="78">
                                            <p:graphicEl>
                                              <a:chart seriesIdx="0" categoryIdx="2" bldStep="ptInCategory"/>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78">
                                            <p:graphicEl>
                                              <a:chart seriesIdx="1" categoryIdx="2" bldStep="ptInCategory"/>
                                            </p:graphicEl>
                                          </p:spTgt>
                                        </p:tgtEl>
                                        <p:attrNameLst>
                                          <p:attrName>style.visibility</p:attrName>
                                        </p:attrNameLst>
                                      </p:cBhvr>
                                      <p:to>
                                        <p:strVal val="visible"/>
                                      </p:to>
                                    </p:set>
                                    <p:animEffect transition="in" filter="wipe(left)">
                                      <p:cBhvr>
                                        <p:cTn id="55" dur="500"/>
                                        <p:tgtEl>
                                          <p:spTgt spid="78">
                                            <p:graphicEl>
                                              <a:chart seriesIdx="1" categoryIdx="2" bldStep="ptInCategory"/>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78">
                                            <p:graphicEl>
                                              <a:chart seriesIdx="2" categoryIdx="2" bldStep="ptInCategory"/>
                                            </p:graphicEl>
                                          </p:spTgt>
                                        </p:tgtEl>
                                        <p:attrNameLst>
                                          <p:attrName>style.visibility</p:attrName>
                                        </p:attrNameLst>
                                      </p:cBhvr>
                                      <p:to>
                                        <p:strVal val="visible"/>
                                      </p:to>
                                    </p:set>
                                    <p:animEffect transition="in" filter="wipe(left)">
                                      <p:cBhvr>
                                        <p:cTn id="60" dur="500"/>
                                        <p:tgtEl>
                                          <p:spTgt spid="78">
                                            <p:graphicEl>
                                              <a:chart seriesIdx="2" categoryIdx="2" bldStep="ptInCategory"/>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78">
                                            <p:graphicEl>
                                              <a:chart seriesIdx="0" categoryIdx="3" bldStep="ptInCategory"/>
                                            </p:graphicEl>
                                          </p:spTgt>
                                        </p:tgtEl>
                                        <p:attrNameLst>
                                          <p:attrName>style.visibility</p:attrName>
                                        </p:attrNameLst>
                                      </p:cBhvr>
                                      <p:to>
                                        <p:strVal val="visible"/>
                                      </p:to>
                                    </p:set>
                                    <p:animEffect transition="in" filter="wipe(left)">
                                      <p:cBhvr>
                                        <p:cTn id="65" dur="500"/>
                                        <p:tgtEl>
                                          <p:spTgt spid="78">
                                            <p:graphicEl>
                                              <a:chart seriesIdx="0" categoryIdx="3" bldStep="ptInCategory"/>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78">
                                            <p:graphicEl>
                                              <a:chart seriesIdx="1" categoryIdx="3" bldStep="ptInCategory"/>
                                            </p:graphicEl>
                                          </p:spTgt>
                                        </p:tgtEl>
                                        <p:attrNameLst>
                                          <p:attrName>style.visibility</p:attrName>
                                        </p:attrNameLst>
                                      </p:cBhvr>
                                      <p:to>
                                        <p:strVal val="visible"/>
                                      </p:to>
                                    </p:set>
                                    <p:animEffect transition="in" filter="wipe(left)">
                                      <p:cBhvr>
                                        <p:cTn id="70" dur="500"/>
                                        <p:tgtEl>
                                          <p:spTgt spid="78">
                                            <p:graphicEl>
                                              <a:chart seriesIdx="1" categoryIdx="3" bldStep="ptInCategory"/>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78">
                                            <p:graphicEl>
                                              <a:chart seriesIdx="2" categoryIdx="3" bldStep="ptInCategory"/>
                                            </p:graphicEl>
                                          </p:spTgt>
                                        </p:tgtEl>
                                        <p:attrNameLst>
                                          <p:attrName>style.visibility</p:attrName>
                                        </p:attrNameLst>
                                      </p:cBhvr>
                                      <p:to>
                                        <p:strVal val="visible"/>
                                      </p:to>
                                    </p:set>
                                    <p:animEffect transition="in" filter="wipe(left)">
                                      <p:cBhvr>
                                        <p:cTn id="75" dur="500"/>
                                        <p:tgtEl>
                                          <p:spTgt spid="78">
                                            <p:graphicEl>
                                              <a:chart seriesIdx="2" categoryIdx="3" bldStep="ptInCategory"/>
                                            </p:graphicEl>
                                          </p:spTgt>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13">
                                            <p:txEl>
                                              <p:pRg st="0" end="0"/>
                                            </p:txEl>
                                          </p:spTgt>
                                        </p:tgtEl>
                                        <p:attrNameLst>
                                          <p:attrName>style.visibility</p:attrName>
                                        </p:attrNameLst>
                                      </p:cBhvr>
                                      <p:to>
                                        <p:strVal val="visible"/>
                                      </p:to>
                                    </p:set>
                                    <p:animEffect transition="in" filter="fade">
                                      <p:cBhvr>
                                        <p:cTn id="79" dur="500"/>
                                        <p:tgtEl>
                                          <p:spTgt spid="13">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3">
                                            <p:txEl>
                                              <p:pRg st="1" end="1"/>
                                            </p:txEl>
                                          </p:spTgt>
                                        </p:tgtEl>
                                        <p:attrNameLst>
                                          <p:attrName>style.visibility</p:attrName>
                                        </p:attrNameLst>
                                      </p:cBhvr>
                                      <p:to>
                                        <p:strVal val="visible"/>
                                      </p:to>
                                    </p:set>
                                    <p:animEffect transition="in" filter="fade">
                                      <p:cBhvr>
                                        <p:cTn id="84"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build="p"/>
      <p:bldGraphic spid="78" grpId="0">
        <p:bldSub>
          <a:bldChart bld="categoryEl"/>
        </p:bldSub>
      </p:bldGraphic>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6096000" y="0"/>
            <a:ext cx="6096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Title 9"/>
          <p:cNvSpPr>
            <a:spLocks noGrp="1"/>
          </p:cNvSpPr>
          <p:nvPr>
            <p:ph type="ctrTitle"/>
          </p:nvPr>
        </p:nvSpPr>
        <p:spPr/>
        <p:txBody>
          <a:bodyPr/>
          <a:lstStyle/>
          <a:p>
            <a:pPr algn="l"/>
            <a:r>
              <a:rPr lang="zh-CN" altLang="en-US" b="1" dirty="0" smtClean="0">
                <a:latin typeface="微软雅黑" panose="020B0503020204020204" pitchFamily="34" charset="-122"/>
                <a:ea typeface="微软雅黑" panose="020B0503020204020204" pitchFamily="34" charset="-122"/>
              </a:rPr>
              <a:t>业务概要</a:t>
            </a:r>
            <a:endParaRPr lang="en-AU" b="1" dirty="0">
              <a:latin typeface="微软雅黑" panose="020B0503020204020204" pitchFamily="34" charset="-122"/>
              <a:ea typeface="微软雅黑" panose="020B0503020204020204" pitchFamily="34" charset="-122"/>
            </a:endParaRPr>
          </a:p>
        </p:txBody>
      </p:sp>
      <p:sp>
        <p:nvSpPr>
          <p:cNvPr id="18" name="Subtitle 10"/>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12" name="Text Placeholder 11"/>
          <p:cNvSpPr>
            <a:spLocks noGrp="1"/>
          </p:cNvSpPr>
          <p:nvPr>
            <p:ph type="body" sz="quarter" idx="13"/>
          </p:nvPr>
        </p:nvSpPr>
        <p:spPr/>
        <p:txBody>
          <a:bodyPr/>
          <a:lstStyle/>
          <a:p>
            <a:r>
              <a:rPr lang="zh-CN" altLang="en-US" b="1" dirty="0" smtClean="0">
                <a:latin typeface="微软雅黑" panose="020B0503020204020204" pitchFamily="34" charset="-122"/>
                <a:ea typeface="微软雅黑" panose="020B0503020204020204" pitchFamily="34" charset="-122"/>
              </a:rPr>
              <a:t>我们该怎么做？</a:t>
            </a:r>
            <a:endParaRPr lang="en-AU" b="1" dirty="0">
              <a:latin typeface="微软雅黑" panose="020B0503020204020204" pitchFamily="34" charset="-122"/>
              <a:ea typeface="微软雅黑" panose="020B0503020204020204" pitchFamily="34" charset="-122"/>
            </a:endParaRPr>
          </a:p>
        </p:txBody>
      </p:sp>
      <p:sp>
        <p:nvSpPr>
          <p:cNvPr id="2" name="Footer Placeholder 1"/>
          <p:cNvSpPr>
            <a:spLocks noGrp="1"/>
          </p:cNvSpPr>
          <p:nvPr>
            <p:ph type="ftr" sz="quarter" idx="11"/>
          </p:nvPr>
        </p:nvSpPr>
        <p:spPr/>
        <p:txBody>
          <a:bodyPr/>
          <a:lstStyle/>
          <a:p>
            <a:r>
              <a:rPr lang="en-AU" dirty="0"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pic>
        <p:nvPicPr>
          <p:cNvPr id="5" name="图片占位符 4"/>
          <p:cNvPicPr>
            <a:picLocks noGrp="1" noChangeAspect="1"/>
          </p:cNvPicPr>
          <p:nvPr>
            <p:ph type="pic" sz="quarter" idx="15"/>
          </p:nvPr>
        </p:nvPicPr>
        <p:blipFill rotWithShape="1">
          <a:blip r:embed="rId1" cstate="print">
            <a:extLst>
              <a:ext uri="{28A0092B-C50C-407E-A947-70E740481C1C}">
                <a14:useLocalDpi xmlns:a14="http://schemas.microsoft.com/office/drawing/2010/main" val="0"/>
              </a:ext>
            </a:extLst>
          </a:blip>
          <a:srcRect l="56705" r="19517"/>
          <a:stretch>
            <a:fillRect/>
          </a:stretch>
        </p:blipFill>
        <p:spPr/>
      </p:pic>
      <p:pic>
        <p:nvPicPr>
          <p:cNvPr id="6" name="图片占位符 5"/>
          <p:cNvPicPr>
            <a:picLocks noGrp="1" noChangeAspect="1"/>
          </p:cNvPicPr>
          <p:nvPr>
            <p:ph type="pic" sz="quarter" idx="16"/>
          </p:nvPr>
        </p:nvPicPr>
        <p:blipFill rotWithShape="1">
          <a:blip r:embed="rId2" cstate="print">
            <a:extLst>
              <a:ext uri="{28A0092B-C50C-407E-A947-70E740481C1C}">
                <a14:useLocalDpi xmlns:a14="http://schemas.microsoft.com/office/drawing/2010/main" val="0"/>
              </a:ext>
            </a:extLst>
          </a:blip>
          <a:srcRect l="1075" r="80648"/>
          <a:stretch>
            <a:fillRect/>
          </a:stretch>
        </p:blipFill>
        <p:spPr/>
      </p:pic>
      <p:sp>
        <p:nvSpPr>
          <p:cNvPr id="14" name="矩形 13"/>
          <p:cNvSpPr/>
          <p:nvPr/>
        </p:nvSpPr>
        <p:spPr>
          <a:xfrm>
            <a:off x="838200" y="2362533"/>
            <a:ext cx="3949408" cy="2246769"/>
          </a:xfrm>
          <a:prstGeom prst="rect">
            <a:avLst/>
          </a:prstGeom>
        </p:spPr>
        <p:txBody>
          <a:bodyPr wrap="square">
            <a:spAutoFit/>
          </a:bodyPr>
          <a:lstStyle/>
          <a:p>
            <a:pPr algn="just">
              <a:lnSpc>
                <a:spcPts val="2400"/>
              </a:lnSpc>
              <a:defRPr/>
            </a:pPr>
            <a:r>
              <a:rPr lang="zh-CN" altLang="en-US" sz="1050" dirty="0">
                <a:solidFill>
                  <a:schemeClr val="bg1">
                    <a:lumMod val="50000"/>
                  </a:schemeClr>
                </a:solidFill>
                <a:cs typeface="Lato Light"/>
              </a:rPr>
              <a:t>思翔</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创建于</a:t>
            </a:r>
            <a:r>
              <a:rPr lang="en-US" altLang="zh-CN" sz="1050" dirty="0">
                <a:solidFill>
                  <a:schemeClr val="bg1">
                    <a:lumMod val="50000"/>
                  </a:schemeClr>
                </a:solidFill>
                <a:cs typeface="Lato Light"/>
              </a:rPr>
              <a:t>2009</a:t>
            </a:r>
            <a:r>
              <a:rPr lang="zh-CN" altLang="en-US" sz="1050" dirty="0">
                <a:solidFill>
                  <a:schemeClr val="bg1">
                    <a:lumMod val="50000"/>
                  </a:schemeClr>
                </a:solidFill>
                <a:cs typeface="Lato Light"/>
              </a:rPr>
              <a:t>年。</a:t>
            </a:r>
            <a:endParaRPr lang="zh-CN" altLang="en-US" sz="1050" dirty="0">
              <a:solidFill>
                <a:schemeClr val="bg1">
                  <a:lumMod val="50000"/>
                </a:schemeClr>
              </a:solidFill>
              <a:cs typeface="Lato Light"/>
            </a:endParaRPr>
          </a:p>
          <a:p>
            <a:pPr algn="just">
              <a:lnSpc>
                <a:spcPts val="2400"/>
              </a:lnSpc>
              <a:defRPr/>
            </a:pPr>
            <a:r>
              <a:rPr lang="zh-CN" altLang="en-US" sz="1050" dirty="0" smtClean="0">
                <a:solidFill>
                  <a:schemeClr val="bg1">
                    <a:lumMod val="50000"/>
                  </a:schemeClr>
                </a:solidFill>
                <a:cs typeface="Lato Light"/>
              </a:rPr>
              <a:t>是</a:t>
            </a:r>
            <a:r>
              <a:rPr lang="zh-CN" altLang="en-US" sz="1050" dirty="0">
                <a:solidFill>
                  <a:schemeClr val="bg1">
                    <a:lumMod val="50000"/>
                  </a:schemeClr>
                </a:solidFill>
                <a:cs typeface="Lato Light"/>
              </a:rPr>
              <a:t>一家以“不同于传统的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制作模式，创造全新的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体验</a:t>
            </a:r>
            <a:r>
              <a:rPr lang="en-US" altLang="zh-CN" sz="1050" dirty="0">
                <a:solidFill>
                  <a:schemeClr val="bg1">
                    <a:lumMod val="50000"/>
                  </a:schemeClr>
                </a:solidFill>
                <a:cs typeface="Lato Light"/>
              </a:rPr>
              <a:t>"</a:t>
            </a:r>
            <a:r>
              <a:rPr lang="zh-CN" altLang="en-US" sz="1050" dirty="0">
                <a:solidFill>
                  <a:schemeClr val="bg1">
                    <a:lumMod val="50000"/>
                  </a:schemeClr>
                </a:solidFill>
                <a:cs typeface="Lato Light"/>
              </a:rPr>
              <a:t>为核心的商务演示设计咨询公司</a:t>
            </a:r>
            <a:r>
              <a:rPr lang="zh-CN" altLang="en-US" sz="1050" dirty="0" smtClean="0">
                <a:solidFill>
                  <a:schemeClr val="bg1">
                    <a:lumMod val="50000"/>
                  </a:schemeClr>
                </a:solidFill>
                <a:cs typeface="Lato Light"/>
              </a:rPr>
              <a:t>。服务</a:t>
            </a:r>
            <a:r>
              <a:rPr lang="zh-CN" altLang="en-US" sz="1050" dirty="0">
                <a:solidFill>
                  <a:schemeClr val="bg1">
                    <a:lumMod val="50000"/>
                  </a:schemeClr>
                </a:solidFill>
                <a:cs typeface="Lato Light"/>
              </a:rPr>
              <a:t>包含</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商务演示，</a:t>
            </a:r>
            <a:r>
              <a:rPr lang="en-US" altLang="zh-CN" sz="1050" dirty="0">
                <a:solidFill>
                  <a:schemeClr val="bg1">
                    <a:lumMod val="50000"/>
                  </a:schemeClr>
                </a:solidFill>
                <a:cs typeface="Lato Light"/>
              </a:rPr>
              <a:t>FLASH</a:t>
            </a:r>
            <a:r>
              <a:rPr lang="zh-CN" altLang="en-US" sz="1050" dirty="0">
                <a:solidFill>
                  <a:schemeClr val="bg1">
                    <a:lumMod val="50000"/>
                  </a:schemeClr>
                </a:solidFill>
                <a:cs typeface="Lato Light"/>
              </a:rPr>
              <a:t>动画等设计、培训、咨询服务，帮助企业将复杂的信息（文本，数据等）通过合理，清晰，平易近人的方式表达给特定群体，从而获得专业认可，提升企业形象。</a:t>
            </a:r>
            <a:endParaRPr lang="zh-CN" altLang="en-US" sz="1050" dirty="0">
              <a:solidFill>
                <a:schemeClr val="bg1">
                  <a:lumMod val="50000"/>
                </a:schemeClr>
              </a:solidFill>
              <a:cs typeface="Lato Light"/>
            </a:endParaRPr>
          </a:p>
          <a:p>
            <a:pPr algn="just">
              <a:lnSpc>
                <a:spcPts val="2400"/>
              </a:lnSpc>
              <a:defRPr/>
            </a:pPr>
            <a:endParaRPr lang="zh-CN" altLang="en-US" sz="1050" dirty="0">
              <a:solidFill>
                <a:schemeClr val="bg1">
                  <a:lumMod val="50000"/>
                </a:schemeClr>
              </a:solidFill>
              <a:cs typeface="Lato Ligh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Freeform 278"/>
          <p:cNvSpPr/>
          <p:nvPr/>
        </p:nvSpPr>
        <p:spPr bwMode="auto">
          <a:xfrm>
            <a:off x="8623455" y="4179715"/>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0" name="Freeform 279"/>
          <p:cNvSpPr/>
          <p:nvPr/>
        </p:nvSpPr>
        <p:spPr bwMode="auto">
          <a:xfrm>
            <a:off x="8623455" y="4179715"/>
            <a:ext cx="206816"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2" name="Freeform 281"/>
          <p:cNvSpPr/>
          <p:nvPr/>
        </p:nvSpPr>
        <p:spPr bwMode="auto">
          <a:xfrm>
            <a:off x="7653838" y="3429000"/>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3" name="Freeform 282"/>
          <p:cNvSpPr/>
          <p:nvPr/>
        </p:nvSpPr>
        <p:spPr bwMode="auto">
          <a:xfrm>
            <a:off x="7653838" y="3429000"/>
            <a:ext cx="639249" cy="92798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4" name="Freeform 283"/>
          <p:cNvSpPr/>
          <p:nvPr/>
        </p:nvSpPr>
        <p:spPr bwMode="auto">
          <a:xfrm>
            <a:off x="7653838" y="3429000"/>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5" name="Freeform 284"/>
          <p:cNvSpPr/>
          <p:nvPr/>
        </p:nvSpPr>
        <p:spPr bwMode="auto">
          <a:xfrm>
            <a:off x="8518704" y="2680971"/>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6" name="Freeform 285"/>
          <p:cNvSpPr/>
          <p:nvPr/>
        </p:nvSpPr>
        <p:spPr bwMode="auto">
          <a:xfrm>
            <a:off x="8518704" y="2680971"/>
            <a:ext cx="104751" cy="17861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7" name="Freeform 286"/>
          <p:cNvSpPr/>
          <p:nvPr/>
        </p:nvSpPr>
        <p:spPr bwMode="auto">
          <a:xfrm>
            <a:off x="7549087" y="2680971"/>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8" name="Freeform 287"/>
          <p:cNvSpPr/>
          <p:nvPr/>
        </p:nvSpPr>
        <p:spPr bwMode="auto">
          <a:xfrm>
            <a:off x="9281505" y="2680971"/>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9" name="Freeform 288"/>
          <p:cNvSpPr/>
          <p:nvPr/>
        </p:nvSpPr>
        <p:spPr bwMode="auto">
          <a:xfrm>
            <a:off x="9281505" y="2680971"/>
            <a:ext cx="206816"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0" name="Freeform 289"/>
          <p:cNvSpPr/>
          <p:nvPr/>
        </p:nvSpPr>
        <p:spPr bwMode="auto">
          <a:xfrm>
            <a:off x="8951137" y="1752986"/>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6" name="Freeform 18"/>
          <p:cNvSpPr/>
          <p:nvPr/>
        </p:nvSpPr>
        <p:spPr bwMode="auto">
          <a:xfrm>
            <a:off x="8082704" y="4521741"/>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15" name="Shape 222"/>
          <p:cNvSpPr/>
          <p:nvPr/>
        </p:nvSpPr>
        <p:spPr>
          <a:xfrm>
            <a:off x="7405426" y="3170432"/>
            <a:ext cx="328470" cy="412689"/>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defTabSz="457200">
              <a:defRPr sz="1200">
                <a:solidFill>
                  <a:srgbClr val="000000"/>
                </a:solidFill>
                <a:latin typeface="Helvetica"/>
                <a:ea typeface="Helvetica"/>
                <a:cs typeface="Helvetica"/>
                <a:sym typeface="Helvetica"/>
              </a:defRPr>
            </a:pPr>
          </a:p>
        </p:txBody>
      </p:sp>
      <p:grpSp>
        <p:nvGrpSpPr>
          <p:cNvPr id="316" name="Group 315"/>
          <p:cNvGrpSpPr/>
          <p:nvPr/>
        </p:nvGrpSpPr>
        <p:grpSpPr>
          <a:xfrm>
            <a:off x="8011312" y="1913683"/>
            <a:ext cx="612143" cy="429803"/>
            <a:chOff x="7350125" y="1003300"/>
            <a:chExt cx="522288" cy="366713"/>
          </a:xfrm>
          <a:solidFill>
            <a:schemeClr val="bg1"/>
          </a:solidFill>
        </p:grpSpPr>
        <p:sp>
          <p:nvSpPr>
            <p:cNvPr id="317"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18"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sp>
        <p:nvSpPr>
          <p:cNvPr id="325" name="Freeform 324"/>
          <p:cNvSpPr/>
          <p:nvPr/>
        </p:nvSpPr>
        <p:spPr bwMode="auto">
          <a:xfrm>
            <a:off x="8669582" y="4089905"/>
            <a:ext cx="182074"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6" name="Freeform 325"/>
          <p:cNvSpPr/>
          <p:nvPr/>
        </p:nvSpPr>
        <p:spPr bwMode="auto">
          <a:xfrm>
            <a:off x="8669582" y="4089905"/>
            <a:ext cx="182074"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8" name="Freeform 327"/>
          <p:cNvSpPr/>
          <p:nvPr/>
        </p:nvSpPr>
        <p:spPr bwMode="auto">
          <a:xfrm>
            <a:off x="7815962" y="3429000"/>
            <a:ext cx="562774" cy="816969"/>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9" name="Freeform 328"/>
          <p:cNvSpPr/>
          <p:nvPr/>
        </p:nvSpPr>
        <p:spPr bwMode="auto">
          <a:xfrm>
            <a:off x="7815962" y="3429000"/>
            <a:ext cx="562774" cy="816969"/>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1" name="Freeform 330"/>
          <p:cNvSpPr/>
          <p:nvPr/>
        </p:nvSpPr>
        <p:spPr bwMode="auto">
          <a:xfrm>
            <a:off x="8577362" y="2770459"/>
            <a:ext cx="92219" cy="157246"/>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2" name="Freeform 331"/>
          <p:cNvSpPr/>
          <p:nvPr/>
        </p:nvSpPr>
        <p:spPr bwMode="auto">
          <a:xfrm>
            <a:off x="8577362" y="2770459"/>
            <a:ext cx="92219" cy="157246"/>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4" name="Freeform 333"/>
          <p:cNvSpPr/>
          <p:nvPr/>
        </p:nvSpPr>
        <p:spPr bwMode="auto">
          <a:xfrm>
            <a:off x="9248907" y="2770459"/>
            <a:ext cx="182074"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5" name="Freeform 334"/>
          <p:cNvSpPr/>
          <p:nvPr/>
        </p:nvSpPr>
        <p:spPr bwMode="auto">
          <a:xfrm>
            <a:off x="9248907" y="2770459"/>
            <a:ext cx="182074"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9" name="Oval 438"/>
          <p:cNvSpPr/>
          <p:nvPr/>
        </p:nvSpPr>
        <p:spPr>
          <a:xfrm>
            <a:off x="5450693" y="3459990"/>
            <a:ext cx="1230643" cy="12306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1"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项目文件</a:t>
            </a:r>
            <a:endParaRPr lang="zh-CN" altLang="en-US" b="1" dirty="0">
              <a:latin typeface="微软雅黑" panose="020B0503020204020204" pitchFamily="34" charset="-122"/>
              <a:ea typeface="微软雅黑" panose="020B0503020204020204" pitchFamily="34" charset="-122"/>
            </a:endParaRPr>
          </a:p>
        </p:txBody>
      </p:sp>
      <p:sp>
        <p:nvSpPr>
          <p:cNvPr id="44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443" name="Text Placeholder 8"/>
          <p:cNvSpPr>
            <a:spLocks noGrp="1"/>
          </p:cNvSpPr>
          <p:nvPr>
            <p:ph type="body" sz="quarter" idx="18"/>
          </p:nvPr>
        </p:nvSpPr>
        <p:spPr>
          <a:xfrm>
            <a:off x="1463039" y="2682433"/>
            <a:ext cx="2011681" cy="335540"/>
          </a:xfrm>
        </p:spPr>
        <p:txBody>
          <a:bodyPr>
            <a:normAutofit lnSpcReduction="10000"/>
          </a:bodyPr>
          <a:lstStyle/>
          <a:p>
            <a:pPr algn="r"/>
            <a:r>
              <a:rPr lang="id-ID" dirty="0" smtClean="0"/>
              <a:t>Project 1</a:t>
            </a:r>
            <a:endParaRPr lang="en-AU" dirty="0"/>
          </a:p>
        </p:txBody>
      </p:sp>
      <p:sp>
        <p:nvSpPr>
          <p:cNvPr id="444" name="Text Placeholder 9"/>
          <p:cNvSpPr>
            <a:spLocks noGrp="1"/>
          </p:cNvSpPr>
          <p:nvPr>
            <p:ph type="body" sz="quarter" idx="19"/>
          </p:nvPr>
        </p:nvSpPr>
        <p:spPr>
          <a:xfrm>
            <a:off x="1463039" y="3017972"/>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445" name="Text Placeholder 8"/>
          <p:cNvSpPr>
            <a:spLocks noGrp="1"/>
          </p:cNvSpPr>
          <p:nvPr>
            <p:ph type="body" sz="quarter" idx="18"/>
          </p:nvPr>
        </p:nvSpPr>
        <p:spPr>
          <a:xfrm>
            <a:off x="1463039" y="4548346"/>
            <a:ext cx="2011681" cy="335540"/>
          </a:xfrm>
        </p:spPr>
        <p:txBody>
          <a:bodyPr>
            <a:normAutofit lnSpcReduction="10000"/>
          </a:bodyPr>
          <a:lstStyle/>
          <a:p>
            <a:pPr algn="r"/>
            <a:r>
              <a:rPr lang="id-ID" dirty="0" smtClean="0"/>
              <a:t>Project 2</a:t>
            </a:r>
            <a:endParaRPr lang="en-AU" dirty="0"/>
          </a:p>
        </p:txBody>
      </p:sp>
      <p:sp>
        <p:nvSpPr>
          <p:cNvPr id="446" name="Text Placeholder 9"/>
          <p:cNvSpPr>
            <a:spLocks noGrp="1"/>
          </p:cNvSpPr>
          <p:nvPr>
            <p:ph type="body" sz="quarter" idx="19"/>
          </p:nvPr>
        </p:nvSpPr>
        <p:spPr>
          <a:xfrm>
            <a:off x="1463039" y="4883885"/>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447" name="Text Placeholder 8"/>
          <p:cNvSpPr>
            <a:spLocks noGrp="1"/>
          </p:cNvSpPr>
          <p:nvPr>
            <p:ph type="body" sz="quarter" idx="18"/>
          </p:nvPr>
        </p:nvSpPr>
        <p:spPr>
          <a:xfrm>
            <a:off x="8656319" y="2592166"/>
            <a:ext cx="2011681" cy="335540"/>
          </a:xfrm>
        </p:spPr>
        <p:txBody>
          <a:bodyPr>
            <a:normAutofit lnSpcReduction="10000"/>
          </a:bodyPr>
          <a:lstStyle/>
          <a:p>
            <a:r>
              <a:rPr lang="id-ID" dirty="0" smtClean="0"/>
              <a:t>Project 3</a:t>
            </a:r>
            <a:endParaRPr lang="en-AU" dirty="0"/>
          </a:p>
        </p:txBody>
      </p:sp>
      <p:sp>
        <p:nvSpPr>
          <p:cNvPr id="448" name="Text Placeholder 9"/>
          <p:cNvSpPr>
            <a:spLocks noGrp="1"/>
          </p:cNvSpPr>
          <p:nvPr>
            <p:ph type="body" sz="quarter" idx="19"/>
          </p:nvPr>
        </p:nvSpPr>
        <p:spPr>
          <a:xfrm>
            <a:off x="8656319" y="2927705"/>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451" name="Text Placeholder 8"/>
          <p:cNvSpPr>
            <a:spLocks noGrp="1"/>
          </p:cNvSpPr>
          <p:nvPr>
            <p:ph type="body" sz="quarter" idx="18"/>
          </p:nvPr>
        </p:nvSpPr>
        <p:spPr>
          <a:xfrm>
            <a:off x="8621143" y="4548346"/>
            <a:ext cx="2011681" cy="335540"/>
          </a:xfrm>
        </p:spPr>
        <p:txBody>
          <a:bodyPr>
            <a:normAutofit lnSpcReduction="10000"/>
          </a:bodyPr>
          <a:lstStyle/>
          <a:p>
            <a:r>
              <a:rPr lang="id-ID" dirty="0" smtClean="0"/>
              <a:t>Project 4</a:t>
            </a:r>
            <a:endParaRPr lang="en-AU" dirty="0"/>
          </a:p>
        </p:txBody>
      </p:sp>
      <p:sp>
        <p:nvSpPr>
          <p:cNvPr id="452" name="Text Placeholder 9"/>
          <p:cNvSpPr>
            <a:spLocks noGrp="1"/>
          </p:cNvSpPr>
          <p:nvPr>
            <p:ph type="body" sz="quarter" idx="19"/>
          </p:nvPr>
        </p:nvSpPr>
        <p:spPr>
          <a:xfrm>
            <a:off x="8621143" y="4883885"/>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54" name="Freeform 53"/>
          <p:cNvSpPr/>
          <p:nvPr/>
        </p:nvSpPr>
        <p:spPr>
          <a:xfrm>
            <a:off x="4186312" y="2423046"/>
            <a:ext cx="3718417" cy="3333718"/>
          </a:xfrm>
          <a:custGeom>
            <a:avLst/>
            <a:gdLst>
              <a:gd name="connsiteX0" fmla="*/ 2220116 w 3718417"/>
              <a:gd name="connsiteY0" fmla="*/ 3322706 h 3333718"/>
              <a:gd name="connsiteX1" fmla="*/ 2229456 w 3718417"/>
              <a:gd name="connsiteY1" fmla="*/ 3325496 h 3333718"/>
              <a:gd name="connsiteX2" fmla="*/ 2239019 w 3718417"/>
              <a:gd name="connsiteY2" fmla="*/ 3326422 h 3333718"/>
              <a:gd name="connsiteX3" fmla="*/ 2148519 w 3718417"/>
              <a:gd name="connsiteY3" fmla="*/ 3300859 h 3333718"/>
              <a:gd name="connsiteX4" fmla="*/ 2150572 w 3718417"/>
              <a:gd name="connsiteY4" fmla="*/ 3301928 h 3333718"/>
              <a:gd name="connsiteX5" fmla="*/ 2152187 w 3718417"/>
              <a:gd name="connsiteY5" fmla="*/ 3302411 h 3333718"/>
              <a:gd name="connsiteX6" fmla="*/ 2150723 w 3718417"/>
              <a:gd name="connsiteY6" fmla="*/ 3301921 h 3333718"/>
              <a:gd name="connsiteX7" fmla="*/ 605489 w 3718417"/>
              <a:gd name="connsiteY7" fmla="*/ 2808370 h 3333718"/>
              <a:gd name="connsiteX8" fmla="*/ 607509 w 3718417"/>
              <a:gd name="connsiteY8" fmla="*/ 2816829 h 3333718"/>
              <a:gd name="connsiteX9" fmla="*/ 611079 w 3718417"/>
              <a:gd name="connsiteY9" fmla="*/ 2824608 h 3333718"/>
              <a:gd name="connsiteX10" fmla="*/ 387093 w 3718417"/>
              <a:gd name="connsiteY10" fmla="*/ 1050636 h 3333718"/>
              <a:gd name="connsiteX11" fmla="*/ 364822 w 3718417"/>
              <a:gd name="connsiteY11" fmla="*/ 1059435 h 3333718"/>
              <a:gd name="connsiteX12" fmla="*/ 350342 w 3718417"/>
              <a:gd name="connsiteY12" fmla="*/ 1068569 h 3333718"/>
              <a:gd name="connsiteX13" fmla="*/ 387093 w 3718417"/>
              <a:gd name="connsiteY13" fmla="*/ 1052706 h 3333718"/>
              <a:gd name="connsiteX14" fmla="*/ 1741327 w 3718417"/>
              <a:gd name="connsiteY14" fmla="*/ 169961 h 3333718"/>
              <a:gd name="connsiteX15" fmla="*/ 1767645 w 3718417"/>
              <a:gd name="connsiteY15" fmla="*/ 202645 h 3333718"/>
              <a:gd name="connsiteX16" fmla="*/ 2236920 w 3718417"/>
              <a:gd name="connsiteY16" fmla="*/ 1013228 h 3333718"/>
              <a:gd name="connsiteX17" fmla="*/ 2147597 w 3718417"/>
              <a:gd name="connsiteY17" fmla="*/ 1013228 h 3333718"/>
              <a:gd name="connsiteX18" fmla="*/ 2141566 w 3718417"/>
              <a:gd name="connsiteY18" fmla="*/ 1013228 h 3333718"/>
              <a:gd name="connsiteX19" fmla="*/ 2114114 w 3718417"/>
              <a:gd name="connsiteY19" fmla="*/ 965809 h 3333718"/>
              <a:gd name="connsiteX20" fmla="*/ 1773702 w 3718417"/>
              <a:gd name="connsiteY20" fmla="*/ 377813 h 3333718"/>
              <a:gd name="connsiteX21" fmla="*/ 1453461 w 3718417"/>
              <a:gd name="connsiteY21" fmla="*/ 199410 h 3333718"/>
              <a:gd name="connsiteX22" fmla="*/ 1201669 w 3718417"/>
              <a:gd name="connsiteY22" fmla="*/ 199410 h 3333718"/>
              <a:gd name="connsiteX23" fmla="*/ 908319 w 3718417"/>
              <a:gd name="connsiteY23" fmla="*/ 368037 h 3333718"/>
              <a:gd name="connsiteX24" fmla="*/ 553523 w 3718417"/>
              <a:gd name="connsiteY24" fmla="*/ 983387 h 3333718"/>
              <a:gd name="connsiteX25" fmla="*/ 535616 w 3718417"/>
              <a:gd name="connsiteY25" fmla="*/ 1014444 h 3333718"/>
              <a:gd name="connsiteX26" fmla="*/ 526793 w 3718417"/>
              <a:gd name="connsiteY26" fmla="*/ 1015882 h 3333718"/>
              <a:gd name="connsiteX27" fmla="*/ 526793 w 3718417"/>
              <a:gd name="connsiteY27" fmla="*/ 1016112 h 3333718"/>
              <a:gd name="connsiteX28" fmla="*/ 542891 w 3718417"/>
              <a:gd name="connsiteY28" fmla="*/ 1013487 h 3333718"/>
              <a:gd name="connsiteX29" fmla="*/ 1481497 w 3718417"/>
              <a:gd name="connsiteY29" fmla="*/ 1013487 h 3333718"/>
              <a:gd name="connsiteX30" fmla="*/ 1436832 w 3718417"/>
              <a:gd name="connsiteY30" fmla="*/ 1090676 h 3333718"/>
              <a:gd name="connsiteX31" fmla="*/ 1436268 w 3718417"/>
              <a:gd name="connsiteY31" fmla="*/ 1091651 h 3333718"/>
              <a:gd name="connsiteX32" fmla="*/ 1376333 w 3718417"/>
              <a:gd name="connsiteY32" fmla="*/ 1091651 h 3333718"/>
              <a:gd name="connsiteX33" fmla="*/ 695468 w 3718417"/>
              <a:gd name="connsiteY33" fmla="*/ 1091651 h 3333718"/>
              <a:gd name="connsiteX34" fmla="*/ 382543 w 3718417"/>
              <a:gd name="connsiteY34" fmla="*/ 1279931 h 3333718"/>
              <a:gd name="connsiteX35" fmla="*/ 257862 w 3718417"/>
              <a:gd name="connsiteY35" fmla="*/ 1497554 h 3333718"/>
              <a:gd name="connsiteX36" fmla="*/ 257862 w 3718417"/>
              <a:gd name="connsiteY36" fmla="*/ 1834990 h 3333718"/>
              <a:gd name="connsiteX37" fmla="*/ 612679 w 3718417"/>
              <a:gd name="connsiteY37" fmla="*/ 2450674 h 3333718"/>
              <a:gd name="connsiteX38" fmla="*/ 631939 w 3718417"/>
              <a:gd name="connsiteY38" fmla="*/ 2484094 h 3333718"/>
              <a:gd name="connsiteX39" fmla="*/ 626190 w 3718417"/>
              <a:gd name="connsiteY39" fmla="*/ 2499364 h 3333718"/>
              <a:gd name="connsiteX40" fmla="*/ 626658 w 3718417"/>
              <a:gd name="connsiteY40" fmla="*/ 2499637 h 3333718"/>
              <a:gd name="connsiteX41" fmla="*/ 634776 w 3718417"/>
              <a:gd name="connsiteY41" fmla="*/ 2478064 h 3333718"/>
              <a:gd name="connsiteX42" fmla="*/ 1103944 w 3718417"/>
              <a:gd name="connsiteY42" fmla="*/ 1666859 h 3333718"/>
              <a:gd name="connsiteX43" fmla="*/ 1129700 w 3718417"/>
              <a:gd name="connsiteY43" fmla="*/ 1711624 h 3333718"/>
              <a:gd name="connsiteX44" fmla="*/ 1146561 w 3718417"/>
              <a:gd name="connsiteY44" fmla="*/ 1740930 h 3333718"/>
              <a:gd name="connsiteX45" fmla="*/ 1116696 w 3718417"/>
              <a:gd name="connsiteY45" fmla="*/ 1792569 h 3333718"/>
              <a:gd name="connsiteX46" fmla="*/ 776361 w 3718417"/>
              <a:gd name="connsiteY46" fmla="*/ 2381018 h 3333718"/>
              <a:gd name="connsiteX47" fmla="*/ 783693 w 3718417"/>
              <a:gd name="connsiteY47" fmla="*/ 2747879 h 3333718"/>
              <a:gd name="connsiteX48" fmla="*/ 908339 w 3718417"/>
              <a:gd name="connsiteY48" fmla="*/ 2965551 h 3333718"/>
              <a:gd name="connsiteX49" fmla="*/ 1201621 w 3718417"/>
              <a:gd name="connsiteY49" fmla="*/ 3134307 h 3333718"/>
              <a:gd name="connsiteX50" fmla="*/ 1912701 w 3718417"/>
              <a:gd name="connsiteY50" fmla="*/ 3134307 h 3333718"/>
              <a:gd name="connsiteX51" fmla="*/ 1948402 w 3718417"/>
              <a:gd name="connsiteY51" fmla="*/ 3134307 h 3333718"/>
              <a:gd name="connsiteX52" fmla="*/ 1953487 w 3718417"/>
              <a:gd name="connsiteY52" fmla="*/ 3140395 h 3333718"/>
              <a:gd name="connsiteX53" fmla="*/ 1953624 w 3718417"/>
              <a:gd name="connsiteY53" fmla="*/ 3140395 h 3333718"/>
              <a:gd name="connsiteX54" fmla="*/ 1947996 w 3718417"/>
              <a:gd name="connsiteY54" fmla="*/ 3133657 h 3333718"/>
              <a:gd name="connsiteX55" fmla="*/ 1481498 w 3718417"/>
              <a:gd name="connsiteY55" fmla="*/ 2322300 h 3333718"/>
              <a:gd name="connsiteX56" fmla="*/ 1533105 w 3718417"/>
              <a:gd name="connsiteY56" fmla="*/ 2322300 h 3333718"/>
              <a:gd name="connsiteX57" fmla="*/ 1566872 w 3718417"/>
              <a:gd name="connsiteY57" fmla="*/ 2322300 h 3333718"/>
              <a:gd name="connsiteX58" fmla="*/ 1594079 w 3718417"/>
              <a:gd name="connsiteY58" fmla="*/ 2369622 h 3333718"/>
              <a:gd name="connsiteX59" fmla="*/ 1932477 w 3718417"/>
              <a:gd name="connsiteY59" fmla="*/ 2958180 h 3333718"/>
              <a:gd name="connsiteX60" fmla="*/ 2255163 w 3718417"/>
              <a:gd name="connsiteY60" fmla="*/ 3134306 h 3333718"/>
              <a:gd name="connsiteX61" fmla="*/ 2504510 w 3718417"/>
              <a:gd name="connsiteY61" fmla="*/ 3134306 h 3333718"/>
              <a:gd name="connsiteX62" fmla="*/ 2797861 w 3718417"/>
              <a:gd name="connsiteY62" fmla="*/ 2965518 h 3333718"/>
              <a:gd name="connsiteX63" fmla="*/ 3154307 w 3718417"/>
              <a:gd name="connsiteY63" fmla="*/ 2349580 h 3333718"/>
              <a:gd name="connsiteX64" fmla="*/ 3169935 w 3718417"/>
              <a:gd name="connsiteY64" fmla="*/ 2322576 h 3333718"/>
              <a:gd name="connsiteX65" fmla="*/ 3158127 w 3718417"/>
              <a:gd name="connsiteY65" fmla="*/ 2322576 h 3333718"/>
              <a:gd name="connsiteX66" fmla="*/ 2236921 w 3718417"/>
              <a:gd name="connsiteY66" fmla="*/ 2322576 h 3333718"/>
              <a:gd name="connsiteX67" fmla="*/ 2281438 w 3718417"/>
              <a:gd name="connsiteY67" fmla="*/ 2245210 h 3333718"/>
              <a:gd name="connsiteX68" fmla="*/ 2282060 w 3718417"/>
              <a:gd name="connsiteY68" fmla="*/ 2244129 h 3333718"/>
              <a:gd name="connsiteX69" fmla="*/ 2331859 w 3718417"/>
              <a:gd name="connsiteY69" fmla="*/ 2244129 h 3333718"/>
              <a:gd name="connsiteX70" fmla="*/ 3010710 w 3718417"/>
              <a:gd name="connsiteY70" fmla="*/ 2244129 h 3333718"/>
              <a:gd name="connsiteX71" fmla="*/ 3326080 w 3718417"/>
              <a:gd name="connsiteY71" fmla="*/ 2053330 h 3333718"/>
              <a:gd name="connsiteX72" fmla="*/ 3450761 w 3718417"/>
              <a:gd name="connsiteY72" fmla="*/ 1835622 h 3333718"/>
              <a:gd name="connsiteX73" fmla="*/ 3450761 w 3718417"/>
              <a:gd name="connsiteY73" fmla="*/ 1498051 h 3333718"/>
              <a:gd name="connsiteX74" fmla="*/ 3095945 w 3718417"/>
              <a:gd name="connsiteY74" fmla="*/ 882125 h 3333718"/>
              <a:gd name="connsiteX75" fmla="*/ 3080988 w 3718417"/>
              <a:gd name="connsiteY75" fmla="*/ 856164 h 3333718"/>
              <a:gd name="connsiteX76" fmla="*/ 3080371 w 3718417"/>
              <a:gd name="connsiteY76" fmla="*/ 857238 h 3333718"/>
              <a:gd name="connsiteX77" fmla="*/ 2614775 w 3718417"/>
              <a:gd name="connsiteY77" fmla="*/ 1666859 h 3333718"/>
              <a:gd name="connsiteX78" fmla="*/ 2570112 w 3718417"/>
              <a:gd name="connsiteY78" fmla="*/ 1589653 h 3333718"/>
              <a:gd name="connsiteX79" fmla="*/ 2566990 w 3718417"/>
              <a:gd name="connsiteY79" fmla="*/ 1584256 h 3333718"/>
              <a:gd name="connsiteX80" fmla="*/ 2591781 w 3718417"/>
              <a:gd name="connsiteY80" fmla="*/ 1541150 h 3333718"/>
              <a:gd name="connsiteX81" fmla="*/ 2930185 w 3718417"/>
              <a:gd name="connsiteY81" fmla="*/ 952700 h 3333718"/>
              <a:gd name="connsiteX82" fmla="*/ 2925296 w 3718417"/>
              <a:gd name="connsiteY82" fmla="*/ 585839 h 3333718"/>
              <a:gd name="connsiteX83" fmla="*/ 2798175 w 3718417"/>
              <a:gd name="connsiteY83" fmla="*/ 368166 h 3333718"/>
              <a:gd name="connsiteX84" fmla="*/ 2504820 w 3718417"/>
              <a:gd name="connsiteY84" fmla="*/ 199410 h 3333718"/>
              <a:gd name="connsiteX85" fmla="*/ 1795215 w 3718417"/>
              <a:gd name="connsiteY85" fmla="*/ 199410 h 3333718"/>
              <a:gd name="connsiteX86" fmla="*/ 1765114 w 3718417"/>
              <a:gd name="connsiteY86" fmla="*/ 199410 h 3333718"/>
              <a:gd name="connsiteX87" fmla="*/ 1741419 w 3718417"/>
              <a:gd name="connsiteY87" fmla="*/ 169961 h 3333718"/>
              <a:gd name="connsiteX88" fmla="*/ 1117878 w 3718417"/>
              <a:gd name="connsiteY88" fmla="*/ 0 h 3333718"/>
              <a:gd name="connsiteX89" fmla="*/ 1403886 w 3718417"/>
              <a:gd name="connsiteY89" fmla="*/ 0 h 3333718"/>
              <a:gd name="connsiteX90" fmla="*/ 1404464 w 3718417"/>
              <a:gd name="connsiteY90" fmla="*/ 37 h 3333718"/>
              <a:gd name="connsiteX91" fmla="*/ 1404079 w 3718417"/>
              <a:gd name="connsiteY91" fmla="*/ 0 h 3333718"/>
              <a:gd name="connsiteX92" fmla="*/ 1422736 w 3718417"/>
              <a:gd name="connsiteY92" fmla="*/ 0 h 3333718"/>
              <a:gd name="connsiteX93" fmla="*/ 1425318 w 3718417"/>
              <a:gd name="connsiteY93" fmla="*/ 0 h 3333718"/>
              <a:gd name="connsiteX94" fmla="*/ 1440518 w 3718417"/>
              <a:gd name="connsiteY94" fmla="*/ 0 h 3333718"/>
              <a:gd name="connsiteX95" fmla="*/ 1792082 w 3718417"/>
              <a:gd name="connsiteY95" fmla="*/ 0 h 3333718"/>
              <a:gd name="connsiteX96" fmla="*/ 1859208 w 3718417"/>
              <a:gd name="connsiteY96" fmla="*/ 0 h 3333718"/>
              <a:gd name="connsiteX97" fmla="*/ 1907813 w 3718417"/>
              <a:gd name="connsiteY97" fmla="*/ 0 h 3333718"/>
              <a:gd name="connsiteX98" fmla="*/ 2598114 w 3718417"/>
              <a:gd name="connsiteY98" fmla="*/ 0 h 3333718"/>
              <a:gd name="connsiteX99" fmla="*/ 2931333 w 3718417"/>
              <a:gd name="connsiteY99" fmla="*/ 191689 h 3333718"/>
              <a:gd name="connsiteX100" fmla="*/ 3075728 w 3718417"/>
              <a:gd name="connsiteY100" fmla="*/ 438939 h 3333718"/>
              <a:gd name="connsiteX101" fmla="*/ 3075821 w 3718417"/>
              <a:gd name="connsiteY101" fmla="*/ 439169 h 3333718"/>
              <a:gd name="connsiteX102" fmla="*/ 3076722 w 3718417"/>
              <a:gd name="connsiteY102" fmla="*/ 440733 h 3333718"/>
              <a:gd name="connsiteX103" fmla="*/ 3672598 w 3718417"/>
              <a:gd name="connsiteY103" fmla="*/ 1475114 h 3333718"/>
              <a:gd name="connsiteX104" fmla="*/ 3672598 w 3718417"/>
              <a:gd name="connsiteY104" fmla="*/ 1858555 h 3333718"/>
              <a:gd name="connsiteX105" fmla="*/ 3530975 w 3718417"/>
              <a:gd name="connsiteY105" fmla="*/ 2105847 h 3333718"/>
              <a:gd name="connsiteX106" fmla="*/ 3529433 w 3718417"/>
              <a:gd name="connsiteY106" fmla="*/ 2107860 h 3333718"/>
              <a:gd name="connsiteX107" fmla="*/ 3521388 w 3718417"/>
              <a:gd name="connsiteY107" fmla="*/ 2121762 h 3333718"/>
              <a:gd name="connsiteX108" fmla="*/ 2930976 w 3718417"/>
              <a:gd name="connsiteY108" fmla="*/ 3141993 h 3333718"/>
              <a:gd name="connsiteX109" fmla="*/ 2597762 w 3718417"/>
              <a:gd name="connsiteY109" fmla="*/ 3333717 h 3333718"/>
              <a:gd name="connsiteX110" fmla="*/ 2314531 w 3718417"/>
              <a:gd name="connsiteY110" fmla="*/ 3333717 h 3333718"/>
              <a:gd name="connsiteX111" fmla="*/ 2313937 w 3718417"/>
              <a:gd name="connsiteY111" fmla="*/ 3333679 h 3333718"/>
              <a:gd name="connsiteX112" fmla="*/ 2314342 w 3718417"/>
              <a:gd name="connsiteY112" fmla="*/ 3333718 h 3333718"/>
              <a:gd name="connsiteX113" fmla="*/ 1117825 w 3718417"/>
              <a:gd name="connsiteY113" fmla="*/ 3333718 h 3333718"/>
              <a:gd name="connsiteX114" fmla="*/ 784688 w 3718417"/>
              <a:gd name="connsiteY114" fmla="*/ 3142029 h 3333718"/>
              <a:gd name="connsiteX115" fmla="*/ 643105 w 3718417"/>
              <a:gd name="connsiteY115" fmla="*/ 2894779 h 3333718"/>
              <a:gd name="connsiteX116" fmla="*/ 641174 w 3718417"/>
              <a:gd name="connsiteY116" fmla="*/ 2890908 h 3333718"/>
              <a:gd name="connsiteX117" fmla="*/ 633532 w 3718417"/>
              <a:gd name="connsiteY117" fmla="*/ 2877648 h 3333718"/>
              <a:gd name="connsiteX118" fmla="*/ 45819 w 3718417"/>
              <a:gd name="connsiteY118" fmla="*/ 1857838 h 3333718"/>
              <a:gd name="connsiteX119" fmla="*/ 45819 w 3718417"/>
              <a:gd name="connsiteY119" fmla="*/ 1474548 h 3333718"/>
              <a:gd name="connsiteX120" fmla="*/ 187443 w 3718417"/>
              <a:gd name="connsiteY120" fmla="*/ 1227352 h 3333718"/>
              <a:gd name="connsiteX121" fmla="*/ 224110 w 3718417"/>
              <a:gd name="connsiteY121" fmla="*/ 1179726 h 3333718"/>
              <a:gd name="connsiteX122" fmla="*/ 223890 w 3718417"/>
              <a:gd name="connsiteY122" fmla="*/ 1176708 h 3333718"/>
              <a:gd name="connsiteX123" fmla="*/ 187657 w 3718417"/>
              <a:gd name="connsiteY123" fmla="*/ 1226977 h 3333718"/>
              <a:gd name="connsiteX124" fmla="*/ 219140 w 3718417"/>
              <a:gd name="connsiteY124" fmla="*/ 1172374 h 3333718"/>
              <a:gd name="connsiteX125" fmla="*/ 231820 w 3718417"/>
              <a:gd name="connsiteY125" fmla="*/ 1150382 h 3333718"/>
              <a:gd name="connsiteX126" fmla="*/ 233210 w 3718417"/>
              <a:gd name="connsiteY126" fmla="*/ 1145790 h 3333718"/>
              <a:gd name="connsiteX127" fmla="*/ 241032 w 3718417"/>
              <a:gd name="connsiteY127" fmla="*/ 1134405 h 3333718"/>
              <a:gd name="connsiteX128" fmla="*/ 262283 w 3718417"/>
              <a:gd name="connsiteY128" fmla="*/ 1097548 h 3333718"/>
              <a:gd name="connsiteX129" fmla="*/ 784665 w 3718417"/>
              <a:gd name="connsiteY129" fmla="*/ 191541 h 3333718"/>
              <a:gd name="connsiteX130" fmla="*/ 1117878 w 3718417"/>
              <a:gd name="connsiteY130" fmla="*/ 0 h 3333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3718417" h="3333718">
                <a:moveTo>
                  <a:pt x="2220116" y="3322706"/>
                </a:moveTo>
                <a:lnTo>
                  <a:pt x="2229456" y="3325496"/>
                </a:lnTo>
                <a:lnTo>
                  <a:pt x="2239019" y="3326422"/>
                </a:lnTo>
                <a:close/>
                <a:moveTo>
                  <a:pt x="2148519" y="3300859"/>
                </a:moveTo>
                <a:lnTo>
                  <a:pt x="2150572" y="3301928"/>
                </a:lnTo>
                <a:lnTo>
                  <a:pt x="2152187" y="3302411"/>
                </a:lnTo>
                <a:lnTo>
                  <a:pt x="2150723" y="3301921"/>
                </a:lnTo>
                <a:close/>
                <a:moveTo>
                  <a:pt x="605489" y="2808370"/>
                </a:moveTo>
                <a:lnTo>
                  <a:pt x="607509" y="2816829"/>
                </a:lnTo>
                <a:lnTo>
                  <a:pt x="611079" y="2824608"/>
                </a:lnTo>
                <a:close/>
                <a:moveTo>
                  <a:pt x="387093" y="1050636"/>
                </a:moveTo>
                <a:lnTo>
                  <a:pt x="364822" y="1059435"/>
                </a:lnTo>
                <a:lnTo>
                  <a:pt x="350342" y="1068569"/>
                </a:lnTo>
                <a:lnTo>
                  <a:pt x="387093" y="1052706"/>
                </a:lnTo>
                <a:close/>
                <a:moveTo>
                  <a:pt x="1741327" y="169961"/>
                </a:moveTo>
                <a:lnTo>
                  <a:pt x="1767645" y="202645"/>
                </a:lnTo>
                <a:cubicBezTo>
                  <a:pt x="1767645" y="202645"/>
                  <a:pt x="1767645" y="202645"/>
                  <a:pt x="2236920" y="1013228"/>
                </a:cubicBezTo>
                <a:cubicBezTo>
                  <a:pt x="2236920" y="1013228"/>
                  <a:pt x="2236920" y="1013228"/>
                  <a:pt x="2147597" y="1013228"/>
                </a:cubicBezTo>
                <a:lnTo>
                  <a:pt x="2141566" y="1013228"/>
                </a:lnTo>
                <a:lnTo>
                  <a:pt x="2114114" y="965809"/>
                </a:lnTo>
                <a:cubicBezTo>
                  <a:pt x="1773702" y="377813"/>
                  <a:pt x="1773702" y="377813"/>
                  <a:pt x="1773702" y="377813"/>
                </a:cubicBezTo>
                <a:cubicBezTo>
                  <a:pt x="1707698" y="270282"/>
                  <a:pt x="1587913" y="199410"/>
                  <a:pt x="1453461" y="199410"/>
                </a:cubicBezTo>
                <a:cubicBezTo>
                  <a:pt x="1201669" y="199410"/>
                  <a:pt x="1201669" y="199410"/>
                  <a:pt x="1201669" y="199410"/>
                </a:cubicBezTo>
                <a:cubicBezTo>
                  <a:pt x="1094107" y="199410"/>
                  <a:pt x="962100" y="275170"/>
                  <a:pt x="908319" y="368037"/>
                </a:cubicBezTo>
                <a:cubicBezTo>
                  <a:pt x="744074" y="652901"/>
                  <a:pt x="631155" y="848744"/>
                  <a:pt x="553523" y="983387"/>
                </a:cubicBezTo>
                <a:lnTo>
                  <a:pt x="535616" y="1014444"/>
                </a:lnTo>
                <a:lnTo>
                  <a:pt x="526793" y="1015882"/>
                </a:lnTo>
                <a:lnTo>
                  <a:pt x="526793" y="1016112"/>
                </a:lnTo>
                <a:lnTo>
                  <a:pt x="542891" y="1013487"/>
                </a:lnTo>
                <a:cubicBezTo>
                  <a:pt x="542891" y="1013487"/>
                  <a:pt x="542891" y="1013487"/>
                  <a:pt x="1481497" y="1013487"/>
                </a:cubicBezTo>
                <a:cubicBezTo>
                  <a:pt x="1481497" y="1013487"/>
                  <a:pt x="1481497" y="1013487"/>
                  <a:pt x="1436832" y="1090676"/>
                </a:cubicBezTo>
                <a:lnTo>
                  <a:pt x="1436268" y="1091651"/>
                </a:lnTo>
                <a:lnTo>
                  <a:pt x="1376333" y="1091651"/>
                </a:lnTo>
                <a:cubicBezTo>
                  <a:pt x="695468" y="1091651"/>
                  <a:pt x="695468" y="1091651"/>
                  <a:pt x="695468" y="1091651"/>
                </a:cubicBezTo>
                <a:cubicBezTo>
                  <a:pt x="570788" y="1096542"/>
                  <a:pt x="450996" y="1162562"/>
                  <a:pt x="382543" y="1279931"/>
                </a:cubicBezTo>
                <a:cubicBezTo>
                  <a:pt x="257862" y="1497554"/>
                  <a:pt x="257862" y="1497554"/>
                  <a:pt x="257862" y="1497554"/>
                </a:cubicBezTo>
                <a:cubicBezTo>
                  <a:pt x="204078" y="1590471"/>
                  <a:pt x="204078" y="1742073"/>
                  <a:pt x="257862" y="1834990"/>
                </a:cubicBezTo>
                <a:cubicBezTo>
                  <a:pt x="422117" y="2120009"/>
                  <a:pt x="535043" y="2315958"/>
                  <a:pt x="612679" y="2450674"/>
                </a:cubicBezTo>
                <a:lnTo>
                  <a:pt x="631939" y="2484094"/>
                </a:lnTo>
                <a:lnTo>
                  <a:pt x="626190" y="2499364"/>
                </a:lnTo>
                <a:lnTo>
                  <a:pt x="626658" y="2499637"/>
                </a:lnTo>
                <a:lnTo>
                  <a:pt x="634776" y="2478064"/>
                </a:lnTo>
                <a:cubicBezTo>
                  <a:pt x="634776" y="2478064"/>
                  <a:pt x="634776" y="2478064"/>
                  <a:pt x="1103944" y="1666859"/>
                </a:cubicBezTo>
                <a:cubicBezTo>
                  <a:pt x="1103944" y="1666859"/>
                  <a:pt x="1103944" y="1666859"/>
                  <a:pt x="1129700" y="1711624"/>
                </a:cubicBezTo>
                <a:lnTo>
                  <a:pt x="1146561" y="1740930"/>
                </a:lnTo>
                <a:lnTo>
                  <a:pt x="1116696" y="1792569"/>
                </a:lnTo>
                <a:cubicBezTo>
                  <a:pt x="776361" y="2381018"/>
                  <a:pt x="776361" y="2381018"/>
                  <a:pt x="776361" y="2381018"/>
                </a:cubicBezTo>
                <a:cubicBezTo>
                  <a:pt x="717704" y="2493522"/>
                  <a:pt x="715260" y="2630483"/>
                  <a:pt x="783693" y="2747879"/>
                </a:cubicBezTo>
                <a:cubicBezTo>
                  <a:pt x="908339" y="2965551"/>
                  <a:pt x="908339" y="2965551"/>
                  <a:pt x="908339" y="2965551"/>
                </a:cubicBezTo>
                <a:cubicBezTo>
                  <a:pt x="962107" y="3058489"/>
                  <a:pt x="1094084" y="3134307"/>
                  <a:pt x="1201621" y="3134307"/>
                </a:cubicBezTo>
                <a:cubicBezTo>
                  <a:pt x="1530801" y="3134307"/>
                  <a:pt x="1757112" y="3134307"/>
                  <a:pt x="1912701" y="3134307"/>
                </a:cubicBezTo>
                <a:lnTo>
                  <a:pt x="1948402" y="3134307"/>
                </a:lnTo>
                <a:lnTo>
                  <a:pt x="1953487" y="3140395"/>
                </a:lnTo>
                <a:lnTo>
                  <a:pt x="1953624" y="3140395"/>
                </a:lnTo>
                <a:lnTo>
                  <a:pt x="1947996" y="3133657"/>
                </a:lnTo>
                <a:cubicBezTo>
                  <a:pt x="1947996" y="3133657"/>
                  <a:pt x="1947996" y="3133657"/>
                  <a:pt x="1481498" y="2322300"/>
                </a:cubicBezTo>
                <a:cubicBezTo>
                  <a:pt x="1481498" y="2322300"/>
                  <a:pt x="1481498" y="2322300"/>
                  <a:pt x="1533105" y="2322300"/>
                </a:cubicBezTo>
                <a:lnTo>
                  <a:pt x="1566872" y="2322300"/>
                </a:lnTo>
                <a:lnTo>
                  <a:pt x="1594079" y="2369622"/>
                </a:lnTo>
                <a:cubicBezTo>
                  <a:pt x="1932477" y="2958180"/>
                  <a:pt x="1932477" y="2958180"/>
                  <a:pt x="1932477" y="2958180"/>
                </a:cubicBezTo>
                <a:cubicBezTo>
                  <a:pt x="2000926" y="3063367"/>
                  <a:pt x="2118266" y="3134306"/>
                  <a:pt x="2255163" y="3134306"/>
                </a:cubicBezTo>
                <a:cubicBezTo>
                  <a:pt x="2504510" y="3134306"/>
                  <a:pt x="2504510" y="3134306"/>
                  <a:pt x="2504510" y="3134306"/>
                </a:cubicBezTo>
                <a:cubicBezTo>
                  <a:pt x="2612072" y="3134306"/>
                  <a:pt x="2744079" y="3058474"/>
                  <a:pt x="2797861" y="2965518"/>
                </a:cubicBezTo>
                <a:cubicBezTo>
                  <a:pt x="2962870" y="2680383"/>
                  <a:pt x="3076315" y="2484352"/>
                  <a:pt x="3154307" y="2349580"/>
                </a:cubicBezTo>
                <a:lnTo>
                  <a:pt x="3169935" y="2322576"/>
                </a:lnTo>
                <a:lnTo>
                  <a:pt x="3158127" y="2322576"/>
                </a:lnTo>
                <a:cubicBezTo>
                  <a:pt x="3114260" y="2322576"/>
                  <a:pt x="2938792" y="2322576"/>
                  <a:pt x="2236921" y="2322576"/>
                </a:cubicBezTo>
                <a:cubicBezTo>
                  <a:pt x="2236921" y="2322576"/>
                  <a:pt x="2236921" y="2322576"/>
                  <a:pt x="2281438" y="2245210"/>
                </a:cubicBezTo>
                <a:lnTo>
                  <a:pt x="2282060" y="2244129"/>
                </a:lnTo>
                <a:lnTo>
                  <a:pt x="2331859" y="2244129"/>
                </a:lnTo>
                <a:cubicBezTo>
                  <a:pt x="3010710" y="2244129"/>
                  <a:pt x="3010710" y="2244129"/>
                  <a:pt x="3010710" y="2244129"/>
                </a:cubicBezTo>
                <a:cubicBezTo>
                  <a:pt x="3137836" y="2239237"/>
                  <a:pt x="3257628" y="2170745"/>
                  <a:pt x="3326080" y="2053330"/>
                </a:cubicBezTo>
                <a:cubicBezTo>
                  <a:pt x="3450761" y="1835622"/>
                  <a:pt x="3450761" y="1835622"/>
                  <a:pt x="3450761" y="1835622"/>
                </a:cubicBezTo>
                <a:cubicBezTo>
                  <a:pt x="3504545" y="1742667"/>
                  <a:pt x="3504545" y="1591006"/>
                  <a:pt x="3450761" y="1498051"/>
                </a:cubicBezTo>
                <a:cubicBezTo>
                  <a:pt x="3286506" y="1212921"/>
                  <a:pt x="3173580" y="1016894"/>
                  <a:pt x="3095945" y="882125"/>
                </a:cubicBezTo>
                <a:lnTo>
                  <a:pt x="3080988" y="856164"/>
                </a:lnTo>
                <a:lnTo>
                  <a:pt x="3080371" y="857238"/>
                </a:lnTo>
                <a:cubicBezTo>
                  <a:pt x="3073993" y="868330"/>
                  <a:pt x="3022968" y="957055"/>
                  <a:pt x="2614775" y="1666859"/>
                </a:cubicBezTo>
                <a:cubicBezTo>
                  <a:pt x="2614775" y="1666859"/>
                  <a:pt x="2614775" y="1666859"/>
                  <a:pt x="2570112" y="1589653"/>
                </a:cubicBezTo>
                <a:lnTo>
                  <a:pt x="2566990" y="1584256"/>
                </a:lnTo>
                <a:lnTo>
                  <a:pt x="2591781" y="1541150"/>
                </a:lnTo>
                <a:cubicBezTo>
                  <a:pt x="2930185" y="952700"/>
                  <a:pt x="2930185" y="952700"/>
                  <a:pt x="2930185" y="952700"/>
                </a:cubicBezTo>
                <a:cubicBezTo>
                  <a:pt x="2988856" y="840196"/>
                  <a:pt x="2991301" y="703234"/>
                  <a:pt x="2925296" y="585839"/>
                </a:cubicBezTo>
                <a:cubicBezTo>
                  <a:pt x="2798175" y="368166"/>
                  <a:pt x="2798175" y="368166"/>
                  <a:pt x="2798175" y="368166"/>
                </a:cubicBezTo>
                <a:cubicBezTo>
                  <a:pt x="2744393" y="275228"/>
                  <a:pt x="2612384" y="199410"/>
                  <a:pt x="2504820" y="199410"/>
                </a:cubicBezTo>
                <a:cubicBezTo>
                  <a:pt x="2176323" y="199410"/>
                  <a:pt x="1950481" y="199410"/>
                  <a:pt x="1795215" y="199410"/>
                </a:cubicBezTo>
                <a:lnTo>
                  <a:pt x="1765114" y="199410"/>
                </a:lnTo>
                <a:lnTo>
                  <a:pt x="1741419" y="169961"/>
                </a:lnTo>
                <a:close/>
                <a:moveTo>
                  <a:pt x="1117878" y="0"/>
                </a:moveTo>
                <a:cubicBezTo>
                  <a:pt x="1117878" y="0"/>
                  <a:pt x="1117878" y="0"/>
                  <a:pt x="1403886" y="0"/>
                </a:cubicBezTo>
                <a:lnTo>
                  <a:pt x="1404464" y="37"/>
                </a:lnTo>
                <a:lnTo>
                  <a:pt x="1404079" y="0"/>
                </a:lnTo>
                <a:cubicBezTo>
                  <a:pt x="1404079" y="0"/>
                  <a:pt x="1404079" y="0"/>
                  <a:pt x="1422736" y="0"/>
                </a:cubicBezTo>
                <a:lnTo>
                  <a:pt x="1425318" y="0"/>
                </a:lnTo>
                <a:lnTo>
                  <a:pt x="1440518" y="0"/>
                </a:lnTo>
                <a:cubicBezTo>
                  <a:pt x="1484245" y="0"/>
                  <a:pt x="1580444" y="0"/>
                  <a:pt x="1792082" y="0"/>
                </a:cubicBezTo>
                <a:lnTo>
                  <a:pt x="1859208" y="0"/>
                </a:lnTo>
                <a:lnTo>
                  <a:pt x="1907813" y="0"/>
                </a:lnTo>
                <a:cubicBezTo>
                  <a:pt x="2075724" y="0"/>
                  <a:pt x="2299606" y="0"/>
                  <a:pt x="2598114" y="0"/>
                </a:cubicBezTo>
                <a:cubicBezTo>
                  <a:pt x="2720294" y="0"/>
                  <a:pt x="2870243" y="86121"/>
                  <a:pt x="2931333" y="191689"/>
                </a:cubicBezTo>
                <a:cubicBezTo>
                  <a:pt x="2931333" y="191689"/>
                  <a:pt x="2931333" y="191689"/>
                  <a:pt x="3075728" y="438939"/>
                </a:cubicBezTo>
                <a:lnTo>
                  <a:pt x="3075821" y="439169"/>
                </a:lnTo>
                <a:lnTo>
                  <a:pt x="3076722" y="440733"/>
                </a:lnTo>
                <a:cubicBezTo>
                  <a:pt x="3084885" y="454902"/>
                  <a:pt x="3150186" y="568260"/>
                  <a:pt x="3672598" y="1475114"/>
                </a:cubicBezTo>
                <a:cubicBezTo>
                  <a:pt x="3733691" y="1580699"/>
                  <a:pt x="3733691" y="1752970"/>
                  <a:pt x="3672598" y="1858555"/>
                </a:cubicBezTo>
                <a:cubicBezTo>
                  <a:pt x="3672598" y="1858555"/>
                  <a:pt x="3672598" y="1858555"/>
                  <a:pt x="3530975" y="2105847"/>
                </a:cubicBezTo>
                <a:lnTo>
                  <a:pt x="3529433" y="2107860"/>
                </a:lnTo>
                <a:lnTo>
                  <a:pt x="3521388" y="2121762"/>
                </a:lnTo>
                <a:cubicBezTo>
                  <a:pt x="3493273" y="2170344"/>
                  <a:pt x="3380813" y="2364674"/>
                  <a:pt x="2930976" y="3141993"/>
                </a:cubicBezTo>
                <a:cubicBezTo>
                  <a:pt x="2869886" y="3247580"/>
                  <a:pt x="2719941" y="3333717"/>
                  <a:pt x="2597762" y="3333717"/>
                </a:cubicBezTo>
                <a:cubicBezTo>
                  <a:pt x="2597762" y="3333717"/>
                  <a:pt x="2597762" y="3333717"/>
                  <a:pt x="2314531" y="3333717"/>
                </a:cubicBezTo>
                <a:lnTo>
                  <a:pt x="2313937" y="3333679"/>
                </a:lnTo>
                <a:lnTo>
                  <a:pt x="2314342" y="3333718"/>
                </a:lnTo>
                <a:cubicBezTo>
                  <a:pt x="2314342" y="3333718"/>
                  <a:pt x="2314342" y="3333718"/>
                  <a:pt x="1117825" y="3333718"/>
                </a:cubicBezTo>
                <a:cubicBezTo>
                  <a:pt x="995675" y="3333718"/>
                  <a:pt x="845763" y="3247597"/>
                  <a:pt x="784688" y="3142029"/>
                </a:cubicBezTo>
                <a:cubicBezTo>
                  <a:pt x="784688" y="3142029"/>
                  <a:pt x="784688" y="3142029"/>
                  <a:pt x="643105" y="2894779"/>
                </a:cubicBezTo>
                <a:lnTo>
                  <a:pt x="641174" y="2890908"/>
                </a:lnTo>
                <a:lnTo>
                  <a:pt x="633532" y="2877648"/>
                </a:lnTo>
                <a:cubicBezTo>
                  <a:pt x="605546" y="2829085"/>
                  <a:pt x="493601" y="2634836"/>
                  <a:pt x="45819" y="1857838"/>
                </a:cubicBezTo>
                <a:cubicBezTo>
                  <a:pt x="-15274" y="1752295"/>
                  <a:pt x="-15274" y="1580092"/>
                  <a:pt x="45819" y="1474548"/>
                </a:cubicBezTo>
                <a:cubicBezTo>
                  <a:pt x="45819" y="1474548"/>
                  <a:pt x="45819" y="1474548"/>
                  <a:pt x="187443" y="1227352"/>
                </a:cubicBezTo>
                <a:lnTo>
                  <a:pt x="224110" y="1179726"/>
                </a:lnTo>
                <a:lnTo>
                  <a:pt x="223890" y="1176708"/>
                </a:lnTo>
                <a:lnTo>
                  <a:pt x="187657" y="1226977"/>
                </a:lnTo>
                <a:cubicBezTo>
                  <a:pt x="187657" y="1226977"/>
                  <a:pt x="187657" y="1226977"/>
                  <a:pt x="219140" y="1172374"/>
                </a:cubicBezTo>
                <a:lnTo>
                  <a:pt x="231820" y="1150382"/>
                </a:lnTo>
                <a:lnTo>
                  <a:pt x="233210" y="1145790"/>
                </a:lnTo>
                <a:lnTo>
                  <a:pt x="241032" y="1134405"/>
                </a:lnTo>
                <a:lnTo>
                  <a:pt x="262283" y="1097548"/>
                </a:lnTo>
                <a:cubicBezTo>
                  <a:pt x="336909" y="968118"/>
                  <a:pt x="486161" y="709259"/>
                  <a:pt x="784665" y="191541"/>
                </a:cubicBezTo>
                <a:cubicBezTo>
                  <a:pt x="845755" y="86055"/>
                  <a:pt x="995701" y="0"/>
                  <a:pt x="111787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1"/>
                                        </p:tgtEl>
                                        <p:attrNameLst>
                                          <p:attrName>style.visibility</p:attrName>
                                        </p:attrNameLst>
                                      </p:cBhvr>
                                      <p:to>
                                        <p:strVal val="visible"/>
                                      </p:to>
                                    </p:set>
                                    <p:animEffect transition="in" filter="fade">
                                      <p:cBhvr>
                                        <p:cTn id="7" dur="500"/>
                                        <p:tgtEl>
                                          <p:spTgt spid="4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2">
                                            <p:txEl>
                                              <p:pRg st="0" end="0"/>
                                            </p:txEl>
                                          </p:spTgt>
                                        </p:tgtEl>
                                        <p:attrNameLst>
                                          <p:attrName>style.visibility</p:attrName>
                                        </p:attrNameLst>
                                      </p:cBhvr>
                                      <p:to>
                                        <p:strVal val="visible"/>
                                      </p:to>
                                    </p:set>
                                    <p:animEffect transition="in" filter="fade">
                                      <p:cBhvr>
                                        <p:cTn id="11" dur="500"/>
                                        <p:tgtEl>
                                          <p:spTgt spid="442">
                                            <p:txEl>
                                              <p:pRg st="0" end="0"/>
                                            </p:txEl>
                                          </p:spTgt>
                                        </p:tgtEl>
                                      </p:cBhvr>
                                    </p:animEffect>
                                  </p:childTnLst>
                                </p:cTn>
                              </p:par>
                            </p:childTnLst>
                          </p:cTn>
                        </p:par>
                        <p:par>
                          <p:cTn id="12" fill="hold">
                            <p:stCondLst>
                              <p:cond delay="1000"/>
                            </p:stCondLst>
                            <p:childTnLst>
                              <p:par>
                                <p:cTn id="13" presetID="49" presetClass="entr" presetSubtype="0" decel="10000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p:cTn id="15" dur="500" fill="hold"/>
                                        <p:tgtEl>
                                          <p:spTgt spid="54"/>
                                        </p:tgtEl>
                                        <p:attrNameLst>
                                          <p:attrName>ppt_w</p:attrName>
                                        </p:attrNameLst>
                                      </p:cBhvr>
                                      <p:tavLst>
                                        <p:tav tm="0">
                                          <p:val>
                                            <p:fltVal val="0"/>
                                          </p:val>
                                        </p:tav>
                                        <p:tav tm="100000">
                                          <p:val>
                                            <p:strVal val="#ppt_w"/>
                                          </p:val>
                                        </p:tav>
                                      </p:tavLst>
                                    </p:anim>
                                    <p:anim calcmode="lin" valueType="num">
                                      <p:cBhvr>
                                        <p:cTn id="16" dur="500" fill="hold"/>
                                        <p:tgtEl>
                                          <p:spTgt spid="54"/>
                                        </p:tgtEl>
                                        <p:attrNameLst>
                                          <p:attrName>ppt_h</p:attrName>
                                        </p:attrNameLst>
                                      </p:cBhvr>
                                      <p:tavLst>
                                        <p:tav tm="0">
                                          <p:val>
                                            <p:fltVal val="0"/>
                                          </p:val>
                                        </p:tav>
                                        <p:tav tm="100000">
                                          <p:val>
                                            <p:strVal val="#ppt_h"/>
                                          </p:val>
                                        </p:tav>
                                      </p:tavLst>
                                    </p:anim>
                                    <p:anim calcmode="lin" valueType="num">
                                      <p:cBhvr>
                                        <p:cTn id="17" dur="500" fill="hold"/>
                                        <p:tgtEl>
                                          <p:spTgt spid="54"/>
                                        </p:tgtEl>
                                        <p:attrNameLst>
                                          <p:attrName>style.rotation</p:attrName>
                                        </p:attrNameLst>
                                      </p:cBhvr>
                                      <p:tavLst>
                                        <p:tav tm="0">
                                          <p:val>
                                            <p:fltVal val="360"/>
                                          </p:val>
                                        </p:tav>
                                        <p:tav tm="100000">
                                          <p:val>
                                            <p:fltVal val="0"/>
                                          </p:val>
                                        </p:tav>
                                      </p:tavLst>
                                    </p:anim>
                                    <p:animEffect transition="in" filter="fade">
                                      <p:cBhvr>
                                        <p:cTn id="18" dur="500"/>
                                        <p:tgtEl>
                                          <p:spTgt spid="54"/>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39"/>
                                        </p:tgtEl>
                                        <p:attrNameLst>
                                          <p:attrName>style.visibility</p:attrName>
                                        </p:attrNameLst>
                                      </p:cBhvr>
                                      <p:to>
                                        <p:strVal val="visible"/>
                                      </p:to>
                                    </p:set>
                                    <p:anim calcmode="lin" valueType="num">
                                      <p:cBhvr>
                                        <p:cTn id="22" dur="500" fill="hold"/>
                                        <p:tgtEl>
                                          <p:spTgt spid="439"/>
                                        </p:tgtEl>
                                        <p:attrNameLst>
                                          <p:attrName>ppt_w</p:attrName>
                                        </p:attrNameLst>
                                      </p:cBhvr>
                                      <p:tavLst>
                                        <p:tav tm="0">
                                          <p:val>
                                            <p:fltVal val="0"/>
                                          </p:val>
                                        </p:tav>
                                        <p:tav tm="100000">
                                          <p:val>
                                            <p:strVal val="#ppt_w"/>
                                          </p:val>
                                        </p:tav>
                                      </p:tavLst>
                                    </p:anim>
                                    <p:anim calcmode="lin" valueType="num">
                                      <p:cBhvr>
                                        <p:cTn id="23" dur="500" fill="hold"/>
                                        <p:tgtEl>
                                          <p:spTgt spid="439"/>
                                        </p:tgtEl>
                                        <p:attrNameLst>
                                          <p:attrName>ppt_h</p:attrName>
                                        </p:attrNameLst>
                                      </p:cBhvr>
                                      <p:tavLst>
                                        <p:tav tm="0">
                                          <p:val>
                                            <p:fltVal val="0"/>
                                          </p:val>
                                        </p:tav>
                                        <p:tav tm="100000">
                                          <p:val>
                                            <p:strVal val="#ppt_h"/>
                                          </p:val>
                                        </p:tav>
                                      </p:tavLst>
                                    </p:anim>
                                    <p:anim calcmode="lin" valueType="num">
                                      <p:cBhvr>
                                        <p:cTn id="24" dur="500" fill="hold"/>
                                        <p:tgtEl>
                                          <p:spTgt spid="439"/>
                                        </p:tgtEl>
                                        <p:attrNameLst>
                                          <p:attrName>style.rotation</p:attrName>
                                        </p:attrNameLst>
                                      </p:cBhvr>
                                      <p:tavLst>
                                        <p:tav tm="0">
                                          <p:val>
                                            <p:fltVal val="360"/>
                                          </p:val>
                                        </p:tav>
                                        <p:tav tm="100000">
                                          <p:val>
                                            <p:fltVal val="0"/>
                                          </p:val>
                                        </p:tav>
                                      </p:tavLst>
                                    </p:anim>
                                    <p:animEffect transition="in" filter="fade">
                                      <p:cBhvr>
                                        <p:cTn id="25" dur="500"/>
                                        <p:tgtEl>
                                          <p:spTgt spid="439"/>
                                        </p:tgtEl>
                                      </p:cBhvr>
                                    </p:animEffect>
                                  </p:childTnLst>
                                </p:cTn>
                              </p:par>
                            </p:childTnLst>
                          </p:cTn>
                        </p:par>
                        <p:par>
                          <p:cTn id="26" fill="hold">
                            <p:stCondLst>
                              <p:cond delay="2000"/>
                            </p:stCondLst>
                            <p:childTnLst>
                              <p:par>
                                <p:cTn id="27" presetID="8" presetClass="emph" presetSubtype="0" fill="hold" grpId="1" nodeType="afterEffect">
                                  <p:stCondLst>
                                    <p:cond delay="0"/>
                                  </p:stCondLst>
                                  <p:childTnLst>
                                    <p:animRot by="21600000">
                                      <p:cBhvr>
                                        <p:cTn id="28" dur="1000" fill="hold"/>
                                        <p:tgtEl>
                                          <p:spTgt spid="54"/>
                                        </p:tgtEl>
                                        <p:attrNameLst>
                                          <p:attrName>r</p:attrName>
                                        </p:attrNameLst>
                                      </p:cBhvr>
                                    </p:animRo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443">
                                            <p:txEl>
                                              <p:pRg st="0" end="0"/>
                                            </p:txEl>
                                          </p:spTgt>
                                        </p:tgtEl>
                                        <p:attrNameLst>
                                          <p:attrName>style.visibility</p:attrName>
                                        </p:attrNameLst>
                                      </p:cBhvr>
                                      <p:to>
                                        <p:strVal val="visible"/>
                                      </p:to>
                                    </p:set>
                                    <p:anim calcmode="lin" valueType="num">
                                      <p:cBhvr>
                                        <p:cTn id="32" dur="500" fill="hold"/>
                                        <p:tgtEl>
                                          <p:spTgt spid="443">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443">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443">
                                            <p:txEl>
                                              <p:pRg st="0" end="0"/>
                                            </p:txEl>
                                          </p:spTgt>
                                        </p:tgtEl>
                                      </p:cBhvr>
                                    </p:animEffect>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444">
                                            <p:txEl>
                                              <p:pRg st="0" end="0"/>
                                            </p:txEl>
                                          </p:spTgt>
                                        </p:tgtEl>
                                        <p:attrNameLst>
                                          <p:attrName>style.visibility</p:attrName>
                                        </p:attrNameLst>
                                      </p:cBhvr>
                                      <p:to>
                                        <p:strVal val="visible"/>
                                      </p:to>
                                    </p:set>
                                    <p:animEffect transition="in" filter="wipe(down)">
                                      <p:cBhvr>
                                        <p:cTn id="38" dur="500"/>
                                        <p:tgtEl>
                                          <p:spTgt spid="444">
                                            <p:txEl>
                                              <p:pRg st="0" end="0"/>
                                            </p:txEl>
                                          </p:spTgt>
                                        </p:tgtEl>
                                      </p:cBhvr>
                                    </p:animEffec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445">
                                            <p:txEl>
                                              <p:pRg st="0" end="0"/>
                                            </p:txEl>
                                          </p:spTgt>
                                        </p:tgtEl>
                                        <p:attrNameLst>
                                          <p:attrName>style.visibility</p:attrName>
                                        </p:attrNameLst>
                                      </p:cBhvr>
                                      <p:to>
                                        <p:strVal val="visible"/>
                                      </p:to>
                                    </p:set>
                                    <p:anim calcmode="lin" valueType="num">
                                      <p:cBhvr>
                                        <p:cTn id="42" dur="500" fill="hold"/>
                                        <p:tgtEl>
                                          <p:spTgt spid="445">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445">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445">
                                            <p:txEl>
                                              <p:pRg st="0" end="0"/>
                                            </p:txEl>
                                          </p:spTgt>
                                        </p:tgtEl>
                                      </p:cBhvr>
                                    </p:animEffect>
                                  </p:childTnLst>
                                </p:cTn>
                              </p:par>
                            </p:childTnLst>
                          </p:cTn>
                        </p:par>
                        <p:par>
                          <p:cTn id="45" fill="hold">
                            <p:stCondLst>
                              <p:cond delay="4500"/>
                            </p:stCondLst>
                            <p:childTnLst>
                              <p:par>
                                <p:cTn id="46" presetID="22" presetClass="entr" presetSubtype="4" fill="hold" grpId="0" nodeType="afterEffect">
                                  <p:stCondLst>
                                    <p:cond delay="0"/>
                                  </p:stCondLst>
                                  <p:childTnLst>
                                    <p:set>
                                      <p:cBhvr>
                                        <p:cTn id="47" dur="1" fill="hold">
                                          <p:stCondLst>
                                            <p:cond delay="0"/>
                                          </p:stCondLst>
                                        </p:cTn>
                                        <p:tgtEl>
                                          <p:spTgt spid="446">
                                            <p:txEl>
                                              <p:pRg st="0" end="0"/>
                                            </p:txEl>
                                          </p:spTgt>
                                        </p:tgtEl>
                                        <p:attrNameLst>
                                          <p:attrName>style.visibility</p:attrName>
                                        </p:attrNameLst>
                                      </p:cBhvr>
                                      <p:to>
                                        <p:strVal val="visible"/>
                                      </p:to>
                                    </p:set>
                                    <p:animEffect transition="in" filter="wipe(down)">
                                      <p:cBhvr>
                                        <p:cTn id="48" dur="500"/>
                                        <p:tgtEl>
                                          <p:spTgt spid="446">
                                            <p:txEl>
                                              <p:pRg st="0" end="0"/>
                                            </p:txEl>
                                          </p:spTgt>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447">
                                            <p:txEl>
                                              <p:pRg st="0" end="0"/>
                                            </p:txEl>
                                          </p:spTgt>
                                        </p:tgtEl>
                                        <p:attrNameLst>
                                          <p:attrName>style.visibility</p:attrName>
                                        </p:attrNameLst>
                                      </p:cBhvr>
                                      <p:to>
                                        <p:strVal val="visible"/>
                                      </p:to>
                                    </p:set>
                                    <p:anim calcmode="lin" valueType="num">
                                      <p:cBhvr>
                                        <p:cTn id="52" dur="500" fill="hold"/>
                                        <p:tgtEl>
                                          <p:spTgt spid="447">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447">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447">
                                            <p:txEl>
                                              <p:pRg st="0" end="0"/>
                                            </p:txEl>
                                          </p:spTgt>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448">
                                            <p:txEl>
                                              <p:pRg st="0" end="0"/>
                                            </p:txEl>
                                          </p:spTgt>
                                        </p:tgtEl>
                                        <p:attrNameLst>
                                          <p:attrName>style.visibility</p:attrName>
                                        </p:attrNameLst>
                                      </p:cBhvr>
                                      <p:to>
                                        <p:strVal val="visible"/>
                                      </p:to>
                                    </p:set>
                                    <p:animEffect transition="in" filter="wipe(down)">
                                      <p:cBhvr>
                                        <p:cTn id="58" dur="500"/>
                                        <p:tgtEl>
                                          <p:spTgt spid="448">
                                            <p:txEl>
                                              <p:pRg st="0" end="0"/>
                                            </p:txEl>
                                          </p:spTgt>
                                        </p:tgtEl>
                                      </p:cBhvr>
                                    </p:animEffect>
                                  </p:childTnLst>
                                </p:cTn>
                              </p:par>
                            </p:childTnLst>
                          </p:cTn>
                        </p:par>
                        <p:par>
                          <p:cTn id="59" fill="hold">
                            <p:stCondLst>
                              <p:cond delay="6000"/>
                            </p:stCondLst>
                            <p:childTnLst>
                              <p:par>
                                <p:cTn id="60" presetID="53" presetClass="entr" presetSubtype="16" fill="hold" grpId="0" nodeType="afterEffect">
                                  <p:stCondLst>
                                    <p:cond delay="0"/>
                                  </p:stCondLst>
                                  <p:childTnLst>
                                    <p:set>
                                      <p:cBhvr>
                                        <p:cTn id="61" dur="1" fill="hold">
                                          <p:stCondLst>
                                            <p:cond delay="0"/>
                                          </p:stCondLst>
                                        </p:cTn>
                                        <p:tgtEl>
                                          <p:spTgt spid="451">
                                            <p:txEl>
                                              <p:pRg st="0" end="0"/>
                                            </p:txEl>
                                          </p:spTgt>
                                        </p:tgtEl>
                                        <p:attrNameLst>
                                          <p:attrName>style.visibility</p:attrName>
                                        </p:attrNameLst>
                                      </p:cBhvr>
                                      <p:to>
                                        <p:strVal val="visible"/>
                                      </p:to>
                                    </p:set>
                                    <p:anim calcmode="lin" valueType="num">
                                      <p:cBhvr>
                                        <p:cTn id="62" dur="500" fill="hold"/>
                                        <p:tgtEl>
                                          <p:spTgt spid="451">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451">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451">
                                            <p:txEl>
                                              <p:pRg st="0" end="0"/>
                                            </p:txEl>
                                          </p:spTgt>
                                        </p:tgtEl>
                                      </p:cBhvr>
                                    </p:animEffect>
                                  </p:childTnLst>
                                </p:cTn>
                              </p:par>
                            </p:childTnLst>
                          </p:cTn>
                        </p:par>
                        <p:par>
                          <p:cTn id="65" fill="hold">
                            <p:stCondLst>
                              <p:cond delay="6500"/>
                            </p:stCondLst>
                            <p:childTnLst>
                              <p:par>
                                <p:cTn id="66" presetID="22" presetClass="entr" presetSubtype="4" fill="hold" grpId="0" nodeType="afterEffect">
                                  <p:stCondLst>
                                    <p:cond delay="0"/>
                                  </p:stCondLst>
                                  <p:childTnLst>
                                    <p:set>
                                      <p:cBhvr>
                                        <p:cTn id="67" dur="1" fill="hold">
                                          <p:stCondLst>
                                            <p:cond delay="0"/>
                                          </p:stCondLst>
                                        </p:cTn>
                                        <p:tgtEl>
                                          <p:spTgt spid="452">
                                            <p:txEl>
                                              <p:pRg st="0" end="0"/>
                                            </p:txEl>
                                          </p:spTgt>
                                        </p:tgtEl>
                                        <p:attrNameLst>
                                          <p:attrName>style.visibility</p:attrName>
                                        </p:attrNameLst>
                                      </p:cBhvr>
                                      <p:to>
                                        <p:strVal val="visible"/>
                                      </p:to>
                                    </p:set>
                                    <p:animEffect transition="in" filter="wipe(down)">
                                      <p:cBhvr>
                                        <p:cTn id="68" dur="500"/>
                                        <p:tgtEl>
                                          <p:spTgt spid="4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 grpId="0" animBg="1"/>
      <p:bldP spid="441" grpId="0"/>
      <p:bldP spid="442" grpId="0" build="p"/>
      <p:bldP spid="443" grpId="0" build="p"/>
      <p:bldP spid="444" grpId="0" build="p"/>
      <p:bldP spid="445" grpId="0" build="p"/>
      <p:bldP spid="446" grpId="0" build="p"/>
      <p:bldP spid="447" grpId="0" build="p"/>
      <p:bldP spid="448" grpId="0" build="p"/>
      <p:bldP spid="451" grpId="0" build="p"/>
      <p:bldP spid="452" grpId="0" build="p"/>
      <p:bldP spid="54" grpId="0" animBg="1"/>
      <p:bldP spid="54"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34"/>
          <p:cNvSpPr/>
          <p:nvPr/>
        </p:nvSpPr>
        <p:spPr bwMode="auto">
          <a:xfrm>
            <a:off x="6647971" y="3788916"/>
            <a:ext cx="433495" cy="630207"/>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35"/>
          <p:cNvSpPr/>
          <p:nvPr/>
        </p:nvSpPr>
        <p:spPr bwMode="auto">
          <a:xfrm>
            <a:off x="6425759" y="4805262"/>
            <a:ext cx="69214" cy="122945"/>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36"/>
          <p:cNvSpPr/>
          <p:nvPr/>
        </p:nvSpPr>
        <p:spPr bwMode="auto">
          <a:xfrm>
            <a:off x="6425759" y="4805262"/>
            <a:ext cx="69214" cy="122945"/>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37"/>
          <p:cNvSpPr/>
          <p:nvPr/>
        </p:nvSpPr>
        <p:spPr bwMode="auto">
          <a:xfrm>
            <a:off x="6425759" y="4805262"/>
            <a:ext cx="726742" cy="122945"/>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38"/>
          <p:cNvSpPr/>
          <p:nvPr/>
        </p:nvSpPr>
        <p:spPr bwMode="auto">
          <a:xfrm>
            <a:off x="5839266" y="4928207"/>
            <a:ext cx="140249"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39"/>
          <p:cNvSpPr/>
          <p:nvPr/>
        </p:nvSpPr>
        <p:spPr bwMode="auto">
          <a:xfrm>
            <a:off x="5839266" y="4928207"/>
            <a:ext cx="140249"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40"/>
          <p:cNvSpPr/>
          <p:nvPr/>
        </p:nvSpPr>
        <p:spPr bwMode="auto">
          <a:xfrm>
            <a:off x="5839266" y="4928207"/>
            <a:ext cx="362460" cy="629297"/>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41"/>
          <p:cNvSpPr/>
          <p:nvPr/>
        </p:nvSpPr>
        <p:spPr bwMode="auto">
          <a:xfrm>
            <a:off x="5181737" y="4419123"/>
            <a:ext cx="433495" cy="629297"/>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42"/>
          <p:cNvSpPr/>
          <p:nvPr/>
        </p:nvSpPr>
        <p:spPr bwMode="auto">
          <a:xfrm>
            <a:off x="5181737" y="4419123"/>
            <a:ext cx="433495" cy="629297"/>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43"/>
          <p:cNvSpPr/>
          <p:nvPr/>
        </p:nvSpPr>
        <p:spPr bwMode="auto">
          <a:xfrm>
            <a:off x="5181737" y="4419123"/>
            <a:ext cx="433495" cy="629297"/>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44"/>
          <p:cNvSpPr/>
          <p:nvPr/>
        </p:nvSpPr>
        <p:spPr bwMode="auto">
          <a:xfrm>
            <a:off x="5768231" y="3911860"/>
            <a:ext cx="71035" cy="12112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45"/>
          <p:cNvSpPr/>
          <p:nvPr/>
        </p:nvSpPr>
        <p:spPr bwMode="auto">
          <a:xfrm>
            <a:off x="5768231" y="3911860"/>
            <a:ext cx="71035" cy="121124"/>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46"/>
          <p:cNvSpPr/>
          <p:nvPr/>
        </p:nvSpPr>
        <p:spPr bwMode="auto">
          <a:xfrm>
            <a:off x="5110702" y="3911860"/>
            <a:ext cx="728563" cy="12112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47"/>
          <p:cNvSpPr/>
          <p:nvPr/>
        </p:nvSpPr>
        <p:spPr bwMode="auto">
          <a:xfrm>
            <a:off x="6285511" y="3911860"/>
            <a:ext cx="140249"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48"/>
          <p:cNvSpPr/>
          <p:nvPr/>
        </p:nvSpPr>
        <p:spPr bwMode="auto">
          <a:xfrm>
            <a:off x="6285511" y="3911860"/>
            <a:ext cx="140249"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49"/>
          <p:cNvSpPr/>
          <p:nvPr/>
        </p:nvSpPr>
        <p:spPr bwMode="auto">
          <a:xfrm>
            <a:off x="6061477" y="3282564"/>
            <a:ext cx="364282" cy="629297"/>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nvGrpSpPr>
          <p:cNvPr id="51" name="Group 50"/>
          <p:cNvGrpSpPr/>
          <p:nvPr/>
        </p:nvGrpSpPr>
        <p:grpSpPr>
          <a:xfrm>
            <a:off x="4677207" y="3911860"/>
            <a:ext cx="1162059" cy="1459859"/>
            <a:chOff x="3949950" y="3095545"/>
            <a:chExt cx="1713617" cy="2152765"/>
          </a:xfrm>
        </p:grpSpPr>
        <p:sp>
          <p:nvSpPr>
            <p:cNvPr id="52" name="Freeform 51"/>
            <p:cNvSpPr/>
            <p:nvPr/>
          </p:nvSpPr>
          <p:spPr bwMode="auto">
            <a:xfrm>
              <a:off x="3949950" y="3095545"/>
              <a:ext cx="1713617" cy="2152765"/>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52"/>
            <p:cNvSpPr/>
            <p:nvPr/>
          </p:nvSpPr>
          <p:spPr bwMode="auto">
            <a:xfrm>
              <a:off x="4589199" y="3095545"/>
              <a:ext cx="1074368" cy="17861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54" name="Group 53"/>
          <p:cNvGrpSpPr/>
          <p:nvPr/>
        </p:nvGrpSpPr>
        <p:grpSpPr>
          <a:xfrm>
            <a:off x="4834759" y="3125012"/>
            <a:ext cx="1591000" cy="952597"/>
            <a:chOff x="4182282" y="1935228"/>
            <a:chExt cx="2346151" cy="1404736"/>
          </a:xfrm>
        </p:grpSpPr>
        <p:sp>
          <p:nvSpPr>
            <p:cNvPr id="55" name="Freeform 54"/>
            <p:cNvSpPr/>
            <p:nvPr/>
          </p:nvSpPr>
          <p:spPr bwMode="auto">
            <a:xfrm>
              <a:off x="4182282" y="1935228"/>
              <a:ext cx="2346151" cy="1404736"/>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Freeform 55"/>
            <p:cNvSpPr/>
            <p:nvPr/>
          </p:nvSpPr>
          <p:spPr bwMode="auto">
            <a:xfrm>
              <a:off x="5991249" y="2167560"/>
              <a:ext cx="537184" cy="92798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57" name="Group 56"/>
          <p:cNvGrpSpPr/>
          <p:nvPr/>
        </p:nvGrpSpPr>
        <p:grpSpPr>
          <a:xfrm>
            <a:off x="5839266" y="4759727"/>
            <a:ext cx="1591000" cy="953507"/>
            <a:chOff x="5663567" y="4345842"/>
            <a:chExt cx="2346151" cy="1406079"/>
          </a:xfrm>
        </p:grpSpPr>
        <p:sp>
          <p:nvSpPr>
            <p:cNvPr id="58" name="Freeform 57"/>
            <p:cNvSpPr/>
            <p:nvPr/>
          </p:nvSpPr>
          <p:spPr bwMode="auto">
            <a:xfrm>
              <a:off x="5663567" y="4345842"/>
              <a:ext cx="2346151" cy="1406079"/>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58"/>
            <p:cNvSpPr/>
            <p:nvPr/>
          </p:nvSpPr>
          <p:spPr bwMode="auto">
            <a:xfrm>
              <a:off x="5663567" y="4594289"/>
              <a:ext cx="534498" cy="92798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60" name="Group 59"/>
          <p:cNvGrpSpPr/>
          <p:nvPr/>
        </p:nvGrpSpPr>
        <p:grpSpPr>
          <a:xfrm>
            <a:off x="5128006" y="4419123"/>
            <a:ext cx="1357861" cy="1294112"/>
            <a:chOff x="4614716" y="3843574"/>
            <a:chExt cx="2002354" cy="1908348"/>
          </a:xfrm>
        </p:grpSpPr>
        <p:sp>
          <p:nvSpPr>
            <p:cNvPr id="61" name="Freeform 60"/>
            <p:cNvSpPr/>
            <p:nvPr/>
          </p:nvSpPr>
          <p:spPr bwMode="auto">
            <a:xfrm>
              <a:off x="4614716" y="3843575"/>
              <a:ext cx="200235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61"/>
            <p:cNvSpPr/>
            <p:nvPr/>
          </p:nvSpPr>
          <p:spPr bwMode="auto">
            <a:xfrm>
              <a:off x="4693950" y="3843574"/>
              <a:ext cx="639249" cy="92798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63" name="Group 62"/>
          <p:cNvGrpSpPr/>
          <p:nvPr/>
        </p:nvGrpSpPr>
        <p:grpSpPr>
          <a:xfrm>
            <a:off x="5779160" y="3125012"/>
            <a:ext cx="1356039" cy="1294112"/>
            <a:chOff x="5574932" y="1935228"/>
            <a:chExt cx="1999668" cy="1908347"/>
          </a:xfrm>
        </p:grpSpPr>
        <p:sp>
          <p:nvSpPr>
            <p:cNvPr id="64" name="Freeform 63"/>
            <p:cNvSpPr/>
            <p:nvPr/>
          </p:nvSpPr>
          <p:spPr bwMode="auto">
            <a:xfrm>
              <a:off x="5574932" y="1935228"/>
              <a:ext cx="1999668"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64"/>
            <p:cNvSpPr/>
            <p:nvPr/>
          </p:nvSpPr>
          <p:spPr bwMode="auto">
            <a:xfrm>
              <a:off x="6856115" y="2914246"/>
              <a:ext cx="639249" cy="929328"/>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66" name="Group 65"/>
          <p:cNvGrpSpPr/>
          <p:nvPr/>
        </p:nvGrpSpPr>
        <p:grpSpPr>
          <a:xfrm>
            <a:off x="6425759" y="3465615"/>
            <a:ext cx="1162059" cy="1462592"/>
            <a:chOff x="6528433" y="2437495"/>
            <a:chExt cx="1713617" cy="2156795"/>
          </a:xfrm>
        </p:grpSpPr>
        <p:sp>
          <p:nvSpPr>
            <p:cNvPr id="67" name="Freeform 66"/>
            <p:cNvSpPr/>
            <p:nvPr/>
          </p:nvSpPr>
          <p:spPr bwMode="auto">
            <a:xfrm>
              <a:off x="6528433" y="2437495"/>
              <a:ext cx="1713617" cy="2156794"/>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67"/>
            <p:cNvSpPr/>
            <p:nvPr/>
          </p:nvSpPr>
          <p:spPr bwMode="auto">
            <a:xfrm>
              <a:off x="6528433" y="4412990"/>
              <a:ext cx="1071682" cy="181300"/>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grpSp>
      <p:grpSp>
        <p:nvGrpSpPr>
          <p:cNvPr id="83" name="Group 82"/>
          <p:cNvGrpSpPr/>
          <p:nvPr/>
        </p:nvGrpSpPr>
        <p:grpSpPr>
          <a:xfrm>
            <a:off x="4329234" y="2213542"/>
            <a:ext cx="3606558" cy="3815217"/>
            <a:chOff x="4148725" y="1042576"/>
            <a:chExt cx="4509814" cy="4770731"/>
          </a:xfrm>
          <a:solidFill>
            <a:schemeClr val="bg1">
              <a:lumMod val="50000"/>
            </a:schemeClr>
          </a:solidFill>
        </p:grpSpPr>
        <p:sp>
          <p:nvSpPr>
            <p:cNvPr id="75" name="Freeform 74"/>
            <p:cNvSpPr/>
            <p:nvPr/>
          </p:nvSpPr>
          <p:spPr>
            <a:xfrm>
              <a:off x="4148725" y="1042576"/>
              <a:ext cx="4509814" cy="4770731"/>
            </a:xfrm>
            <a:custGeom>
              <a:avLst/>
              <a:gdLst>
                <a:gd name="connsiteX0" fmla="*/ 2692627 w 4509814"/>
                <a:gd name="connsiteY0" fmla="*/ 4757376 h 4770731"/>
                <a:gd name="connsiteX1" fmla="*/ 2703955 w 4509814"/>
                <a:gd name="connsiteY1" fmla="*/ 4760759 h 4770731"/>
                <a:gd name="connsiteX2" fmla="*/ 2715553 w 4509814"/>
                <a:gd name="connsiteY2" fmla="*/ 4761882 h 4770731"/>
                <a:gd name="connsiteX3" fmla="*/ 2605792 w 4509814"/>
                <a:gd name="connsiteY3" fmla="*/ 4730879 h 4770731"/>
                <a:gd name="connsiteX4" fmla="*/ 2608282 w 4509814"/>
                <a:gd name="connsiteY4" fmla="*/ 4732175 h 4770731"/>
                <a:gd name="connsiteX5" fmla="*/ 2610240 w 4509814"/>
                <a:gd name="connsiteY5" fmla="*/ 4732762 h 4770731"/>
                <a:gd name="connsiteX6" fmla="*/ 2608464 w 4509814"/>
                <a:gd name="connsiteY6" fmla="*/ 4732167 h 4770731"/>
                <a:gd name="connsiteX7" fmla="*/ 2650695 w 4509814"/>
                <a:gd name="connsiteY7" fmla="*/ 4564996 h 4770731"/>
                <a:gd name="connsiteX8" fmla="*/ 2671425 w 4509814"/>
                <a:gd name="connsiteY8" fmla="*/ 4569072 h 4770731"/>
                <a:gd name="connsiteX9" fmla="*/ 2660937 w 4509814"/>
                <a:gd name="connsiteY9" fmla="*/ 4568056 h 4770731"/>
                <a:gd name="connsiteX10" fmla="*/ 2572178 w 4509814"/>
                <a:gd name="connsiteY10" fmla="*/ 4541038 h 4770731"/>
                <a:gd name="connsiteX11" fmla="*/ 2574595 w 4509814"/>
                <a:gd name="connsiteY11" fmla="*/ 4542203 h 4770731"/>
                <a:gd name="connsiteX12" fmla="*/ 2576201 w 4509814"/>
                <a:gd name="connsiteY12" fmla="*/ 4542740 h 4770731"/>
                <a:gd name="connsiteX13" fmla="*/ 2574430 w 4509814"/>
                <a:gd name="connsiteY13" fmla="*/ 4542211 h 4770731"/>
                <a:gd name="connsiteX14" fmla="*/ 734357 w 4509814"/>
                <a:gd name="connsiteY14" fmla="*/ 4133573 h 4770731"/>
                <a:gd name="connsiteX15" fmla="*/ 736807 w 4509814"/>
                <a:gd name="connsiteY15" fmla="*/ 4143832 h 4770731"/>
                <a:gd name="connsiteX16" fmla="*/ 741137 w 4509814"/>
                <a:gd name="connsiteY16" fmla="*/ 4153266 h 4770731"/>
                <a:gd name="connsiteX17" fmla="*/ 880015 w 4509814"/>
                <a:gd name="connsiteY17" fmla="*/ 4000950 h 4770731"/>
                <a:gd name="connsiteX18" fmla="*/ 886145 w 4509814"/>
                <a:gd name="connsiteY18" fmla="*/ 4018758 h 4770731"/>
                <a:gd name="connsiteX19" fmla="*/ 882230 w 4509814"/>
                <a:gd name="connsiteY19" fmla="*/ 4010227 h 4770731"/>
                <a:gd name="connsiteX20" fmla="*/ 640510 w 4509814"/>
                <a:gd name="connsiteY20" fmla="*/ 2073331 h 4770731"/>
                <a:gd name="connsiteX21" fmla="*/ 640510 w 4509814"/>
                <a:gd name="connsiteY21" fmla="*/ 2075601 h 4770731"/>
                <a:gd name="connsiteX22" fmla="*/ 600208 w 4509814"/>
                <a:gd name="connsiteY22" fmla="*/ 2092997 h 4770731"/>
                <a:gd name="connsiteX23" fmla="*/ 616088 w 4509814"/>
                <a:gd name="connsiteY23" fmla="*/ 2082981 h 4770731"/>
                <a:gd name="connsiteX24" fmla="*/ 469479 w 4509814"/>
                <a:gd name="connsiteY24" fmla="*/ 2001738 h 4770731"/>
                <a:gd name="connsiteX25" fmla="*/ 442468 w 4509814"/>
                <a:gd name="connsiteY25" fmla="*/ 2012410 h 4770731"/>
                <a:gd name="connsiteX26" fmla="*/ 424906 w 4509814"/>
                <a:gd name="connsiteY26" fmla="*/ 2023487 h 4770731"/>
                <a:gd name="connsiteX27" fmla="*/ 469479 w 4509814"/>
                <a:gd name="connsiteY27" fmla="*/ 2004248 h 4770731"/>
                <a:gd name="connsiteX28" fmla="*/ 2125631 w 4509814"/>
                <a:gd name="connsiteY28" fmla="*/ 1107539 h 4770731"/>
                <a:gd name="connsiteX29" fmla="*/ 2125732 w 4509814"/>
                <a:gd name="connsiteY29" fmla="*/ 1107539 h 4770731"/>
                <a:gd name="connsiteX30" fmla="*/ 2135179 w 4509814"/>
                <a:gd name="connsiteY30" fmla="*/ 1119279 h 4770731"/>
                <a:gd name="connsiteX31" fmla="*/ 2135090 w 4509814"/>
                <a:gd name="connsiteY31" fmla="*/ 1119286 h 4770731"/>
                <a:gd name="connsiteX32" fmla="*/ 1441926 w 4509814"/>
                <a:gd name="connsiteY32" fmla="*/ 921152 h 4770731"/>
                <a:gd name="connsiteX33" fmla="*/ 1076508 w 4509814"/>
                <a:gd name="connsiteY33" fmla="*/ 1131205 h 4770731"/>
                <a:gd name="connsiteX34" fmla="*/ 503637 w 4509814"/>
                <a:gd name="connsiteY34" fmla="*/ 2124778 h 4770731"/>
                <a:gd name="connsiteX35" fmla="*/ 480333 w 4509814"/>
                <a:gd name="connsiteY35" fmla="*/ 2165197 h 4770731"/>
                <a:gd name="connsiteX36" fmla="*/ 471755 w 4509814"/>
                <a:gd name="connsiteY36" fmla="*/ 2177682 h 4770731"/>
                <a:gd name="connsiteX37" fmla="*/ 470231 w 4509814"/>
                <a:gd name="connsiteY37" fmla="*/ 2182718 h 4770731"/>
                <a:gd name="connsiteX38" fmla="*/ 456325 w 4509814"/>
                <a:gd name="connsiteY38" fmla="*/ 2206835 h 4770731"/>
                <a:gd name="connsiteX39" fmla="*/ 421800 w 4509814"/>
                <a:gd name="connsiteY39" fmla="*/ 2266716 h 4770731"/>
                <a:gd name="connsiteX40" fmla="*/ 461534 w 4509814"/>
                <a:gd name="connsiteY40" fmla="*/ 2211589 h 4770731"/>
                <a:gd name="connsiteX41" fmla="*/ 461775 w 4509814"/>
                <a:gd name="connsiteY41" fmla="*/ 2214898 h 4770731"/>
                <a:gd name="connsiteX42" fmla="*/ 421564 w 4509814"/>
                <a:gd name="connsiteY42" fmla="*/ 2267127 h 4770731"/>
                <a:gd name="connsiteX43" fmla="*/ 266253 w 4509814"/>
                <a:gd name="connsiteY43" fmla="*/ 2538214 h 4770731"/>
                <a:gd name="connsiteX44" fmla="*/ 266253 w 4509814"/>
                <a:gd name="connsiteY44" fmla="*/ 2958550 h 4770731"/>
                <a:gd name="connsiteX45" fmla="*/ 910768 w 4509814"/>
                <a:gd name="connsiteY45" fmla="*/ 4076924 h 4770731"/>
                <a:gd name="connsiteX46" fmla="*/ 919148 w 4509814"/>
                <a:gd name="connsiteY46" fmla="*/ 4091465 h 4770731"/>
                <a:gd name="connsiteX47" fmla="*/ 921266 w 4509814"/>
                <a:gd name="connsiteY47" fmla="*/ 4095711 h 4770731"/>
                <a:gd name="connsiteX48" fmla="*/ 1076533 w 4509814"/>
                <a:gd name="connsiteY48" fmla="*/ 4366857 h 4770731"/>
                <a:gd name="connsiteX49" fmla="*/ 1441867 w 4509814"/>
                <a:gd name="connsiteY49" fmla="*/ 4577073 h 4770731"/>
                <a:gd name="connsiteX50" fmla="*/ 2754028 w 4509814"/>
                <a:gd name="connsiteY50" fmla="*/ 4577073 h 4770731"/>
                <a:gd name="connsiteX51" fmla="*/ 2753584 w 4509814"/>
                <a:gd name="connsiteY51" fmla="*/ 4577030 h 4770731"/>
                <a:gd name="connsiteX52" fmla="*/ 2754235 w 4509814"/>
                <a:gd name="connsiteY52" fmla="*/ 4577072 h 4770731"/>
                <a:gd name="connsiteX53" fmla="*/ 3064841 w 4509814"/>
                <a:gd name="connsiteY53" fmla="*/ 4577072 h 4770731"/>
                <a:gd name="connsiteX54" fmla="*/ 3430259 w 4509814"/>
                <a:gd name="connsiteY54" fmla="*/ 4366818 h 4770731"/>
                <a:gd name="connsiteX55" fmla="*/ 4077735 w 4509814"/>
                <a:gd name="connsiteY55" fmla="*/ 3247981 h 4770731"/>
                <a:gd name="connsiteX56" fmla="*/ 4086557 w 4509814"/>
                <a:gd name="connsiteY56" fmla="*/ 3232736 h 4770731"/>
                <a:gd name="connsiteX57" fmla="*/ 4088248 w 4509814"/>
                <a:gd name="connsiteY57" fmla="*/ 3230529 h 4770731"/>
                <a:gd name="connsiteX58" fmla="*/ 4243560 w 4509814"/>
                <a:gd name="connsiteY58" fmla="*/ 2959336 h 4770731"/>
                <a:gd name="connsiteX59" fmla="*/ 4243560 w 4509814"/>
                <a:gd name="connsiteY59" fmla="*/ 2538835 h 4770731"/>
                <a:gd name="connsiteX60" fmla="*/ 3590092 w 4509814"/>
                <a:gd name="connsiteY60" fmla="*/ 1404482 h 4770731"/>
                <a:gd name="connsiteX61" fmla="*/ 3589104 w 4509814"/>
                <a:gd name="connsiteY61" fmla="*/ 1402766 h 4770731"/>
                <a:gd name="connsiteX62" fmla="*/ 3589002 w 4509814"/>
                <a:gd name="connsiteY62" fmla="*/ 1402514 h 4770731"/>
                <a:gd name="connsiteX63" fmla="*/ 3430650 w 4509814"/>
                <a:gd name="connsiteY63" fmla="*/ 1131367 h 4770731"/>
                <a:gd name="connsiteX64" fmla="*/ 3065226 w 4509814"/>
                <a:gd name="connsiteY64" fmla="*/ 921152 h 4770731"/>
                <a:gd name="connsiteX65" fmla="*/ 2308208 w 4509814"/>
                <a:gd name="connsiteY65" fmla="*/ 921152 h 4770731"/>
                <a:gd name="connsiteX66" fmla="*/ 2254905 w 4509814"/>
                <a:gd name="connsiteY66" fmla="*/ 921152 h 4770731"/>
                <a:gd name="connsiteX67" fmla="*/ 2181292 w 4509814"/>
                <a:gd name="connsiteY67" fmla="*/ 921152 h 4770731"/>
                <a:gd name="connsiteX68" fmla="*/ 1795749 w 4509814"/>
                <a:gd name="connsiteY68" fmla="*/ 921152 h 4770731"/>
                <a:gd name="connsiteX69" fmla="*/ 1779080 w 4509814"/>
                <a:gd name="connsiteY69" fmla="*/ 921152 h 4770731"/>
                <a:gd name="connsiteX70" fmla="*/ 1776248 w 4509814"/>
                <a:gd name="connsiteY70" fmla="*/ 921152 h 4770731"/>
                <a:gd name="connsiteX71" fmla="*/ 1755788 w 4509814"/>
                <a:gd name="connsiteY71" fmla="*/ 921152 h 4770731"/>
                <a:gd name="connsiteX72" fmla="*/ 1756210 w 4509814"/>
                <a:gd name="connsiteY72" fmla="*/ 921192 h 4770731"/>
                <a:gd name="connsiteX73" fmla="*/ 1755576 w 4509814"/>
                <a:gd name="connsiteY73" fmla="*/ 921152 h 4770731"/>
                <a:gd name="connsiteX74" fmla="*/ 1441926 w 4509814"/>
                <a:gd name="connsiteY74" fmla="*/ 921152 h 4770731"/>
                <a:gd name="connsiteX75" fmla="*/ 1843855 w 4509814"/>
                <a:gd name="connsiteY75" fmla="*/ 0 h 4770731"/>
                <a:gd name="connsiteX76" fmla="*/ 2663637 w 4509814"/>
                <a:gd name="connsiteY76" fmla="*/ 0 h 4770731"/>
                <a:gd name="connsiteX77" fmla="*/ 2717073 w 4509814"/>
                <a:gd name="connsiteY77" fmla="*/ 53436 h 4770731"/>
                <a:gd name="connsiteX78" fmla="*/ 2717073 w 4509814"/>
                <a:gd name="connsiteY78" fmla="*/ 267172 h 4770731"/>
                <a:gd name="connsiteX79" fmla="*/ 2663637 w 4509814"/>
                <a:gd name="connsiteY79" fmla="*/ 320608 h 4770731"/>
                <a:gd name="connsiteX80" fmla="*/ 2500481 w 4509814"/>
                <a:gd name="connsiteY80" fmla="*/ 320608 h 4770731"/>
                <a:gd name="connsiteX81" fmla="*/ 2500481 w 4509814"/>
                <a:gd name="connsiteY81" fmla="*/ 727493 h 4770731"/>
                <a:gd name="connsiteX82" fmla="*/ 2673068 w 4509814"/>
                <a:gd name="connsiteY82" fmla="*/ 727493 h 4770731"/>
                <a:gd name="connsiteX83" fmla="*/ 3151075 w 4509814"/>
                <a:gd name="connsiteY83" fmla="*/ 727493 h 4770731"/>
                <a:gd name="connsiteX84" fmla="*/ 3555213 w 4509814"/>
                <a:gd name="connsiteY84" fmla="*/ 959980 h 4770731"/>
                <a:gd name="connsiteX85" fmla="*/ 3730340 w 4509814"/>
                <a:gd name="connsiteY85" fmla="*/ 1259852 h 4770731"/>
                <a:gd name="connsiteX86" fmla="*/ 3730453 w 4509814"/>
                <a:gd name="connsiteY86" fmla="*/ 1260131 h 4770731"/>
                <a:gd name="connsiteX87" fmla="*/ 3731545 w 4509814"/>
                <a:gd name="connsiteY87" fmla="*/ 1262028 h 4770731"/>
                <a:gd name="connsiteX88" fmla="*/ 4454242 w 4509814"/>
                <a:gd name="connsiteY88" fmla="*/ 2516558 h 4770731"/>
                <a:gd name="connsiteX89" fmla="*/ 4454242 w 4509814"/>
                <a:gd name="connsiteY89" fmla="*/ 2981607 h 4770731"/>
                <a:gd name="connsiteX90" fmla="*/ 4282478 w 4509814"/>
                <a:gd name="connsiteY90" fmla="*/ 3281531 h 4770731"/>
                <a:gd name="connsiteX91" fmla="*/ 4280607 w 4509814"/>
                <a:gd name="connsiteY91" fmla="*/ 3283972 h 4770731"/>
                <a:gd name="connsiteX92" fmla="*/ 4270850 w 4509814"/>
                <a:gd name="connsiteY92" fmla="*/ 3300833 h 4770731"/>
                <a:gd name="connsiteX93" fmla="*/ 3554781 w 4509814"/>
                <a:gd name="connsiteY93" fmla="*/ 4538202 h 4770731"/>
                <a:gd name="connsiteX94" fmla="*/ 3150648 w 4509814"/>
                <a:gd name="connsiteY94" fmla="*/ 4770730 h 4770731"/>
                <a:gd name="connsiteX95" fmla="*/ 2807136 w 4509814"/>
                <a:gd name="connsiteY95" fmla="*/ 4770730 h 4770731"/>
                <a:gd name="connsiteX96" fmla="*/ 2806416 w 4509814"/>
                <a:gd name="connsiteY96" fmla="*/ 4770683 h 4770731"/>
                <a:gd name="connsiteX97" fmla="*/ 2806907 w 4509814"/>
                <a:gd name="connsiteY97" fmla="*/ 4770731 h 4770731"/>
                <a:gd name="connsiteX98" fmla="*/ 1355734 w 4509814"/>
                <a:gd name="connsiteY98" fmla="*/ 4770731 h 4770731"/>
                <a:gd name="connsiteX99" fmla="*/ 951695 w 4509814"/>
                <a:gd name="connsiteY99" fmla="*/ 4538245 h 4770731"/>
                <a:gd name="connsiteX100" fmla="*/ 779978 w 4509814"/>
                <a:gd name="connsiteY100" fmla="*/ 4238372 h 4770731"/>
                <a:gd name="connsiteX101" fmla="*/ 777637 w 4509814"/>
                <a:gd name="connsiteY101" fmla="*/ 4233677 h 4770731"/>
                <a:gd name="connsiteX102" fmla="*/ 768368 w 4509814"/>
                <a:gd name="connsiteY102" fmla="*/ 4217596 h 4770731"/>
                <a:gd name="connsiteX103" fmla="*/ 55572 w 4509814"/>
                <a:gd name="connsiteY103" fmla="*/ 2980738 h 4770731"/>
                <a:gd name="connsiteX104" fmla="*/ 55572 w 4509814"/>
                <a:gd name="connsiteY104" fmla="*/ 2515872 h 4770731"/>
                <a:gd name="connsiteX105" fmla="*/ 227337 w 4509814"/>
                <a:gd name="connsiteY105" fmla="*/ 2216064 h 4770731"/>
                <a:gd name="connsiteX106" fmla="*/ 271808 w 4509814"/>
                <a:gd name="connsiteY106" fmla="*/ 2158302 h 4770731"/>
                <a:gd name="connsiteX107" fmla="*/ 271541 w 4509814"/>
                <a:gd name="connsiteY107" fmla="*/ 2154642 h 4770731"/>
                <a:gd name="connsiteX108" fmla="*/ 227597 w 4509814"/>
                <a:gd name="connsiteY108" fmla="*/ 2215610 h 4770731"/>
                <a:gd name="connsiteX109" fmla="*/ 265780 w 4509814"/>
                <a:gd name="connsiteY109" fmla="*/ 2149385 h 4770731"/>
                <a:gd name="connsiteX110" fmla="*/ 281159 w 4509814"/>
                <a:gd name="connsiteY110" fmla="*/ 2122713 h 4770731"/>
                <a:gd name="connsiteX111" fmla="*/ 282844 w 4509814"/>
                <a:gd name="connsiteY111" fmla="*/ 2117144 h 4770731"/>
                <a:gd name="connsiteX112" fmla="*/ 292332 w 4509814"/>
                <a:gd name="connsiteY112" fmla="*/ 2103335 h 4770731"/>
                <a:gd name="connsiteX113" fmla="*/ 318105 w 4509814"/>
                <a:gd name="connsiteY113" fmla="*/ 2058634 h 4770731"/>
                <a:gd name="connsiteX114" fmla="*/ 951667 w 4509814"/>
                <a:gd name="connsiteY114" fmla="*/ 959801 h 4770731"/>
                <a:gd name="connsiteX115" fmla="*/ 1355798 w 4509814"/>
                <a:gd name="connsiteY115" fmla="*/ 727493 h 4770731"/>
                <a:gd name="connsiteX116" fmla="*/ 1702677 w 4509814"/>
                <a:gd name="connsiteY116" fmla="*/ 727493 h 4770731"/>
                <a:gd name="connsiteX117" fmla="*/ 1703378 w 4509814"/>
                <a:gd name="connsiteY117" fmla="*/ 727538 h 4770731"/>
                <a:gd name="connsiteX118" fmla="*/ 1702912 w 4509814"/>
                <a:gd name="connsiteY118" fmla="*/ 727493 h 4770731"/>
                <a:gd name="connsiteX119" fmla="*/ 1725539 w 4509814"/>
                <a:gd name="connsiteY119" fmla="*/ 727493 h 4770731"/>
                <a:gd name="connsiteX120" fmla="*/ 1728671 w 4509814"/>
                <a:gd name="connsiteY120" fmla="*/ 727493 h 4770731"/>
                <a:gd name="connsiteX121" fmla="*/ 1747106 w 4509814"/>
                <a:gd name="connsiteY121" fmla="*/ 727493 h 4770731"/>
                <a:gd name="connsiteX122" fmla="*/ 2006041 w 4509814"/>
                <a:gd name="connsiteY122" fmla="*/ 727493 h 4770731"/>
                <a:gd name="connsiteX123" fmla="*/ 2009331 w 4509814"/>
                <a:gd name="connsiteY123" fmla="*/ 727493 h 4770731"/>
                <a:gd name="connsiteX124" fmla="*/ 2009331 w 4509814"/>
                <a:gd name="connsiteY124" fmla="*/ 320608 h 4770731"/>
                <a:gd name="connsiteX125" fmla="*/ 1843855 w 4509814"/>
                <a:gd name="connsiteY125" fmla="*/ 320608 h 4770731"/>
                <a:gd name="connsiteX126" fmla="*/ 1790419 w 4509814"/>
                <a:gd name="connsiteY126" fmla="*/ 267172 h 4770731"/>
                <a:gd name="connsiteX127" fmla="*/ 1790419 w 4509814"/>
                <a:gd name="connsiteY127" fmla="*/ 53436 h 4770731"/>
                <a:gd name="connsiteX128" fmla="*/ 1843855 w 4509814"/>
                <a:gd name="connsiteY128" fmla="*/ 0 h 4770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4509814" h="4770731">
                  <a:moveTo>
                    <a:pt x="2692627" y="4757376"/>
                  </a:moveTo>
                  <a:lnTo>
                    <a:pt x="2703955" y="4760759"/>
                  </a:lnTo>
                  <a:lnTo>
                    <a:pt x="2715553" y="4761882"/>
                  </a:lnTo>
                  <a:close/>
                  <a:moveTo>
                    <a:pt x="2605792" y="4730879"/>
                  </a:moveTo>
                  <a:lnTo>
                    <a:pt x="2608282" y="4732175"/>
                  </a:lnTo>
                  <a:lnTo>
                    <a:pt x="2610240" y="4732762"/>
                  </a:lnTo>
                  <a:lnTo>
                    <a:pt x="2608464" y="4732167"/>
                  </a:lnTo>
                  <a:close/>
                  <a:moveTo>
                    <a:pt x="2650695" y="4564996"/>
                  </a:moveTo>
                  <a:lnTo>
                    <a:pt x="2671425" y="4569072"/>
                  </a:lnTo>
                  <a:lnTo>
                    <a:pt x="2660937" y="4568056"/>
                  </a:lnTo>
                  <a:close/>
                  <a:moveTo>
                    <a:pt x="2572178" y="4541038"/>
                  </a:moveTo>
                  <a:lnTo>
                    <a:pt x="2574595" y="4542203"/>
                  </a:lnTo>
                  <a:lnTo>
                    <a:pt x="2576201" y="4542740"/>
                  </a:lnTo>
                  <a:lnTo>
                    <a:pt x="2574430" y="4542211"/>
                  </a:lnTo>
                  <a:close/>
                  <a:moveTo>
                    <a:pt x="734357" y="4133573"/>
                  </a:moveTo>
                  <a:lnTo>
                    <a:pt x="736807" y="4143832"/>
                  </a:lnTo>
                  <a:lnTo>
                    <a:pt x="741137" y="4153266"/>
                  </a:lnTo>
                  <a:close/>
                  <a:moveTo>
                    <a:pt x="880015" y="4000950"/>
                  </a:moveTo>
                  <a:lnTo>
                    <a:pt x="886145" y="4018758"/>
                  </a:lnTo>
                  <a:lnTo>
                    <a:pt x="882230" y="4010227"/>
                  </a:lnTo>
                  <a:close/>
                  <a:moveTo>
                    <a:pt x="640510" y="2073331"/>
                  </a:moveTo>
                  <a:lnTo>
                    <a:pt x="640510" y="2075601"/>
                  </a:lnTo>
                  <a:lnTo>
                    <a:pt x="600208" y="2092997"/>
                  </a:lnTo>
                  <a:lnTo>
                    <a:pt x="616088" y="2082981"/>
                  </a:lnTo>
                  <a:close/>
                  <a:moveTo>
                    <a:pt x="469479" y="2001738"/>
                  </a:moveTo>
                  <a:lnTo>
                    <a:pt x="442468" y="2012410"/>
                  </a:lnTo>
                  <a:lnTo>
                    <a:pt x="424906" y="2023487"/>
                  </a:lnTo>
                  <a:lnTo>
                    <a:pt x="469479" y="2004248"/>
                  </a:lnTo>
                  <a:close/>
                  <a:moveTo>
                    <a:pt x="2125631" y="1107539"/>
                  </a:moveTo>
                  <a:lnTo>
                    <a:pt x="2125732" y="1107539"/>
                  </a:lnTo>
                  <a:lnTo>
                    <a:pt x="2135179" y="1119279"/>
                  </a:lnTo>
                  <a:lnTo>
                    <a:pt x="2135090" y="1119286"/>
                  </a:lnTo>
                  <a:close/>
                  <a:moveTo>
                    <a:pt x="1441926" y="921152"/>
                  </a:moveTo>
                  <a:cubicBezTo>
                    <a:pt x="1307941" y="921152"/>
                    <a:pt x="1143502" y="1015524"/>
                    <a:pt x="1076508" y="1131205"/>
                  </a:cubicBezTo>
                  <a:cubicBezTo>
                    <a:pt x="749154" y="1698960"/>
                    <a:pt x="585476" y="1982838"/>
                    <a:pt x="503637" y="2124778"/>
                  </a:cubicBezTo>
                  <a:lnTo>
                    <a:pt x="480333" y="2165197"/>
                  </a:lnTo>
                  <a:lnTo>
                    <a:pt x="471755" y="2177682"/>
                  </a:lnTo>
                  <a:lnTo>
                    <a:pt x="470231" y="2182718"/>
                  </a:lnTo>
                  <a:lnTo>
                    <a:pt x="456325" y="2206835"/>
                  </a:lnTo>
                  <a:cubicBezTo>
                    <a:pt x="421800" y="2266716"/>
                    <a:pt x="421800" y="2266716"/>
                    <a:pt x="421800" y="2266716"/>
                  </a:cubicBezTo>
                  <a:lnTo>
                    <a:pt x="461534" y="2211589"/>
                  </a:lnTo>
                  <a:lnTo>
                    <a:pt x="461775" y="2214898"/>
                  </a:lnTo>
                  <a:lnTo>
                    <a:pt x="421564" y="2267127"/>
                  </a:lnTo>
                  <a:cubicBezTo>
                    <a:pt x="266253" y="2538214"/>
                    <a:pt x="266253" y="2538214"/>
                    <a:pt x="266253" y="2538214"/>
                  </a:cubicBezTo>
                  <a:cubicBezTo>
                    <a:pt x="199255" y="2653960"/>
                    <a:pt x="199255" y="2842805"/>
                    <a:pt x="266253" y="2958550"/>
                  </a:cubicBezTo>
                  <a:cubicBezTo>
                    <a:pt x="757313" y="3810645"/>
                    <a:pt x="880077" y="4023668"/>
                    <a:pt x="910768" y="4076924"/>
                  </a:cubicBezTo>
                  <a:lnTo>
                    <a:pt x="919148" y="4091465"/>
                  </a:lnTo>
                  <a:lnTo>
                    <a:pt x="921266" y="4095711"/>
                  </a:lnTo>
                  <a:cubicBezTo>
                    <a:pt x="1076533" y="4366857"/>
                    <a:pt x="1076533" y="4366857"/>
                    <a:pt x="1076533" y="4366857"/>
                  </a:cubicBezTo>
                  <a:cubicBezTo>
                    <a:pt x="1143511" y="4482628"/>
                    <a:pt x="1307912" y="4577073"/>
                    <a:pt x="1441867" y="4577073"/>
                  </a:cubicBezTo>
                  <a:cubicBezTo>
                    <a:pt x="2754028" y="4577073"/>
                    <a:pt x="2754028" y="4577073"/>
                    <a:pt x="2754028" y="4577073"/>
                  </a:cubicBezTo>
                  <a:lnTo>
                    <a:pt x="2753584" y="4577030"/>
                  </a:lnTo>
                  <a:lnTo>
                    <a:pt x="2754235" y="4577072"/>
                  </a:lnTo>
                  <a:cubicBezTo>
                    <a:pt x="3064841" y="4577072"/>
                    <a:pt x="3064841" y="4577072"/>
                    <a:pt x="3064841" y="4577072"/>
                  </a:cubicBezTo>
                  <a:cubicBezTo>
                    <a:pt x="3198828" y="4577072"/>
                    <a:pt x="3363265" y="4482610"/>
                    <a:pt x="3430259" y="4366818"/>
                  </a:cubicBezTo>
                  <a:cubicBezTo>
                    <a:pt x="3923573" y="3514371"/>
                    <a:pt x="4046902" y="3301259"/>
                    <a:pt x="4077735" y="3247981"/>
                  </a:cubicBezTo>
                  <a:lnTo>
                    <a:pt x="4086557" y="3232736"/>
                  </a:lnTo>
                  <a:lnTo>
                    <a:pt x="4088248" y="3230529"/>
                  </a:lnTo>
                  <a:cubicBezTo>
                    <a:pt x="4243560" y="2959336"/>
                    <a:pt x="4243560" y="2959336"/>
                    <a:pt x="4243560" y="2959336"/>
                  </a:cubicBezTo>
                  <a:cubicBezTo>
                    <a:pt x="4310556" y="2843546"/>
                    <a:pt x="4310556" y="2654625"/>
                    <a:pt x="4243560" y="2538835"/>
                  </a:cubicBezTo>
                  <a:cubicBezTo>
                    <a:pt x="3670656" y="1544333"/>
                    <a:pt x="3599043" y="1420020"/>
                    <a:pt x="3590092" y="1404482"/>
                  </a:cubicBezTo>
                  <a:lnTo>
                    <a:pt x="3589104" y="1402766"/>
                  </a:lnTo>
                  <a:lnTo>
                    <a:pt x="3589002" y="1402514"/>
                  </a:lnTo>
                  <a:cubicBezTo>
                    <a:pt x="3430650" y="1131367"/>
                    <a:pt x="3430650" y="1131367"/>
                    <a:pt x="3430650" y="1131367"/>
                  </a:cubicBezTo>
                  <a:cubicBezTo>
                    <a:pt x="3363657" y="1015596"/>
                    <a:pt x="3199215" y="921152"/>
                    <a:pt x="3065226" y="921152"/>
                  </a:cubicBezTo>
                  <a:cubicBezTo>
                    <a:pt x="2737867" y="921152"/>
                    <a:pt x="2492348" y="921152"/>
                    <a:pt x="2308208" y="921152"/>
                  </a:cubicBezTo>
                  <a:lnTo>
                    <a:pt x="2254905" y="921152"/>
                  </a:lnTo>
                  <a:lnTo>
                    <a:pt x="2181292" y="921152"/>
                  </a:lnTo>
                  <a:cubicBezTo>
                    <a:pt x="1949199" y="921152"/>
                    <a:pt x="1843703" y="921152"/>
                    <a:pt x="1795749" y="921152"/>
                  </a:cubicBezTo>
                  <a:lnTo>
                    <a:pt x="1779080" y="921152"/>
                  </a:lnTo>
                  <a:lnTo>
                    <a:pt x="1776248" y="921152"/>
                  </a:lnTo>
                  <a:cubicBezTo>
                    <a:pt x="1755788" y="921152"/>
                    <a:pt x="1755788" y="921152"/>
                    <a:pt x="1755788" y="921152"/>
                  </a:cubicBezTo>
                  <a:lnTo>
                    <a:pt x="1756210" y="921192"/>
                  </a:lnTo>
                  <a:lnTo>
                    <a:pt x="1755576" y="921152"/>
                  </a:lnTo>
                  <a:cubicBezTo>
                    <a:pt x="1441926" y="921152"/>
                    <a:pt x="1441926" y="921152"/>
                    <a:pt x="1441926" y="921152"/>
                  </a:cubicBezTo>
                  <a:close/>
                  <a:moveTo>
                    <a:pt x="1843855" y="0"/>
                  </a:moveTo>
                  <a:lnTo>
                    <a:pt x="2663637" y="0"/>
                  </a:lnTo>
                  <a:cubicBezTo>
                    <a:pt x="2693149" y="0"/>
                    <a:pt x="2717073" y="23924"/>
                    <a:pt x="2717073" y="53436"/>
                  </a:cubicBezTo>
                  <a:lnTo>
                    <a:pt x="2717073" y="267172"/>
                  </a:lnTo>
                  <a:cubicBezTo>
                    <a:pt x="2717073" y="296684"/>
                    <a:pt x="2693149" y="320608"/>
                    <a:pt x="2663637" y="320608"/>
                  </a:cubicBezTo>
                  <a:lnTo>
                    <a:pt x="2500481" y="320608"/>
                  </a:lnTo>
                  <a:lnTo>
                    <a:pt x="2500481" y="727493"/>
                  </a:lnTo>
                  <a:lnTo>
                    <a:pt x="2673068" y="727493"/>
                  </a:lnTo>
                  <a:cubicBezTo>
                    <a:pt x="2811662" y="727493"/>
                    <a:pt x="2970055" y="727493"/>
                    <a:pt x="3151075" y="727493"/>
                  </a:cubicBezTo>
                  <a:cubicBezTo>
                    <a:pt x="3299259" y="727493"/>
                    <a:pt x="3481121" y="831943"/>
                    <a:pt x="3555213" y="959980"/>
                  </a:cubicBezTo>
                  <a:cubicBezTo>
                    <a:pt x="3555213" y="959980"/>
                    <a:pt x="3555213" y="959980"/>
                    <a:pt x="3730340" y="1259852"/>
                  </a:cubicBezTo>
                  <a:lnTo>
                    <a:pt x="3730453" y="1260131"/>
                  </a:lnTo>
                  <a:lnTo>
                    <a:pt x="3731545" y="1262028"/>
                  </a:lnTo>
                  <a:cubicBezTo>
                    <a:pt x="3741446" y="1279213"/>
                    <a:pt x="3820645" y="1416697"/>
                    <a:pt x="4454242" y="2516558"/>
                  </a:cubicBezTo>
                  <a:cubicBezTo>
                    <a:pt x="4528338" y="2644614"/>
                    <a:pt x="4528338" y="2853550"/>
                    <a:pt x="4454242" y="2981607"/>
                  </a:cubicBezTo>
                  <a:cubicBezTo>
                    <a:pt x="4454242" y="2981607"/>
                    <a:pt x="4454242" y="2981607"/>
                    <a:pt x="4282478" y="3281531"/>
                  </a:cubicBezTo>
                  <a:lnTo>
                    <a:pt x="4280607" y="3283972"/>
                  </a:lnTo>
                  <a:lnTo>
                    <a:pt x="4270850" y="3300833"/>
                  </a:lnTo>
                  <a:cubicBezTo>
                    <a:pt x="4236751" y="3359754"/>
                    <a:pt x="4100357" y="3595444"/>
                    <a:pt x="3554781" y="4538202"/>
                  </a:cubicBezTo>
                  <a:cubicBezTo>
                    <a:pt x="3480688" y="4666261"/>
                    <a:pt x="3298831" y="4770730"/>
                    <a:pt x="3150648" y="4770730"/>
                  </a:cubicBezTo>
                  <a:cubicBezTo>
                    <a:pt x="3150648" y="4770730"/>
                    <a:pt x="3150648" y="4770730"/>
                    <a:pt x="2807136" y="4770730"/>
                  </a:cubicBezTo>
                  <a:lnTo>
                    <a:pt x="2806416" y="4770683"/>
                  </a:lnTo>
                  <a:lnTo>
                    <a:pt x="2806907" y="4770731"/>
                  </a:lnTo>
                  <a:cubicBezTo>
                    <a:pt x="2806907" y="4770731"/>
                    <a:pt x="2806907" y="4770731"/>
                    <a:pt x="1355734" y="4770731"/>
                  </a:cubicBezTo>
                  <a:cubicBezTo>
                    <a:pt x="1207586" y="4770731"/>
                    <a:pt x="1025768" y="4666281"/>
                    <a:pt x="951695" y="4538245"/>
                  </a:cubicBezTo>
                  <a:cubicBezTo>
                    <a:pt x="951695" y="4538245"/>
                    <a:pt x="951695" y="4538245"/>
                    <a:pt x="779978" y="4238372"/>
                  </a:cubicBezTo>
                  <a:lnTo>
                    <a:pt x="777637" y="4233677"/>
                  </a:lnTo>
                  <a:lnTo>
                    <a:pt x="768368" y="4217596"/>
                  </a:lnTo>
                  <a:cubicBezTo>
                    <a:pt x="734425" y="4158696"/>
                    <a:pt x="598655" y="3923105"/>
                    <a:pt x="55572" y="2980738"/>
                  </a:cubicBezTo>
                  <a:cubicBezTo>
                    <a:pt x="-18525" y="2852732"/>
                    <a:pt x="-18525" y="2643878"/>
                    <a:pt x="55572" y="2515872"/>
                  </a:cubicBezTo>
                  <a:cubicBezTo>
                    <a:pt x="55572" y="2515872"/>
                    <a:pt x="55572" y="2515872"/>
                    <a:pt x="227337" y="2216064"/>
                  </a:cubicBezTo>
                  <a:lnTo>
                    <a:pt x="271808" y="2158302"/>
                  </a:lnTo>
                  <a:lnTo>
                    <a:pt x="271541" y="2154642"/>
                  </a:lnTo>
                  <a:lnTo>
                    <a:pt x="227597" y="2215610"/>
                  </a:lnTo>
                  <a:cubicBezTo>
                    <a:pt x="227597" y="2215610"/>
                    <a:pt x="227597" y="2215610"/>
                    <a:pt x="265780" y="2149385"/>
                  </a:cubicBezTo>
                  <a:lnTo>
                    <a:pt x="281159" y="2122713"/>
                  </a:lnTo>
                  <a:lnTo>
                    <a:pt x="282844" y="2117144"/>
                  </a:lnTo>
                  <a:lnTo>
                    <a:pt x="292332" y="2103335"/>
                  </a:lnTo>
                  <a:lnTo>
                    <a:pt x="318105" y="2058634"/>
                  </a:lnTo>
                  <a:cubicBezTo>
                    <a:pt x="408615" y="1901657"/>
                    <a:pt x="589632" y="1587705"/>
                    <a:pt x="951667" y="959801"/>
                  </a:cubicBezTo>
                  <a:cubicBezTo>
                    <a:pt x="1025759" y="831863"/>
                    <a:pt x="1207618" y="727493"/>
                    <a:pt x="1355798" y="727493"/>
                  </a:cubicBezTo>
                  <a:cubicBezTo>
                    <a:pt x="1355798" y="727493"/>
                    <a:pt x="1355798" y="727493"/>
                    <a:pt x="1702677" y="727493"/>
                  </a:cubicBezTo>
                  <a:lnTo>
                    <a:pt x="1703378" y="727538"/>
                  </a:lnTo>
                  <a:lnTo>
                    <a:pt x="1702912" y="727493"/>
                  </a:lnTo>
                  <a:cubicBezTo>
                    <a:pt x="1702912" y="727493"/>
                    <a:pt x="1702912" y="727493"/>
                    <a:pt x="1725539" y="727493"/>
                  </a:cubicBezTo>
                  <a:lnTo>
                    <a:pt x="1728671" y="727493"/>
                  </a:lnTo>
                  <a:lnTo>
                    <a:pt x="1747106" y="727493"/>
                  </a:lnTo>
                  <a:cubicBezTo>
                    <a:pt x="1786881" y="727493"/>
                    <a:pt x="1862454" y="727493"/>
                    <a:pt x="2006041" y="727493"/>
                  </a:cubicBezTo>
                  <a:lnTo>
                    <a:pt x="2009331" y="727493"/>
                  </a:lnTo>
                  <a:lnTo>
                    <a:pt x="2009331" y="320608"/>
                  </a:lnTo>
                  <a:lnTo>
                    <a:pt x="1843855" y="320608"/>
                  </a:lnTo>
                  <a:cubicBezTo>
                    <a:pt x="1814343" y="320608"/>
                    <a:pt x="1790419" y="296684"/>
                    <a:pt x="1790419" y="267172"/>
                  </a:cubicBezTo>
                  <a:lnTo>
                    <a:pt x="1790419" y="53436"/>
                  </a:lnTo>
                  <a:cubicBezTo>
                    <a:pt x="1790419" y="23924"/>
                    <a:pt x="1814343" y="0"/>
                    <a:pt x="184385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2" name="Freeform 81"/>
            <p:cNvSpPr/>
            <p:nvPr/>
          </p:nvSpPr>
          <p:spPr>
            <a:xfrm rot="3003122">
              <a:off x="5017573" y="1395176"/>
              <a:ext cx="210469" cy="489543"/>
            </a:xfrm>
            <a:custGeom>
              <a:avLst/>
              <a:gdLst>
                <a:gd name="connsiteX0" fmla="*/ 70372 w 210469"/>
                <a:gd name="connsiteY0" fmla="*/ 97517 h 489543"/>
                <a:gd name="connsiteX1" fmla="*/ 166018 w 210469"/>
                <a:gd name="connsiteY1" fmla="*/ 24326 h 489543"/>
                <a:gd name="connsiteX2" fmla="*/ 202612 w 210469"/>
                <a:gd name="connsiteY2" fmla="*/ 4300 h 489543"/>
                <a:gd name="connsiteX3" fmla="*/ 210469 w 210469"/>
                <a:gd name="connsiteY3" fmla="*/ 0 h 489543"/>
                <a:gd name="connsiteX4" fmla="*/ 139586 w 210469"/>
                <a:gd name="connsiteY4" fmla="*/ 489543 h 489543"/>
                <a:gd name="connsiteX5" fmla="*/ 36177 w 210469"/>
                <a:gd name="connsiteY5" fmla="*/ 359917 h 489543"/>
                <a:gd name="connsiteX6" fmla="*/ 70372 w 210469"/>
                <a:gd name="connsiteY6" fmla="*/ 97517 h 489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469" h="489543">
                  <a:moveTo>
                    <a:pt x="70372" y="97517"/>
                  </a:moveTo>
                  <a:cubicBezTo>
                    <a:pt x="95953" y="70099"/>
                    <a:pt x="128075" y="45091"/>
                    <a:pt x="166018" y="24326"/>
                  </a:cubicBezTo>
                  <a:cubicBezTo>
                    <a:pt x="166018" y="24326"/>
                    <a:pt x="166018" y="24326"/>
                    <a:pt x="202612" y="4300"/>
                  </a:cubicBezTo>
                  <a:lnTo>
                    <a:pt x="210469" y="0"/>
                  </a:lnTo>
                  <a:lnTo>
                    <a:pt x="139586" y="489543"/>
                  </a:lnTo>
                  <a:lnTo>
                    <a:pt x="36177" y="359917"/>
                  </a:lnTo>
                  <a:cubicBezTo>
                    <a:pt x="-24248" y="283721"/>
                    <a:pt x="-6372" y="179771"/>
                    <a:pt x="70372" y="9751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84"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项目的最后期限</a:t>
            </a:r>
            <a:endParaRPr lang="zh-CN" altLang="en-US" b="1" dirty="0">
              <a:latin typeface="微软雅黑" panose="020B0503020204020204" pitchFamily="34" charset="-122"/>
              <a:ea typeface="微软雅黑" panose="020B0503020204020204" pitchFamily="34" charset="-122"/>
            </a:endParaRPr>
          </a:p>
        </p:txBody>
      </p:sp>
      <p:sp>
        <p:nvSpPr>
          <p:cNvPr id="85"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90" name="Text Placeholder 8"/>
          <p:cNvSpPr>
            <a:spLocks noGrp="1"/>
          </p:cNvSpPr>
          <p:nvPr>
            <p:ph type="body" sz="quarter" idx="18"/>
          </p:nvPr>
        </p:nvSpPr>
        <p:spPr>
          <a:xfrm>
            <a:off x="1463039" y="2682433"/>
            <a:ext cx="2011681" cy="335540"/>
          </a:xfrm>
        </p:spPr>
        <p:txBody>
          <a:bodyPr>
            <a:normAutofit lnSpcReduction="10000"/>
          </a:bodyPr>
          <a:lstStyle/>
          <a:p>
            <a:pPr algn="r"/>
            <a:r>
              <a:rPr lang="zh-CN" altLang="en-US" dirty="0" smtClean="0"/>
              <a:t>可交付的成果</a:t>
            </a:r>
            <a:r>
              <a:rPr lang="id-ID" dirty="0" smtClean="0"/>
              <a:t> 1</a:t>
            </a:r>
            <a:endParaRPr lang="en-AU" dirty="0"/>
          </a:p>
        </p:txBody>
      </p:sp>
      <p:sp>
        <p:nvSpPr>
          <p:cNvPr id="91" name="Text Placeholder 9"/>
          <p:cNvSpPr>
            <a:spLocks noGrp="1"/>
          </p:cNvSpPr>
          <p:nvPr>
            <p:ph type="body" sz="quarter" idx="19"/>
          </p:nvPr>
        </p:nvSpPr>
        <p:spPr>
          <a:xfrm>
            <a:off x="1463039" y="3017972"/>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92" name="Text Placeholder 8"/>
          <p:cNvSpPr>
            <a:spLocks noGrp="1"/>
          </p:cNvSpPr>
          <p:nvPr>
            <p:ph type="body" sz="quarter" idx="18"/>
          </p:nvPr>
        </p:nvSpPr>
        <p:spPr>
          <a:xfrm>
            <a:off x="1477545" y="3911860"/>
            <a:ext cx="2011681" cy="335540"/>
          </a:xfrm>
        </p:spPr>
        <p:txBody>
          <a:bodyPr>
            <a:normAutofit lnSpcReduction="10000"/>
          </a:bodyPr>
          <a:lstStyle/>
          <a:p>
            <a:pPr algn="r"/>
            <a:r>
              <a:rPr lang="zh-CN" altLang="en-US" dirty="0"/>
              <a:t>可交付的成果</a:t>
            </a:r>
            <a:r>
              <a:rPr lang="id-ID" dirty="0" smtClean="0"/>
              <a:t> 2</a:t>
            </a:r>
            <a:endParaRPr lang="en-AU" dirty="0"/>
          </a:p>
        </p:txBody>
      </p:sp>
      <p:sp>
        <p:nvSpPr>
          <p:cNvPr id="93" name="Text Placeholder 9"/>
          <p:cNvSpPr>
            <a:spLocks noGrp="1"/>
          </p:cNvSpPr>
          <p:nvPr>
            <p:ph type="body" sz="quarter" idx="19"/>
          </p:nvPr>
        </p:nvSpPr>
        <p:spPr>
          <a:xfrm>
            <a:off x="1477545" y="4247399"/>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94" name="Text Placeholder 8"/>
          <p:cNvSpPr>
            <a:spLocks noGrp="1"/>
          </p:cNvSpPr>
          <p:nvPr>
            <p:ph type="body" sz="quarter" idx="18"/>
          </p:nvPr>
        </p:nvSpPr>
        <p:spPr>
          <a:xfrm>
            <a:off x="1463039" y="5139820"/>
            <a:ext cx="2011681" cy="335540"/>
          </a:xfrm>
        </p:spPr>
        <p:txBody>
          <a:bodyPr>
            <a:normAutofit lnSpcReduction="10000"/>
          </a:bodyPr>
          <a:lstStyle/>
          <a:p>
            <a:pPr algn="r"/>
            <a:r>
              <a:rPr lang="zh-CN" altLang="en-US" dirty="0"/>
              <a:t>可交付的成果</a:t>
            </a:r>
            <a:r>
              <a:rPr lang="id-ID" dirty="0" smtClean="0"/>
              <a:t> 3</a:t>
            </a:r>
            <a:endParaRPr lang="en-AU" dirty="0"/>
          </a:p>
        </p:txBody>
      </p:sp>
      <p:sp>
        <p:nvSpPr>
          <p:cNvPr id="95" name="Text Placeholder 9"/>
          <p:cNvSpPr>
            <a:spLocks noGrp="1"/>
          </p:cNvSpPr>
          <p:nvPr>
            <p:ph type="body" sz="quarter" idx="19"/>
          </p:nvPr>
        </p:nvSpPr>
        <p:spPr>
          <a:xfrm>
            <a:off x="1463039" y="5475359"/>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96" name="Text Placeholder 8"/>
          <p:cNvSpPr>
            <a:spLocks noGrp="1"/>
          </p:cNvSpPr>
          <p:nvPr>
            <p:ph type="body" sz="quarter" idx="18"/>
          </p:nvPr>
        </p:nvSpPr>
        <p:spPr>
          <a:xfrm>
            <a:off x="8775800" y="2682433"/>
            <a:ext cx="2011681" cy="335540"/>
          </a:xfrm>
        </p:spPr>
        <p:txBody>
          <a:bodyPr>
            <a:normAutofit lnSpcReduction="10000"/>
          </a:bodyPr>
          <a:lstStyle/>
          <a:p>
            <a:r>
              <a:rPr lang="zh-CN" altLang="en-US" dirty="0"/>
              <a:t>可交付的成果</a:t>
            </a:r>
            <a:r>
              <a:rPr lang="id-ID" dirty="0" smtClean="0"/>
              <a:t> 4</a:t>
            </a:r>
            <a:endParaRPr lang="en-AU" dirty="0"/>
          </a:p>
        </p:txBody>
      </p:sp>
      <p:sp>
        <p:nvSpPr>
          <p:cNvPr id="97" name="Text Placeholder 9"/>
          <p:cNvSpPr>
            <a:spLocks noGrp="1"/>
          </p:cNvSpPr>
          <p:nvPr>
            <p:ph type="body" sz="quarter" idx="19"/>
          </p:nvPr>
        </p:nvSpPr>
        <p:spPr>
          <a:xfrm>
            <a:off x="8775800" y="3017972"/>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98" name="Text Placeholder 8"/>
          <p:cNvSpPr>
            <a:spLocks noGrp="1"/>
          </p:cNvSpPr>
          <p:nvPr>
            <p:ph type="body" sz="quarter" idx="18"/>
          </p:nvPr>
        </p:nvSpPr>
        <p:spPr>
          <a:xfrm>
            <a:off x="8790306" y="3911860"/>
            <a:ext cx="2011681" cy="335540"/>
          </a:xfrm>
        </p:spPr>
        <p:txBody>
          <a:bodyPr>
            <a:normAutofit lnSpcReduction="10000"/>
          </a:bodyPr>
          <a:lstStyle/>
          <a:p>
            <a:r>
              <a:rPr lang="zh-CN" altLang="en-US" dirty="0"/>
              <a:t>可交付的成果</a:t>
            </a:r>
            <a:r>
              <a:rPr lang="id-ID" dirty="0" smtClean="0"/>
              <a:t> 5</a:t>
            </a:r>
            <a:endParaRPr lang="en-AU" dirty="0"/>
          </a:p>
        </p:txBody>
      </p:sp>
      <p:sp>
        <p:nvSpPr>
          <p:cNvPr id="99" name="Text Placeholder 9"/>
          <p:cNvSpPr>
            <a:spLocks noGrp="1"/>
          </p:cNvSpPr>
          <p:nvPr>
            <p:ph type="body" sz="quarter" idx="19"/>
          </p:nvPr>
        </p:nvSpPr>
        <p:spPr>
          <a:xfrm>
            <a:off x="8790306" y="4247399"/>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100" name="Text Placeholder 8"/>
          <p:cNvSpPr>
            <a:spLocks noGrp="1"/>
          </p:cNvSpPr>
          <p:nvPr>
            <p:ph type="body" sz="quarter" idx="18"/>
          </p:nvPr>
        </p:nvSpPr>
        <p:spPr>
          <a:xfrm>
            <a:off x="8775800" y="5139820"/>
            <a:ext cx="2011681" cy="335540"/>
          </a:xfrm>
        </p:spPr>
        <p:txBody>
          <a:bodyPr>
            <a:normAutofit lnSpcReduction="10000"/>
          </a:bodyPr>
          <a:lstStyle/>
          <a:p>
            <a:r>
              <a:rPr lang="zh-CN" altLang="en-US" dirty="0"/>
              <a:t>可交付的成果</a:t>
            </a:r>
            <a:r>
              <a:rPr lang="id-ID" dirty="0" smtClean="0"/>
              <a:t> 6</a:t>
            </a:r>
            <a:endParaRPr lang="en-AU" dirty="0"/>
          </a:p>
        </p:txBody>
      </p:sp>
      <p:sp>
        <p:nvSpPr>
          <p:cNvPr id="101" name="Text Placeholder 9"/>
          <p:cNvSpPr>
            <a:spLocks noGrp="1"/>
          </p:cNvSpPr>
          <p:nvPr>
            <p:ph type="body" sz="quarter" idx="19"/>
          </p:nvPr>
        </p:nvSpPr>
        <p:spPr>
          <a:xfrm>
            <a:off x="8775800" y="5475359"/>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69" name="Freeform 21"/>
          <p:cNvSpPr>
            <a:spLocks noEditPoints="1"/>
          </p:cNvSpPr>
          <p:nvPr/>
        </p:nvSpPr>
        <p:spPr bwMode="auto">
          <a:xfrm>
            <a:off x="5394324" y="3263708"/>
            <a:ext cx="446027" cy="509456"/>
          </a:xfrm>
          <a:custGeom>
            <a:avLst/>
            <a:gdLst>
              <a:gd name="T0" fmla="*/ 432 w 504"/>
              <a:gd name="T1" fmla="*/ 541 h 577"/>
              <a:gd name="T2" fmla="*/ 407 w 504"/>
              <a:gd name="T3" fmla="*/ 541 h 577"/>
              <a:gd name="T4" fmla="*/ 504 w 504"/>
              <a:gd name="T5" fmla="*/ 361 h 577"/>
              <a:gd name="T6" fmla="*/ 341 w 504"/>
              <a:gd name="T7" fmla="*/ 152 h 577"/>
              <a:gd name="T8" fmla="*/ 382 w 504"/>
              <a:gd name="T9" fmla="*/ 75 h 577"/>
              <a:gd name="T10" fmla="*/ 374 w 504"/>
              <a:gd name="T11" fmla="*/ 50 h 577"/>
              <a:gd name="T12" fmla="*/ 277 w 504"/>
              <a:gd name="T13" fmla="*/ 3 h 577"/>
              <a:gd name="T14" fmla="*/ 263 w 504"/>
              <a:gd name="T15" fmla="*/ 2 h 577"/>
              <a:gd name="T16" fmla="*/ 252 w 504"/>
              <a:gd name="T17" fmla="*/ 12 h 577"/>
              <a:gd name="T18" fmla="*/ 137 w 504"/>
              <a:gd name="T19" fmla="*/ 230 h 577"/>
              <a:gd name="T20" fmla="*/ 153 w 504"/>
              <a:gd name="T21" fmla="*/ 280 h 577"/>
              <a:gd name="T22" fmla="*/ 137 w 504"/>
              <a:gd name="T23" fmla="*/ 313 h 577"/>
              <a:gd name="T24" fmla="*/ 202 w 504"/>
              <a:gd name="T25" fmla="*/ 344 h 577"/>
              <a:gd name="T26" fmla="*/ 217 w 504"/>
              <a:gd name="T27" fmla="*/ 312 h 577"/>
              <a:gd name="T28" fmla="*/ 217 w 504"/>
              <a:gd name="T29" fmla="*/ 312 h 577"/>
              <a:gd name="T30" fmla="*/ 267 w 504"/>
              <a:gd name="T31" fmla="*/ 293 h 577"/>
              <a:gd name="T32" fmla="*/ 306 w 504"/>
              <a:gd name="T33" fmla="*/ 219 h 577"/>
              <a:gd name="T34" fmla="*/ 432 w 504"/>
              <a:gd name="T35" fmla="*/ 361 h 577"/>
              <a:gd name="T36" fmla="*/ 288 w 504"/>
              <a:gd name="T37" fmla="*/ 505 h 577"/>
              <a:gd name="T38" fmla="*/ 180 w 504"/>
              <a:gd name="T39" fmla="*/ 469 h 577"/>
              <a:gd name="T40" fmla="*/ 180 w 504"/>
              <a:gd name="T41" fmla="*/ 451 h 577"/>
              <a:gd name="T42" fmla="*/ 198 w 504"/>
              <a:gd name="T43" fmla="*/ 433 h 577"/>
              <a:gd name="T44" fmla="*/ 288 w 504"/>
              <a:gd name="T45" fmla="*/ 433 h 577"/>
              <a:gd name="T46" fmla="*/ 288 w 504"/>
              <a:gd name="T47" fmla="*/ 397 h 577"/>
              <a:gd name="T48" fmla="*/ 149 w 504"/>
              <a:gd name="T49" fmla="*/ 397 h 577"/>
              <a:gd name="T50" fmla="*/ 75 w 504"/>
              <a:gd name="T51" fmla="*/ 397 h 577"/>
              <a:gd name="T52" fmla="*/ 0 w 504"/>
              <a:gd name="T53" fmla="*/ 397 h 577"/>
              <a:gd name="T54" fmla="*/ 0 w 504"/>
              <a:gd name="T55" fmla="*/ 433 h 577"/>
              <a:gd name="T56" fmla="*/ 85 w 504"/>
              <a:gd name="T57" fmla="*/ 433 h 577"/>
              <a:gd name="T58" fmla="*/ 90 w 504"/>
              <a:gd name="T59" fmla="*/ 433 h 577"/>
              <a:gd name="T60" fmla="*/ 108 w 504"/>
              <a:gd name="T61" fmla="*/ 451 h 577"/>
              <a:gd name="T62" fmla="*/ 108 w 504"/>
              <a:gd name="T63" fmla="*/ 469 h 577"/>
              <a:gd name="T64" fmla="*/ 108 w 504"/>
              <a:gd name="T65" fmla="*/ 541 h 577"/>
              <a:gd name="T66" fmla="*/ 36 w 504"/>
              <a:gd name="T67" fmla="*/ 577 h 577"/>
              <a:gd name="T68" fmla="*/ 504 w 504"/>
              <a:gd name="T69" fmla="*/ 577 h 577"/>
              <a:gd name="T70" fmla="*/ 432 w 504"/>
              <a:gd name="T71" fmla="*/ 541 h 577"/>
              <a:gd name="T72" fmla="*/ 306 w 504"/>
              <a:gd name="T73" fmla="*/ 49 h 577"/>
              <a:gd name="T74" fmla="*/ 294 w 504"/>
              <a:gd name="T75" fmla="*/ 61 h 577"/>
              <a:gd name="T76" fmla="*/ 212 w 504"/>
              <a:gd name="T77" fmla="*/ 217 h 577"/>
              <a:gd name="T78" fmla="*/ 180 w 504"/>
              <a:gd name="T79" fmla="*/ 202 h 577"/>
              <a:gd name="T80" fmla="*/ 182 w 504"/>
              <a:gd name="T81" fmla="*/ 195 h 577"/>
              <a:gd name="T82" fmla="*/ 261 w 504"/>
              <a:gd name="T83" fmla="*/ 48 h 577"/>
              <a:gd name="T84" fmla="*/ 272 w 504"/>
              <a:gd name="T85" fmla="*/ 38 h 577"/>
              <a:gd name="T86" fmla="*/ 286 w 504"/>
              <a:gd name="T87" fmla="*/ 39 h 577"/>
              <a:gd name="T88" fmla="*/ 306 w 504"/>
              <a:gd name="T89" fmla="*/ 49 h 577"/>
              <a:gd name="T90" fmla="*/ 306 w 504"/>
              <a:gd name="T91" fmla="*/ 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4" h="577">
                <a:moveTo>
                  <a:pt x="432" y="541"/>
                </a:moveTo>
                <a:cubicBezTo>
                  <a:pt x="407" y="541"/>
                  <a:pt x="407" y="541"/>
                  <a:pt x="407" y="541"/>
                </a:cubicBezTo>
                <a:cubicBezTo>
                  <a:pt x="466" y="502"/>
                  <a:pt x="504" y="436"/>
                  <a:pt x="504" y="361"/>
                </a:cubicBezTo>
                <a:cubicBezTo>
                  <a:pt x="504" y="260"/>
                  <a:pt x="435" y="175"/>
                  <a:pt x="341" y="152"/>
                </a:cubicBezTo>
                <a:cubicBezTo>
                  <a:pt x="382" y="75"/>
                  <a:pt x="382" y="75"/>
                  <a:pt x="382" y="75"/>
                </a:cubicBezTo>
                <a:cubicBezTo>
                  <a:pt x="386" y="65"/>
                  <a:pt x="383" y="54"/>
                  <a:pt x="374" y="50"/>
                </a:cubicBezTo>
                <a:cubicBezTo>
                  <a:pt x="277" y="3"/>
                  <a:pt x="277" y="3"/>
                  <a:pt x="277" y="3"/>
                </a:cubicBezTo>
                <a:cubicBezTo>
                  <a:pt x="272" y="1"/>
                  <a:pt x="267" y="0"/>
                  <a:pt x="263" y="2"/>
                </a:cubicBezTo>
                <a:cubicBezTo>
                  <a:pt x="258" y="4"/>
                  <a:pt x="254" y="7"/>
                  <a:pt x="252" y="12"/>
                </a:cubicBezTo>
                <a:cubicBezTo>
                  <a:pt x="137" y="230"/>
                  <a:pt x="137" y="230"/>
                  <a:pt x="137" y="230"/>
                </a:cubicBezTo>
                <a:cubicBezTo>
                  <a:pt x="128" y="249"/>
                  <a:pt x="135" y="272"/>
                  <a:pt x="153" y="280"/>
                </a:cubicBezTo>
                <a:cubicBezTo>
                  <a:pt x="137" y="313"/>
                  <a:pt x="137" y="313"/>
                  <a:pt x="137" y="313"/>
                </a:cubicBezTo>
                <a:cubicBezTo>
                  <a:pt x="202" y="344"/>
                  <a:pt x="202" y="344"/>
                  <a:pt x="202" y="344"/>
                </a:cubicBezTo>
                <a:cubicBezTo>
                  <a:pt x="217" y="312"/>
                  <a:pt x="217" y="312"/>
                  <a:pt x="217" y="312"/>
                </a:cubicBezTo>
                <a:cubicBezTo>
                  <a:pt x="217" y="312"/>
                  <a:pt x="217" y="312"/>
                  <a:pt x="217" y="312"/>
                </a:cubicBezTo>
                <a:cubicBezTo>
                  <a:pt x="235" y="320"/>
                  <a:pt x="257" y="312"/>
                  <a:pt x="267" y="293"/>
                </a:cubicBezTo>
                <a:cubicBezTo>
                  <a:pt x="306" y="219"/>
                  <a:pt x="306" y="219"/>
                  <a:pt x="306" y="219"/>
                </a:cubicBezTo>
                <a:cubicBezTo>
                  <a:pt x="377" y="228"/>
                  <a:pt x="432" y="288"/>
                  <a:pt x="432" y="361"/>
                </a:cubicBezTo>
                <a:cubicBezTo>
                  <a:pt x="432" y="440"/>
                  <a:pt x="367" y="505"/>
                  <a:pt x="288" y="505"/>
                </a:cubicBezTo>
                <a:cubicBezTo>
                  <a:pt x="252" y="505"/>
                  <a:pt x="205" y="491"/>
                  <a:pt x="180" y="469"/>
                </a:cubicBezTo>
                <a:cubicBezTo>
                  <a:pt x="180" y="451"/>
                  <a:pt x="180" y="451"/>
                  <a:pt x="180" y="451"/>
                </a:cubicBezTo>
                <a:cubicBezTo>
                  <a:pt x="180" y="441"/>
                  <a:pt x="188" y="433"/>
                  <a:pt x="198" y="433"/>
                </a:cubicBezTo>
                <a:cubicBezTo>
                  <a:pt x="288" y="433"/>
                  <a:pt x="288" y="433"/>
                  <a:pt x="288" y="433"/>
                </a:cubicBezTo>
                <a:cubicBezTo>
                  <a:pt x="288" y="397"/>
                  <a:pt x="288" y="397"/>
                  <a:pt x="288" y="397"/>
                </a:cubicBezTo>
                <a:cubicBezTo>
                  <a:pt x="149" y="397"/>
                  <a:pt x="149" y="397"/>
                  <a:pt x="149" y="397"/>
                </a:cubicBezTo>
                <a:cubicBezTo>
                  <a:pt x="75" y="397"/>
                  <a:pt x="75" y="397"/>
                  <a:pt x="75" y="397"/>
                </a:cubicBezTo>
                <a:cubicBezTo>
                  <a:pt x="0" y="397"/>
                  <a:pt x="0" y="397"/>
                  <a:pt x="0" y="397"/>
                </a:cubicBezTo>
                <a:cubicBezTo>
                  <a:pt x="0" y="433"/>
                  <a:pt x="0" y="433"/>
                  <a:pt x="0" y="433"/>
                </a:cubicBezTo>
                <a:cubicBezTo>
                  <a:pt x="85" y="433"/>
                  <a:pt x="85" y="433"/>
                  <a:pt x="85" y="433"/>
                </a:cubicBezTo>
                <a:cubicBezTo>
                  <a:pt x="90" y="433"/>
                  <a:pt x="90" y="433"/>
                  <a:pt x="90" y="433"/>
                </a:cubicBezTo>
                <a:cubicBezTo>
                  <a:pt x="100" y="433"/>
                  <a:pt x="108" y="441"/>
                  <a:pt x="108" y="451"/>
                </a:cubicBezTo>
                <a:cubicBezTo>
                  <a:pt x="108" y="469"/>
                  <a:pt x="108" y="469"/>
                  <a:pt x="108" y="469"/>
                </a:cubicBezTo>
                <a:cubicBezTo>
                  <a:pt x="108" y="541"/>
                  <a:pt x="108" y="541"/>
                  <a:pt x="108" y="541"/>
                </a:cubicBezTo>
                <a:cubicBezTo>
                  <a:pt x="68" y="541"/>
                  <a:pt x="36" y="537"/>
                  <a:pt x="36" y="577"/>
                </a:cubicBezTo>
                <a:cubicBezTo>
                  <a:pt x="504" y="577"/>
                  <a:pt x="504" y="577"/>
                  <a:pt x="504" y="577"/>
                </a:cubicBezTo>
                <a:cubicBezTo>
                  <a:pt x="504" y="537"/>
                  <a:pt x="472" y="541"/>
                  <a:pt x="432" y="541"/>
                </a:cubicBezTo>
                <a:close/>
                <a:moveTo>
                  <a:pt x="306" y="49"/>
                </a:moveTo>
                <a:cubicBezTo>
                  <a:pt x="301" y="51"/>
                  <a:pt x="297" y="55"/>
                  <a:pt x="294" y="61"/>
                </a:cubicBezTo>
                <a:cubicBezTo>
                  <a:pt x="212" y="217"/>
                  <a:pt x="212" y="217"/>
                  <a:pt x="212" y="217"/>
                </a:cubicBezTo>
                <a:cubicBezTo>
                  <a:pt x="180" y="202"/>
                  <a:pt x="180" y="202"/>
                  <a:pt x="180" y="202"/>
                </a:cubicBezTo>
                <a:cubicBezTo>
                  <a:pt x="181" y="199"/>
                  <a:pt x="181" y="197"/>
                  <a:pt x="182" y="195"/>
                </a:cubicBezTo>
                <a:cubicBezTo>
                  <a:pt x="261" y="48"/>
                  <a:pt x="261" y="48"/>
                  <a:pt x="261" y="48"/>
                </a:cubicBezTo>
                <a:cubicBezTo>
                  <a:pt x="263" y="43"/>
                  <a:pt x="267" y="40"/>
                  <a:pt x="272" y="38"/>
                </a:cubicBezTo>
                <a:cubicBezTo>
                  <a:pt x="276" y="36"/>
                  <a:pt x="281" y="37"/>
                  <a:pt x="286" y="39"/>
                </a:cubicBezTo>
                <a:cubicBezTo>
                  <a:pt x="306" y="49"/>
                  <a:pt x="306" y="49"/>
                  <a:pt x="306" y="49"/>
                </a:cubicBezTo>
                <a:cubicBezTo>
                  <a:pt x="306" y="49"/>
                  <a:pt x="306" y="49"/>
                  <a:pt x="306" y="49"/>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70" name="AutoShape 15"/>
          <p:cNvSpPr/>
          <p:nvPr/>
        </p:nvSpPr>
        <p:spPr bwMode="auto">
          <a:xfrm>
            <a:off x="6457179" y="3339537"/>
            <a:ext cx="460842" cy="4493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bg1"/>
          </a:solidFill>
          <a:ln>
            <a:noFill/>
          </a:ln>
          <a:effectLst/>
        </p:spPr>
        <p:txBody>
          <a:bodyPr lIns="38100" tIns="38100" rIns="38100" bIns="38100" anchor="ctr"/>
          <a:lstStyle/>
          <a:p>
            <a:pPr defTabSz="342265">
              <a:defRPr/>
            </a:pPr>
            <a:endParaRPr lang="es-ES" sz="210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2" name="Freeform 32"/>
          <p:cNvSpPr/>
          <p:nvPr/>
        </p:nvSpPr>
        <p:spPr bwMode="auto">
          <a:xfrm>
            <a:off x="6868464" y="4216405"/>
            <a:ext cx="533469" cy="471284"/>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nvGrpSpPr>
          <p:cNvPr id="73" name="Group 72"/>
          <p:cNvGrpSpPr/>
          <p:nvPr/>
        </p:nvGrpSpPr>
        <p:grpSpPr>
          <a:xfrm>
            <a:off x="6257067" y="5111257"/>
            <a:ext cx="681633" cy="343134"/>
            <a:chOff x="6661142" y="2346209"/>
            <a:chExt cx="479063" cy="241160"/>
          </a:xfrm>
        </p:grpSpPr>
        <p:sp>
          <p:nvSpPr>
            <p:cNvPr id="74" name="AutoShape 262"/>
            <p:cNvSpPr/>
            <p:nvPr/>
          </p:nvSpPr>
          <p:spPr bwMode="auto">
            <a:xfrm>
              <a:off x="6661142" y="2346209"/>
              <a:ext cx="479063" cy="1967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19872" y="8288"/>
                  </a:moveTo>
                  <a:lnTo>
                    <a:pt x="18950" y="8288"/>
                  </a:lnTo>
                  <a:cubicBezTo>
                    <a:pt x="18337" y="5361"/>
                    <a:pt x="16769" y="0"/>
                    <a:pt x="16272" y="0"/>
                  </a:cubicBezTo>
                  <a:lnTo>
                    <a:pt x="8628" y="0"/>
                  </a:lnTo>
                  <a:cubicBezTo>
                    <a:pt x="8131" y="0"/>
                    <a:pt x="5990" y="5361"/>
                    <a:pt x="5146" y="8288"/>
                  </a:cubicBezTo>
                  <a:lnTo>
                    <a:pt x="4128" y="8288"/>
                  </a:lnTo>
                  <a:cubicBezTo>
                    <a:pt x="3505" y="8288"/>
                    <a:pt x="0" y="8700"/>
                    <a:pt x="0" y="12439"/>
                  </a:cubicBezTo>
                  <a:lnTo>
                    <a:pt x="0" y="18890"/>
                  </a:lnTo>
                  <a:cubicBezTo>
                    <a:pt x="0" y="20113"/>
                    <a:pt x="339" y="21134"/>
                    <a:pt x="802" y="21472"/>
                  </a:cubicBezTo>
                  <a:cubicBezTo>
                    <a:pt x="820" y="17204"/>
                    <a:pt x="2270" y="13745"/>
                    <a:pt x="4051" y="13745"/>
                  </a:cubicBezTo>
                  <a:cubicBezTo>
                    <a:pt x="5843" y="13745"/>
                    <a:pt x="7300" y="17247"/>
                    <a:pt x="7300" y="21552"/>
                  </a:cubicBezTo>
                  <a:cubicBezTo>
                    <a:pt x="7300" y="21569"/>
                    <a:pt x="7299" y="21584"/>
                    <a:pt x="7299" y="21600"/>
                  </a:cubicBezTo>
                  <a:lnTo>
                    <a:pt x="14201" y="21600"/>
                  </a:lnTo>
                  <a:cubicBezTo>
                    <a:pt x="14201" y="21584"/>
                    <a:pt x="14200" y="21568"/>
                    <a:pt x="14200" y="21552"/>
                  </a:cubicBezTo>
                  <a:cubicBezTo>
                    <a:pt x="14200" y="17247"/>
                    <a:pt x="15658" y="13745"/>
                    <a:pt x="17450" y="13745"/>
                  </a:cubicBezTo>
                  <a:cubicBezTo>
                    <a:pt x="19241" y="13745"/>
                    <a:pt x="20698" y="17243"/>
                    <a:pt x="20700" y="21545"/>
                  </a:cubicBezTo>
                  <a:cubicBezTo>
                    <a:pt x="21214" y="21289"/>
                    <a:pt x="21600" y="20199"/>
                    <a:pt x="21600" y="18889"/>
                  </a:cubicBezTo>
                  <a:lnTo>
                    <a:pt x="21600" y="11718"/>
                  </a:lnTo>
                  <a:cubicBezTo>
                    <a:pt x="21600" y="10222"/>
                    <a:pt x="20495" y="8288"/>
                    <a:pt x="19872" y="8288"/>
                  </a:cubicBezTo>
                  <a:close/>
                  <a:moveTo>
                    <a:pt x="15715" y="2222"/>
                  </a:moveTo>
                  <a:cubicBezTo>
                    <a:pt x="16112" y="2222"/>
                    <a:pt x="16650" y="4767"/>
                    <a:pt x="17475" y="7799"/>
                  </a:cubicBezTo>
                  <a:lnTo>
                    <a:pt x="13060" y="7799"/>
                  </a:lnTo>
                  <a:lnTo>
                    <a:pt x="13056" y="2222"/>
                  </a:lnTo>
                  <a:lnTo>
                    <a:pt x="15715" y="2222"/>
                  </a:lnTo>
                  <a:close/>
                  <a:moveTo>
                    <a:pt x="9225" y="2222"/>
                  </a:moveTo>
                  <a:lnTo>
                    <a:pt x="11700" y="2222"/>
                  </a:lnTo>
                  <a:lnTo>
                    <a:pt x="11700" y="7799"/>
                  </a:lnTo>
                  <a:lnTo>
                    <a:pt x="6961" y="7799"/>
                  </a:lnTo>
                  <a:cubicBezTo>
                    <a:pt x="7957" y="4930"/>
                    <a:pt x="8827" y="2222"/>
                    <a:pt x="9225" y="2222"/>
                  </a:cubicBezTo>
                  <a:close/>
                  <a:moveTo>
                    <a:pt x="9225" y="2222"/>
                  </a:moveTo>
                </a:path>
              </a:pathLst>
            </a:custGeom>
            <a:solidFill>
              <a:schemeClr val="bg1"/>
            </a:solidFill>
            <a:ln>
              <a:noFill/>
            </a:ln>
          </p:spPr>
          <p:txBody>
            <a:bodyPr lIns="0" tIns="0" rIns="0" bIns="0"/>
            <a:lstStyle/>
            <a:p>
              <a:endParaRPr lang="en-US" sz="2400">
                <a:solidFill>
                  <a:schemeClr val="bg2"/>
                </a:solidFill>
              </a:endParaRPr>
            </a:p>
          </p:txBody>
        </p:sp>
        <p:sp>
          <p:nvSpPr>
            <p:cNvPr id="76" name="AutoShape 263"/>
            <p:cNvSpPr/>
            <p:nvPr/>
          </p:nvSpPr>
          <p:spPr bwMode="auto">
            <a:xfrm>
              <a:off x="6701064" y="2497654"/>
              <a:ext cx="90656" cy="89715"/>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bg1"/>
            </a:solidFill>
            <a:ln>
              <a:noFill/>
            </a:ln>
          </p:spPr>
          <p:txBody>
            <a:bodyPr lIns="0" tIns="0" rIns="0" bIns="0"/>
            <a:lstStyle/>
            <a:p>
              <a:endParaRPr lang="en-US" sz="2400">
                <a:solidFill>
                  <a:schemeClr val="bg2"/>
                </a:solidFill>
              </a:endParaRPr>
            </a:p>
          </p:txBody>
        </p:sp>
        <p:sp>
          <p:nvSpPr>
            <p:cNvPr id="77" name="AutoShape 264"/>
            <p:cNvSpPr/>
            <p:nvPr/>
          </p:nvSpPr>
          <p:spPr bwMode="auto">
            <a:xfrm>
              <a:off x="7000478" y="2497654"/>
              <a:ext cx="90656" cy="89715"/>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bg1"/>
            </a:solidFill>
            <a:ln>
              <a:noFill/>
            </a:ln>
          </p:spPr>
          <p:txBody>
            <a:bodyPr lIns="0" tIns="0" rIns="0" bIns="0"/>
            <a:lstStyle/>
            <a:p>
              <a:endParaRPr lang="en-US" sz="2400">
                <a:solidFill>
                  <a:schemeClr val="bg2"/>
                </a:solidFill>
              </a:endParaRPr>
            </a:p>
          </p:txBody>
        </p:sp>
      </p:grpSp>
      <p:sp>
        <p:nvSpPr>
          <p:cNvPr id="78" name="AutoShape 1"/>
          <p:cNvSpPr/>
          <p:nvPr/>
        </p:nvSpPr>
        <p:spPr bwMode="auto">
          <a:xfrm>
            <a:off x="5340886" y="5020020"/>
            <a:ext cx="469873" cy="462368"/>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bg1"/>
          </a:solidFill>
          <a:ln>
            <a:noFill/>
          </a:ln>
        </p:spPr>
        <p:txBody>
          <a:bodyPr lIns="0" tIns="0" rIns="0" bIns="0"/>
          <a:lstStyle/>
          <a:p>
            <a:endParaRPr lang="en-US" sz="2400"/>
          </a:p>
        </p:txBody>
      </p:sp>
      <p:sp>
        <p:nvSpPr>
          <p:cNvPr id="79" name="Freeform 78"/>
          <p:cNvSpPr>
            <a:spLocks noChangeAspect="1" noChangeArrowheads="1"/>
          </p:cNvSpPr>
          <p:nvPr/>
        </p:nvSpPr>
        <p:spPr bwMode="auto">
          <a:xfrm>
            <a:off x="4907020" y="4123577"/>
            <a:ext cx="410672" cy="491513"/>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5">
                                            <p:txEl>
                                              <p:pRg st="0" end="0"/>
                                            </p:txEl>
                                          </p:spTgt>
                                        </p:tgtEl>
                                        <p:attrNameLst>
                                          <p:attrName>style.visibility</p:attrName>
                                        </p:attrNameLst>
                                      </p:cBhvr>
                                      <p:to>
                                        <p:strVal val="visible"/>
                                      </p:to>
                                    </p:set>
                                    <p:animEffect transition="in" filter="fade">
                                      <p:cBhvr>
                                        <p:cTn id="11" dur="500"/>
                                        <p:tgtEl>
                                          <p:spTgt spid="85">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 calcmode="lin" valueType="num">
                                      <p:cBhvr>
                                        <p:cTn id="15" dur="500" fill="hold"/>
                                        <p:tgtEl>
                                          <p:spTgt spid="83"/>
                                        </p:tgtEl>
                                        <p:attrNameLst>
                                          <p:attrName>ppt_w</p:attrName>
                                        </p:attrNameLst>
                                      </p:cBhvr>
                                      <p:tavLst>
                                        <p:tav tm="0">
                                          <p:val>
                                            <p:fltVal val="0"/>
                                          </p:val>
                                        </p:tav>
                                        <p:tav tm="100000">
                                          <p:val>
                                            <p:strVal val="#ppt_w"/>
                                          </p:val>
                                        </p:tav>
                                      </p:tavLst>
                                    </p:anim>
                                    <p:anim calcmode="lin" valueType="num">
                                      <p:cBhvr>
                                        <p:cTn id="16" dur="500" fill="hold"/>
                                        <p:tgtEl>
                                          <p:spTgt spid="83"/>
                                        </p:tgtEl>
                                        <p:attrNameLst>
                                          <p:attrName>ppt_h</p:attrName>
                                        </p:attrNameLst>
                                      </p:cBhvr>
                                      <p:tavLst>
                                        <p:tav tm="0">
                                          <p:val>
                                            <p:fltVal val="0"/>
                                          </p:val>
                                        </p:tav>
                                        <p:tav tm="100000">
                                          <p:val>
                                            <p:strVal val="#ppt_h"/>
                                          </p:val>
                                        </p:tav>
                                      </p:tavLst>
                                    </p:anim>
                                    <p:animEffect transition="in" filter="fade">
                                      <p:cBhvr>
                                        <p:cTn id="17" dur="500"/>
                                        <p:tgtEl>
                                          <p:spTgt spid="83"/>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wipe(left)">
                                      <p:cBhvr>
                                        <p:cTn id="21" dur="500"/>
                                        <p:tgtEl>
                                          <p:spTgt spid="54"/>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up)">
                                      <p:cBhvr>
                                        <p:cTn id="25" dur="500"/>
                                        <p:tgtEl>
                                          <p:spTgt spid="63"/>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up)">
                                      <p:cBhvr>
                                        <p:cTn id="29" dur="500"/>
                                        <p:tgtEl>
                                          <p:spTgt spid="66"/>
                                        </p:tgtEl>
                                      </p:cBhvr>
                                    </p:animEffect>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ipe(right)">
                                      <p:cBhvr>
                                        <p:cTn id="33" dur="500"/>
                                        <p:tgtEl>
                                          <p:spTgt spid="57"/>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down)">
                                      <p:cBhvr>
                                        <p:cTn id="37" dur="500"/>
                                        <p:tgtEl>
                                          <p:spTgt spid="60"/>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childTnLst>
                          </p:cTn>
                        </p:par>
                        <p:par>
                          <p:cTn id="42" fill="hold">
                            <p:stCondLst>
                              <p:cond delay="4500"/>
                            </p:stCondLst>
                            <p:childTnLst>
                              <p:par>
                                <p:cTn id="43" presetID="49" presetClass="entr" presetSubtype="0" decel="100000"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p:cTn id="45" dur="500" fill="hold"/>
                                        <p:tgtEl>
                                          <p:spTgt spid="69"/>
                                        </p:tgtEl>
                                        <p:attrNameLst>
                                          <p:attrName>ppt_w</p:attrName>
                                        </p:attrNameLst>
                                      </p:cBhvr>
                                      <p:tavLst>
                                        <p:tav tm="0">
                                          <p:val>
                                            <p:fltVal val="0"/>
                                          </p:val>
                                        </p:tav>
                                        <p:tav tm="100000">
                                          <p:val>
                                            <p:strVal val="#ppt_w"/>
                                          </p:val>
                                        </p:tav>
                                      </p:tavLst>
                                    </p:anim>
                                    <p:anim calcmode="lin" valueType="num">
                                      <p:cBhvr>
                                        <p:cTn id="46" dur="500" fill="hold"/>
                                        <p:tgtEl>
                                          <p:spTgt spid="69"/>
                                        </p:tgtEl>
                                        <p:attrNameLst>
                                          <p:attrName>ppt_h</p:attrName>
                                        </p:attrNameLst>
                                      </p:cBhvr>
                                      <p:tavLst>
                                        <p:tav tm="0">
                                          <p:val>
                                            <p:fltVal val="0"/>
                                          </p:val>
                                        </p:tav>
                                        <p:tav tm="100000">
                                          <p:val>
                                            <p:strVal val="#ppt_h"/>
                                          </p:val>
                                        </p:tav>
                                      </p:tavLst>
                                    </p:anim>
                                    <p:anim calcmode="lin" valueType="num">
                                      <p:cBhvr>
                                        <p:cTn id="47" dur="500" fill="hold"/>
                                        <p:tgtEl>
                                          <p:spTgt spid="69"/>
                                        </p:tgtEl>
                                        <p:attrNameLst>
                                          <p:attrName>style.rotation</p:attrName>
                                        </p:attrNameLst>
                                      </p:cBhvr>
                                      <p:tavLst>
                                        <p:tav tm="0">
                                          <p:val>
                                            <p:fltVal val="360"/>
                                          </p:val>
                                        </p:tav>
                                        <p:tav tm="100000">
                                          <p:val>
                                            <p:fltVal val="0"/>
                                          </p:val>
                                        </p:tav>
                                      </p:tavLst>
                                    </p:anim>
                                    <p:animEffect transition="in" filter="fade">
                                      <p:cBhvr>
                                        <p:cTn id="48" dur="500"/>
                                        <p:tgtEl>
                                          <p:spTgt spid="69"/>
                                        </p:tgtEl>
                                      </p:cBhvr>
                                    </p:animEffect>
                                  </p:childTnLst>
                                </p:cTn>
                              </p:par>
                            </p:childTnLst>
                          </p:cTn>
                        </p:par>
                        <p:par>
                          <p:cTn id="49" fill="hold">
                            <p:stCondLst>
                              <p:cond delay="5000"/>
                            </p:stCondLst>
                            <p:childTnLst>
                              <p:par>
                                <p:cTn id="50" presetID="49" presetClass="entr" presetSubtype="0" decel="100000" fill="hold" grpId="0" nodeType="after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 calcmode="lin" valueType="num">
                                      <p:cBhvr>
                                        <p:cTn id="54" dur="500" fill="hold"/>
                                        <p:tgtEl>
                                          <p:spTgt spid="70"/>
                                        </p:tgtEl>
                                        <p:attrNameLst>
                                          <p:attrName>style.rotation</p:attrName>
                                        </p:attrNameLst>
                                      </p:cBhvr>
                                      <p:tavLst>
                                        <p:tav tm="0">
                                          <p:val>
                                            <p:fltVal val="360"/>
                                          </p:val>
                                        </p:tav>
                                        <p:tav tm="100000">
                                          <p:val>
                                            <p:fltVal val="0"/>
                                          </p:val>
                                        </p:tav>
                                      </p:tavLst>
                                    </p:anim>
                                    <p:animEffect transition="in" filter="fade">
                                      <p:cBhvr>
                                        <p:cTn id="55" dur="500"/>
                                        <p:tgtEl>
                                          <p:spTgt spid="70"/>
                                        </p:tgtEl>
                                      </p:cBhvr>
                                    </p:animEffect>
                                  </p:childTnLst>
                                </p:cTn>
                              </p:par>
                            </p:childTnLst>
                          </p:cTn>
                        </p:par>
                        <p:par>
                          <p:cTn id="56" fill="hold">
                            <p:stCondLst>
                              <p:cond delay="5500"/>
                            </p:stCondLst>
                            <p:childTnLst>
                              <p:par>
                                <p:cTn id="57" presetID="49" presetClass="entr" presetSubtype="0" decel="10000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500" fill="hold"/>
                                        <p:tgtEl>
                                          <p:spTgt spid="72"/>
                                        </p:tgtEl>
                                        <p:attrNameLst>
                                          <p:attrName>ppt_w</p:attrName>
                                        </p:attrNameLst>
                                      </p:cBhvr>
                                      <p:tavLst>
                                        <p:tav tm="0">
                                          <p:val>
                                            <p:fltVal val="0"/>
                                          </p:val>
                                        </p:tav>
                                        <p:tav tm="100000">
                                          <p:val>
                                            <p:strVal val="#ppt_w"/>
                                          </p:val>
                                        </p:tav>
                                      </p:tavLst>
                                    </p:anim>
                                    <p:anim calcmode="lin" valueType="num">
                                      <p:cBhvr>
                                        <p:cTn id="60" dur="500" fill="hold"/>
                                        <p:tgtEl>
                                          <p:spTgt spid="72"/>
                                        </p:tgtEl>
                                        <p:attrNameLst>
                                          <p:attrName>ppt_h</p:attrName>
                                        </p:attrNameLst>
                                      </p:cBhvr>
                                      <p:tavLst>
                                        <p:tav tm="0">
                                          <p:val>
                                            <p:fltVal val="0"/>
                                          </p:val>
                                        </p:tav>
                                        <p:tav tm="100000">
                                          <p:val>
                                            <p:strVal val="#ppt_h"/>
                                          </p:val>
                                        </p:tav>
                                      </p:tavLst>
                                    </p:anim>
                                    <p:anim calcmode="lin" valueType="num">
                                      <p:cBhvr>
                                        <p:cTn id="61" dur="500" fill="hold"/>
                                        <p:tgtEl>
                                          <p:spTgt spid="72"/>
                                        </p:tgtEl>
                                        <p:attrNameLst>
                                          <p:attrName>style.rotation</p:attrName>
                                        </p:attrNameLst>
                                      </p:cBhvr>
                                      <p:tavLst>
                                        <p:tav tm="0">
                                          <p:val>
                                            <p:fltVal val="360"/>
                                          </p:val>
                                        </p:tav>
                                        <p:tav tm="100000">
                                          <p:val>
                                            <p:fltVal val="0"/>
                                          </p:val>
                                        </p:tav>
                                      </p:tavLst>
                                    </p:anim>
                                    <p:animEffect transition="in" filter="fade">
                                      <p:cBhvr>
                                        <p:cTn id="62" dur="500"/>
                                        <p:tgtEl>
                                          <p:spTgt spid="72"/>
                                        </p:tgtEl>
                                      </p:cBhvr>
                                    </p:animEffect>
                                  </p:childTnLst>
                                </p:cTn>
                              </p:par>
                            </p:childTnLst>
                          </p:cTn>
                        </p:par>
                        <p:par>
                          <p:cTn id="63" fill="hold">
                            <p:stCondLst>
                              <p:cond delay="6000"/>
                            </p:stCondLst>
                            <p:childTnLst>
                              <p:par>
                                <p:cTn id="64" presetID="49" presetClass="entr" presetSubtype="0" decel="100000" fill="hold" nodeType="afterEffect">
                                  <p:stCondLst>
                                    <p:cond delay="0"/>
                                  </p:stCondLst>
                                  <p:childTnLst>
                                    <p:set>
                                      <p:cBhvr>
                                        <p:cTn id="65" dur="1" fill="hold">
                                          <p:stCondLst>
                                            <p:cond delay="0"/>
                                          </p:stCondLst>
                                        </p:cTn>
                                        <p:tgtEl>
                                          <p:spTgt spid="73"/>
                                        </p:tgtEl>
                                        <p:attrNameLst>
                                          <p:attrName>style.visibility</p:attrName>
                                        </p:attrNameLst>
                                      </p:cBhvr>
                                      <p:to>
                                        <p:strVal val="visible"/>
                                      </p:to>
                                    </p:set>
                                    <p:anim calcmode="lin" valueType="num">
                                      <p:cBhvr>
                                        <p:cTn id="66" dur="500" fill="hold"/>
                                        <p:tgtEl>
                                          <p:spTgt spid="73"/>
                                        </p:tgtEl>
                                        <p:attrNameLst>
                                          <p:attrName>ppt_w</p:attrName>
                                        </p:attrNameLst>
                                      </p:cBhvr>
                                      <p:tavLst>
                                        <p:tav tm="0">
                                          <p:val>
                                            <p:fltVal val="0"/>
                                          </p:val>
                                        </p:tav>
                                        <p:tav tm="100000">
                                          <p:val>
                                            <p:strVal val="#ppt_w"/>
                                          </p:val>
                                        </p:tav>
                                      </p:tavLst>
                                    </p:anim>
                                    <p:anim calcmode="lin" valueType="num">
                                      <p:cBhvr>
                                        <p:cTn id="67" dur="500" fill="hold"/>
                                        <p:tgtEl>
                                          <p:spTgt spid="73"/>
                                        </p:tgtEl>
                                        <p:attrNameLst>
                                          <p:attrName>ppt_h</p:attrName>
                                        </p:attrNameLst>
                                      </p:cBhvr>
                                      <p:tavLst>
                                        <p:tav tm="0">
                                          <p:val>
                                            <p:fltVal val="0"/>
                                          </p:val>
                                        </p:tav>
                                        <p:tav tm="100000">
                                          <p:val>
                                            <p:strVal val="#ppt_h"/>
                                          </p:val>
                                        </p:tav>
                                      </p:tavLst>
                                    </p:anim>
                                    <p:anim calcmode="lin" valueType="num">
                                      <p:cBhvr>
                                        <p:cTn id="68" dur="500" fill="hold"/>
                                        <p:tgtEl>
                                          <p:spTgt spid="73"/>
                                        </p:tgtEl>
                                        <p:attrNameLst>
                                          <p:attrName>style.rotation</p:attrName>
                                        </p:attrNameLst>
                                      </p:cBhvr>
                                      <p:tavLst>
                                        <p:tav tm="0">
                                          <p:val>
                                            <p:fltVal val="360"/>
                                          </p:val>
                                        </p:tav>
                                        <p:tav tm="100000">
                                          <p:val>
                                            <p:fltVal val="0"/>
                                          </p:val>
                                        </p:tav>
                                      </p:tavLst>
                                    </p:anim>
                                    <p:animEffect transition="in" filter="fade">
                                      <p:cBhvr>
                                        <p:cTn id="69" dur="500"/>
                                        <p:tgtEl>
                                          <p:spTgt spid="73"/>
                                        </p:tgtEl>
                                      </p:cBhvr>
                                    </p:animEffect>
                                  </p:childTnLst>
                                </p:cTn>
                              </p:par>
                            </p:childTnLst>
                          </p:cTn>
                        </p:par>
                        <p:par>
                          <p:cTn id="70" fill="hold">
                            <p:stCondLst>
                              <p:cond delay="6500"/>
                            </p:stCondLst>
                            <p:childTnLst>
                              <p:par>
                                <p:cTn id="71" presetID="49" presetClass="entr" presetSubtype="0" decel="100000" fill="hold" grpId="0" nodeType="afterEffect">
                                  <p:stCondLst>
                                    <p:cond delay="0"/>
                                  </p:stCondLst>
                                  <p:childTnLst>
                                    <p:set>
                                      <p:cBhvr>
                                        <p:cTn id="72" dur="1" fill="hold">
                                          <p:stCondLst>
                                            <p:cond delay="0"/>
                                          </p:stCondLst>
                                        </p:cTn>
                                        <p:tgtEl>
                                          <p:spTgt spid="78"/>
                                        </p:tgtEl>
                                        <p:attrNameLst>
                                          <p:attrName>style.visibility</p:attrName>
                                        </p:attrNameLst>
                                      </p:cBhvr>
                                      <p:to>
                                        <p:strVal val="visible"/>
                                      </p:to>
                                    </p:set>
                                    <p:anim calcmode="lin" valueType="num">
                                      <p:cBhvr>
                                        <p:cTn id="73" dur="500" fill="hold"/>
                                        <p:tgtEl>
                                          <p:spTgt spid="78"/>
                                        </p:tgtEl>
                                        <p:attrNameLst>
                                          <p:attrName>ppt_w</p:attrName>
                                        </p:attrNameLst>
                                      </p:cBhvr>
                                      <p:tavLst>
                                        <p:tav tm="0">
                                          <p:val>
                                            <p:fltVal val="0"/>
                                          </p:val>
                                        </p:tav>
                                        <p:tav tm="100000">
                                          <p:val>
                                            <p:strVal val="#ppt_w"/>
                                          </p:val>
                                        </p:tav>
                                      </p:tavLst>
                                    </p:anim>
                                    <p:anim calcmode="lin" valueType="num">
                                      <p:cBhvr>
                                        <p:cTn id="74" dur="500" fill="hold"/>
                                        <p:tgtEl>
                                          <p:spTgt spid="78"/>
                                        </p:tgtEl>
                                        <p:attrNameLst>
                                          <p:attrName>ppt_h</p:attrName>
                                        </p:attrNameLst>
                                      </p:cBhvr>
                                      <p:tavLst>
                                        <p:tav tm="0">
                                          <p:val>
                                            <p:fltVal val="0"/>
                                          </p:val>
                                        </p:tav>
                                        <p:tav tm="100000">
                                          <p:val>
                                            <p:strVal val="#ppt_h"/>
                                          </p:val>
                                        </p:tav>
                                      </p:tavLst>
                                    </p:anim>
                                    <p:anim calcmode="lin" valueType="num">
                                      <p:cBhvr>
                                        <p:cTn id="75" dur="500" fill="hold"/>
                                        <p:tgtEl>
                                          <p:spTgt spid="78"/>
                                        </p:tgtEl>
                                        <p:attrNameLst>
                                          <p:attrName>style.rotation</p:attrName>
                                        </p:attrNameLst>
                                      </p:cBhvr>
                                      <p:tavLst>
                                        <p:tav tm="0">
                                          <p:val>
                                            <p:fltVal val="360"/>
                                          </p:val>
                                        </p:tav>
                                        <p:tav tm="100000">
                                          <p:val>
                                            <p:fltVal val="0"/>
                                          </p:val>
                                        </p:tav>
                                      </p:tavLst>
                                    </p:anim>
                                    <p:animEffect transition="in" filter="fade">
                                      <p:cBhvr>
                                        <p:cTn id="76" dur="500"/>
                                        <p:tgtEl>
                                          <p:spTgt spid="78"/>
                                        </p:tgtEl>
                                      </p:cBhvr>
                                    </p:animEffect>
                                  </p:childTnLst>
                                </p:cTn>
                              </p:par>
                            </p:childTnLst>
                          </p:cTn>
                        </p:par>
                        <p:par>
                          <p:cTn id="77" fill="hold">
                            <p:stCondLst>
                              <p:cond delay="7000"/>
                            </p:stCondLst>
                            <p:childTnLst>
                              <p:par>
                                <p:cTn id="78" presetID="49" presetClass="entr" presetSubtype="0" decel="100000" fill="hold" grpId="0" nodeType="afterEffect">
                                  <p:stCondLst>
                                    <p:cond delay="0"/>
                                  </p:stCondLst>
                                  <p:childTnLst>
                                    <p:set>
                                      <p:cBhvr>
                                        <p:cTn id="79" dur="1" fill="hold">
                                          <p:stCondLst>
                                            <p:cond delay="0"/>
                                          </p:stCondLst>
                                        </p:cTn>
                                        <p:tgtEl>
                                          <p:spTgt spid="79"/>
                                        </p:tgtEl>
                                        <p:attrNameLst>
                                          <p:attrName>style.visibility</p:attrName>
                                        </p:attrNameLst>
                                      </p:cBhvr>
                                      <p:to>
                                        <p:strVal val="visible"/>
                                      </p:to>
                                    </p:set>
                                    <p:anim calcmode="lin" valueType="num">
                                      <p:cBhvr>
                                        <p:cTn id="80" dur="500" fill="hold"/>
                                        <p:tgtEl>
                                          <p:spTgt spid="79"/>
                                        </p:tgtEl>
                                        <p:attrNameLst>
                                          <p:attrName>ppt_w</p:attrName>
                                        </p:attrNameLst>
                                      </p:cBhvr>
                                      <p:tavLst>
                                        <p:tav tm="0">
                                          <p:val>
                                            <p:fltVal val="0"/>
                                          </p:val>
                                        </p:tav>
                                        <p:tav tm="100000">
                                          <p:val>
                                            <p:strVal val="#ppt_w"/>
                                          </p:val>
                                        </p:tav>
                                      </p:tavLst>
                                    </p:anim>
                                    <p:anim calcmode="lin" valueType="num">
                                      <p:cBhvr>
                                        <p:cTn id="81" dur="500" fill="hold"/>
                                        <p:tgtEl>
                                          <p:spTgt spid="79"/>
                                        </p:tgtEl>
                                        <p:attrNameLst>
                                          <p:attrName>ppt_h</p:attrName>
                                        </p:attrNameLst>
                                      </p:cBhvr>
                                      <p:tavLst>
                                        <p:tav tm="0">
                                          <p:val>
                                            <p:fltVal val="0"/>
                                          </p:val>
                                        </p:tav>
                                        <p:tav tm="100000">
                                          <p:val>
                                            <p:strVal val="#ppt_h"/>
                                          </p:val>
                                        </p:tav>
                                      </p:tavLst>
                                    </p:anim>
                                    <p:anim calcmode="lin" valueType="num">
                                      <p:cBhvr>
                                        <p:cTn id="82" dur="500" fill="hold"/>
                                        <p:tgtEl>
                                          <p:spTgt spid="79"/>
                                        </p:tgtEl>
                                        <p:attrNameLst>
                                          <p:attrName>style.rotation</p:attrName>
                                        </p:attrNameLst>
                                      </p:cBhvr>
                                      <p:tavLst>
                                        <p:tav tm="0">
                                          <p:val>
                                            <p:fltVal val="360"/>
                                          </p:val>
                                        </p:tav>
                                        <p:tav tm="100000">
                                          <p:val>
                                            <p:fltVal val="0"/>
                                          </p:val>
                                        </p:tav>
                                      </p:tavLst>
                                    </p:anim>
                                    <p:animEffect transition="in" filter="fade">
                                      <p:cBhvr>
                                        <p:cTn id="83" dur="500"/>
                                        <p:tgtEl>
                                          <p:spTgt spid="79"/>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90">
                                            <p:txEl>
                                              <p:pRg st="0" end="0"/>
                                            </p:txEl>
                                          </p:spTgt>
                                        </p:tgtEl>
                                        <p:attrNameLst>
                                          <p:attrName>style.visibility</p:attrName>
                                        </p:attrNameLst>
                                      </p:cBhvr>
                                      <p:to>
                                        <p:strVal val="visible"/>
                                      </p:to>
                                    </p:set>
                                    <p:anim calcmode="lin" valueType="num">
                                      <p:cBhvr>
                                        <p:cTn id="87" dur="500" fill="hold"/>
                                        <p:tgtEl>
                                          <p:spTgt spid="90">
                                            <p:txEl>
                                              <p:pRg st="0" end="0"/>
                                            </p:txEl>
                                          </p:spTgt>
                                        </p:tgtEl>
                                        <p:attrNameLst>
                                          <p:attrName>ppt_w</p:attrName>
                                        </p:attrNameLst>
                                      </p:cBhvr>
                                      <p:tavLst>
                                        <p:tav tm="0">
                                          <p:val>
                                            <p:fltVal val="0"/>
                                          </p:val>
                                        </p:tav>
                                        <p:tav tm="100000">
                                          <p:val>
                                            <p:strVal val="#ppt_w"/>
                                          </p:val>
                                        </p:tav>
                                      </p:tavLst>
                                    </p:anim>
                                    <p:anim calcmode="lin" valueType="num">
                                      <p:cBhvr>
                                        <p:cTn id="88" dur="500" fill="hold"/>
                                        <p:tgtEl>
                                          <p:spTgt spid="90">
                                            <p:txEl>
                                              <p:pRg st="0" end="0"/>
                                            </p:txEl>
                                          </p:spTgt>
                                        </p:tgtEl>
                                        <p:attrNameLst>
                                          <p:attrName>ppt_h</p:attrName>
                                        </p:attrNameLst>
                                      </p:cBhvr>
                                      <p:tavLst>
                                        <p:tav tm="0">
                                          <p:val>
                                            <p:fltVal val="0"/>
                                          </p:val>
                                        </p:tav>
                                        <p:tav tm="100000">
                                          <p:val>
                                            <p:strVal val="#ppt_h"/>
                                          </p:val>
                                        </p:tav>
                                      </p:tavLst>
                                    </p:anim>
                                    <p:animEffect transition="in" filter="fade">
                                      <p:cBhvr>
                                        <p:cTn id="89" dur="500"/>
                                        <p:tgtEl>
                                          <p:spTgt spid="90">
                                            <p:txEl>
                                              <p:pRg st="0" end="0"/>
                                            </p:txEl>
                                          </p:spTgt>
                                        </p:tgtEl>
                                      </p:cBhvr>
                                    </p:animEffect>
                                  </p:childTnLst>
                                </p:cTn>
                              </p:par>
                            </p:childTnLst>
                          </p:cTn>
                        </p:par>
                        <p:par>
                          <p:cTn id="90" fill="hold">
                            <p:stCondLst>
                              <p:cond delay="8000"/>
                            </p:stCondLst>
                            <p:childTnLst>
                              <p:par>
                                <p:cTn id="91" presetID="22" presetClass="entr" presetSubtype="4" fill="hold" grpId="0" nodeType="afterEffect">
                                  <p:stCondLst>
                                    <p:cond delay="0"/>
                                  </p:stCondLst>
                                  <p:childTnLst>
                                    <p:set>
                                      <p:cBhvr>
                                        <p:cTn id="92" dur="1" fill="hold">
                                          <p:stCondLst>
                                            <p:cond delay="0"/>
                                          </p:stCondLst>
                                        </p:cTn>
                                        <p:tgtEl>
                                          <p:spTgt spid="91">
                                            <p:txEl>
                                              <p:pRg st="0" end="0"/>
                                            </p:txEl>
                                          </p:spTgt>
                                        </p:tgtEl>
                                        <p:attrNameLst>
                                          <p:attrName>style.visibility</p:attrName>
                                        </p:attrNameLst>
                                      </p:cBhvr>
                                      <p:to>
                                        <p:strVal val="visible"/>
                                      </p:to>
                                    </p:set>
                                    <p:animEffect transition="in" filter="wipe(down)">
                                      <p:cBhvr>
                                        <p:cTn id="93" dur="500"/>
                                        <p:tgtEl>
                                          <p:spTgt spid="91">
                                            <p:txEl>
                                              <p:pRg st="0" end="0"/>
                                            </p:txEl>
                                          </p:spTgt>
                                        </p:tgtEl>
                                      </p:cBhvr>
                                    </p:animEffect>
                                  </p:childTnLst>
                                </p:cTn>
                              </p:par>
                            </p:childTnLst>
                          </p:cTn>
                        </p:par>
                        <p:par>
                          <p:cTn id="94" fill="hold">
                            <p:stCondLst>
                              <p:cond delay="8500"/>
                            </p:stCondLst>
                            <p:childTnLst>
                              <p:par>
                                <p:cTn id="95" presetID="53" presetClass="entr" presetSubtype="16" fill="hold" grpId="0" nodeType="afterEffect">
                                  <p:stCondLst>
                                    <p:cond delay="0"/>
                                  </p:stCondLst>
                                  <p:childTnLst>
                                    <p:set>
                                      <p:cBhvr>
                                        <p:cTn id="96" dur="1" fill="hold">
                                          <p:stCondLst>
                                            <p:cond delay="0"/>
                                          </p:stCondLst>
                                        </p:cTn>
                                        <p:tgtEl>
                                          <p:spTgt spid="92">
                                            <p:txEl>
                                              <p:pRg st="0" end="0"/>
                                            </p:txEl>
                                          </p:spTgt>
                                        </p:tgtEl>
                                        <p:attrNameLst>
                                          <p:attrName>style.visibility</p:attrName>
                                        </p:attrNameLst>
                                      </p:cBhvr>
                                      <p:to>
                                        <p:strVal val="visible"/>
                                      </p:to>
                                    </p:set>
                                    <p:anim calcmode="lin" valueType="num">
                                      <p:cBhvr>
                                        <p:cTn id="97" dur="500" fill="hold"/>
                                        <p:tgtEl>
                                          <p:spTgt spid="92">
                                            <p:txEl>
                                              <p:pRg st="0" end="0"/>
                                            </p:txEl>
                                          </p:spTgt>
                                        </p:tgtEl>
                                        <p:attrNameLst>
                                          <p:attrName>ppt_w</p:attrName>
                                        </p:attrNameLst>
                                      </p:cBhvr>
                                      <p:tavLst>
                                        <p:tav tm="0">
                                          <p:val>
                                            <p:fltVal val="0"/>
                                          </p:val>
                                        </p:tav>
                                        <p:tav tm="100000">
                                          <p:val>
                                            <p:strVal val="#ppt_w"/>
                                          </p:val>
                                        </p:tav>
                                      </p:tavLst>
                                    </p:anim>
                                    <p:anim calcmode="lin" valueType="num">
                                      <p:cBhvr>
                                        <p:cTn id="98" dur="500" fill="hold"/>
                                        <p:tgtEl>
                                          <p:spTgt spid="92">
                                            <p:txEl>
                                              <p:pRg st="0" end="0"/>
                                            </p:txEl>
                                          </p:spTgt>
                                        </p:tgtEl>
                                        <p:attrNameLst>
                                          <p:attrName>ppt_h</p:attrName>
                                        </p:attrNameLst>
                                      </p:cBhvr>
                                      <p:tavLst>
                                        <p:tav tm="0">
                                          <p:val>
                                            <p:fltVal val="0"/>
                                          </p:val>
                                        </p:tav>
                                        <p:tav tm="100000">
                                          <p:val>
                                            <p:strVal val="#ppt_h"/>
                                          </p:val>
                                        </p:tav>
                                      </p:tavLst>
                                    </p:anim>
                                    <p:animEffect transition="in" filter="fade">
                                      <p:cBhvr>
                                        <p:cTn id="99" dur="500"/>
                                        <p:tgtEl>
                                          <p:spTgt spid="92">
                                            <p:txEl>
                                              <p:pRg st="0" end="0"/>
                                            </p:txEl>
                                          </p:spTgt>
                                        </p:tgtEl>
                                      </p:cBhvr>
                                    </p:animEffect>
                                  </p:childTnLst>
                                </p:cTn>
                              </p:par>
                            </p:childTnLst>
                          </p:cTn>
                        </p:par>
                        <p:par>
                          <p:cTn id="100" fill="hold">
                            <p:stCondLst>
                              <p:cond delay="9000"/>
                            </p:stCondLst>
                            <p:childTnLst>
                              <p:par>
                                <p:cTn id="101" presetID="22" presetClass="entr" presetSubtype="4" fill="hold" grpId="0" nodeType="afterEffect">
                                  <p:stCondLst>
                                    <p:cond delay="0"/>
                                  </p:stCondLst>
                                  <p:childTnLst>
                                    <p:set>
                                      <p:cBhvr>
                                        <p:cTn id="102" dur="1" fill="hold">
                                          <p:stCondLst>
                                            <p:cond delay="0"/>
                                          </p:stCondLst>
                                        </p:cTn>
                                        <p:tgtEl>
                                          <p:spTgt spid="93">
                                            <p:txEl>
                                              <p:pRg st="0" end="0"/>
                                            </p:txEl>
                                          </p:spTgt>
                                        </p:tgtEl>
                                        <p:attrNameLst>
                                          <p:attrName>style.visibility</p:attrName>
                                        </p:attrNameLst>
                                      </p:cBhvr>
                                      <p:to>
                                        <p:strVal val="visible"/>
                                      </p:to>
                                    </p:set>
                                    <p:animEffect transition="in" filter="wipe(down)">
                                      <p:cBhvr>
                                        <p:cTn id="103" dur="500"/>
                                        <p:tgtEl>
                                          <p:spTgt spid="93">
                                            <p:txEl>
                                              <p:pRg st="0" end="0"/>
                                            </p:txEl>
                                          </p:spTgt>
                                        </p:tgtEl>
                                      </p:cBhvr>
                                    </p:animEffect>
                                  </p:childTnLst>
                                </p:cTn>
                              </p:par>
                            </p:childTnLst>
                          </p:cTn>
                        </p:par>
                        <p:par>
                          <p:cTn id="104" fill="hold">
                            <p:stCondLst>
                              <p:cond delay="9500"/>
                            </p:stCondLst>
                            <p:childTnLst>
                              <p:par>
                                <p:cTn id="105" presetID="53" presetClass="entr" presetSubtype="16" fill="hold" grpId="0" nodeType="afterEffect">
                                  <p:stCondLst>
                                    <p:cond delay="0"/>
                                  </p:stCondLst>
                                  <p:childTnLst>
                                    <p:set>
                                      <p:cBhvr>
                                        <p:cTn id="106" dur="1" fill="hold">
                                          <p:stCondLst>
                                            <p:cond delay="0"/>
                                          </p:stCondLst>
                                        </p:cTn>
                                        <p:tgtEl>
                                          <p:spTgt spid="94">
                                            <p:txEl>
                                              <p:pRg st="0" end="0"/>
                                            </p:txEl>
                                          </p:spTgt>
                                        </p:tgtEl>
                                        <p:attrNameLst>
                                          <p:attrName>style.visibility</p:attrName>
                                        </p:attrNameLst>
                                      </p:cBhvr>
                                      <p:to>
                                        <p:strVal val="visible"/>
                                      </p:to>
                                    </p:set>
                                    <p:anim calcmode="lin" valueType="num">
                                      <p:cBhvr>
                                        <p:cTn id="107" dur="500" fill="hold"/>
                                        <p:tgtEl>
                                          <p:spTgt spid="94">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94">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94">
                                            <p:txEl>
                                              <p:pRg st="0" end="0"/>
                                            </p:txEl>
                                          </p:spTgt>
                                        </p:tgtEl>
                                      </p:cBhvr>
                                    </p:animEffect>
                                  </p:childTnLst>
                                </p:cTn>
                              </p:par>
                            </p:childTnLst>
                          </p:cTn>
                        </p:par>
                        <p:par>
                          <p:cTn id="110" fill="hold">
                            <p:stCondLst>
                              <p:cond delay="10000"/>
                            </p:stCondLst>
                            <p:childTnLst>
                              <p:par>
                                <p:cTn id="111" presetID="22" presetClass="entr" presetSubtype="4" fill="hold" grpId="0" nodeType="afterEffect">
                                  <p:stCondLst>
                                    <p:cond delay="0"/>
                                  </p:stCondLst>
                                  <p:childTnLst>
                                    <p:set>
                                      <p:cBhvr>
                                        <p:cTn id="112" dur="1" fill="hold">
                                          <p:stCondLst>
                                            <p:cond delay="0"/>
                                          </p:stCondLst>
                                        </p:cTn>
                                        <p:tgtEl>
                                          <p:spTgt spid="95">
                                            <p:txEl>
                                              <p:pRg st="0" end="0"/>
                                            </p:txEl>
                                          </p:spTgt>
                                        </p:tgtEl>
                                        <p:attrNameLst>
                                          <p:attrName>style.visibility</p:attrName>
                                        </p:attrNameLst>
                                      </p:cBhvr>
                                      <p:to>
                                        <p:strVal val="visible"/>
                                      </p:to>
                                    </p:set>
                                    <p:animEffect transition="in" filter="wipe(down)">
                                      <p:cBhvr>
                                        <p:cTn id="113" dur="500"/>
                                        <p:tgtEl>
                                          <p:spTgt spid="95">
                                            <p:txEl>
                                              <p:pRg st="0" end="0"/>
                                            </p:txEl>
                                          </p:spTgt>
                                        </p:tgtEl>
                                      </p:cBhvr>
                                    </p:animEffect>
                                  </p:childTnLst>
                                </p:cTn>
                              </p:par>
                            </p:childTnLst>
                          </p:cTn>
                        </p:par>
                        <p:par>
                          <p:cTn id="114" fill="hold">
                            <p:stCondLst>
                              <p:cond delay="10500"/>
                            </p:stCondLst>
                            <p:childTnLst>
                              <p:par>
                                <p:cTn id="115" presetID="53" presetClass="entr" presetSubtype="16" fill="hold" grpId="0" nodeType="afterEffect">
                                  <p:stCondLst>
                                    <p:cond delay="0"/>
                                  </p:stCondLst>
                                  <p:childTnLst>
                                    <p:set>
                                      <p:cBhvr>
                                        <p:cTn id="116" dur="1" fill="hold">
                                          <p:stCondLst>
                                            <p:cond delay="0"/>
                                          </p:stCondLst>
                                        </p:cTn>
                                        <p:tgtEl>
                                          <p:spTgt spid="96">
                                            <p:txEl>
                                              <p:pRg st="0" end="0"/>
                                            </p:txEl>
                                          </p:spTgt>
                                        </p:tgtEl>
                                        <p:attrNameLst>
                                          <p:attrName>style.visibility</p:attrName>
                                        </p:attrNameLst>
                                      </p:cBhvr>
                                      <p:to>
                                        <p:strVal val="visible"/>
                                      </p:to>
                                    </p:set>
                                    <p:anim calcmode="lin" valueType="num">
                                      <p:cBhvr>
                                        <p:cTn id="117" dur="500" fill="hold"/>
                                        <p:tgtEl>
                                          <p:spTgt spid="9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9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96">
                                            <p:txEl>
                                              <p:pRg st="0" end="0"/>
                                            </p:txEl>
                                          </p:spTgt>
                                        </p:tgtEl>
                                      </p:cBhvr>
                                    </p:animEffect>
                                  </p:childTnLst>
                                </p:cTn>
                              </p:par>
                            </p:childTnLst>
                          </p:cTn>
                        </p:par>
                        <p:par>
                          <p:cTn id="120" fill="hold">
                            <p:stCondLst>
                              <p:cond delay="11000"/>
                            </p:stCondLst>
                            <p:childTnLst>
                              <p:par>
                                <p:cTn id="121" presetID="22" presetClass="entr" presetSubtype="4" fill="hold" grpId="0" nodeType="afterEffect">
                                  <p:stCondLst>
                                    <p:cond delay="0"/>
                                  </p:stCondLst>
                                  <p:childTnLst>
                                    <p:set>
                                      <p:cBhvr>
                                        <p:cTn id="122" dur="1" fill="hold">
                                          <p:stCondLst>
                                            <p:cond delay="0"/>
                                          </p:stCondLst>
                                        </p:cTn>
                                        <p:tgtEl>
                                          <p:spTgt spid="97">
                                            <p:txEl>
                                              <p:pRg st="0" end="0"/>
                                            </p:txEl>
                                          </p:spTgt>
                                        </p:tgtEl>
                                        <p:attrNameLst>
                                          <p:attrName>style.visibility</p:attrName>
                                        </p:attrNameLst>
                                      </p:cBhvr>
                                      <p:to>
                                        <p:strVal val="visible"/>
                                      </p:to>
                                    </p:set>
                                    <p:animEffect transition="in" filter="wipe(down)">
                                      <p:cBhvr>
                                        <p:cTn id="123" dur="500"/>
                                        <p:tgtEl>
                                          <p:spTgt spid="97">
                                            <p:txEl>
                                              <p:pRg st="0" end="0"/>
                                            </p:txEl>
                                          </p:spTgt>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98">
                                            <p:txEl>
                                              <p:pRg st="0" end="0"/>
                                            </p:txEl>
                                          </p:spTgt>
                                        </p:tgtEl>
                                        <p:attrNameLst>
                                          <p:attrName>style.visibility</p:attrName>
                                        </p:attrNameLst>
                                      </p:cBhvr>
                                      <p:to>
                                        <p:strVal val="visible"/>
                                      </p:to>
                                    </p:set>
                                    <p:anim calcmode="lin" valueType="num">
                                      <p:cBhvr>
                                        <p:cTn id="127" dur="500" fill="hold"/>
                                        <p:tgtEl>
                                          <p:spTgt spid="98">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98">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98">
                                            <p:txEl>
                                              <p:pRg st="0" end="0"/>
                                            </p:txEl>
                                          </p:spTgt>
                                        </p:tgtEl>
                                      </p:cBhvr>
                                    </p:animEffect>
                                  </p:childTnLst>
                                </p:cTn>
                              </p:par>
                            </p:childTnLst>
                          </p:cTn>
                        </p:par>
                        <p:par>
                          <p:cTn id="130" fill="hold">
                            <p:stCondLst>
                              <p:cond delay="12000"/>
                            </p:stCondLst>
                            <p:childTnLst>
                              <p:par>
                                <p:cTn id="131" presetID="22" presetClass="entr" presetSubtype="4" fill="hold" grpId="0" nodeType="afterEffect">
                                  <p:stCondLst>
                                    <p:cond delay="0"/>
                                  </p:stCondLst>
                                  <p:childTnLst>
                                    <p:set>
                                      <p:cBhvr>
                                        <p:cTn id="132" dur="1" fill="hold">
                                          <p:stCondLst>
                                            <p:cond delay="0"/>
                                          </p:stCondLst>
                                        </p:cTn>
                                        <p:tgtEl>
                                          <p:spTgt spid="99">
                                            <p:txEl>
                                              <p:pRg st="0" end="0"/>
                                            </p:txEl>
                                          </p:spTgt>
                                        </p:tgtEl>
                                        <p:attrNameLst>
                                          <p:attrName>style.visibility</p:attrName>
                                        </p:attrNameLst>
                                      </p:cBhvr>
                                      <p:to>
                                        <p:strVal val="visible"/>
                                      </p:to>
                                    </p:set>
                                    <p:animEffect transition="in" filter="wipe(down)">
                                      <p:cBhvr>
                                        <p:cTn id="133" dur="500"/>
                                        <p:tgtEl>
                                          <p:spTgt spid="99">
                                            <p:txEl>
                                              <p:pRg st="0" end="0"/>
                                            </p:txEl>
                                          </p:spTgt>
                                        </p:tgtEl>
                                      </p:cBhvr>
                                    </p:animEffect>
                                  </p:childTnLst>
                                </p:cTn>
                              </p:par>
                            </p:childTnLst>
                          </p:cTn>
                        </p:par>
                        <p:par>
                          <p:cTn id="134" fill="hold">
                            <p:stCondLst>
                              <p:cond delay="12500"/>
                            </p:stCondLst>
                            <p:childTnLst>
                              <p:par>
                                <p:cTn id="135" presetID="53" presetClass="entr" presetSubtype="16" fill="hold" grpId="0" nodeType="afterEffect">
                                  <p:stCondLst>
                                    <p:cond delay="0"/>
                                  </p:stCondLst>
                                  <p:childTnLst>
                                    <p:set>
                                      <p:cBhvr>
                                        <p:cTn id="136" dur="1" fill="hold">
                                          <p:stCondLst>
                                            <p:cond delay="0"/>
                                          </p:stCondLst>
                                        </p:cTn>
                                        <p:tgtEl>
                                          <p:spTgt spid="100">
                                            <p:txEl>
                                              <p:pRg st="0" end="0"/>
                                            </p:txEl>
                                          </p:spTgt>
                                        </p:tgtEl>
                                        <p:attrNameLst>
                                          <p:attrName>style.visibility</p:attrName>
                                        </p:attrNameLst>
                                      </p:cBhvr>
                                      <p:to>
                                        <p:strVal val="visible"/>
                                      </p:to>
                                    </p:set>
                                    <p:anim calcmode="lin" valueType="num">
                                      <p:cBhvr>
                                        <p:cTn id="137" dur="500" fill="hold"/>
                                        <p:tgtEl>
                                          <p:spTgt spid="100">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100">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100">
                                            <p:txEl>
                                              <p:pRg st="0" end="0"/>
                                            </p:txEl>
                                          </p:spTgt>
                                        </p:tgtEl>
                                      </p:cBhvr>
                                    </p:animEffect>
                                  </p:childTnLst>
                                </p:cTn>
                              </p:par>
                            </p:childTnLst>
                          </p:cTn>
                        </p:par>
                        <p:par>
                          <p:cTn id="140" fill="hold">
                            <p:stCondLst>
                              <p:cond delay="13000"/>
                            </p:stCondLst>
                            <p:childTnLst>
                              <p:par>
                                <p:cTn id="141" presetID="22" presetClass="entr" presetSubtype="4" fill="hold" grpId="0" nodeType="afterEffect">
                                  <p:stCondLst>
                                    <p:cond delay="0"/>
                                  </p:stCondLst>
                                  <p:childTnLst>
                                    <p:set>
                                      <p:cBhvr>
                                        <p:cTn id="142" dur="1" fill="hold">
                                          <p:stCondLst>
                                            <p:cond delay="0"/>
                                          </p:stCondLst>
                                        </p:cTn>
                                        <p:tgtEl>
                                          <p:spTgt spid="101">
                                            <p:txEl>
                                              <p:pRg st="0" end="0"/>
                                            </p:txEl>
                                          </p:spTgt>
                                        </p:tgtEl>
                                        <p:attrNameLst>
                                          <p:attrName>style.visibility</p:attrName>
                                        </p:attrNameLst>
                                      </p:cBhvr>
                                      <p:to>
                                        <p:strVal val="visible"/>
                                      </p:to>
                                    </p:set>
                                    <p:animEffect transition="in" filter="wipe(down)">
                                      <p:cBhvr>
                                        <p:cTn id="143" dur="500"/>
                                        <p:tgtEl>
                                          <p:spTgt spid="10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build="p"/>
      <p:bldP spid="90" grpId="0" build="p"/>
      <p:bldP spid="91" grpId="0" build="p"/>
      <p:bldP spid="92" grpId="0" build="p"/>
      <p:bldP spid="93" grpId="0" build="p"/>
      <p:bldP spid="94" grpId="0" build="p"/>
      <p:bldP spid="95" grpId="0" build="p"/>
      <p:bldP spid="96" grpId="0" build="p"/>
      <p:bldP spid="97" grpId="0" build="p"/>
      <p:bldP spid="98" grpId="0" build="p"/>
      <p:bldP spid="99" grpId="0" build="p"/>
      <p:bldP spid="100" grpId="0" build="p"/>
      <p:bldP spid="101" grpId="0" build="p"/>
      <p:bldP spid="69" grpId="0" animBg="1"/>
      <p:bldP spid="70" grpId="0" animBg="1"/>
      <p:bldP spid="72" grpId="0" animBg="1"/>
      <p:bldP spid="78" grpId="0" animBg="1"/>
      <p:bldP spid="7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Placeholder 19"/>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55" name="Title 20"/>
          <p:cNvSpPr>
            <a:spLocks noGrp="1"/>
          </p:cNvSpPr>
          <p:nvPr>
            <p:ph type="ctrTitle"/>
          </p:nvPr>
        </p:nvSpPr>
        <p:spPr>
          <a:xfrm>
            <a:off x="839788" y="498764"/>
            <a:ext cx="5256212" cy="697490"/>
          </a:xfrm>
        </p:spPr>
        <p:txBody>
          <a:bodyPr/>
          <a:lstStyle/>
          <a:p>
            <a:r>
              <a:rPr lang="zh-CN" altLang="en-US" b="1" dirty="0">
                <a:latin typeface="微软雅黑" panose="020B0503020204020204" pitchFamily="34" charset="-122"/>
                <a:ea typeface="微软雅黑" panose="020B0503020204020204" pitchFamily="34" charset="-122"/>
              </a:rPr>
              <a:t>受影响销售</a:t>
            </a:r>
            <a:endParaRPr lang="zh-CN" altLang="en-US" b="1" dirty="0">
              <a:effectLst/>
              <a:latin typeface="微软雅黑" panose="020B0503020204020204" pitchFamily="34" charset="-122"/>
              <a:ea typeface="微软雅黑" panose="020B0503020204020204" pitchFamily="34" charset="-122"/>
            </a:endParaRPr>
          </a:p>
        </p:txBody>
      </p:sp>
      <p:sp>
        <p:nvSpPr>
          <p:cNvPr id="56" name="Subtitle 21"/>
          <p:cNvSpPr>
            <a:spLocks noGrp="1"/>
          </p:cNvSpPr>
          <p:nvPr>
            <p:ph type="subTitle" idx="1"/>
          </p:nvPr>
        </p:nvSpPr>
        <p:spPr>
          <a:xfrm>
            <a:off x="839788" y="1223964"/>
            <a:ext cx="5256212" cy="374217"/>
          </a:xfrm>
        </p:spPr>
        <p:txBody>
          <a:bodyPr>
            <a:normAutofit/>
          </a:bodyPr>
          <a:lstStyle/>
          <a:p>
            <a:r>
              <a:rPr lang="zh-CN" altLang="en-US" dirty="0" smtClean="0">
                <a:latin typeface="微软雅黑" panose="020B0503020204020204" pitchFamily="34" charset="-122"/>
                <a:ea typeface="微软雅黑" panose="020B0503020204020204" pitchFamily="34" charset="-122"/>
              </a:rPr>
              <a:t>许多公司相信我们的技能</a:t>
            </a:r>
            <a:endParaRPr lang="en-AU" dirty="0">
              <a:latin typeface="微软雅黑" panose="020B0503020204020204" pitchFamily="34" charset="-122"/>
              <a:ea typeface="微软雅黑" panose="020B0503020204020204" pitchFamily="34" charset="-122"/>
            </a:endParaRPr>
          </a:p>
        </p:txBody>
      </p:sp>
      <p:sp>
        <p:nvSpPr>
          <p:cNvPr id="57" name="Text Placeholder 22"/>
          <p:cNvSpPr>
            <a:spLocks noGrp="1"/>
          </p:cNvSpPr>
          <p:nvPr>
            <p:ph type="body" sz="quarter" idx="13"/>
          </p:nvPr>
        </p:nvSpPr>
        <p:spPr>
          <a:xfrm>
            <a:off x="838200" y="2004684"/>
            <a:ext cx="5256212" cy="471600"/>
          </a:xfrm>
        </p:spPr>
        <p:txBody>
          <a:bodyPr>
            <a:normAutofit/>
          </a:bodyPr>
          <a:lstStyle/>
          <a:p>
            <a:r>
              <a:rPr lang="zh-CN" altLang="en-US" dirty="0"/>
              <a:t>延迟降低收入</a:t>
            </a:r>
            <a:endParaRPr lang="zh-CN" altLang="en-US" dirty="0">
              <a:effectLst/>
            </a:endParaRPr>
          </a:p>
        </p:txBody>
      </p:sp>
      <p:sp>
        <p:nvSpPr>
          <p:cNvPr id="58" name="Text Placeholder 23"/>
          <p:cNvSpPr>
            <a:spLocks noGrp="1"/>
          </p:cNvSpPr>
          <p:nvPr>
            <p:ph type="body" sz="quarter" idx="14"/>
          </p:nvPr>
        </p:nvSpPr>
        <p:spPr>
          <a:xfrm>
            <a:off x="838200" y="2491523"/>
            <a:ext cx="5256212" cy="3529865"/>
          </a:xfrm>
        </p:spPr>
        <p:txBody>
          <a:bodyPr>
            <a:normAutofit/>
          </a:bodyPr>
          <a:lstStyle/>
          <a:p>
            <a:r>
              <a:rPr lang="zh-CN" altLang="en-US" b="1" dirty="0" smtClean="0"/>
              <a:t>商标</a:t>
            </a:r>
            <a:r>
              <a:rPr lang="id-ID" b="1" dirty="0" smtClean="0"/>
              <a:t> </a:t>
            </a:r>
            <a:r>
              <a:rPr lang="id-ID" dirty="0" smtClean="0"/>
              <a:t>- Established </a:t>
            </a:r>
            <a:r>
              <a:rPr lang="id-ID" dirty="0"/>
              <a:t>since 1988 with 5 founding fathers. Lorem ipsum dolor sit amet white female is awesome volupta dolor this template is very easy to edit and </a:t>
            </a:r>
            <a:r>
              <a:rPr lang="id-ID" dirty="0" smtClean="0"/>
              <a:t>customized</a:t>
            </a:r>
            <a:r>
              <a:rPr lang="id-ID" dirty="0"/>
              <a:t> networking good accented color which makes you much easier </a:t>
            </a:r>
            <a:r>
              <a:rPr lang="id-ID" dirty="0" smtClean="0"/>
              <a:t>.</a:t>
            </a:r>
            <a:endParaRPr lang="id-ID" dirty="0" smtClean="0"/>
          </a:p>
          <a:p>
            <a:r>
              <a:rPr lang="zh-CN" altLang="en-US" b="1" dirty="0" smtClean="0"/>
              <a:t>网页模版</a:t>
            </a:r>
            <a:r>
              <a:rPr lang="id-ID" b="1" dirty="0" smtClean="0"/>
              <a:t>- </a:t>
            </a:r>
            <a:r>
              <a:rPr lang="id-ID" dirty="0" smtClean="0"/>
              <a:t>Lorem ipsum dolor sit amet</a:t>
            </a:r>
            <a:r>
              <a:rPr lang="id-ID" dirty="0"/>
              <a:t> lorem ipsum dolor sit natsu nice job awesum brochure newsletter and so on never let you down.Am humble man wth humble </a:t>
            </a:r>
            <a:r>
              <a:rPr lang="id-ID" dirty="0" smtClean="0"/>
              <a:t>networki</a:t>
            </a:r>
            <a:endParaRPr lang="id-ID" dirty="0" smtClean="0"/>
          </a:p>
          <a:p>
            <a:r>
              <a:rPr lang="zh-CN" altLang="en-US" b="1" dirty="0" smtClean="0"/>
              <a:t>字体</a:t>
            </a:r>
            <a:r>
              <a:rPr lang="id-ID" b="1" dirty="0" smtClean="0"/>
              <a:t> - </a:t>
            </a:r>
            <a:r>
              <a:rPr lang="id-ID" dirty="0" smtClean="0"/>
              <a:t>humble </a:t>
            </a:r>
            <a:r>
              <a:rPr lang="id-ID" dirty="0"/>
              <a:t>networking good accented color which makes you much easier to change </a:t>
            </a:r>
            <a:r>
              <a:rPr lang="id-ID" dirty="0" smtClean="0"/>
              <a:t>color</a:t>
            </a:r>
            <a:r>
              <a:rPr lang="id-ID" dirty="0"/>
              <a:t> down.Am humble man wth humble networking good accented color which makes you much easier to change color as many as </a:t>
            </a:r>
            <a:endParaRPr lang="id-ID" dirty="0" smtClean="0"/>
          </a:p>
          <a:p>
            <a:r>
              <a:rPr lang="zh-CN" altLang="en-US" b="1" dirty="0" smtClean="0"/>
              <a:t>新的信件</a:t>
            </a:r>
            <a:r>
              <a:rPr lang="id-ID" b="1" dirty="0" smtClean="0"/>
              <a:t>- </a:t>
            </a:r>
            <a:r>
              <a:rPr lang="id-ID" dirty="0" smtClean="0"/>
              <a:t>awesome </a:t>
            </a:r>
            <a:r>
              <a:rPr lang="id-ID" dirty="0"/>
              <a:t>voluptang good never let humble ngera nera herdaera hundred tousand erzama opidolupta. you much easier to change color as many . color fathers. Lorem ipsum dolor sit </a:t>
            </a:r>
            <a:r>
              <a:rPr lang="id-ID" dirty="0" smtClean="0"/>
              <a:t>amet</a:t>
            </a:r>
            <a:endParaRPr lang="id-ID" dirty="0" smtClean="0"/>
          </a:p>
          <a:p>
            <a:endParaRPr lang="id-ID" dirty="0" smtClean="0"/>
          </a:p>
          <a:p>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xEl>
                                              <p:pRg st="0" end="0"/>
                                            </p:txEl>
                                          </p:spTgt>
                                        </p:tgtEl>
                                        <p:attrNameLst>
                                          <p:attrName>style.visibility</p:attrName>
                                        </p:attrNameLst>
                                      </p:cBhvr>
                                      <p:to>
                                        <p:strVal val="visible"/>
                                      </p:to>
                                    </p:set>
                                    <p:animEffect transition="in" filter="fade">
                                      <p:cBhvr>
                                        <p:cTn id="11" dur="500"/>
                                        <p:tgtEl>
                                          <p:spTgt spid="56">
                                            <p:txEl>
                                              <p:pRg st="0" end="0"/>
                                            </p:txEl>
                                          </p:spTgt>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20">
                                            <p:graphicEl>
                                              <a:chart seriesIdx="-3" categoryIdx="-3" bldStep="gridLegend"/>
                                            </p:graphicEl>
                                          </p:spTgt>
                                        </p:tgtEl>
                                        <p:attrNameLst>
                                          <p:attrName>style.visibility</p:attrName>
                                        </p:attrNameLst>
                                      </p:cBhvr>
                                      <p:to>
                                        <p:strVal val="visible"/>
                                      </p:to>
                                    </p:set>
                                    <p:anim calcmode="lin" valueType="num">
                                      <p:cBhvr>
                                        <p:cTn id="15" dur="500" fill="hold"/>
                                        <p:tgtEl>
                                          <p:spTgt spid="20">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16" dur="500" fill="hold"/>
                                        <p:tgtEl>
                                          <p:spTgt spid="20">
                                            <p:graphicEl>
                                              <a:chart seriesIdx="-3" categoryIdx="-3" bldStep="gridLegend"/>
                                            </p:graphicEl>
                                          </p:spTgt>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20">
                                            <p:graphicEl>
                                              <a:chart seriesIdx="-4" categoryIdx="0" bldStep="category"/>
                                            </p:graphicEl>
                                          </p:spTgt>
                                        </p:tgtEl>
                                        <p:attrNameLst>
                                          <p:attrName>style.visibility</p:attrName>
                                        </p:attrNameLst>
                                      </p:cBhvr>
                                      <p:to>
                                        <p:strVal val="visible"/>
                                      </p:to>
                                    </p:set>
                                    <p:anim calcmode="lin" valueType="num">
                                      <p:cBhvr>
                                        <p:cTn id="20" dur="500" fill="hold"/>
                                        <p:tgtEl>
                                          <p:spTgt spid="20">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21" dur="500" fill="hold"/>
                                        <p:tgtEl>
                                          <p:spTgt spid="20">
                                            <p:graphicEl>
                                              <a:chart seriesIdx="-4" categoryIdx="0" bldStep="category"/>
                                            </p:graphicEl>
                                          </p:spTgt>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20">
                                            <p:graphicEl>
                                              <a:chart seriesIdx="-4" categoryIdx="1" bldStep="category"/>
                                            </p:graphicEl>
                                          </p:spTgt>
                                        </p:tgtEl>
                                        <p:attrNameLst>
                                          <p:attrName>style.visibility</p:attrName>
                                        </p:attrNameLst>
                                      </p:cBhvr>
                                      <p:to>
                                        <p:strVal val="visible"/>
                                      </p:to>
                                    </p:set>
                                    <p:anim calcmode="lin" valueType="num">
                                      <p:cBhvr>
                                        <p:cTn id="25" dur="500" fill="hold"/>
                                        <p:tgtEl>
                                          <p:spTgt spid="20">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6" dur="500" fill="hold"/>
                                        <p:tgtEl>
                                          <p:spTgt spid="20">
                                            <p:graphicEl>
                                              <a:chart seriesIdx="-4" categoryIdx="1" bldStep="category"/>
                                            </p:graphicEl>
                                          </p:spTgt>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20">
                                            <p:graphicEl>
                                              <a:chart seriesIdx="-4" categoryIdx="2" bldStep="category"/>
                                            </p:graphicEl>
                                          </p:spTgt>
                                        </p:tgtEl>
                                        <p:attrNameLst>
                                          <p:attrName>style.visibility</p:attrName>
                                        </p:attrNameLst>
                                      </p:cBhvr>
                                      <p:to>
                                        <p:strVal val="visible"/>
                                      </p:to>
                                    </p:set>
                                    <p:anim calcmode="lin" valueType="num">
                                      <p:cBhvr>
                                        <p:cTn id="30" dur="500" fill="hold"/>
                                        <p:tgtEl>
                                          <p:spTgt spid="20">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31" dur="500" fill="hold"/>
                                        <p:tgtEl>
                                          <p:spTgt spid="20">
                                            <p:graphicEl>
                                              <a:chart seriesIdx="-4" categoryIdx="2" bldStep="category"/>
                                            </p:graphicEl>
                                          </p:spTgt>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20">
                                            <p:graphicEl>
                                              <a:chart seriesIdx="-4" categoryIdx="3" bldStep="category"/>
                                            </p:graphicEl>
                                          </p:spTgt>
                                        </p:tgtEl>
                                        <p:attrNameLst>
                                          <p:attrName>style.visibility</p:attrName>
                                        </p:attrNameLst>
                                      </p:cBhvr>
                                      <p:to>
                                        <p:strVal val="visible"/>
                                      </p:to>
                                    </p:set>
                                    <p:anim calcmode="lin" valueType="num">
                                      <p:cBhvr>
                                        <p:cTn id="35" dur="500" fill="hold"/>
                                        <p:tgtEl>
                                          <p:spTgt spid="20">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36" dur="500" fill="hold"/>
                                        <p:tgtEl>
                                          <p:spTgt spid="20">
                                            <p:graphicEl>
                                              <a:chart seriesIdx="-4" categoryIdx="3" bldStep="category"/>
                                            </p:graphicEl>
                                          </p:spTgt>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57">
                                            <p:txEl>
                                              <p:pRg st="0" end="0"/>
                                            </p:txEl>
                                          </p:spTgt>
                                        </p:tgtEl>
                                        <p:attrNameLst>
                                          <p:attrName>style.visibility</p:attrName>
                                        </p:attrNameLst>
                                      </p:cBhvr>
                                      <p:to>
                                        <p:strVal val="visible"/>
                                      </p:to>
                                    </p:set>
                                    <p:animEffect transition="in" filter="wipe(down)">
                                      <p:cBhvr>
                                        <p:cTn id="40" dur="500"/>
                                        <p:tgtEl>
                                          <p:spTgt spid="5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58">
                                            <p:txEl>
                                              <p:pRg st="0" end="0"/>
                                            </p:txEl>
                                          </p:spTgt>
                                        </p:tgtEl>
                                        <p:attrNameLst>
                                          <p:attrName>style.visibility</p:attrName>
                                        </p:attrNameLst>
                                      </p:cBhvr>
                                      <p:to>
                                        <p:strVal val="visible"/>
                                      </p:to>
                                    </p:set>
                                    <p:animEffect transition="in" filter="wipe(left)">
                                      <p:cBhvr>
                                        <p:cTn id="44" dur="500"/>
                                        <p:tgtEl>
                                          <p:spTgt spid="58">
                                            <p:txEl>
                                              <p:pRg st="0" end="0"/>
                                            </p:txEl>
                                          </p:spTgt>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58">
                                            <p:txEl>
                                              <p:pRg st="1" end="1"/>
                                            </p:txEl>
                                          </p:spTgt>
                                        </p:tgtEl>
                                        <p:attrNameLst>
                                          <p:attrName>style.visibility</p:attrName>
                                        </p:attrNameLst>
                                      </p:cBhvr>
                                      <p:to>
                                        <p:strVal val="visible"/>
                                      </p:to>
                                    </p:set>
                                    <p:animEffect transition="in" filter="wipe(left)">
                                      <p:cBhvr>
                                        <p:cTn id="48" dur="500"/>
                                        <p:tgtEl>
                                          <p:spTgt spid="58">
                                            <p:txEl>
                                              <p:pRg st="1" end="1"/>
                                            </p:txEl>
                                          </p:spTgt>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8">
                                            <p:txEl>
                                              <p:pRg st="2" end="2"/>
                                            </p:txEl>
                                          </p:spTgt>
                                        </p:tgtEl>
                                        <p:attrNameLst>
                                          <p:attrName>style.visibility</p:attrName>
                                        </p:attrNameLst>
                                      </p:cBhvr>
                                      <p:to>
                                        <p:strVal val="visible"/>
                                      </p:to>
                                    </p:set>
                                    <p:animEffect transition="in" filter="wipe(left)">
                                      <p:cBhvr>
                                        <p:cTn id="52" dur="500"/>
                                        <p:tgtEl>
                                          <p:spTgt spid="58">
                                            <p:txEl>
                                              <p:pRg st="2" end="2"/>
                                            </p:txEl>
                                          </p:spTgt>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58">
                                            <p:txEl>
                                              <p:pRg st="3" end="3"/>
                                            </p:txEl>
                                          </p:spTgt>
                                        </p:tgtEl>
                                        <p:attrNameLst>
                                          <p:attrName>style.visibility</p:attrName>
                                        </p:attrNameLst>
                                      </p:cBhvr>
                                      <p:to>
                                        <p:strVal val="visible"/>
                                      </p:to>
                                    </p:set>
                                    <p:animEffect transition="in" filter="wipe(left)">
                                      <p:cBhvr>
                                        <p:cTn id="56" dur="500"/>
                                        <p:tgtEl>
                                          <p:spTgt spid="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uiExpand="1">
        <p:bldSub>
          <a:bldChart bld="category"/>
        </p:bldSub>
      </p:bldGraphic>
      <p:bldP spid="55" grpId="0"/>
      <p:bldP spid="56" grpId="0" build="p"/>
      <p:bldP spid="57" grpId="0" build="p"/>
      <p:bldP spid="58"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5"/>
          <p:cNvSpPr/>
          <p:nvPr/>
        </p:nvSpPr>
        <p:spPr>
          <a:xfrm>
            <a:off x="6821830" y="1911398"/>
            <a:ext cx="2311876" cy="23118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7" name="Oval 36"/>
          <p:cNvSpPr/>
          <p:nvPr/>
        </p:nvSpPr>
        <p:spPr>
          <a:xfrm>
            <a:off x="8632788" y="1911398"/>
            <a:ext cx="2311876" cy="2311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Oval 37"/>
          <p:cNvSpPr/>
          <p:nvPr/>
        </p:nvSpPr>
        <p:spPr>
          <a:xfrm>
            <a:off x="6821829" y="3709512"/>
            <a:ext cx="2311876" cy="2311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Oval 38"/>
          <p:cNvSpPr/>
          <p:nvPr/>
        </p:nvSpPr>
        <p:spPr>
          <a:xfrm>
            <a:off x="8632788" y="3709512"/>
            <a:ext cx="2311876" cy="2311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Freeform 39"/>
          <p:cNvSpPr/>
          <p:nvPr/>
        </p:nvSpPr>
        <p:spPr>
          <a:xfrm>
            <a:off x="8639899" y="2350106"/>
            <a:ext cx="500918" cy="1434460"/>
          </a:xfrm>
          <a:custGeom>
            <a:avLst/>
            <a:gdLst>
              <a:gd name="connsiteX0" fmla="*/ 274327 w 548653"/>
              <a:gd name="connsiteY0" fmla="*/ 0 h 1571156"/>
              <a:gd name="connsiteX1" fmla="*/ 332424 w 548653"/>
              <a:gd name="connsiteY1" fmla="*/ 77693 h 1571156"/>
              <a:gd name="connsiteX2" fmla="*/ 548653 w 548653"/>
              <a:gd name="connsiteY2" fmla="*/ 785578 h 1571156"/>
              <a:gd name="connsiteX3" fmla="*/ 332424 w 548653"/>
              <a:gd name="connsiteY3" fmla="*/ 1493463 h 1571156"/>
              <a:gd name="connsiteX4" fmla="*/ 274327 w 548653"/>
              <a:gd name="connsiteY4" fmla="*/ 1571156 h 1571156"/>
              <a:gd name="connsiteX5" fmla="*/ 216229 w 548653"/>
              <a:gd name="connsiteY5" fmla="*/ 1493463 h 1571156"/>
              <a:gd name="connsiteX6" fmla="*/ 0 w 548653"/>
              <a:gd name="connsiteY6" fmla="*/ 785578 h 1571156"/>
              <a:gd name="connsiteX7" fmla="*/ 216229 w 548653"/>
              <a:gd name="connsiteY7" fmla="*/ 77693 h 15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53" h="1571156">
                <a:moveTo>
                  <a:pt x="274327" y="0"/>
                </a:moveTo>
                <a:lnTo>
                  <a:pt x="332424" y="77693"/>
                </a:lnTo>
                <a:cubicBezTo>
                  <a:pt x="468940" y="279763"/>
                  <a:pt x="548653" y="523362"/>
                  <a:pt x="548653" y="785578"/>
                </a:cubicBezTo>
                <a:cubicBezTo>
                  <a:pt x="548653" y="1047795"/>
                  <a:pt x="468940" y="1291393"/>
                  <a:pt x="332424" y="1493463"/>
                </a:cubicBezTo>
                <a:lnTo>
                  <a:pt x="274327" y="1571156"/>
                </a:lnTo>
                <a:lnTo>
                  <a:pt x="216229" y="1493463"/>
                </a:lnTo>
                <a:cubicBezTo>
                  <a:pt x="79713" y="1291393"/>
                  <a:pt x="0" y="1047795"/>
                  <a:pt x="0" y="785578"/>
                </a:cubicBezTo>
                <a:cubicBezTo>
                  <a:pt x="0" y="523362"/>
                  <a:pt x="79713" y="279763"/>
                  <a:pt x="216229" y="77693"/>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1" name="Freeform 40"/>
          <p:cNvSpPr/>
          <p:nvPr/>
        </p:nvSpPr>
        <p:spPr>
          <a:xfrm>
            <a:off x="8634527" y="4156916"/>
            <a:ext cx="500918" cy="1434460"/>
          </a:xfrm>
          <a:custGeom>
            <a:avLst/>
            <a:gdLst>
              <a:gd name="connsiteX0" fmla="*/ 274327 w 548653"/>
              <a:gd name="connsiteY0" fmla="*/ 0 h 1571156"/>
              <a:gd name="connsiteX1" fmla="*/ 332424 w 548653"/>
              <a:gd name="connsiteY1" fmla="*/ 77693 h 1571156"/>
              <a:gd name="connsiteX2" fmla="*/ 548653 w 548653"/>
              <a:gd name="connsiteY2" fmla="*/ 785578 h 1571156"/>
              <a:gd name="connsiteX3" fmla="*/ 332424 w 548653"/>
              <a:gd name="connsiteY3" fmla="*/ 1493463 h 1571156"/>
              <a:gd name="connsiteX4" fmla="*/ 274327 w 548653"/>
              <a:gd name="connsiteY4" fmla="*/ 1571156 h 1571156"/>
              <a:gd name="connsiteX5" fmla="*/ 216229 w 548653"/>
              <a:gd name="connsiteY5" fmla="*/ 1493463 h 1571156"/>
              <a:gd name="connsiteX6" fmla="*/ 0 w 548653"/>
              <a:gd name="connsiteY6" fmla="*/ 785578 h 1571156"/>
              <a:gd name="connsiteX7" fmla="*/ 216229 w 548653"/>
              <a:gd name="connsiteY7" fmla="*/ 77693 h 15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53" h="1571156">
                <a:moveTo>
                  <a:pt x="274327" y="0"/>
                </a:moveTo>
                <a:lnTo>
                  <a:pt x="332424" y="77693"/>
                </a:lnTo>
                <a:cubicBezTo>
                  <a:pt x="468940" y="279763"/>
                  <a:pt x="548653" y="523362"/>
                  <a:pt x="548653" y="785578"/>
                </a:cubicBezTo>
                <a:cubicBezTo>
                  <a:pt x="548653" y="1047795"/>
                  <a:pt x="468940" y="1291393"/>
                  <a:pt x="332424" y="1493463"/>
                </a:cubicBezTo>
                <a:lnTo>
                  <a:pt x="274327" y="1571156"/>
                </a:lnTo>
                <a:lnTo>
                  <a:pt x="216229" y="1493463"/>
                </a:lnTo>
                <a:cubicBezTo>
                  <a:pt x="79713" y="1291393"/>
                  <a:pt x="0" y="1047795"/>
                  <a:pt x="0" y="785578"/>
                </a:cubicBezTo>
                <a:cubicBezTo>
                  <a:pt x="0" y="523362"/>
                  <a:pt x="79713" y="279763"/>
                  <a:pt x="216229" y="77693"/>
                </a:cubicBezTo>
                <a:close/>
              </a:path>
            </a:pathLst>
          </a:custGeom>
          <a:solidFill>
            <a:schemeClr val="accent4">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Freeform 44"/>
          <p:cNvSpPr/>
          <p:nvPr/>
        </p:nvSpPr>
        <p:spPr>
          <a:xfrm rot="5400000">
            <a:off x="7727308" y="3242849"/>
            <a:ext cx="500918" cy="1434460"/>
          </a:xfrm>
          <a:custGeom>
            <a:avLst/>
            <a:gdLst>
              <a:gd name="connsiteX0" fmla="*/ 274327 w 548653"/>
              <a:gd name="connsiteY0" fmla="*/ 0 h 1571156"/>
              <a:gd name="connsiteX1" fmla="*/ 332424 w 548653"/>
              <a:gd name="connsiteY1" fmla="*/ 77693 h 1571156"/>
              <a:gd name="connsiteX2" fmla="*/ 548653 w 548653"/>
              <a:gd name="connsiteY2" fmla="*/ 785578 h 1571156"/>
              <a:gd name="connsiteX3" fmla="*/ 332424 w 548653"/>
              <a:gd name="connsiteY3" fmla="*/ 1493463 h 1571156"/>
              <a:gd name="connsiteX4" fmla="*/ 274327 w 548653"/>
              <a:gd name="connsiteY4" fmla="*/ 1571156 h 1571156"/>
              <a:gd name="connsiteX5" fmla="*/ 216229 w 548653"/>
              <a:gd name="connsiteY5" fmla="*/ 1493463 h 1571156"/>
              <a:gd name="connsiteX6" fmla="*/ 0 w 548653"/>
              <a:gd name="connsiteY6" fmla="*/ 785578 h 1571156"/>
              <a:gd name="connsiteX7" fmla="*/ 216229 w 548653"/>
              <a:gd name="connsiteY7" fmla="*/ 77693 h 15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53" h="1571156">
                <a:moveTo>
                  <a:pt x="274327" y="0"/>
                </a:moveTo>
                <a:lnTo>
                  <a:pt x="332424" y="77693"/>
                </a:lnTo>
                <a:cubicBezTo>
                  <a:pt x="468940" y="279763"/>
                  <a:pt x="548653" y="523362"/>
                  <a:pt x="548653" y="785578"/>
                </a:cubicBezTo>
                <a:cubicBezTo>
                  <a:pt x="548653" y="1047795"/>
                  <a:pt x="468940" y="1291393"/>
                  <a:pt x="332424" y="1493463"/>
                </a:cubicBezTo>
                <a:lnTo>
                  <a:pt x="274327" y="1571156"/>
                </a:lnTo>
                <a:lnTo>
                  <a:pt x="216229" y="1493463"/>
                </a:lnTo>
                <a:cubicBezTo>
                  <a:pt x="79713" y="1291393"/>
                  <a:pt x="0" y="1047795"/>
                  <a:pt x="0" y="785578"/>
                </a:cubicBezTo>
                <a:cubicBezTo>
                  <a:pt x="0" y="523362"/>
                  <a:pt x="79713" y="279763"/>
                  <a:pt x="216229" y="77693"/>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Freeform 45"/>
          <p:cNvSpPr/>
          <p:nvPr/>
        </p:nvSpPr>
        <p:spPr>
          <a:xfrm rot="5400000">
            <a:off x="9538266" y="3242849"/>
            <a:ext cx="500918" cy="1434460"/>
          </a:xfrm>
          <a:custGeom>
            <a:avLst/>
            <a:gdLst>
              <a:gd name="connsiteX0" fmla="*/ 274327 w 548653"/>
              <a:gd name="connsiteY0" fmla="*/ 0 h 1571156"/>
              <a:gd name="connsiteX1" fmla="*/ 332424 w 548653"/>
              <a:gd name="connsiteY1" fmla="*/ 77693 h 1571156"/>
              <a:gd name="connsiteX2" fmla="*/ 548653 w 548653"/>
              <a:gd name="connsiteY2" fmla="*/ 785578 h 1571156"/>
              <a:gd name="connsiteX3" fmla="*/ 332424 w 548653"/>
              <a:gd name="connsiteY3" fmla="*/ 1493463 h 1571156"/>
              <a:gd name="connsiteX4" fmla="*/ 274327 w 548653"/>
              <a:gd name="connsiteY4" fmla="*/ 1571156 h 1571156"/>
              <a:gd name="connsiteX5" fmla="*/ 216229 w 548653"/>
              <a:gd name="connsiteY5" fmla="*/ 1493463 h 1571156"/>
              <a:gd name="connsiteX6" fmla="*/ 0 w 548653"/>
              <a:gd name="connsiteY6" fmla="*/ 785578 h 1571156"/>
              <a:gd name="connsiteX7" fmla="*/ 216229 w 548653"/>
              <a:gd name="connsiteY7" fmla="*/ 77693 h 15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653" h="1571156">
                <a:moveTo>
                  <a:pt x="274327" y="0"/>
                </a:moveTo>
                <a:lnTo>
                  <a:pt x="332424" y="77693"/>
                </a:lnTo>
                <a:cubicBezTo>
                  <a:pt x="468940" y="279763"/>
                  <a:pt x="548653" y="523362"/>
                  <a:pt x="548653" y="785578"/>
                </a:cubicBezTo>
                <a:cubicBezTo>
                  <a:pt x="548653" y="1047795"/>
                  <a:pt x="468940" y="1291393"/>
                  <a:pt x="332424" y="1493463"/>
                </a:cubicBezTo>
                <a:lnTo>
                  <a:pt x="274327" y="1571156"/>
                </a:lnTo>
                <a:lnTo>
                  <a:pt x="216229" y="1493463"/>
                </a:lnTo>
                <a:cubicBezTo>
                  <a:pt x="79713" y="1291393"/>
                  <a:pt x="0" y="1047795"/>
                  <a:pt x="0" y="785578"/>
                </a:cubicBezTo>
                <a:cubicBezTo>
                  <a:pt x="0" y="523362"/>
                  <a:pt x="79713" y="279763"/>
                  <a:pt x="216229" y="77693"/>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3" name="Title 1"/>
          <p:cNvSpPr>
            <a:spLocks noGrp="1"/>
          </p:cNvSpPr>
          <p:nvPr>
            <p:ph type="ctrTitle"/>
          </p:nvPr>
        </p:nvSpPr>
        <p:spPr>
          <a:xfrm>
            <a:off x="1524000" y="498764"/>
            <a:ext cx="9144000" cy="697490"/>
          </a:xfrm>
        </p:spPr>
        <p:txBody>
          <a:bodyPr/>
          <a:lstStyle/>
          <a:p>
            <a:r>
              <a:rPr lang="id-ID" b="1" dirty="0" smtClean="0">
                <a:latin typeface="微软雅黑" panose="020B0503020204020204" pitchFamily="34" charset="-122"/>
                <a:ea typeface="微软雅黑" panose="020B0503020204020204" pitchFamily="34" charset="-122"/>
              </a:rPr>
              <a:t>SWOT</a:t>
            </a:r>
            <a:r>
              <a:rPr lang="zh-CN" altLang="en-US" b="1" dirty="0" smtClean="0">
                <a:latin typeface="微软雅黑" panose="020B0503020204020204" pitchFamily="34" charset="-122"/>
                <a:ea typeface="微软雅黑" panose="020B0503020204020204" pitchFamily="34" charset="-122"/>
              </a:rPr>
              <a:t>分析</a:t>
            </a:r>
            <a:endParaRPr lang="en-AU" b="1" dirty="0">
              <a:latin typeface="微软雅黑" panose="020B0503020204020204" pitchFamily="34" charset="-122"/>
              <a:ea typeface="微软雅黑" panose="020B0503020204020204" pitchFamily="34" charset="-122"/>
            </a:endParaRPr>
          </a:p>
        </p:txBody>
      </p:sp>
      <p:sp>
        <p:nvSpPr>
          <p:cNvPr id="44"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47" name="Title 1"/>
          <p:cNvSpPr txBox="1"/>
          <p:nvPr/>
        </p:nvSpPr>
        <p:spPr>
          <a:xfrm>
            <a:off x="6836052" y="2628571"/>
            <a:ext cx="2297653"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S</a:t>
            </a:r>
            <a:endParaRPr lang="en-AU" dirty="0">
              <a:solidFill>
                <a:schemeClr val="bg1"/>
              </a:solidFill>
            </a:endParaRPr>
          </a:p>
        </p:txBody>
      </p:sp>
      <p:sp>
        <p:nvSpPr>
          <p:cNvPr id="48" name="Title 1"/>
          <p:cNvSpPr txBox="1"/>
          <p:nvPr/>
        </p:nvSpPr>
        <p:spPr>
          <a:xfrm>
            <a:off x="6820089" y="4516705"/>
            <a:ext cx="2297653"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O</a:t>
            </a:r>
            <a:endParaRPr lang="en-AU" dirty="0">
              <a:solidFill>
                <a:schemeClr val="bg1"/>
              </a:solidFill>
            </a:endParaRPr>
          </a:p>
        </p:txBody>
      </p:sp>
      <p:sp>
        <p:nvSpPr>
          <p:cNvPr id="49" name="Title 1"/>
          <p:cNvSpPr txBox="1"/>
          <p:nvPr/>
        </p:nvSpPr>
        <p:spPr>
          <a:xfrm>
            <a:off x="8631047" y="4516705"/>
            <a:ext cx="2297653"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T</a:t>
            </a:r>
            <a:endParaRPr lang="en-AU" dirty="0">
              <a:solidFill>
                <a:schemeClr val="bg1"/>
              </a:solidFill>
            </a:endParaRPr>
          </a:p>
        </p:txBody>
      </p:sp>
      <p:sp>
        <p:nvSpPr>
          <p:cNvPr id="50" name="Title 1"/>
          <p:cNvSpPr txBox="1"/>
          <p:nvPr/>
        </p:nvSpPr>
        <p:spPr>
          <a:xfrm>
            <a:off x="8631046" y="2645623"/>
            <a:ext cx="2297653"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W</a:t>
            </a:r>
            <a:endParaRPr lang="en-AU" dirty="0">
              <a:solidFill>
                <a:schemeClr val="bg1"/>
              </a:solidFill>
            </a:endParaRPr>
          </a:p>
        </p:txBody>
      </p:sp>
      <p:sp>
        <p:nvSpPr>
          <p:cNvPr id="51" name="Text Placeholder 68"/>
          <p:cNvSpPr>
            <a:spLocks noGrp="1"/>
          </p:cNvSpPr>
          <p:nvPr>
            <p:ph type="body" sz="quarter" idx="13"/>
          </p:nvPr>
        </p:nvSpPr>
        <p:spPr>
          <a:xfrm>
            <a:off x="839788" y="1862874"/>
            <a:ext cx="4335463" cy="471600"/>
          </a:xfrm>
        </p:spPr>
        <p:txBody>
          <a:bodyPr/>
          <a:lstStyle/>
          <a:p>
            <a:r>
              <a:rPr lang="zh-CN" altLang="en-US" b="1" dirty="0" smtClean="0">
                <a:solidFill>
                  <a:schemeClr val="accent1"/>
                </a:solidFill>
                <a:latin typeface="微软雅黑" panose="020B0503020204020204" pitchFamily="34" charset="-122"/>
                <a:ea typeface="微软雅黑" panose="020B0503020204020204" pitchFamily="34" charset="-122"/>
              </a:rPr>
              <a:t>产品回顾</a:t>
            </a:r>
            <a:endParaRPr lang="en-AU" b="1" dirty="0">
              <a:solidFill>
                <a:schemeClr val="accent1"/>
              </a:solidFill>
              <a:latin typeface="微软雅黑" panose="020B0503020204020204" pitchFamily="34" charset="-122"/>
              <a:ea typeface="微软雅黑" panose="020B0503020204020204" pitchFamily="34" charset="-122"/>
            </a:endParaRPr>
          </a:p>
        </p:txBody>
      </p:sp>
      <p:sp>
        <p:nvSpPr>
          <p:cNvPr id="52" name="Text Placeholder 69"/>
          <p:cNvSpPr>
            <a:spLocks noGrp="1"/>
          </p:cNvSpPr>
          <p:nvPr>
            <p:ph type="body" sz="quarter" idx="14"/>
          </p:nvPr>
        </p:nvSpPr>
        <p:spPr>
          <a:xfrm>
            <a:off x="839788" y="2349714"/>
            <a:ext cx="4335463" cy="1580311"/>
          </a:xfrm>
        </p:spPr>
        <p:txBody>
          <a:bodyPr/>
          <a:lstStyle/>
          <a:p>
            <a:r>
              <a:rPr lang="id-ID" dirty="0" smtClean="0"/>
              <a:t>Manpower needs to be added into our projects. Hiring process is required. Lorem ipsum dolor sit amet  ccented </a:t>
            </a:r>
            <a:r>
              <a:rPr lang="id-ID" dirty="0"/>
              <a:t>color which makes you much easier to change color down.Am humble man wth humble networking good accented color which makes you much easier to change </a:t>
            </a:r>
            <a:endParaRPr lang="en-AU" dirty="0"/>
          </a:p>
        </p:txBody>
      </p:sp>
      <p:sp>
        <p:nvSpPr>
          <p:cNvPr id="53" name="Text Placeholder 8"/>
          <p:cNvSpPr>
            <a:spLocks noGrp="1"/>
          </p:cNvSpPr>
          <p:nvPr>
            <p:ph type="body" sz="quarter" idx="18"/>
          </p:nvPr>
        </p:nvSpPr>
        <p:spPr>
          <a:xfrm>
            <a:off x="839788" y="3945265"/>
            <a:ext cx="2011681" cy="335540"/>
          </a:xfrm>
        </p:spPr>
        <p:txBody>
          <a:bodyPr>
            <a:normAutofit lnSpcReduction="10000"/>
          </a:bodyPr>
          <a:lstStyle/>
          <a:p>
            <a:r>
              <a:rPr lang="zh-CN" altLang="en-US" dirty="0"/>
              <a:t>优势</a:t>
            </a:r>
            <a:endParaRPr lang="zh-CN" altLang="en-US" dirty="0">
              <a:effectLst/>
            </a:endParaRPr>
          </a:p>
        </p:txBody>
      </p:sp>
      <p:sp>
        <p:nvSpPr>
          <p:cNvPr id="54" name="Text Placeholder 9"/>
          <p:cNvSpPr>
            <a:spLocks noGrp="1"/>
          </p:cNvSpPr>
          <p:nvPr>
            <p:ph type="body" sz="quarter" idx="19"/>
          </p:nvPr>
        </p:nvSpPr>
        <p:spPr>
          <a:xfrm>
            <a:off x="839788" y="4280804"/>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55" name="Text Placeholder 8"/>
          <p:cNvSpPr>
            <a:spLocks noGrp="1"/>
          </p:cNvSpPr>
          <p:nvPr>
            <p:ph type="body" sz="quarter" idx="18"/>
          </p:nvPr>
        </p:nvSpPr>
        <p:spPr>
          <a:xfrm>
            <a:off x="854294" y="5174692"/>
            <a:ext cx="2011681" cy="335540"/>
          </a:xfrm>
        </p:spPr>
        <p:txBody>
          <a:bodyPr>
            <a:normAutofit lnSpcReduction="10000"/>
          </a:bodyPr>
          <a:lstStyle/>
          <a:p>
            <a:r>
              <a:rPr lang="zh-CN" altLang="en-US" dirty="0" smtClean="0"/>
              <a:t>机会</a:t>
            </a:r>
            <a:endParaRPr lang="en-AU" dirty="0"/>
          </a:p>
        </p:txBody>
      </p:sp>
      <p:sp>
        <p:nvSpPr>
          <p:cNvPr id="56" name="Text Placeholder 9"/>
          <p:cNvSpPr>
            <a:spLocks noGrp="1"/>
          </p:cNvSpPr>
          <p:nvPr>
            <p:ph type="body" sz="quarter" idx="19"/>
          </p:nvPr>
        </p:nvSpPr>
        <p:spPr>
          <a:xfrm>
            <a:off x="854294" y="5510231"/>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57" name="Text Placeholder 8"/>
          <p:cNvSpPr>
            <a:spLocks noGrp="1"/>
          </p:cNvSpPr>
          <p:nvPr>
            <p:ph type="body" sz="quarter" idx="18"/>
          </p:nvPr>
        </p:nvSpPr>
        <p:spPr>
          <a:xfrm>
            <a:off x="3444144" y="4000639"/>
            <a:ext cx="2011681" cy="335540"/>
          </a:xfrm>
        </p:spPr>
        <p:txBody>
          <a:bodyPr>
            <a:normAutofit lnSpcReduction="10000"/>
          </a:bodyPr>
          <a:lstStyle/>
          <a:p>
            <a:r>
              <a:rPr lang="zh-CN" altLang="en-US" dirty="0" smtClean="0"/>
              <a:t>劣势</a:t>
            </a:r>
            <a:endParaRPr lang="en-AU" dirty="0"/>
          </a:p>
        </p:txBody>
      </p:sp>
      <p:sp>
        <p:nvSpPr>
          <p:cNvPr id="58" name="Text Placeholder 9"/>
          <p:cNvSpPr>
            <a:spLocks noGrp="1"/>
          </p:cNvSpPr>
          <p:nvPr>
            <p:ph type="body" sz="quarter" idx="19"/>
          </p:nvPr>
        </p:nvSpPr>
        <p:spPr>
          <a:xfrm>
            <a:off x="3444144" y="4336178"/>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59" name="Text Placeholder 8"/>
          <p:cNvSpPr>
            <a:spLocks noGrp="1"/>
          </p:cNvSpPr>
          <p:nvPr>
            <p:ph type="body" sz="quarter" idx="18"/>
          </p:nvPr>
        </p:nvSpPr>
        <p:spPr>
          <a:xfrm>
            <a:off x="3444144" y="5174692"/>
            <a:ext cx="2011681" cy="335540"/>
          </a:xfrm>
        </p:spPr>
        <p:txBody>
          <a:bodyPr>
            <a:normAutofit lnSpcReduction="10000"/>
          </a:bodyPr>
          <a:lstStyle/>
          <a:p>
            <a:r>
              <a:rPr lang="zh-CN" altLang="en-US" dirty="0" smtClean="0"/>
              <a:t>威胁</a:t>
            </a:r>
            <a:endParaRPr lang="en-AU" dirty="0"/>
          </a:p>
        </p:txBody>
      </p:sp>
      <p:sp>
        <p:nvSpPr>
          <p:cNvPr id="60" name="Text Placeholder 9"/>
          <p:cNvSpPr>
            <a:spLocks noGrp="1"/>
          </p:cNvSpPr>
          <p:nvPr>
            <p:ph type="body" sz="quarter" idx="19"/>
          </p:nvPr>
        </p:nvSpPr>
        <p:spPr>
          <a:xfrm>
            <a:off x="3444144" y="5510231"/>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2" name="Footer Placeholder 1"/>
          <p:cNvSpPr>
            <a:spLocks noGrp="1"/>
          </p:cNvSpPr>
          <p:nvPr>
            <p:ph type="ftr" sz="quarter" idx="11"/>
          </p:nvPr>
        </p:nvSpPr>
        <p:spPr/>
        <p:txBody>
          <a:bodyPr/>
          <a:lstStyle/>
          <a:p>
            <a:r>
              <a:rPr lang="en-AU" dirty="0"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animEffect transition="in" filter="fade">
                                      <p:cBhvr>
                                        <p:cTn id="11" dur="500"/>
                                        <p:tgtEl>
                                          <p:spTgt spid="44">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
                                            <p:txEl>
                                              <p:pRg st="0" end="0"/>
                                            </p:txEl>
                                          </p:spTgt>
                                        </p:tgtEl>
                                        <p:attrNameLst>
                                          <p:attrName>style.visibility</p:attrName>
                                        </p:attrNameLst>
                                      </p:cBhvr>
                                      <p:to>
                                        <p:strVal val="visible"/>
                                      </p:to>
                                    </p:set>
                                    <p:animEffect transition="in" filter="fade">
                                      <p:cBhvr>
                                        <p:cTn id="15" dur="500"/>
                                        <p:tgtEl>
                                          <p:spTgt spid="51">
                                            <p:txEl>
                                              <p:pRg st="0" end="0"/>
                                            </p:txEl>
                                          </p:spTgt>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2">
                                            <p:txEl>
                                              <p:pRg st="0" end="0"/>
                                            </p:txEl>
                                          </p:spTgt>
                                        </p:tgtEl>
                                        <p:attrNameLst>
                                          <p:attrName>style.visibility</p:attrName>
                                        </p:attrNameLst>
                                      </p:cBhvr>
                                      <p:to>
                                        <p:strVal val="visible"/>
                                      </p:to>
                                    </p:set>
                                    <p:animEffect transition="in" filter="wipe(down)">
                                      <p:cBhvr>
                                        <p:cTn id="19" dur="500"/>
                                        <p:tgtEl>
                                          <p:spTgt spid="52">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4000"/>
                            </p:stCondLst>
                            <p:childTnLst>
                              <p:par>
                                <p:cTn id="40" presetID="1" presetClass="entr" presetSubtype="0"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par>
                          <p:cTn id="50" fill="hold">
                            <p:stCondLst>
                              <p:cond delay="5000"/>
                            </p:stCondLst>
                            <p:childTnLst>
                              <p:par>
                                <p:cTn id="51" presetID="1" presetClass="entr" presetSubtype="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childTnLst>
                                </p:cTn>
                              </p:par>
                            </p:childTnLst>
                          </p:cTn>
                        </p:par>
                        <p:par>
                          <p:cTn id="53" fill="hold">
                            <p:stCondLst>
                              <p:cond delay="5000"/>
                            </p:stCondLst>
                            <p:childTnLst>
                              <p:par>
                                <p:cTn id="54" presetID="1"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fade">
                                      <p:cBhvr>
                                        <p:cTn id="63" dur="500"/>
                                        <p:tgtEl>
                                          <p:spTgt spid="49"/>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53">
                                            <p:txEl>
                                              <p:pRg st="0" end="0"/>
                                            </p:txEl>
                                          </p:spTgt>
                                        </p:tgtEl>
                                        <p:attrNameLst>
                                          <p:attrName>style.visibility</p:attrName>
                                        </p:attrNameLst>
                                      </p:cBhvr>
                                      <p:to>
                                        <p:strVal val="visible"/>
                                      </p:to>
                                    </p:set>
                                    <p:anim calcmode="lin" valueType="num">
                                      <p:cBhvr>
                                        <p:cTn id="67"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53">
                                            <p:txEl>
                                              <p:pRg st="0" end="0"/>
                                            </p:txEl>
                                          </p:spTgt>
                                        </p:tgtEl>
                                      </p:cBhvr>
                                    </p:animEffect>
                                  </p:childTnLst>
                                </p:cTn>
                              </p:par>
                            </p:childTnLst>
                          </p:cTn>
                        </p:par>
                        <p:par>
                          <p:cTn id="70" fill="hold">
                            <p:stCondLst>
                              <p:cond delay="6500"/>
                            </p:stCondLst>
                            <p:childTnLst>
                              <p:par>
                                <p:cTn id="71" presetID="22" presetClass="entr" presetSubtype="4" fill="hold" grpId="0" nodeType="afterEffect">
                                  <p:stCondLst>
                                    <p:cond delay="0"/>
                                  </p:stCondLst>
                                  <p:childTnLst>
                                    <p:set>
                                      <p:cBhvr>
                                        <p:cTn id="72" dur="1" fill="hold">
                                          <p:stCondLst>
                                            <p:cond delay="0"/>
                                          </p:stCondLst>
                                        </p:cTn>
                                        <p:tgtEl>
                                          <p:spTgt spid="54">
                                            <p:txEl>
                                              <p:pRg st="0" end="0"/>
                                            </p:txEl>
                                          </p:spTgt>
                                        </p:tgtEl>
                                        <p:attrNameLst>
                                          <p:attrName>style.visibility</p:attrName>
                                        </p:attrNameLst>
                                      </p:cBhvr>
                                      <p:to>
                                        <p:strVal val="visible"/>
                                      </p:to>
                                    </p:set>
                                    <p:animEffect transition="in" filter="wipe(down)">
                                      <p:cBhvr>
                                        <p:cTn id="73" dur="500"/>
                                        <p:tgtEl>
                                          <p:spTgt spid="54">
                                            <p:txEl>
                                              <p:pRg st="0" end="0"/>
                                            </p:txEl>
                                          </p:spTgt>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55">
                                            <p:txEl>
                                              <p:pRg st="0" end="0"/>
                                            </p:txEl>
                                          </p:spTgt>
                                        </p:tgtEl>
                                        <p:attrNameLst>
                                          <p:attrName>style.visibility</p:attrName>
                                        </p:attrNameLst>
                                      </p:cBhvr>
                                      <p:to>
                                        <p:strVal val="visible"/>
                                      </p:to>
                                    </p:set>
                                    <p:anim calcmode="lin" valueType="num">
                                      <p:cBhvr>
                                        <p:cTn id="77"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55">
                                            <p:txEl>
                                              <p:pRg st="0" end="0"/>
                                            </p:txEl>
                                          </p:spTgt>
                                        </p:tgtEl>
                                      </p:cBhvr>
                                    </p:animEffect>
                                  </p:childTnLst>
                                </p:cTn>
                              </p:par>
                            </p:childTnLst>
                          </p:cTn>
                        </p:par>
                        <p:par>
                          <p:cTn id="80" fill="hold">
                            <p:stCondLst>
                              <p:cond delay="7500"/>
                            </p:stCondLst>
                            <p:childTnLst>
                              <p:par>
                                <p:cTn id="81" presetID="22" presetClass="entr" presetSubtype="4" fill="hold" grpId="0" nodeType="afterEffect">
                                  <p:stCondLst>
                                    <p:cond delay="0"/>
                                  </p:stCondLst>
                                  <p:childTnLst>
                                    <p:set>
                                      <p:cBhvr>
                                        <p:cTn id="82" dur="1" fill="hold">
                                          <p:stCondLst>
                                            <p:cond delay="0"/>
                                          </p:stCondLst>
                                        </p:cTn>
                                        <p:tgtEl>
                                          <p:spTgt spid="56">
                                            <p:txEl>
                                              <p:pRg st="0" end="0"/>
                                            </p:txEl>
                                          </p:spTgt>
                                        </p:tgtEl>
                                        <p:attrNameLst>
                                          <p:attrName>style.visibility</p:attrName>
                                        </p:attrNameLst>
                                      </p:cBhvr>
                                      <p:to>
                                        <p:strVal val="visible"/>
                                      </p:to>
                                    </p:set>
                                    <p:animEffect transition="in" filter="wipe(down)">
                                      <p:cBhvr>
                                        <p:cTn id="83" dur="500"/>
                                        <p:tgtEl>
                                          <p:spTgt spid="56">
                                            <p:txEl>
                                              <p:pRg st="0" end="0"/>
                                            </p:txEl>
                                          </p:spTgt>
                                        </p:tgtEl>
                                      </p:cBhvr>
                                    </p:animEffect>
                                  </p:childTnLst>
                                </p:cTn>
                              </p:par>
                            </p:childTnLst>
                          </p:cTn>
                        </p:par>
                        <p:par>
                          <p:cTn id="84" fill="hold">
                            <p:stCondLst>
                              <p:cond delay="8000"/>
                            </p:stCondLst>
                            <p:childTnLst>
                              <p:par>
                                <p:cTn id="85" presetID="53" presetClass="entr" presetSubtype="16" fill="hold" grpId="0" nodeType="afterEffect">
                                  <p:stCondLst>
                                    <p:cond delay="0"/>
                                  </p:stCondLst>
                                  <p:childTnLst>
                                    <p:set>
                                      <p:cBhvr>
                                        <p:cTn id="86" dur="1" fill="hold">
                                          <p:stCondLst>
                                            <p:cond delay="0"/>
                                          </p:stCondLst>
                                        </p:cTn>
                                        <p:tgtEl>
                                          <p:spTgt spid="57">
                                            <p:txEl>
                                              <p:pRg st="0" end="0"/>
                                            </p:txEl>
                                          </p:spTgt>
                                        </p:tgtEl>
                                        <p:attrNameLst>
                                          <p:attrName>style.visibility</p:attrName>
                                        </p:attrNameLst>
                                      </p:cBhvr>
                                      <p:to>
                                        <p:strVal val="visible"/>
                                      </p:to>
                                    </p:set>
                                    <p:anim calcmode="lin" valueType="num">
                                      <p:cBhvr>
                                        <p:cTn id="87"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8"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9" dur="500"/>
                                        <p:tgtEl>
                                          <p:spTgt spid="57">
                                            <p:txEl>
                                              <p:pRg st="0" end="0"/>
                                            </p:txEl>
                                          </p:spTgt>
                                        </p:tgtEl>
                                      </p:cBhvr>
                                    </p:animEffect>
                                  </p:childTnLst>
                                </p:cTn>
                              </p:par>
                            </p:childTnLst>
                          </p:cTn>
                        </p:par>
                        <p:par>
                          <p:cTn id="90" fill="hold">
                            <p:stCondLst>
                              <p:cond delay="8500"/>
                            </p:stCondLst>
                            <p:childTnLst>
                              <p:par>
                                <p:cTn id="91" presetID="22" presetClass="entr" presetSubtype="4" fill="hold" grpId="0" nodeType="afterEffect">
                                  <p:stCondLst>
                                    <p:cond delay="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wipe(down)">
                                      <p:cBhvr>
                                        <p:cTn id="93" dur="500"/>
                                        <p:tgtEl>
                                          <p:spTgt spid="58">
                                            <p:txEl>
                                              <p:pRg st="0" end="0"/>
                                            </p:txEl>
                                          </p:spTgt>
                                        </p:tgtEl>
                                      </p:cBhvr>
                                    </p:animEffect>
                                  </p:childTnLst>
                                </p:cTn>
                              </p:par>
                            </p:childTnLst>
                          </p:cTn>
                        </p:par>
                        <p:par>
                          <p:cTn id="94" fill="hold">
                            <p:stCondLst>
                              <p:cond delay="9000"/>
                            </p:stCondLst>
                            <p:childTnLst>
                              <p:par>
                                <p:cTn id="95" presetID="53" presetClass="entr" presetSubtype="16" fill="hold" grpId="0" nodeType="afterEffect">
                                  <p:stCondLst>
                                    <p:cond delay="0"/>
                                  </p:stCondLst>
                                  <p:childTnLst>
                                    <p:set>
                                      <p:cBhvr>
                                        <p:cTn id="96" dur="1" fill="hold">
                                          <p:stCondLst>
                                            <p:cond delay="0"/>
                                          </p:stCondLst>
                                        </p:cTn>
                                        <p:tgtEl>
                                          <p:spTgt spid="59">
                                            <p:txEl>
                                              <p:pRg st="0" end="0"/>
                                            </p:txEl>
                                          </p:spTgt>
                                        </p:tgtEl>
                                        <p:attrNameLst>
                                          <p:attrName>style.visibility</p:attrName>
                                        </p:attrNameLst>
                                      </p:cBhvr>
                                      <p:to>
                                        <p:strVal val="visible"/>
                                      </p:to>
                                    </p:set>
                                    <p:anim calcmode="lin" valueType="num">
                                      <p:cBhvr>
                                        <p:cTn id="9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9" dur="500"/>
                                        <p:tgtEl>
                                          <p:spTgt spid="59">
                                            <p:txEl>
                                              <p:pRg st="0" end="0"/>
                                            </p:txEl>
                                          </p:spTgt>
                                        </p:tgtEl>
                                      </p:cBhvr>
                                    </p:animEffect>
                                  </p:childTnLst>
                                </p:cTn>
                              </p:par>
                            </p:childTnLst>
                          </p:cTn>
                        </p:par>
                        <p:par>
                          <p:cTn id="100" fill="hold">
                            <p:stCondLst>
                              <p:cond delay="9500"/>
                            </p:stCondLst>
                            <p:childTnLst>
                              <p:par>
                                <p:cTn id="101" presetID="22" presetClass="entr" presetSubtype="4" fill="hold" grpId="0" nodeType="afterEffect">
                                  <p:stCondLst>
                                    <p:cond delay="0"/>
                                  </p:stCondLst>
                                  <p:childTnLst>
                                    <p:set>
                                      <p:cBhvr>
                                        <p:cTn id="102" dur="1" fill="hold">
                                          <p:stCondLst>
                                            <p:cond delay="0"/>
                                          </p:stCondLst>
                                        </p:cTn>
                                        <p:tgtEl>
                                          <p:spTgt spid="60">
                                            <p:txEl>
                                              <p:pRg st="0" end="0"/>
                                            </p:txEl>
                                          </p:spTgt>
                                        </p:tgtEl>
                                        <p:attrNameLst>
                                          <p:attrName>style.visibility</p:attrName>
                                        </p:attrNameLst>
                                      </p:cBhvr>
                                      <p:to>
                                        <p:strVal val="visible"/>
                                      </p:to>
                                    </p:set>
                                    <p:animEffect transition="in" filter="wipe(down)">
                                      <p:cBhvr>
                                        <p:cTn id="103"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5" grpId="0" animBg="1"/>
      <p:bldP spid="46" grpId="0" animBg="1"/>
      <p:bldP spid="43" grpId="0"/>
      <p:bldP spid="44" grpId="0" build="p"/>
      <p:bldP spid="47" grpId="0"/>
      <p:bldP spid="48" grpId="0"/>
      <p:bldP spid="49" grpId="0"/>
      <p:bldP spid="50" grpId="0"/>
      <p:bldP spid="51" grpId="0" build="p"/>
      <p:bldP spid="53" grpId="0" build="p"/>
      <p:bldP spid="54" grpId="0" build="p"/>
      <p:bldP spid="55" grpId="0" build="p"/>
      <p:bldP spid="56" grpId="0" build="p"/>
      <p:bldP spid="57" grpId="0" build="p"/>
      <p:bldP spid="58" grpId="0" build="p"/>
      <p:bldP spid="59" grpId="0" build="p"/>
      <p:bldP spid="60"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475937" y="4698842"/>
            <a:ext cx="3243170" cy="833335"/>
            <a:chOff x="4475937" y="4698842"/>
            <a:chExt cx="3243170" cy="833335"/>
          </a:xfrm>
        </p:grpSpPr>
        <p:sp>
          <p:nvSpPr>
            <p:cNvPr id="8" name="Oval 7"/>
            <p:cNvSpPr>
              <a:spLocks noChangeArrowheads="1"/>
            </p:cNvSpPr>
            <p:nvPr/>
          </p:nvSpPr>
          <p:spPr bwMode="auto">
            <a:xfrm>
              <a:off x="4475937" y="4698842"/>
              <a:ext cx="3243170" cy="833335"/>
            </a:xfrm>
            <a:prstGeom prst="ellipse">
              <a:avLst/>
            </a:prstGeom>
            <a:solidFill>
              <a:schemeClr val="accent5">
                <a:alpha val="90000"/>
              </a:schemeClr>
            </a:solidFill>
            <a:ln>
              <a:noFill/>
            </a:ln>
          </p:spPr>
          <p:txBody>
            <a:bodyPr vert="horz" wrap="square" lIns="91440" tIns="45720" rIns="91440" bIns="45720" numCol="1" anchor="t" anchorCtr="0" compatLnSpc="1"/>
            <a:lstStyle/>
            <a:p>
              <a:endParaRPr lang="id-ID"/>
            </a:p>
          </p:txBody>
        </p:sp>
        <p:sp>
          <p:nvSpPr>
            <p:cNvPr id="9" name="Freeform 8"/>
            <p:cNvSpPr/>
            <p:nvPr/>
          </p:nvSpPr>
          <p:spPr bwMode="auto">
            <a:xfrm>
              <a:off x="4475937" y="5116237"/>
              <a:ext cx="3243170" cy="415940"/>
            </a:xfrm>
            <a:custGeom>
              <a:avLst/>
              <a:gdLst>
                <a:gd name="T0" fmla="*/ 726 w 1452"/>
                <a:gd name="T1" fmla="*/ 142 h 186"/>
                <a:gd name="T2" fmla="*/ 1452 w 1452"/>
                <a:gd name="T3" fmla="*/ 0 h 186"/>
                <a:gd name="T4" fmla="*/ 1452 w 1452"/>
                <a:gd name="T5" fmla="*/ 0 h 186"/>
                <a:gd name="T6" fmla="*/ 726 w 1452"/>
                <a:gd name="T7" fmla="*/ 186 h 186"/>
                <a:gd name="T8" fmla="*/ 0 w 1452"/>
                <a:gd name="T9" fmla="*/ 0 h 186"/>
                <a:gd name="T10" fmla="*/ 0 w 1452"/>
                <a:gd name="T11" fmla="*/ 0 h 186"/>
                <a:gd name="T12" fmla="*/ 726 w 1452"/>
                <a:gd name="T13" fmla="*/ 142 h 186"/>
              </a:gdLst>
              <a:ahLst/>
              <a:cxnLst>
                <a:cxn ang="0">
                  <a:pos x="T0" y="T1"/>
                </a:cxn>
                <a:cxn ang="0">
                  <a:pos x="T2" y="T3"/>
                </a:cxn>
                <a:cxn ang="0">
                  <a:pos x="T4" y="T5"/>
                </a:cxn>
                <a:cxn ang="0">
                  <a:pos x="T6" y="T7"/>
                </a:cxn>
                <a:cxn ang="0">
                  <a:pos x="T8" y="T9"/>
                </a:cxn>
                <a:cxn ang="0">
                  <a:pos x="T10" y="T11"/>
                </a:cxn>
                <a:cxn ang="0">
                  <a:pos x="T12" y="T13"/>
                </a:cxn>
              </a:cxnLst>
              <a:rect l="0" t="0" r="r" b="b"/>
              <a:pathLst>
                <a:path w="1452" h="186">
                  <a:moveTo>
                    <a:pt x="726" y="142"/>
                  </a:moveTo>
                  <a:cubicBezTo>
                    <a:pt x="1078" y="142"/>
                    <a:pt x="1372" y="81"/>
                    <a:pt x="1452" y="0"/>
                  </a:cubicBezTo>
                  <a:cubicBezTo>
                    <a:pt x="1452" y="0"/>
                    <a:pt x="1452" y="0"/>
                    <a:pt x="1452" y="0"/>
                  </a:cubicBezTo>
                  <a:cubicBezTo>
                    <a:pt x="1452" y="103"/>
                    <a:pt x="1127" y="186"/>
                    <a:pt x="726" y="186"/>
                  </a:cubicBezTo>
                  <a:cubicBezTo>
                    <a:pt x="325" y="186"/>
                    <a:pt x="0" y="103"/>
                    <a:pt x="0" y="0"/>
                  </a:cubicBezTo>
                  <a:cubicBezTo>
                    <a:pt x="0" y="0"/>
                    <a:pt x="0" y="0"/>
                    <a:pt x="0" y="0"/>
                  </a:cubicBezTo>
                  <a:cubicBezTo>
                    <a:pt x="79" y="81"/>
                    <a:pt x="374" y="142"/>
                    <a:pt x="726" y="142"/>
                  </a:cubicBezTo>
                  <a:close/>
                </a:path>
              </a:pathLst>
            </a:custGeom>
            <a:solidFill>
              <a:schemeClr val="tx1">
                <a:lumMod val="95000"/>
                <a:lumOff val="5000"/>
                <a:alpha val="15000"/>
              </a:schemeClr>
            </a:solidFill>
            <a:ln>
              <a:noFill/>
            </a:ln>
          </p:spPr>
          <p:txBody>
            <a:bodyPr vert="horz" wrap="square" lIns="91440" tIns="45720" rIns="91440" bIns="45720" numCol="1" anchor="t" anchorCtr="0" compatLnSpc="1"/>
            <a:lstStyle/>
            <a:p>
              <a:endParaRPr lang="id-ID"/>
            </a:p>
          </p:txBody>
        </p:sp>
      </p:grpSp>
      <p:grpSp>
        <p:nvGrpSpPr>
          <p:cNvPr id="10" name="Group 9"/>
          <p:cNvGrpSpPr/>
          <p:nvPr/>
        </p:nvGrpSpPr>
        <p:grpSpPr>
          <a:xfrm>
            <a:off x="4171981" y="4047299"/>
            <a:ext cx="3851083" cy="975860"/>
            <a:chOff x="4171981" y="4047299"/>
            <a:chExt cx="3851083" cy="975860"/>
          </a:xfrm>
        </p:grpSpPr>
        <p:sp>
          <p:nvSpPr>
            <p:cNvPr id="11" name="Oval 9"/>
            <p:cNvSpPr>
              <a:spLocks noChangeArrowheads="1"/>
            </p:cNvSpPr>
            <p:nvPr/>
          </p:nvSpPr>
          <p:spPr bwMode="auto">
            <a:xfrm>
              <a:off x="4171981" y="4047299"/>
              <a:ext cx="3851083" cy="975860"/>
            </a:xfrm>
            <a:prstGeom prst="ellipse">
              <a:avLst/>
            </a:prstGeom>
            <a:solidFill>
              <a:schemeClr val="accent4">
                <a:alpha val="90000"/>
              </a:schemeClr>
            </a:solidFill>
            <a:ln>
              <a:noFill/>
            </a:ln>
          </p:spPr>
          <p:txBody>
            <a:bodyPr vert="horz" wrap="square" lIns="91440" tIns="45720" rIns="91440" bIns="45720" numCol="1" anchor="t" anchorCtr="0" compatLnSpc="1"/>
            <a:lstStyle/>
            <a:p>
              <a:endParaRPr lang="id-ID"/>
            </a:p>
          </p:txBody>
        </p:sp>
        <p:sp>
          <p:nvSpPr>
            <p:cNvPr id="12" name="Freeform 10"/>
            <p:cNvSpPr/>
            <p:nvPr/>
          </p:nvSpPr>
          <p:spPr bwMode="auto">
            <a:xfrm>
              <a:off x="4171981" y="4533047"/>
              <a:ext cx="3851083" cy="490112"/>
            </a:xfrm>
            <a:custGeom>
              <a:avLst/>
              <a:gdLst>
                <a:gd name="T0" fmla="*/ 862 w 1724"/>
                <a:gd name="T1" fmla="*/ 168 h 219"/>
                <a:gd name="T2" fmla="*/ 1724 w 1724"/>
                <a:gd name="T3" fmla="*/ 0 h 219"/>
                <a:gd name="T4" fmla="*/ 1724 w 1724"/>
                <a:gd name="T5" fmla="*/ 1 h 219"/>
                <a:gd name="T6" fmla="*/ 862 w 1724"/>
                <a:gd name="T7" fmla="*/ 219 h 219"/>
                <a:gd name="T8" fmla="*/ 0 w 1724"/>
                <a:gd name="T9" fmla="*/ 1 h 219"/>
                <a:gd name="T10" fmla="*/ 0 w 1724"/>
                <a:gd name="T11" fmla="*/ 0 h 219"/>
                <a:gd name="T12" fmla="*/ 862 w 1724"/>
                <a:gd name="T13" fmla="*/ 168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8"/>
                  </a:moveTo>
                  <a:cubicBezTo>
                    <a:pt x="1280" y="168"/>
                    <a:pt x="1630" y="96"/>
                    <a:pt x="1724" y="0"/>
                  </a:cubicBezTo>
                  <a:cubicBezTo>
                    <a:pt x="1724" y="1"/>
                    <a:pt x="1724" y="1"/>
                    <a:pt x="1724" y="1"/>
                  </a:cubicBezTo>
                  <a:cubicBezTo>
                    <a:pt x="1724" y="121"/>
                    <a:pt x="1338" y="219"/>
                    <a:pt x="862" y="219"/>
                  </a:cubicBezTo>
                  <a:cubicBezTo>
                    <a:pt x="386" y="219"/>
                    <a:pt x="0" y="121"/>
                    <a:pt x="0" y="1"/>
                  </a:cubicBezTo>
                  <a:cubicBezTo>
                    <a:pt x="0" y="1"/>
                    <a:pt x="0" y="1"/>
                    <a:pt x="0" y="0"/>
                  </a:cubicBezTo>
                  <a:cubicBezTo>
                    <a:pt x="94" y="96"/>
                    <a:pt x="444" y="168"/>
                    <a:pt x="862" y="168"/>
                  </a:cubicBezTo>
                  <a:close/>
                </a:path>
              </a:pathLst>
            </a:custGeom>
            <a:solidFill>
              <a:schemeClr val="tx1">
                <a:lumMod val="95000"/>
                <a:lumOff val="5000"/>
                <a:alpha val="15000"/>
              </a:schemeClr>
            </a:solidFill>
            <a:ln>
              <a:noFill/>
            </a:ln>
          </p:spPr>
          <p:txBody>
            <a:bodyPr vert="horz" wrap="square" lIns="91440" tIns="45720" rIns="91440" bIns="45720" numCol="1" anchor="t" anchorCtr="0" compatLnSpc="1"/>
            <a:lstStyle/>
            <a:p>
              <a:endParaRPr lang="id-ID"/>
            </a:p>
          </p:txBody>
        </p:sp>
      </p:grpSp>
      <p:grpSp>
        <p:nvGrpSpPr>
          <p:cNvPr id="13" name="Group 12"/>
          <p:cNvGrpSpPr/>
          <p:nvPr/>
        </p:nvGrpSpPr>
        <p:grpSpPr>
          <a:xfrm>
            <a:off x="4057088" y="3330311"/>
            <a:ext cx="4079414" cy="1106751"/>
            <a:chOff x="4057088" y="3330311"/>
            <a:chExt cx="4079414" cy="1106751"/>
          </a:xfrm>
        </p:grpSpPr>
        <p:sp>
          <p:nvSpPr>
            <p:cNvPr id="14" name="Oval 11"/>
            <p:cNvSpPr>
              <a:spLocks noChangeArrowheads="1"/>
            </p:cNvSpPr>
            <p:nvPr/>
          </p:nvSpPr>
          <p:spPr bwMode="auto">
            <a:xfrm>
              <a:off x="4057088" y="3330311"/>
              <a:ext cx="4079414" cy="1106751"/>
            </a:xfrm>
            <a:prstGeom prst="ellipse">
              <a:avLst/>
            </a:prstGeom>
            <a:solidFill>
              <a:schemeClr val="accent3">
                <a:alpha val="90000"/>
              </a:schemeClr>
            </a:solidFill>
            <a:ln>
              <a:noFill/>
            </a:ln>
          </p:spPr>
          <p:txBody>
            <a:bodyPr vert="horz" wrap="square" lIns="91440" tIns="45720" rIns="91440" bIns="45720" numCol="1" anchor="t" anchorCtr="0" compatLnSpc="1"/>
            <a:lstStyle/>
            <a:p>
              <a:endParaRPr lang="id-ID"/>
            </a:p>
          </p:txBody>
        </p:sp>
        <p:sp>
          <p:nvSpPr>
            <p:cNvPr id="15" name="Freeform 12"/>
            <p:cNvSpPr/>
            <p:nvPr/>
          </p:nvSpPr>
          <p:spPr bwMode="auto">
            <a:xfrm>
              <a:off x="4057088" y="3884413"/>
              <a:ext cx="4079414" cy="552648"/>
            </a:xfrm>
            <a:custGeom>
              <a:avLst/>
              <a:gdLst>
                <a:gd name="T0" fmla="*/ 913 w 1826"/>
                <a:gd name="T1" fmla="*/ 189 h 248"/>
                <a:gd name="T2" fmla="*/ 0 w 1826"/>
                <a:gd name="T3" fmla="*/ 0 h 248"/>
                <a:gd name="T4" fmla="*/ 0 w 1826"/>
                <a:gd name="T5" fmla="*/ 0 h 248"/>
                <a:gd name="T6" fmla="*/ 913 w 1826"/>
                <a:gd name="T7" fmla="*/ 248 h 248"/>
                <a:gd name="T8" fmla="*/ 1826 w 1826"/>
                <a:gd name="T9" fmla="*/ 0 h 248"/>
                <a:gd name="T10" fmla="*/ 1826 w 1826"/>
                <a:gd name="T11" fmla="*/ 0 h 248"/>
                <a:gd name="T12" fmla="*/ 913 w 1826"/>
                <a:gd name="T13" fmla="*/ 189 h 248"/>
              </a:gdLst>
              <a:ahLst/>
              <a:cxnLst>
                <a:cxn ang="0">
                  <a:pos x="T0" y="T1"/>
                </a:cxn>
                <a:cxn ang="0">
                  <a:pos x="T2" y="T3"/>
                </a:cxn>
                <a:cxn ang="0">
                  <a:pos x="T4" y="T5"/>
                </a:cxn>
                <a:cxn ang="0">
                  <a:pos x="T6" y="T7"/>
                </a:cxn>
                <a:cxn ang="0">
                  <a:pos x="T8" y="T9"/>
                </a:cxn>
                <a:cxn ang="0">
                  <a:pos x="T10" y="T11"/>
                </a:cxn>
                <a:cxn ang="0">
                  <a:pos x="T12" y="T13"/>
                </a:cxn>
              </a:cxnLst>
              <a:rect l="0" t="0" r="r" b="b"/>
              <a:pathLst>
                <a:path w="1826" h="248">
                  <a:moveTo>
                    <a:pt x="913" y="189"/>
                  </a:moveTo>
                  <a:cubicBezTo>
                    <a:pt x="471" y="189"/>
                    <a:pt x="100" y="109"/>
                    <a:pt x="0" y="0"/>
                  </a:cubicBezTo>
                  <a:cubicBezTo>
                    <a:pt x="0" y="0"/>
                    <a:pt x="0" y="0"/>
                    <a:pt x="0" y="0"/>
                  </a:cubicBezTo>
                  <a:cubicBezTo>
                    <a:pt x="0" y="137"/>
                    <a:pt x="409" y="248"/>
                    <a:pt x="913" y="248"/>
                  </a:cubicBezTo>
                  <a:cubicBezTo>
                    <a:pt x="1417" y="248"/>
                    <a:pt x="1826" y="137"/>
                    <a:pt x="1826" y="0"/>
                  </a:cubicBezTo>
                  <a:cubicBezTo>
                    <a:pt x="1826" y="0"/>
                    <a:pt x="1826" y="0"/>
                    <a:pt x="1826" y="0"/>
                  </a:cubicBezTo>
                  <a:cubicBezTo>
                    <a:pt x="1726" y="109"/>
                    <a:pt x="1355" y="189"/>
                    <a:pt x="913" y="189"/>
                  </a:cubicBezTo>
                  <a:close/>
                </a:path>
              </a:pathLst>
            </a:custGeom>
            <a:solidFill>
              <a:schemeClr val="tx1">
                <a:lumMod val="95000"/>
                <a:lumOff val="5000"/>
                <a:alpha val="15000"/>
              </a:schemeClr>
            </a:solidFill>
            <a:ln>
              <a:noFill/>
            </a:ln>
          </p:spPr>
          <p:txBody>
            <a:bodyPr vert="horz" wrap="square" lIns="91440" tIns="45720" rIns="91440" bIns="45720" numCol="1" anchor="t" anchorCtr="0" compatLnSpc="1"/>
            <a:lstStyle/>
            <a:p>
              <a:endParaRPr lang="id-ID"/>
            </a:p>
          </p:txBody>
        </p:sp>
      </p:grpSp>
      <p:grpSp>
        <p:nvGrpSpPr>
          <p:cNvPr id="16" name="Group 15"/>
          <p:cNvGrpSpPr/>
          <p:nvPr/>
        </p:nvGrpSpPr>
        <p:grpSpPr>
          <a:xfrm>
            <a:off x="4171981" y="2787843"/>
            <a:ext cx="3851083" cy="977315"/>
            <a:chOff x="4171981" y="2787843"/>
            <a:chExt cx="3851083" cy="977315"/>
          </a:xfrm>
        </p:grpSpPr>
        <p:sp>
          <p:nvSpPr>
            <p:cNvPr id="17" name="Oval 13"/>
            <p:cNvSpPr>
              <a:spLocks noChangeArrowheads="1"/>
            </p:cNvSpPr>
            <p:nvPr/>
          </p:nvSpPr>
          <p:spPr bwMode="auto">
            <a:xfrm>
              <a:off x="4171981" y="2787843"/>
              <a:ext cx="3851083" cy="977314"/>
            </a:xfrm>
            <a:prstGeom prst="ellipse">
              <a:avLst/>
            </a:prstGeom>
            <a:solidFill>
              <a:schemeClr val="accent2">
                <a:alpha val="90000"/>
              </a:schemeClr>
            </a:solidFill>
            <a:ln>
              <a:noFill/>
            </a:ln>
          </p:spPr>
          <p:txBody>
            <a:bodyPr vert="horz" wrap="square" lIns="91440" tIns="45720" rIns="91440" bIns="45720" numCol="1" anchor="t" anchorCtr="0" compatLnSpc="1"/>
            <a:lstStyle/>
            <a:p>
              <a:endParaRPr lang="id-ID"/>
            </a:p>
          </p:txBody>
        </p:sp>
        <p:sp>
          <p:nvSpPr>
            <p:cNvPr id="18" name="Freeform 14"/>
            <p:cNvSpPr/>
            <p:nvPr/>
          </p:nvSpPr>
          <p:spPr bwMode="auto">
            <a:xfrm>
              <a:off x="4171981" y="3276501"/>
              <a:ext cx="3851083" cy="488657"/>
            </a:xfrm>
            <a:custGeom>
              <a:avLst/>
              <a:gdLst>
                <a:gd name="T0" fmla="*/ 862 w 1724"/>
                <a:gd name="T1" fmla="*/ 167 h 219"/>
                <a:gd name="T2" fmla="*/ 0 w 1724"/>
                <a:gd name="T3" fmla="*/ 0 h 219"/>
                <a:gd name="T4" fmla="*/ 0 w 1724"/>
                <a:gd name="T5" fmla="*/ 0 h 219"/>
                <a:gd name="T6" fmla="*/ 862 w 1724"/>
                <a:gd name="T7" fmla="*/ 219 h 219"/>
                <a:gd name="T8" fmla="*/ 1724 w 1724"/>
                <a:gd name="T9" fmla="*/ 0 h 219"/>
                <a:gd name="T10" fmla="*/ 1724 w 1724"/>
                <a:gd name="T11" fmla="*/ 0 h 219"/>
                <a:gd name="T12" fmla="*/ 862 w 1724"/>
                <a:gd name="T13" fmla="*/ 167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7"/>
                  </a:moveTo>
                  <a:cubicBezTo>
                    <a:pt x="444" y="167"/>
                    <a:pt x="94" y="96"/>
                    <a:pt x="0" y="0"/>
                  </a:cubicBezTo>
                  <a:cubicBezTo>
                    <a:pt x="0" y="0"/>
                    <a:pt x="0" y="0"/>
                    <a:pt x="0" y="0"/>
                  </a:cubicBezTo>
                  <a:cubicBezTo>
                    <a:pt x="0" y="121"/>
                    <a:pt x="386" y="219"/>
                    <a:pt x="862" y="219"/>
                  </a:cubicBezTo>
                  <a:cubicBezTo>
                    <a:pt x="1338" y="219"/>
                    <a:pt x="1724" y="121"/>
                    <a:pt x="1724" y="0"/>
                  </a:cubicBezTo>
                  <a:cubicBezTo>
                    <a:pt x="1724" y="0"/>
                    <a:pt x="1724" y="0"/>
                    <a:pt x="1724" y="0"/>
                  </a:cubicBezTo>
                  <a:cubicBezTo>
                    <a:pt x="1630" y="96"/>
                    <a:pt x="1280" y="167"/>
                    <a:pt x="862" y="167"/>
                  </a:cubicBezTo>
                  <a:close/>
                </a:path>
              </a:pathLst>
            </a:custGeom>
            <a:solidFill>
              <a:schemeClr val="tx1">
                <a:lumMod val="95000"/>
                <a:lumOff val="5000"/>
                <a:alpha val="15000"/>
              </a:schemeClr>
            </a:solidFill>
            <a:ln>
              <a:noFill/>
            </a:ln>
          </p:spPr>
          <p:txBody>
            <a:bodyPr vert="horz" wrap="square" lIns="91440" tIns="45720" rIns="91440" bIns="45720" numCol="1" anchor="t" anchorCtr="0" compatLnSpc="1"/>
            <a:lstStyle/>
            <a:p>
              <a:endParaRPr lang="id-ID"/>
            </a:p>
          </p:txBody>
        </p:sp>
      </p:grpSp>
      <p:grpSp>
        <p:nvGrpSpPr>
          <p:cNvPr id="19" name="Group 18"/>
          <p:cNvGrpSpPr/>
          <p:nvPr/>
        </p:nvGrpSpPr>
        <p:grpSpPr>
          <a:xfrm>
            <a:off x="4475937" y="2278826"/>
            <a:ext cx="3243170" cy="834790"/>
            <a:chOff x="4475937" y="2278826"/>
            <a:chExt cx="3243170" cy="834790"/>
          </a:xfrm>
        </p:grpSpPr>
        <p:sp>
          <p:nvSpPr>
            <p:cNvPr id="20" name="Oval 15"/>
            <p:cNvSpPr>
              <a:spLocks noChangeArrowheads="1"/>
            </p:cNvSpPr>
            <p:nvPr/>
          </p:nvSpPr>
          <p:spPr bwMode="auto">
            <a:xfrm>
              <a:off x="4475937" y="2278826"/>
              <a:ext cx="3243170" cy="834789"/>
            </a:xfrm>
            <a:prstGeom prst="ellipse">
              <a:avLst/>
            </a:prstGeom>
            <a:solidFill>
              <a:schemeClr val="accent1">
                <a:alpha val="90000"/>
              </a:schemeClr>
            </a:solidFill>
            <a:ln>
              <a:noFill/>
            </a:ln>
            <a:effectLst/>
          </p:spPr>
          <p:txBody>
            <a:bodyPr vert="horz" wrap="square" lIns="91440" tIns="45720" rIns="91440" bIns="45720" numCol="1" anchor="t" anchorCtr="0" compatLnSpc="1"/>
            <a:lstStyle/>
            <a:p>
              <a:endParaRPr lang="id-ID"/>
            </a:p>
          </p:txBody>
        </p:sp>
        <p:sp>
          <p:nvSpPr>
            <p:cNvPr id="21" name="Freeform 16"/>
            <p:cNvSpPr/>
            <p:nvPr/>
          </p:nvSpPr>
          <p:spPr bwMode="auto">
            <a:xfrm>
              <a:off x="4475937" y="2696221"/>
              <a:ext cx="3243170" cy="417395"/>
            </a:xfrm>
            <a:custGeom>
              <a:avLst/>
              <a:gdLst>
                <a:gd name="T0" fmla="*/ 726 w 1452"/>
                <a:gd name="T1" fmla="*/ 143 h 187"/>
                <a:gd name="T2" fmla="*/ 0 w 1452"/>
                <a:gd name="T3" fmla="*/ 0 h 187"/>
                <a:gd name="T4" fmla="*/ 0 w 1452"/>
                <a:gd name="T5" fmla="*/ 0 h 187"/>
                <a:gd name="T6" fmla="*/ 726 w 1452"/>
                <a:gd name="T7" fmla="*/ 187 h 187"/>
                <a:gd name="T8" fmla="*/ 1452 w 1452"/>
                <a:gd name="T9" fmla="*/ 0 h 187"/>
                <a:gd name="T10" fmla="*/ 1452 w 1452"/>
                <a:gd name="T11" fmla="*/ 0 h 187"/>
                <a:gd name="T12" fmla="*/ 726 w 1452"/>
                <a:gd name="T13" fmla="*/ 143 h 187"/>
              </a:gdLst>
              <a:ahLst/>
              <a:cxnLst>
                <a:cxn ang="0">
                  <a:pos x="T0" y="T1"/>
                </a:cxn>
                <a:cxn ang="0">
                  <a:pos x="T2" y="T3"/>
                </a:cxn>
                <a:cxn ang="0">
                  <a:pos x="T4" y="T5"/>
                </a:cxn>
                <a:cxn ang="0">
                  <a:pos x="T6" y="T7"/>
                </a:cxn>
                <a:cxn ang="0">
                  <a:pos x="T8" y="T9"/>
                </a:cxn>
                <a:cxn ang="0">
                  <a:pos x="T10" y="T11"/>
                </a:cxn>
                <a:cxn ang="0">
                  <a:pos x="T12" y="T13"/>
                </a:cxn>
              </a:cxnLst>
              <a:rect l="0" t="0" r="r" b="b"/>
              <a:pathLst>
                <a:path w="1452" h="187">
                  <a:moveTo>
                    <a:pt x="726" y="143"/>
                  </a:moveTo>
                  <a:cubicBezTo>
                    <a:pt x="374" y="143"/>
                    <a:pt x="79" y="82"/>
                    <a:pt x="0" y="0"/>
                  </a:cubicBezTo>
                  <a:cubicBezTo>
                    <a:pt x="0" y="0"/>
                    <a:pt x="0" y="0"/>
                    <a:pt x="0" y="0"/>
                  </a:cubicBezTo>
                  <a:cubicBezTo>
                    <a:pt x="0" y="103"/>
                    <a:pt x="325" y="187"/>
                    <a:pt x="726" y="187"/>
                  </a:cubicBezTo>
                  <a:cubicBezTo>
                    <a:pt x="1127" y="187"/>
                    <a:pt x="1452" y="103"/>
                    <a:pt x="1452" y="0"/>
                  </a:cubicBezTo>
                  <a:cubicBezTo>
                    <a:pt x="1452" y="0"/>
                    <a:pt x="1452" y="0"/>
                    <a:pt x="1452" y="0"/>
                  </a:cubicBezTo>
                  <a:cubicBezTo>
                    <a:pt x="1372" y="82"/>
                    <a:pt x="1078" y="143"/>
                    <a:pt x="726" y="143"/>
                  </a:cubicBezTo>
                  <a:close/>
                </a:path>
              </a:pathLst>
            </a:custGeom>
            <a:solidFill>
              <a:schemeClr val="tx1">
                <a:lumMod val="95000"/>
                <a:lumOff val="5000"/>
                <a:alpha val="15000"/>
              </a:schemeClr>
            </a:solidFill>
            <a:ln>
              <a:noFill/>
            </a:ln>
          </p:spPr>
          <p:txBody>
            <a:bodyPr vert="horz" wrap="square" lIns="91440" tIns="45720" rIns="91440" bIns="45720" numCol="1" anchor="t" anchorCtr="0" compatLnSpc="1"/>
            <a:lstStyle/>
            <a:p>
              <a:endParaRPr lang="id-ID"/>
            </a:p>
          </p:txBody>
        </p:sp>
      </p:grpSp>
      <p:sp>
        <p:nvSpPr>
          <p:cNvPr id="42" name="Title 1"/>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营销要素</a:t>
            </a:r>
            <a:endParaRPr lang="zh-CN" altLang="en-US" b="1" dirty="0">
              <a:effectLst/>
              <a:latin typeface="微软雅黑" panose="020B0503020204020204" pitchFamily="34" charset="-122"/>
              <a:ea typeface="微软雅黑" panose="020B0503020204020204" pitchFamily="34" charset="-122"/>
            </a:endParaRPr>
          </a:p>
        </p:txBody>
      </p:sp>
      <p:sp>
        <p:nvSpPr>
          <p:cNvPr id="43"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pSp>
        <p:nvGrpSpPr>
          <p:cNvPr id="49" name="Group 48"/>
          <p:cNvGrpSpPr/>
          <p:nvPr/>
        </p:nvGrpSpPr>
        <p:grpSpPr>
          <a:xfrm>
            <a:off x="3162584" y="2259350"/>
            <a:ext cx="462882" cy="462882"/>
            <a:chOff x="2925343" y="2268550"/>
            <a:chExt cx="462882" cy="462882"/>
          </a:xfrm>
        </p:grpSpPr>
        <p:sp>
          <p:nvSpPr>
            <p:cNvPr id="45" name="Rounded Rectangle 44"/>
            <p:cNvSpPr/>
            <p:nvPr/>
          </p:nvSpPr>
          <p:spPr>
            <a:xfrm>
              <a:off x="2925343" y="2268550"/>
              <a:ext cx="462882" cy="462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hape 1684"/>
            <p:cNvSpPr/>
            <p:nvPr/>
          </p:nvSpPr>
          <p:spPr>
            <a:xfrm>
              <a:off x="3028178" y="2377361"/>
              <a:ext cx="280172" cy="246554"/>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55" name="Group 54"/>
          <p:cNvGrpSpPr/>
          <p:nvPr/>
        </p:nvGrpSpPr>
        <p:grpSpPr>
          <a:xfrm>
            <a:off x="3162584" y="4660900"/>
            <a:ext cx="462882" cy="462882"/>
            <a:chOff x="2855493" y="3429000"/>
            <a:chExt cx="462882" cy="462882"/>
          </a:xfrm>
        </p:grpSpPr>
        <p:sp>
          <p:nvSpPr>
            <p:cNvPr id="56" name="Rounded Rectangle 55"/>
            <p:cNvSpPr/>
            <p:nvPr/>
          </p:nvSpPr>
          <p:spPr>
            <a:xfrm>
              <a:off x="2855493" y="3429000"/>
              <a:ext cx="462882" cy="4628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AutoShape 35"/>
            <p:cNvSpPr/>
            <p:nvPr/>
          </p:nvSpPr>
          <p:spPr bwMode="auto">
            <a:xfrm>
              <a:off x="2978718" y="3520829"/>
              <a:ext cx="216432" cy="290727"/>
            </a:xfrm>
            <a:custGeom>
              <a:avLst/>
              <a:gdLst>
                <a:gd name="T0" fmla="*/ 733 w 19946"/>
                <a:gd name="T1" fmla="*/ 1038 h 21355"/>
                <a:gd name="T2" fmla="*/ 550 w 19946"/>
                <a:gd name="T3" fmla="*/ 889 h 21355"/>
                <a:gd name="T4" fmla="*/ 6041 w 19946"/>
                <a:gd name="T5" fmla="*/ 11465 h 21355"/>
                <a:gd name="T6" fmla="*/ 5858 w 19946"/>
                <a:gd name="T7" fmla="*/ 16679 h 21355"/>
                <a:gd name="T8" fmla="*/ 0 w 19946"/>
                <a:gd name="T9" fmla="*/ 18765 h 21355"/>
                <a:gd name="T10" fmla="*/ 6590 w 19946"/>
                <a:gd name="T11" fmla="*/ 17722 h 21355"/>
                <a:gd name="T12" fmla="*/ 8970 w 19946"/>
                <a:gd name="T13" fmla="*/ 20999 h 21355"/>
                <a:gd name="T14" fmla="*/ 10251 w 19946"/>
                <a:gd name="T15" fmla="*/ 20403 h 21355"/>
                <a:gd name="T16" fmla="*/ 12265 w 19946"/>
                <a:gd name="T17" fmla="*/ 18467 h 21355"/>
                <a:gd name="T18" fmla="*/ 12631 w 19946"/>
                <a:gd name="T19" fmla="*/ 17275 h 21355"/>
                <a:gd name="T20" fmla="*/ 8055 w 19946"/>
                <a:gd name="T21" fmla="*/ 16381 h 21355"/>
                <a:gd name="T22" fmla="*/ 18855 w 19946"/>
                <a:gd name="T23" fmla="*/ 15785 h 21355"/>
                <a:gd name="T24" fmla="*/ 18672 w 19946"/>
                <a:gd name="T25" fmla="*/ 15636 h 21355"/>
                <a:gd name="T26" fmla="*/ 17024 w 19946"/>
                <a:gd name="T27" fmla="*/ 12806 h 21355"/>
                <a:gd name="T28" fmla="*/ 16475 w 19946"/>
                <a:gd name="T29" fmla="*/ 12806 h 21355"/>
                <a:gd name="T30" fmla="*/ 13180 w 19946"/>
                <a:gd name="T31" fmla="*/ 5805 h 21355"/>
                <a:gd name="T32" fmla="*/ 8421 w 19946"/>
                <a:gd name="T33" fmla="*/ 9380 h 21355"/>
                <a:gd name="T34" fmla="*/ 12814 w 19946"/>
                <a:gd name="T35" fmla="*/ 5507 h 21355"/>
                <a:gd name="T36" fmla="*/ 4211 w 19946"/>
                <a:gd name="T37" fmla="*/ 2825 h 21355"/>
                <a:gd name="T38" fmla="*/ 4211 w 19946"/>
                <a:gd name="T39" fmla="*/ 2378 h 21355"/>
                <a:gd name="T40" fmla="*/ 1831 w 19946"/>
                <a:gd name="T41" fmla="*/ 591 h 21355"/>
                <a:gd name="T42" fmla="*/ 1648 w 19946"/>
                <a:gd name="T43" fmla="*/ 1038 h 21355"/>
                <a:gd name="T44" fmla="*/ 18672 w 19946"/>
                <a:gd name="T45" fmla="*/ 14891 h 21355"/>
                <a:gd name="T46" fmla="*/ 17024 w 19946"/>
                <a:gd name="T47" fmla="*/ 9678 h 21355"/>
                <a:gd name="T48" fmla="*/ 15560 w 19946"/>
                <a:gd name="T49" fmla="*/ 2825 h 21355"/>
                <a:gd name="T50" fmla="*/ 12814 w 19946"/>
                <a:gd name="T51" fmla="*/ 5507 h 21355"/>
                <a:gd name="T52" fmla="*/ 13180 w 19946"/>
                <a:gd name="T53" fmla="*/ 5805 h 21355"/>
                <a:gd name="T54" fmla="*/ 16475 w 19946"/>
                <a:gd name="T55" fmla="*/ 3570 h 21355"/>
                <a:gd name="T56" fmla="*/ 16475 w 19946"/>
                <a:gd name="T57" fmla="*/ 8933 h 21355"/>
                <a:gd name="T58" fmla="*/ 17024 w 19946"/>
                <a:gd name="T59" fmla="*/ 2676 h 21355"/>
                <a:gd name="T60" fmla="*/ 19038 w 19946"/>
                <a:gd name="T61" fmla="*/ 1932 h 21355"/>
                <a:gd name="T62" fmla="*/ 17573 w 19946"/>
                <a:gd name="T63" fmla="*/ 740 h 21355"/>
                <a:gd name="T64" fmla="*/ 16658 w 19946"/>
                <a:gd name="T65" fmla="*/ 2378 h 21355"/>
                <a:gd name="T66" fmla="*/ 8970 w 19946"/>
                <a:gd name="T67" fmla="*/ 2825 h 21355"/>
                <a:gd name="T68" fmla="*/ 15560 w 19946"/>
                <a:gd name="T69" fmla="*/ 2825 h 2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46" h="21355">
                  <a:moveTo>
                    <a:pt x="7505" y="10125"/>
                  </a:moveTo>
                  <a:cubicBezTo>
                    <a:pt x="3478" y="6996"/>
                    <a:pt x="733" y="3272"/>
                    <a:pt x="733" y="1038"/>
                  </a:cubicBezTo>
                  <a:cubicBezTo>
                    <a:pt x="733" y="1038"/>
                    <a:pt x="733" y="889"/>
                    <a:pt x="733" y="740"/>
                  </a:cubicBezTo>
                  <a:cubicBezTo>
                    <a:pt x="733" y="740"/>
                    <a:pt x="550" y="889"/>
                    <a:pt x="550" y="889"/>
                  </a:cubicBezTo>
                  <a:cubicBezTo>
                    <a:pt x="-1464" y="4017"/>
                    <a:pt x="3112" y="9082"/>
                    <a:pt x="6041" y="11316"/>
                  </a:cubicBezTo>
                  <a:cubicBezTo>
                    <a:pt x="6041" y="11316"/>
                    <a:pt x="6041" y="11316"/>
                    <a:pt x="6041" y="11465"/>
                  </a:cubicBezTo>
                  <a:cubicBezTo>
                    <a:pt x="6041" y="16232"/>
                    <a:pt x="6041" y="16232"/>
                    <a:pt x="6041" y="16232"/>
                  </a:cubicBezTo>
                  <a:cubicBezTo>
                    <a:pt x="6041" y="16381"/>
                    <a:pt x="5858" y="16530"/>
                    <a:pt x="5858" y="16679"/>
                  </a:cubicBezTo>
                  <a:cubicBezTo>
                    <a:pt x="550" y="18020"/>
                    <a:pt x="550" y="18020"/>
                    <a:pt x="550" y="18020"/>
                  </a:cubicBezTo>
                  <a:cubicBezTo>
                    <a:pt x="183" y="18169"/>
                    <a:pt x="0" y="18467"/>
                    <a:pt x="0" y="18765"/>
                  </a:cubicBezTo>
                  <a:cubicBezTo>
                    <a:pt x="183" y="19063"/>
                    <a:pt x="550" y="19360"/>
                    <a:pt x="916" y="19212"/>
                  </a:cubicBezTo>
                  <a:cubicBezTo>
                    <a:pt x="6590" y="17722"/>
                    <a:pt x="6590" y="17722"/>
                    <a:pt x="6590" y="17722"/>
                  </a:cubicBezTo>
                  <a:cubicBezTo>
                    <a:pt x="6590" y="17722"/>
                    <a:pt x="6773" y="17871"/>
                    <a:pt x="6956" y="17871"/>
                  </a:cubicBezTo>
                  <a:cubicBezTo>
                    <a:pt x="8970" y="20999"/>
                    <a:pt x="8970" y="20999"/>
                    <a:pt x="8970" y="20999"/>
                  </a:cubicBezTo>
                  <a:cubicBezTo>
                    <a:pt x="9153" y="21297"/>
                    <a:pt x="9702" y="21446"/>
                    <a:pt x="10068" y="21297"/>
                  </a:cubicBezTo>
                  <a:cubicBezTo>
                    <a:pt x="10434" y="21148"/>
                    <a:pt x="10434" y="20701"/>
                    <a:pt x="10251" y="20403"/>
                  </a:cubicBezTo>
                  <a:cubicBezTo>
                    <a:pt x="8421" y="17722"/>
                    <a:pt x="8421" y="17722"/>
                    <a:pt x="8421" y="17722"/>
                  </a:cubicBezTo>
                  <a:cubicBezTo>
                    <a:pt x="12265" y="18467"/>
                    <a:pt x="12265" y="18467"/>
                    <a:pt x="12265" y="18467"/>
                  </a:cubicBezTo>
                  <a:cubicBezTo>
                    <a:pt x="12631" y="18616"/>
                    <a:pt x="12997" y="18467"/>
                    <a:pt x="13180" y="18020"/>
                  </a:cubicBezTo>
                  <a:cubicBezTo>
                    <a:pt x="13180" y="17722"/>
                    <a:pt x="12997" y="17424"/>
                    <a:pt x="12631" y="17275"/>
                  </a:cubicBezTo>
                  <a:cubicBezTo>
                    <a:pt x="8055" y="16381"/>
                    <a:pt x="8055" y="16381"/>
                    <a:pt x="8055" y="16381"/>
                  </a:cubicBezTo>
                  <a:cubicBezTo>
                    <a:pt x="8055" y="16381"/>
                    <a:pt x="8055" y="16381"/>
                    <a:pt x="8055" y="16381"/>
                  </a:cubicBezTo>
                  <a:cubicBezTo>
                    <a:pt x="8055" y="12657"/>
                    <a:pt x="8055" y="12657"/>
                    <a:pt x="8055" y="12657"/>
                  </a:cubicBezTo>
                  <a:cubicBezTo>
                    <a:pt x="11350" y="14743"/>
                    <a:pt x="16658" y="16679"/>
                    <a:pt x="18855" y="15785"/>
                  </a:cubicBezTo>
                  <a:cubicBezTo>
                    <a:pt x="18855" y="15785"/>
                    <a:pt x="19038" y="15636"/>
                    <a:pt x="19038" y="15636"/>
                  </a:cubicBezTo>
                  <a:cubicBezTo>
                    <a:pt x="18855" y="15636"/>
                    <a:pt x="18672" y="15636"/>
                    <a:pt x="18672" y="15636"/>
                  </a:cubicBezTo>
                  <a:cubicBezTo>
                    <a:pt x="15926" y="15636"/>
                    <a:pt x="11350" y="13402"/>
                    <a:pt x="7505" y="10125"/>
                  </a:cubicBezTo>
                  <a:close/>
                  <a:moveTo>
                    <a:pt x="17024" y="12806"/>
                  </a:moveTo>
                  <a:cubicBezTo>
                    <a:pt x="17024" y="12955"/>
                    <a:pt x="16841" y="13104"/>
                    <a:pt x="16658" y="13104"/>
                  </a:cubicBezTo>
                  <a:cubicBezTo>
                    <a:pt x="16658" y="13104"/>
                    <a:pt x="16475" y="12955"/>
                    <a:pt x="16475" y="12806"/>
                  </a:cubicBezTo>
                  <a:cubicBezTo>
                    <a:pt x="16475" y="8933"/>
                    <a:pt x="16475" y="8933"/>
                    <a:pt x="16475" y="8933"/>
                  </a:cubicBezTo>
                  <a:cubicBezTo>
                    <a:pt x="15560" y="7890"/>
                    <a:pt x="14461" y="6847"/>
                    <a:pt x="13180" y="5805"/>
                  </a:cubicBezTo>
                  <a:cubicBezTo>
                    <a:pt x="8787" y="9380"/>
                    <a:pt x="8787" y="9380"/>
                    <a:pt x="8787" y="9380"/>
                  </a:cubicBezTo>
                  <a:cubicBezTo>
                    <a:pt x="8787" y="9380"/>
                    <a:pt x="8604" y="9380"/>
                    <a:pt x="8421" y="9380"/>
                  </a:cubicBezTo>
                  <a:cubicBezTo>
                    <a:pt x="8421" y="9231"/>
                    <a:pt x="8421" y="9082"/>
                    <a:pt x="8421" y="8933"/>
                  </a:cubicBezTo>
                  <a:cubicBezTo>
                    <a:pt x="12814" y="5507"/>
                    <a:pt x="12814" y="5507"/>
                    <a:pt x="12814" y="5507"/>
                  </a:cubicBezTo>
                  <a:cubicBezTo>
                    <a:pt x="11533" y="4464"/>
                    <a:pt x="10251" y="3570"/>
                    <a:pt x="8970" y="2825"/>
                  </a:cubicBezTo>
                  <a:cubicBezTo>
                    <a:pt x="4211" y="2825"/>
                    <a:pt x="4211" y="2825"/>
                    <a:pt x="4211" y="2825"/>
                  </a:cubicBezTo>
                  <a:cubicBezTo>
                    <a:pt x="4028" y="2825"/>
                    <a:pt x="4028" y="2676"/>
                    <a:pt x="4028" y="2527"/>
                  </a:cubicBezTo>
                  <a:cubicBezTo>
                    <a:pt x="4028" y="2378"/>
                    <a:pt x="4028" y="2378"/>
                    <a:pt x="4211" y="2378"/>
                  </a:cubicBezTo>
                  <a:cubicBezTo>
                    <a:pt x="8055" y="2378"/>
                    <a:pt x="8055" y="2378"/>
                    <a:pt x="8055" y="2378"/>
                  </a:cubicBezTo>
                  <a:cubicBezTo>
                    <a:pt x="4943" y="591"/>
                    <a:pt x="2380" y="-5"/>
                    <a:pt x="1831" y="591"/>
                  </a:cubicBezTo>
                  <a:cubicBezTo>
                    <a:pt x="1831" y="591"/>
                    <a:pt x="1831" y="591"/>
                    <a:pt x="1831" y="591"/>
                  </a:cubicBezTo>
                  <a:cubicBezTo>
                    <a:pt x="1648" y="591"/>
                    <a:pt x="1648" y="889"/>
                    <a:pt x="1648" y="1038"/>
                  </a:cubicBezTo>
                  <a:cubicBezTo>
                    <a:pt x="1648" y="2974"/>
                    <a:pt x="4394" y="6549"/>
                    <a:pt x="8055" y="9678"/>
                  </a:cubicBezTo>
                  <a:cubicBezTo>
                    <a:pt x="11899" y="12657"/>
                    <a:pt x="16292" y="14891"/>
                    <a:pt x="18672" y="14891"/>
                  </a:cubicBezTo>
                  <a:cubicBezTo>
                    <a:pt x="18855" y="14891"/>
                    <a:pt x="19221" y="14891"/>
                    <a:pt x="19221" y="14743"/>
                  </a:cubicBezTo>
                  <a:cubicBezTo>
                    <a:pt x="19953" y="14296"/>
                    <a:pt x="19221" y="12210"/>
                    <a:pt x="17024" y="9678"/>
                  </a:cubicBezTo>
                  <a:lnTo>
                    <a:pt x="17024" y="12806"/>
                  </a:lnTo>
                  <a:close/>
                  <a:moveTo>
                    <a:pt x="15560" y="2825"/>
                  </a:moveTo>
                  <a:cubicBezTo>
                    <a:pt x="15743" y="2974"/>
                    <a:pt x="15743" y="2974"/>
                    <a:pt x="15743" y="2974"/>
                  </a:cubicBezTo>
                  <a:cubicBezTo>
                    <a:pt x="12814" y="5507"/>
                    <a:pt x="12814" y="5507"/>
                    <a:pt x="12814" y="5507"/>
                  </a:cubicBezTo>
                  <a:cubicBezTo>
                    <a:pt x="12814" y="5507"/>
                    <a:pt x="12997" y="5656"/>
                    <a:pt x="12997" y="5656"/>
                  </a:cubicBezTo>
                  <a:cubicBezTo>
                    <a:pt x="12997" y="5656"/>
                    <a:pt x="13180" y="5805"/>
                    <a:pt x="13180" y="5805"/>
                  </a:cubicBezTo>
                  <a:cubicBezTo>
                    <a:pt x="16109" y="3421"/>
                    <a:pt x="16109" y="3421"/>
                    <a:pt x="16109" y="3421"/>
                  </a:cubicBezTo>
                  <a:cubicBezTo>
                    <a:pt x="16475" y="3570"/>
                    <a:pt x="16475" y="3570"/>
                    <a:pt x="16475" y="3570"/>
                  </a:cubicBezTo>
                  <a:cubicBezTo>
                    <a:pt x="16475" y="3570"/>
                    <a:pt x="16475" y="3570"/>
                    <a:pt x="16475" y="3570"/>
                  </a:cubicBezTo>
                  <a:cubicBezTo>
                    <a:pt x="16475" y="8933"/>
                    <a:pt x="16475" y="8933"/>
                    <a:pt x="16475" y="8933"/>
                  </a:cubicBezTo>
                  <a:cubicBezTo>
                    <a:pt x="16658" y="9082"/>
                    <a:pt x="16841" y="9380"/>
                    <a:pt x="17024" y="9678"/>
                  </a:cubicBezTo>
                  <a:cubicBezTo>
                    <a:pt x="17024" y="2676"/>
                    <a:pt x="17024" y="2676"/>
                    <a:pt x="17024" y="2676"/>
                  </a:cubicBezTo>
                  <a:cubicBezTo>
                    <a:pt x="17024" y="2676"/>
                    <a:pt x="17024" y="2676"/>
                    <a:pt x="17024" y="2676"/>
                  </a:cubicBezTo>
                  <a:cubicBezTo>
                    <a:pt x="17573" y="2825"/>
                    <a:pt x="18305" y="2527"/>
                    <a:pt x="19038" y="1932"/>
                  </a:cubicBezTo>
                  <a:cubicBezTo>
                    <a:pt x="19953" y="1336"/>
                    <a:pt x="20136" y="442"/>
                    <a:pt x="19770" y="144"/>
                  </a:cubicBezTo>
                  <a:cubicBezTo>
                    <a:pt x="19404" y="-154"/>
                    <a:pt x="18305" y="-5"/>
                    <a:pt x="17573" y="740"/>
                  </a:cubicBezTo>
                  <a:cubicBezTo>
                    <a:pt x="16841" y="1187"/>
                    <a:pt x="16475" y="1932"/>
                    <a:pt x="16658" y="2378"/>
                  </a:cubicBezTo>
                  <a:cubicBezTo>
                    <a:pt x="16658" y="2378"/>
                    <a:pt x="16658" y="2378"/>
                    <a:pt x="16658" y="2378"/>
                  </a:cubicBezTo>
                  <a:cubicBezTo>
                    <a:pt x="8055" y="2378"/>
                    <a:pt x="8055" y="2378"/>
                    <a:pt x="8055" y="2378"/>
                  </a:cubicBezTo>
                  <a:cubicBezTo>
                    <a:pt x="8421" y="2527"/>
                    <a:pt x="8604" y="2676"/>
                    <a:pt x="8970" y="2825"/>
                  </a:cubicBezTo>
                  <a:lnTo>
                    <a:pt x="15560" y="2825"/>
                  </a:lnTo>
                  <a:close/>
                  <a:moveTo>
                    <a:pt x="15560" y="2825"/>
                  </a:moveTo>
                </a:path>
              </a:pathLst>
            </a:custGeom>
            <a:solidFill>
              <a:srgbClr val="FFFFFF"/>
            </a:solidFill>
            <a:ln>
              <a:noFill/>
            </a:ln>
            <a:extLst>
              <a:ext uri="{91240B29-F687-4F45-9708-019B960494DF}">
                <a14:hiddenLine xmlns:a14="http://schemas.microsoft.com/office/drawing/2010/main" w="9525">
                  <a:solidFill>
                    <a:schemeClr val="tx1"/>
                  </a:solidFill>
                  <a:round/>
                  <a:headEnd type="none" w="med" len="med"/>
                  <a:tailEnd type="none" w="med" len="med"/>
                </a14:hiddenLine>
              </a:ext>
            </a:extLst>
          </p:spPr>
          <p:txBody>
            <a:bodyPr lIns="0" tIns="0" rIns="0" bIns="0"/>
            <a:lstStyle/>
            <a:p>
              <a:endParaRPr lang="en-US"/>
            </a:p>
          </p:txBody>
        </p:sp>
      </p:grpSp>
      <p:grpSp>
        <p:nvGrpSpPr>
          <p:cNvPr id="62" name="Group 61"/>
          <p:cNvGrpSpPr/>
          <p:nvPr/>
        </p:nvGrpSpPr>
        <p:grpSpPr>
          <a:xfrm>
            <a:off x="8563795" y="3460125"/>
            <a:ext cx="462882" cy="462882"/>
            <a:chOff x="2095350" y="2324961"/>
            <a:chExt cx="462882" cy="462882"/>
          </a:xfrm>
        </p:grpSpPr>
        <p:sp>
          <p:nvSpPr>
            <p:cNvPr id="60" name="Rounded Rectangle 59"/>
            <p:cNvSpPr/>
            <p:nvPr/>
          </p:nvSpPr>
          <p:spPr>
            <a:xfrm>
              <a:off x="2095350" y="2324961"/>
              <a:ext cx="462882" cy="46288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hape 579"/>
            <p:cNvSpPr/>
            <p:nvPr/>
          </p:nvSpPr>
          <p:spPr>
            <a:xfrm flipV="1">
              <a:off x="2204123" y="2428623"/>
              <a:ext cx="245336" cy="255557"/>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67" name="Group 66"/>
          <p:cNvGrpSpPr/>
          <p:nvPr/>
        </p:nvGrpSpPr>
        <p:grpSpPr>
          <a:xfrm>
            <a:off x="8568576" y="2236061"/>
            <a:ext cx="462882" cy="462882"/>
            <a:chOff x="2018242" y="3429000"/>
            <a:chExt cx="462882" cy="462882"/>
          </a:xfrm>
        </p:grpSpPr>
        <p:sp>
          <p:nvSpPr>
            <p:cNvPr id="64" name="Rounded Rectangle 63"/>
            <p:cNvSpPr/>
            <p:nvPr/>
          </p:nvSpPr>
          <p:spPr>
            <a:xfrm>
              <a:off x="2018242" y="3429000"/>
              <a:ext cx="462882" cy="4628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Shape 546"/>
            <p:cNvSpPr/>
            <p:nvPr/>
          </p:nvSpPr>
          <p:spPr>
            <a:xfrm>
              <a:off x="2102354" y="3560952"/>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69" name="Group 68"/>
          <p:cNvGrpSpPr/>
          <p:nvPr/>
        </p:nvGrpSpPr>
        <p:grpSpPr>
          <a:xfrm>
            <a:off x="3162584" y="3460125"/>
            <a:ext cx="462882" cy="462882"/>
            <a:chOff x="2855493" y="3429000"/>
            <a:chExt cx="462882" cy="462882"/>
          </a:xfrm>
        </p:grpSpPr>
        <p:sp>
          <p:nvSpPr>
            <p:cNvPr id="51" name="Rounded Rectangle 50"/>
            <p:cNvSpPr/>
            <p:nvPr/>
          </p:nvSpPr>
          <p:spPr>
            <a:xfrm>
              <a:off x="2855493" y="3429000"/>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Shape 1849"/>
            <p:cNvSpPr/>
            <p:nvPr/>
          </p:nvSpPr>
          <p:spPr>
            <a:xfrm flipH="1">
              <a:off x="2967936" y="3562457"/>
              <a:ext cx="256862" cy="206609"/>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79" name="Text Placeholder 8"/>
          <p:cNvSpPr>
            <a:spLocks noGrp="1"/>
          </p:cNvSpPr>
          <p:nvPr>
            <p:ph type="body" sz="quarter" idx="18"/>
          </p:nvPr>
        </p:nvSpPr>
        <p:spPr>
          <a:xfrm>
            <a:off x="9340532" y="2240184"/>
            <a:ext cx="2011681" cy="335540"/>
          </a:xfrm>
        </p:spPr>
        <p:txBody>
          <a:bodyPr>
            <a:normAutofit lnSpcReduction="10000"/>
          </a:bodyPr>
          <a:lstStyle/>
          <a:p>
            <a:r>
              <a:rPr lang="zh-CN" altLang="en-US" dirty="0" smtClean="0"/>
              <a:t>时间</a:t>
            </a:r>
            <a:endParaRPr lang="en-AU" dirty="0"/>
          </a:p>
        </p:txBody>
      </p:sp>
      <p:sp>
        <p:nvSpPr>
          <p:cNvPr id="80" name="Text Placeholder 9"/>
          <p:cNvSpPr>
            <a:spLocks noGrp="1"/>
          </p:cNvSpPr>
          <p:nvPr>
            <p:ph type="body" sz="quarter" idx="19"/>
          </p:nvPr>
        </p:nvSpPr>
        <p:spPr>
          <a:xfrm>
            <a:off x="9340532" y="2575723"/>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81" name="Text Placeholder 8"/>
          <p:cNvSpPr>
            <a:spLocks noGrp="1"/>
          </p:cNvSpPr>
          <p:nvPr>
            <p:ph type="body" sz="quarter" idx="18"/>
          </p:nvPr>
        </p:nvSpPr>
        <p:spPr>
          <a:xfrm>
            <a:off x="841829" y="2240183"/>
            <a:ext cx="2011681" cy="335540"/>
          </a:xfrm>
        </p:spPr>
        <p:txBody>
          <a:bodyPr>
            <a:normAutofit lnSpcReduction="10000"/>
          </a:bodyPr>
          <a:lstStyle/>
          <a:p>
            <a:pPr algn="r"/>
            <a:r>
              <a:rPr lang="zh-CN" altLang="en-US" dirty="0" smtClean="0"/>
              <a:t>人员</a:t>
            </a:r>
            <a:endParaRPr lang="en-AU" dirty="0"/>
          </a:p>
        </p:txBody>
      </p:sp>
      <p:sp>
        <p:nvSpPr>
          <p:cNvPr id="82" name="Text Placeholder 9"/>
          <p:cNvSpPr>
            <a:spLocks noGrp="1"/>
          </p:cNvSpPr>
          <p:nvPr>
            <p:ph type="body" sz="quarter" idx="19"/>
          </p:nvPr>
        </p:nvSpPr>
        <p:spPr>
          <a:xfrm>
            <a:off x="841829" y="2575722"/>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83" name="Text Placeholder 8"/>
          <p:cNvSpPr>
            <a:spLocks noGrp="1"/>
          </p:cNvSpPr>
          <p:nvPr>
            <p:ph type="body" sz="quarter" idx="18"/>
          </p:nvPr>
        </p:nvSpPr>
        <p:spPr>
          <a:xfrm>
            <a:off x="889595" y="3418415"/>
            <a:ext cx="2011681" cy="335540"/>
          </a:xfrm>
        </p:spPr>
        <p:txBody>
          <a:bodyPr>
            <a:normAutofit lnSpcReduction="10000"/>
          </a:bodyPr>
          <a:lstStyle/>
          <a:p>
            <a:pPr algn="r"/>
            <a:r>
              <a:rPr lang="zh-CN" altLang="en-US" dirty="0" smtClean="0"/>
              <a:t>技术</a:t>
            </a:r>
            <a:endParaRPr lang="en-AU" dirty="0"/>
          </a:p>
        </p:txBody>
      </p:sp>
      <p:sp>
        <p:nvSpPr>
          <p:cNvPr id="84" name="Text Placeholder 9"/>
          <p:cNvSpPr>
            <a:spLocks noGrp="1"/>
          </p:cNvSpPr>
          <p:nvPr>
            <p:ph type="body" sz="quarter" idx="19"/>
          </p:nvPr>
        </p:nvSpPr>
        <p:spPr>
          <a:xfrm>
            <a:off x="889595" y="3753954"/>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85" name="Text Placeholder 8"/>
          <p:cNvSpPr>
            <a:spLocks noGrp="1"/>
          </p:cNvSpPr>
          <p:nvPr>
            <p:ph type="body" sz="quarter" idx="18"/>
          </p:nvPr>
        </p:nvSpPr>
        <p:spPr>
          <a:xfrm>
            <a:off x="848892" y="4647089"/>
            <a:ext cx="2011681" cy="335540"/>
          </a:xfrm>
        </p:spPr>
        <p:txBody>
          <a:bodyPr>
            <a:normAutofit lnSpcReduction="10000"/>
          </a:bodyPr>
          <a:lstStyle/>
          <a:p>
            <a:pPr algn="r"/>
            <a:r>
              <a:rPr lang="zh-CN" altLang="en-US" dirty="0" smtClean="0"/>
              <a:t>公众数据</a:t>
            </a:r>
            <a:endParaRPr lang="en-AU" dirty="0"/>
          </a:p>
        </p:txBody>
      </p:sp>
      <p:sp>
        <p:nvSpPr>
          <p:cNvPr id="86" name="Text Placeholder 9"/>
          <p:cNvSpPr>
            <a:spLocks noGrp="1"/>
          </p:cNvSpPr>
          <p:nvPr>
            <p:ph type="body" sz="quarter" idx="19"/>
          </p:nvPr>
        </p:nvSpPr>
        <p:spPr>
          <a:xfrm>
            <a:off x="848892" y="4982628"/>
            <a:ext cx="2011681" cy="565149"/>
          </a:xfrm>
        </p:spPr>
        <p:txBody>
          <a:bodyPr>
            <a:normAutofit lnSpcReduction="10000"/>
          </a:bodyPr>
          <a:lstStyle/>
          <a:p>
            <a:pPr algn="r"/>
            <a:r>
              <a:rPr lang="id-ID" dirty="0" smtClean="0"/>
              <a:t>Lorem ipsum dolor sit amet soransen ikea tressa peta exa hexagonal triangle</a:t>
            </a:r>
            <a:endParaRPr lang="en-AU" dirty="0"/>
          </a:p>
        </p:txBody>
      </p:sp>
      <p:sp>
        <p:nvSpPr>
          <p:cNvPr id="87" name="Text Placeholder 8"/>
          <p:cNvSpPr>
            <a:spLocks noGrp="1"/>
          </p:cNvSpPr>
          <p:nvPr>
            <p:ph type="body" sz="quarter" idx="18"/>
          </p:nvPr>
        </p:nvSpPr>
        <p:spPr>
          <a:xfrm>
            <a:off x="9341535" y="3418415"/>
            <a:ext cx="2011681" cy="335540"/>
          </a:xfrm>
        </p:spPr>
        <p:txBody>
          <a:bodyPr>
            <a:normAutofit lnSpcReduction="10000"/>
          </a:bodyPr>
          <a:lstStyle/>
          <a:p>
            <a:r>
              <a:rPr lang="zh-CN" altLang="en-US" dirty="0" smtClean="0"/>
              <a:t>标识</a:t>
            </a:r>
            <a:endParaRPr lang="en-AU" dirty="0"/>
          </a:p>
        </p:txBody>
      </p:sp>
      <p:sp>
        <p:nvSpPr>
          <p:cNvPr id="88" name="Text Placeholder 9"/>
          <p:cNvSpPr>
            <a:spLocks noGrp="1"/>
          </p:cNvSpPr>
          <p:nvPr>
            <p:ph type="body" sz="quarter" idx="19"/>
          </p:nvPr>
        </p:nvSpPr>
        <p:spPr>
          <a:xfrm>
            <a:off x="9341535" y="3753954"/>
            <a:ext cx="2011681" cy="565149"/>
          </a:xfrm>
        </p:spPr>
        <p:txBody>
          <a:bodyPr>
            <a:normAutofit lnSpcReduction="10000"/>
          </a:bodyPr>
          <a:lstStyle/>
          <a:p>
            <a:r>
              <a:rPr lang="id-ID" dirty="0" smtClean="0"/>
              <a:t>Lorem ipsum dolor sit amet soransen ikea tressa peta exa hexagonal triangle</a:t>
            </a:r>
            <a:endParaRPr lang="en-AU" dirty="0"/>
          </a:p>
        </p:txBody>
      </p:sp>
      <p:grpSp>
        <p:nvGrpSpPr>
          <p:cNvPr id="89" name="Group 88"/>
          <p:cNvGrpSpPr/>
          <p:nvPr/>
        </p:nvGrpSpPr>
        <p:grpSpPr>
          <a:xfrm flipH="1">
            <a:off x="9598943" y="4360605"/>
            <a:ext cx="2524546" cy="2385494"/>
            <a:chOff x="4722181" y="1600175"/>
            <a:chExt cx="4427446" cy="4183583"/>
          </a:xfrm>
        </p:grpSpPr>
        <p:sp>
          <p:nvSpPr>
            <p:cNvPr id="90" name="Freeform 89"/>
            <p:cNvSpPr/>
            <p:nvPr/>
          </p:nvSpPr>
          <p:spPr bwMode="auto">
            <a:xfrm>
              <a:off x="5367062" y="5529056"/>
              <a:ext cx="682813" cy="254702"/>
            </a:xfrm>
            <a:custGeom>
              <a:avLst/>
              <a:gdLst>
                <a:gd name="T0" fmla="*/ 46 w 53"/>
                <a:gd name="T1" fmla="*/ 0 h 20"/>
                <a:gd name="T2" fmla="*/ 38 w 53"/>
                <a:gd name="T3" fmla="*/ 2 h 20"/>
                <a:gd name="T4" fmla="*/ 37 w 53"/>
                <a:gd name="T5" fmla="*/ 4 h 20"/>
                <a:gd name="T6" fmla="*/ 34 w 53"/>
                <a:gd name="T7" fmla="*/ 7 h 20"/>
                <a:gd name="T8" fmla="*/ 3 w 53"/>
                <a:gd name="T9" fmla="*/ 17 h 20"/>
                <a:gd name="T10" fmla="*/ 0 w 53"/>
                <a:gd name="T11" fmla="*/ 20 h 20"/>
                <a:gd name="T12" fmla="*/ 0 w 53"/>
                <a:gd name="T13" fmla="*/ 20 h 20"/>
                <a:gd name="T14" fmla="*/ 51 w 53"/>
                <a:gd name="T15" fmla="*/ 20 h 20"/>
                <a:gd name="T16" fmla="*/ 51 w 53"/>
                <a:gd name="T17" fmla="*/ 13 h 20"/>
                <a:gd name="T18" fmla="*/ 48 w 53"/>
                <a:gd name="T19" fmla="*/ 4 h 20"/>
                <a:gd name="T20" fmla="*/ 49 w 53"/>
                <a:gd name="T21" fmla="*/ 4 h 20"/>
                <a:gd name="T22" fmla="*/ 49 w 53"/>
                <a:gd name="T23" fmla="*/ 2 h 20"/>
                <a:gd name="T24" fmla="*/ 46 w 53"/>
                <a:gd name="T2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20">
                  <a:moveTo>
                    <a:pt x="46" y="0"/>
                  </a:moveTo>
                  <a:cubicBezTo>
                    <a:pt x="43" y="0"/>
                    <a:pt x="38" y="2"/>
                    <a:pt x="38" y="2"/>
                  </a:cubicBezTo>
                  <a:cubicBezTo>
                    <a:pt x="38" y="2"/>
                    <a:pt x="39" y="3"/>
                    <a:pt x="37" y="4"/>
                  </a:cubicBezTo>
                  <a:cubicBezTo>
                    <a:pt x="37" y="5"/>
                    <a:pt x="37" y="6"/>
                    <a:pt x="34" y="7"/>
                  </a:cubicBezTo>
                  <a:cubicBezTo>
                    <a:pt x="3" y="17"/>
                    <a:pt x="3" y="17"/>
                    <a:pt x="3" y="17"/>
                  </a:cubicBezTo>
                  <a:cubicBezTo>
                    <a:pt x="3" y="17"/>
                    <a:pt x="1" y="18"/>
                    <a:pt x="0" y="20"/>
                  </a:cubicBezTo>
                  <a:cubicBezTo>
                    <a:pt x="0" y="20"/>
                    <a:pt x="0" y="20"/>
                    <a:pt x="0" y="20"/>
                  </a:cubicBezTo>
                  <a:cubicBezTo>
                    <a:pt x="51" y="20"/>
                    <a:pt x="51" y="20"/>
                    <a:pt x="51" y="20"/>
                  </a:cubicBezTo>
                  <a:cubicBezTo>
                    <a:pt x="52" y="18"/>
                    <a:pt x="53" y="13"/>
                    <a:pt x="51" y="13"/>
                  </a:cubicBezTo>
                  <a:cubicBezTo>
                    <a:pt x="51" y="13"/>
                    <a:pt x="48" y="7"/>
                    <a:pt x="48" y="4"/>
                  </a:cubicBezTo>
                  <a:cubicBezTo>
                    <a:pt x="49" y="4"/>
                    <a:pt x="49" y="4"/>
                    <a:pt x="49" y="4"/>
                  </a:cubicBezTo>
                  <a:cubicBezTo>
                    <a:pt x="49" y="3"/>
                    <a:pt x="49" y="2"/>
                    <a:pt x="49" y="2"/>
                  </a:cubicBezTo>
                  <a:cubicBezTo>
                    <a:pt x="49" y="1"/>
                    <a:pt x="48" y="0"/>
                    <a:pt x="46" y="0"/>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91" name="Freeform 90"/>
            <p:cNvSpPr/>
            <p:nvPr/>
          </p:nvSpPr>
          <p:spPr bwMode="auto">
            <a:xfrm>
              <a:off x="6575530" y="5529056"/>
              <a:ext cx="666557" cy="254702"/>
            </a:xfrm>
            <a:custGeom>
              <a:avLst/>
              <a:gdLst>
                <a:gd name="T0" fmla="*/ 7 w 52"/>
                <a:gd name="T1" fmla="*/ 0 h 20"/>
                <a:gd name="T2" fmla="*/ 4 w 52"/>
                <a:gd name="T3" fmla="*/ 2 h 20"/>
                <a:gd name="T4" fmla="*/ 2 w 52"/>
                <a:gd name="T5" fmla="*/ 11 h 20"/>
                <a:gd name="T6" fmla="*/ 2 w 52"/>
                <a:gd name="T7" fmla="*/ 11 h 20"/>
                <a:gd name="T8" fmla="*/ 1 w 52"/>
                <a:gd name="T9" fmla="*/ 13 h 20"/>
                <a:gd name="T10" fmla="*/ 0 w 52"/>
                <a:gd name="T11" fmla="*/ 13 h 20"/>
                <a:gd name="T12" fmla="*/ 2 w 52"/>
                <a:gd name="T13" fmla="*/ 20 h 20"/>
                <a:gd name="T14" fmla="*/ 52 w 52"/>
                <a:gd name="T15" fmla="*/ 20 h 20"/>
                <a:gd name="T16" fmla="*/ 49 w 52"/>
                <a:gd name="T17" fmla="*/ 17 h 20"/>
                <a:gd name="T18" fmla="*/ 17 w 52"/>
                <a:gd name="T19" fmla="*/ 7 h 20"/>
                <a:gd name="T20" fmla="*/ 14 w 52"/>
                <a:gd name="T21" fmla="*/ 4 h 20"/>
                <a:gd name="T22" fmla="*/ 15 w 52"/>
                <a:gd name="T23" fmla="*/ 4 h 20"/>
                <a:gd name="T24" fmla="*/ 15 w 52"/>
                <a:gd name="T25" fmla="*/ 2 h 20"/>
                <a:gd name="T26" fmla="*/ 7 w 52"/>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0">
                  <a:moveTo>
                    <a:pt x="7" y="0"/>
                  </a:moveTo>
                  <a:cubicBezTo>
                    <a:pt x="5" y="0"/>
                    <a:pt x="4" y="1"/>
                    <a:pt x="4" y="2"/>
                  </a:cubicBezTo>
                  <a:cubicBezTo>
                    <a:pt x="5" y="5"/>
                    <a:pt x="2" y="11"/>
                    <a:pt x="2" y="11"/>
                  </a:cubicBezTo>
                  <a:cubicBezTo>
                    <a:pt x="2" y="11"/>
                    <a:pt x="2" y="11"/>
                    <a:pt x="2" y="11"/>
                  </a:cubicBezTo>
                  <a:cubicBezTo>
                    <a:pt x="1" y="12"/>
                    <a:pt x="1" y="13"/>
                    <a:pt x="1" y="13"/>
                  </a:cubicBezTo>
                  <a:cubicBezTo>
                    <a:pt x="1" y="13"/>
                    <a:pt x="0" y="13"/>
                    <a:pt x="0" y="13"/>
                  </a:cubicBezTo>
                  <a:cubicBezTo>
                    <a:pt x="0" y="16"/>
                    <a:pt x="2" y="20"/>
                    <a:pt x="2" y="20"/>
                  </a:cubicBezTo>
                  <a:cubicBezTo>
                    <a:pt x="52" y="20"/>
                    <a:pt x="52" y="20"/>
                    <a:pt x="52" y="20"/>
                  </a:cubicBezTo>
                  <a:cubicBezTo>
                    <a:pt x="51" y="19"/>
                    <a:pt x="49" y="17"/>
                    <a:pt x="49" y="17"/>
                  </a:cubicBezTo>
                  <a:cubicBezTo>
                    <a:pt x="17" y="7"/>
                    <a:pt x="17" y="7"/>
                    <a:pt x="17" y="7"/>
                  </a:cubicBezTo>
                  <a:cubicBezTo>
                    <a:pt x="14" y="6"/>
                    <a:pt x="14" y="4"/>
                    <a:pt x="14" y="4"/>
                  </a:cubicBezTo>
                  <a:cubicBezTo>
                    <a:pt x="15" y="4"/>
                    <a:pt x="15" y="4"/>
                    <a:pt x="15" y="4"/>
                  </a:cubicBezTo>
                  <a:cubicBezTo>
                    <a:pt x="15" y="3"/>
                    <a:pt x="15" y="2"/>
                    <a:pt x="15" y="2"/>
                  </a:cubicBezTo>
                  <a:cubicBezTo>
                    <a:pt x="15" y="2"/>
                    <a:pt x="10" y="0"/>
                    <a:pt x="7" y="0"/>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92" name="Freeform 91"/>
            <p:cNvSpPr/>
            <p:nvPr/>
          </p:nvSpPr>
          <p:spPr bwMode="auto">
            <a:xfrm>
              <a:off x="5816849" y="4309749"/>
              <a:ext cx="395600" cy="1240987"/>
            </a:xfrm>
            <a:custGeom>
              <a:avLst/>
              <a:gdLst>
                <a:gd name="T0" fmla="*/ 38 w 73"/>
                <a:gd name="T1" fmla="*/ 0 h 229"/>
                <a:gd name="T2" fmla="*/ 0 w 73"/>
                <a:gd name="T3" fmla="*/ 229 h 229"/>
                <a:gd name="T4" fmla="*/ 45 w 73"/>
                <a:gd name="T5" fmla="*/ 229 h 229"/>
                <a:gd name="T6" fmla="*/ 73 w 73"/>
                <a:gd name="T7" fmla="*/ 0 h 229"/>
                <a:gd name="T8" fmla="*/ 38 w 73"/>
                <a:gd name="T9" fmla="*/ 0 h 229"/>
              </a:gdLst>
              <a:ahLst/>
              <a:cxnLst>
                <a:cxn ang="0">
                  <a:pos x="T0" y="T1"/>
                </a:cxn>
                <a:cxn ang="0">
                  <a:pos x="T2" y="T3"/>
                </a:cxn>
                <a:cxn ang="0">
                  <a:pos x="T4" y="T5"/>
                </a:cxn>
                <a:cxn ang="0">
                  <a:pos x="T6" y="T7"/>
                </a:cxn>
                <a:cxn ang="0">
                  <a:pos x="T8" y="T9"/>
                </a:cxn>
              </a:cxnLst>
              <a:rect l="0" t="0" r="r" b="b"/>
              <a:pathLst>
                <a:path w="73" h="229">
                  <a:moveTo>
                    <a:pt x="38" y="0"/>
                  </a:moveTo>
                  <a:lnTo>
                    <a:pt x="0" y="229"/>
                  </a:lnTo>
                  <a:lnTo>
                    <a:pt x="45" y="229"/>
                  </a:lnTo>
                  <a:lnTo>
                    <a:pt x="73" y="0"/>
                  </a:lnTo>
                  <a:lnTo>
                    <a:pt x="38"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93" name="Freeform 92"/>
            <p:cNvSpPr/>
            <p:nvPr/>
          </p:nvSpPr>
          <p:spPr bwMode="auto">
            <a:xfrm>
              <a:off x="6434632" y="4309749"/>
              <a:ext cx="395600" cy="1240987"/>
            </a:xfrm>
            <a:custGeom>
              <a:avLst/>
              <a:gdLst>
                <a:gd name="T0" fmla="*/ 35 w 73"/>
                <a:gd name="T1" fmla="*/ 0 h 229"/>
                <a:gd name="T2" fmla="*/ 73 w 73"/>
                <a:gd name="T3" fmla="*/ 229 h 229"/>
                <a:gd name="T4" fmla="*/ 28 w 73"/>
                <a:gd name="T5" fmla="*/ 229 h 229"/>
                <a:gd name="T6" fmla="*/ 0 w 73"/>
                <a:gd name="T7" fmla="*/ 0 h 229"/>
                <a:gd name="T8" fmla="*/ 35 w 73"/>
                <a:gd name="T9" fmla="*/ 0 h 229"/>
              </a:gdLst>
              <a:ahLst/>
              <a:cxnLst>
                <a:cxn ang="0">
                  <a:pos x="T0" y="T1"/>
                </a:cxn>
                <a:cxn ang="0">
                  <a:pos x="T2" y="T3"/>
                </a:cxn>
                <a:cxn ang="0">
                  <a:pos x="T4" y="T5"/>
                </a:cxn>
                <a:cxn ang="0">
                  <a:pos x="T6" y="T7"/>
                </a:cxn>
                <a:cxn ang="0">
                  <a:pos x="T8" y="T9"/>
                </a:cxn>
              </a:cxnLst>
              <a:rect l="0" t="0" r="r" b="b"/>
              <a:pathLst>
                <a:path w="73" h="229">
                  <a:moveTo>
                    <a:pt x="35" y="0"/>
                  </a:moveTo>
                  <a:lnTo>
                    <a:pt x="73" y="229"/>
                  </a:lnTo>
                  <a:lnTo>
                    <a:pt x="28" y="229"/>
                  </a:lnTo>
                  <a:lnTo>
                    <a:pt x="0" y="0"/>
                  </a:lnTo>
                  <a:lnTo>
                    <a:pt x="35"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94" name="Freeform 93"/>
            <p:cNvSpPr/>
            <p:nvPr/>
          </p:nvSpPr>
          <p:spPr bwMode="auto">
            <a:xfrm>
              <a:off x="5583828" y="1844035"/>
              <a:ext cx="1479429" cy="1642004"/>
            </a:xfrm>
            <a:custGeom>
              <a:avLst/>
              <a:gdLst>
                <a:gd name="T0" fmla="*/ 115 w 115"/>
                <a:gd name="T1" fmla="*/ 57 h 127"/>
                <a:gd name="T2" fmla="*/ 58 w 115"/>
                <a:gd name="T3" fmla="*/ 0 h 127"/>
                <a:gd name="T4" fmla="*/ 0 w 115"/>
                <a:gd name="T5" fmla="*/ 57 h 127"/>
                <a:gd name="T6" fmla="*/ 0 w 115"/>
                <a:gd name="T7" fmla="*/ 95 h 127"/>
                <a:gd name="T8" fmla="*/ 115 w 115"/>
                <a:gd name="T9" fmla="*/ 95 h 127"/>
                <a:gd name="T10" fmla="*/ 115 w 115"/>
                <a:gd name="T11" fmla="*/ 57 h 127"/>
              </a:gdLst>
              <a:ahLst/>
              <a:cxnLst>
                <a:cxn ang="0">
                  <a:pos x="T0" y="T1"/>
                </a:cxn>
                <a:cxn ang="0">
                  <a:pos x="T2" y="T3"/>
                </a:cxn>
                <a:cxn ang="0">
                  <a:pos x="T4" y="T5"/>
                </a:cxn>
                <a:cxn ang="0">
                  <a:pos x="T6" y="T7"/>
                </a:cxn>
                <a:cxn ang="0">
                  <a:pos x="T8" y="T9"/>
                </a:cxn>
                <a:cxn ang="0">
                  <a:pos x="T10" y="T11"/>
                </a:cxn>
              </a:cxnLst>
              <a:rect l="0" t="0" r="r" b="b"/>
              <a:pathLst>
                <a:path w="115" h="127">
                  <a:moveTo>
                    <a:pt x="115" y="57"/>
                  </a:moveTo>
                  <a:cubicBezTo>
                    <a:pt x="115" y="26"/>
                    <a:pt x="89" y="0"/>
                    <a:pt x="58" y="0"/>
                  </a:cubicBezTo>
                  <a:cubicBezTo>
                    <a:pt x="26" y="0"/>
                    <a:pt x="0" y="26"/>
                    <a:pt x="0" y="57"/>
                  </a:cubicBezTo>
                  <a:cubicBezTo>
                    <a:pt x="0" y="95"/>
                    <a:pt x="0" y="95"/>
                    <a:pt x="0" y="95"/>
                  </a:cubicBezTo>
                  <a:cubicBezTo>
                    <a:pt x="0" y="127"/>
                    <a:pt x="115" y="127"/>
                    <a:pt x="115" y="95"/>
                  </a:cubicBezTo>
                  <a:lnTo>
                    <a:pt x="115" y="57"/>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5" name="Freeform 94"/>
            <p:cNvSpPr/>
            <p:nvPr/>
          </p:nvSpPr>
          <p:spPr bwMode="auto">
            <a:xfrm>
              <a:off x="5572989" y="3030830"/>
              <a:ext cx="1506523" cy="1408978"/>
            </a:xfrm>
            <a:custGeom>
              <a:avLst/>
              <a:gdLst>
                <a:gd name="T0" fmla="*/ 268 w 278"/>
                <a:gd name="T1" fmla="*/ 260 h 260"/>
                <a:gd name="T2" fmla="*/ 7 w 278"/>
                <a:gd name="T3" fmla="*/ 260 h 260"/>
                <a:gd name="T4" fmla="*/ 0 w 278"/>
                <a:gd name="T5" fmla="*/ 0 h 260"/>
                <a:gd name="T6" fmla="*/ 278 w 278"/>
                <a:gd name="T7" fmla="*/ 0 h 260"/>
                <a:gd name="T8" fmla="*/ 268 w 278"/>
                <a:gd name="T9" fmla="*/ 260 h 260"/>
              </a:gdLst>
              <a:ahLst/>
              <a:cxnLst>
                <a:cxn ang="0">
                  <a:pos x="T0" y="T1"/>
                </a:cxn>
                <a:cxn ang="0">
                  <a:pos x="T2" y="T3"/>
                </a:cxn>
                <a:cxn ang="0">
                  <a:pos x="T4" y="T5"/>
                </a:cxn>
                <a:cxn ang="0">
                  <a:pos x="T6" y="T7"/>
                </a:cxn>
                <a:cxn ang="0">
                  <a:pos x="T8" y="T9"/>
                </a:cxn>
              </a:cxnLst>
              <a:rect l="0" t="0" r="r" b="b"/>
              <a:pathLst>
                <a:path w="278" h="260">
                  <a:moveTo>
                    <a:pt x="268" y="260"/>
                  </a:moveTo>
                  <a:lnTo>
                    <a:pt x="7" y="260"/>
                  </a:lnTo>
                  <a:lnTo>
                    <a:pt x="0" y="0"/>
                  </a:lnTo>
                  <a:lnTo>
                    <a:pt x="278" y="0"/>
                  </a:lnTo>
                  <a:lnTo>
                    <a:pt x="268" y="26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96" name="Freeform 95"/>
            <p:cNvSpPr/>
            <p:nvPr/>
          </p:nvSpPr>
          <p:spPr bwMode="auto">
            <a:xfrm>
              <a:off x="5572989" y="3030830"/>
              <a:ext cx="1506523" cy="1408978"/>
            </a:xfrm>
            <a:custGeom>
              <a:avLst/>
              <a:gdLst>
                <a:gd name="T0" fmla="*/ 268 w 278"/>
                <a:gd name="T1" fmla="*/ 260 h 260"/>
                <a:gd name="T2" fmla="*/ 7 w 278"/>
                <a:gd name="T3" fmla="*/ 260 h 260"/>
                <a:gd name="T4" fmla="*/ 0 w 278"/>
                <a:gd name="T5" fmla="*/ 0 h 260"/>
                <a:gd name="T6" fmla="*/ 278 w 278"/>
                <a:gd name="T7" fmla="*/ 0 h 260"/>
                <a:gd name="T8" fmla="*/ 268 w 278"/>
                <a:gd name="T9" fmla="*/ 260 h 260"/>
              </a:gdLst>
              <a:ahLst/>
              <a:cxnLst>
                <a:cxn ang="0">
                  <a:pos x="T0" y="T1"/>
                </a:cxn>
                <a:cxn ang="0">
                  <a:pos x="T2" y="T3"/>
                </a:cxn>
                <a:cxn ang="0">
                  <a:pos x="T4" y="T5"/>
                </a:cxn>
                <a:cxn ang="0">
                  <a:pos x="T6" y="T7"/>
                </a:cxn>
                <a:cxn ang="0">
                  <a:pos x="T8" y="T9"/>
                </a:cxn>
              </a:cxnLst>
              <a:rect l="0" t="0" r="r" b="b"/>
              <a:pathLst>
                <a:path w="278" h="260">
                  <a:moveTo>
                    <a:pt x="268" y="260"/>
                  </a:moveTo>
                  <a:lnTo>
                    <a:pt x="7" y="260"/>
                  </a:lnTo>
                  <a:lnTo>
                    <a:pt x="0" y="0"/>
                  </a:lnTo>
                  <a:lnTo>
                    <a:pt x="278" y="0"/>
                  </a:lnTo>
                  <a:lnTo>
                    <a:pt x="268" y="2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7" name="Freeform 96"/>
            <p:cNvSpPr/>
            <p:nvPr/>
          </p:nvSpPr>
          <p:spPr bwMode="auto">
            <a:xfrm>
              <a:off x="5789755" y="3030830"/>
              <a:ext cx="525659" cy="709910"/>
            </a:xfrm>
            <a:custGeom>
              <a:avLst/>
              <a:gdLst>
                <a:gd name="T0" fmla="*/ 38 w 97"/>
                <a:gd name="T1" fmla="*/ 0 h 131"/>
                <a:gd name="T2" fmla="*/ 97 w 97"/>
                <a:gd name="T3" fmla="*/ 131 h 131"/>
                <a:gd name="T4" fmla="*/ 14 w 97"/>
                <a:gd name="T5" fmla="*/ 77 h 131"/>
                <a:gd name="T6" fmla="*/ 36 w 97"/>
                <a:gd name="T7" fmla="*/ 46 h 131"/>
                <a:gd name="T8" fmla="*/ 0 w 97"/>
                <a:gd name="T9" fmla="*/ 38 h 131"/>
                <a:gd name="T10" fmla="*/ 38 w 97"/>
                <a:gd name="T11" fmla="*/ 0 h 131"/>
              </a:gdLst>
              <a:ahLst/>
              <a:cxnLst>
                <a:cxn ang="0">
                  <a:pos x="T0" y="T1"/>
                </a:cxn>
                <a:cxn ang="0">
                  <a:pos x="T2" y="T3"/>
                </a:cxn>
                <a:cxn ang="0">
                  <a:pos x="T4" y="T5"/>
                </a:cxn>
                <a:cxn ang="0">
                  <a:pos x="T6" y="T7"/>
                </a:cxn>
                <a:cxn ang="0">
                  <a:pos x="T8" y="T9"/>
                </a:cxn>
                <a:cxn ang="0">
                  <a:pos x="T10" y="T11"/>
                </a:cxn>
              </a:cxnLst>
              <a:rect l="0" t="0" r="r" b="b"/>
              <a:pathLst>
                <a:path w="97" h="131">
                  <a:moveTo>
                    <a:pt x="38" y="0"/>
                  </a:moveTo>
                  <a:lnTo>
                    <a:pt x="97" y="131"/>
                  </a:lnTo>
                  <a:lnTo>
                    <a:pt x="14" y="77"/>
                  </a:lnTo>
                  <a:lnTo>
                    <a:pt x="36" y="46"/>
                  </a:lnTo>
                  <a:lnTo>
                    <a:pt x="0" y="38"/>
                  </a:lnTo>
                  <a:lnTo>
                    <a:pt x="38" y="0"/>
                  </a:ln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98" name="Freeform 97"/>
            <p:cNvSpPr/>
            <p:nvPr/>
          </p:nvSpPr>
          <p:spPr bwMode="auto">
            <a:xfrm>
              <a:off x="6315411" y="3030830"/>
              <a:ext cx="541915" cy="709910"/>
            </a:xfrm>
            <a:custGeom>
              <a:avLst/>
              <a:gdLst>
                <a:gd name="T0" fmla="*/ 62 w 100"/>
                <a:gd name="T1" fmla="*/ 0 h 131"/>
                <a:gd name="T2" fmla="*/ 0 w 100"/>
                <a:gd name="T3" fmla="*/ 131 h 131"/>
                <a:gd name="T4" fmla="*/ 84 w 100"/>
                <a:gd name="T5" fmla="*/ 77 h 131"/>
                <a:gd name="T6" fmla="*/ 65 w 100"/>
                <a:gd name="T7" fmla="*/ 46 h 131"/>
                <a:gd name="T8" fmla="*/ 100 w 100"/>
                <a:gd name="T9" fmla="*/ 38 h 131"/>
                <a:gd name="T10" fmla="*/ 62 w 100"/>
                <a:gd name="T11" fmla="*/ 0 h 131"/>
              </a:gdLst>
              <a:ahLst/>
              <a:cxnLst>
                <a:cxn ang="0">
                  <a:pos x="T0" y="T1"/>
                </a:cxn>
                <a:cxn ang="0">
                  <a:pos x="T2" y="T3"/>
                </a:cxn>
                <a:cxn ang="0">
                  <a:pos x="T4" y="T5"/>
                </a:cxn>
                <a:cxn ang="0">
                  <a:pos x="T6" y="T7"/>
                </a:cxn>
                <a:cxn ang="0">
                  <a:pos x="T8" y="T9"/>
                </a:cxn>
                <a:cxn ang="0">
                  <a:pos x="T10" y="T11"/>
                </a:cxn>
              </a:cxnLst>
              <a:rect l="0" t="0" r="r" b="b"/>
              <a:pathLst>
                <a:path w="100" h="131">
                  <a:moveTo>
                    <a:pt x="62" y="0"/>
                  </a:moveTo>
                  <a:lnTo>
                    <a:pt x="0" y="131"/>
                  </a:lnTo>
                  <a:lnTo>
                    <a:pt x="84" y="77"/>
                  </a:lnTo>
                  <a:lnTo>
                    <a:pt x="65" y="46"/>
                  </a:lnTo>
                  <a:lnTo>
                    <a:pt x="100" y="38"/>
                  </a:lnTo>
                  <a:lnTo>
                    <a:pt x="62" y="0"/>
                  </a:ln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99" name="Freeform 98"/>
            <p:cNvSpPr/>
            <p:nvPr/>
          </p:nvSpPr>
          <p:spPr bwMode="auto">
            <a:xfrm>
              <a:off x="5995683" y="3030830"/>
              <a:ext cx="655719" cy="709910"/>
            </a:xfrm>
            <a:custGeom>
              <a:avLst/>
              <a:gdLst>
                <a:gd name="T0" fmla="*/ 0 w 121"/>
                <a:gd name="T1" fmla="*/ 0 h 131"/>
                <a:gd name="T2" fmla="*/ 121 w 121"/>
                <a:gd name="T3" fmla="*/ 0 h 131"/>
                <a:gd name="T4" fmla="*/ 59 w 121"/>
                <a:gd name="T5" fmla="*/ 131 h 131"/>
                <a:gd name="T6" fmla="*/ 0 w 121"/>
                <a:gd name="T7" fmla="*/ 0 h 131"/>
              </a:gdLst>
              <a:ahLst/>
              <a:cxnLst>
                <a:cxn ang="0">
                  <a:pos x="T0" y="T1"/>
                </a:cxn>
                <a:cxn ang="0">
                  <a:pos x="T2" y="T3"/>
                </a:cxn>
                <a:cxn ang="0">
                  <a:pos x="T4" y="T5"/>
                </a:cxn>
                <a:cxn ang="0">
                  <a:pos x="T6" y="T7"/>
                </a:cxn>
              </a:cxnLst>
              <a:rect l="0" t="0" r="r" b="b"/>
              <a:pathLst>
                <a:path w="121" h="131">
                  <a:moveTo>
                    <a:pt x="0" y="0"/>
                  </a:moveTo>
                  <a:lnTo>
                    <a:pt x="121" y="0"/>
                  </a:lnTo>
                  <a:lnTo>
                    <a:pt x="59" y="131"/>
                  </a:lnTo>
                  <a:lnTo>
                    <a:pt x="0" y="0"/>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00" name="Freeform 99"/>
            <p:cNvSpPr/>
            <p:nvPr/>
          </p:nvSpPr>
          <p:spPr bwMode="auto">
            <a:xfrm>
              <a:off x="6098645" y="3030830"/>
              <a:ext cx="449791" cy="81289"/>
            </a:xfrm>
            <a:custGeom>
              <a:avLst/>
              <a:gdLst>
                <a:gd name="T0" fmla="*/ 19 w 83"/>
                <a:gd name="T1" fmla="*/ 0 h 15"/>
                <a:gd name="T2" fmla="*/ 0 w 83"/>
                <a:gd name="T3" fmla="*/ 15 h 15"/>
                <a:gd name="T4" fmla="*/ 83 w 83"/>
                <a:gd name="T5" fmla="*/ 15 h 15"/>
                <a:gd name="T6" fmla="*/ 67 w 83"/>
                <a:gd name="T7" fmla="*/ 0 h 15"/>
                <a:gd name="T8" fmla="*/ 19 w 83"/>
                <a:gd name="T9" fmla="*/ 0 h 15"/>
              </a:gdLst>
              <a:ahLst/>
              <a:cxnLst>
                <a:cxn ang="0">
                  <a:pos x="T0" y="T1"/>
                </a:cxn>
                <a:cxn ang="0">
                  <a:pos x="T2" y="T3"/>
                </a:cxn>
                <a:cxn ang="0">
                  <a:pos x="T4" y="T5"/>
                </a:cxn>
                <a:cxn ang="0">
                  <a:pos x="T6" y="T7"/>
                </a:cxn>
                <a:cxn ang="0">
                  <a:pos x="T8" y="T9"/>
                </a:cxn>
              </a:cxnLst>
              <a:rect l="0" t="0" r="r" b="b"/>
              <a:pathLst>
                <a:path w="83" h="15">
                  <a:moveTo>
                    <a:pt x="19" y="0"/>
                  </a:moveTo>
                  <a:lnTo>
                    <a:pt x="0" y="15"/>
                  </a:lnTo>
                  <a:lnTo>
                    <a:pt x="83" y="15"/>
                  </a:lnTo>
                  <a:lnTo>
                    <a:pt x="67" y="0"/>
                  </a:lnTo>
                  <a:lnTo>
                    <a:pt x="19"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101" name="Freeform 100"/>
            <p:cNvSpPr/>
            <p:nvPr/>
          </p:nvSpPr>
          <p:spPr bwMode="auto">
            <a:xfrm>
              <a:off x="6212449" y="3068763"/>
              <a:ext cx="222187" cy="671974"/>
            </a:xfrm>
            <a:custGeom>
              <a:avLst/>
              <a:gdLst>
                <a:gd name="T0" fmla="*/ 10 w 41"/>
                <a:gd name="T1" fmla="*/ 0 h 124"/>
                <a:gd name="T2" fmla="*/ 0 w 41"/>
                <a:gd name="T3" fmla="*/ 79 h 124"/>
                <a:gd name="T4" fmla="*/ 19 w 41"/>
                <a:gd name="T5" fmla="*/ 124 h 124"/>
                <a:gd name="T6" fmla="*/ 41 w 41"/>
                <a:gd name="T7" fmla="*/ 77 h 124"/>
                <a:gd name="T8" fmla="*/ 29 w 41"/>
                <a:gd name="T9" fmla="*/ 0 h 124"/>
                <a:gd name="T10" fmla="*/ 10 w 41"/>
                <a:gd name="T11" fmla="*/ 0 h 124"/>
              </a:gdLst>
              <a:ahLst/>
              <a:cxnLst>
                <a:cxn ang="0">
                  <a:pos x="T0" y="T1"/>
                </a:cxn>
                <a:cxn ang="0">
                  <a:pos x="T2" y="T3"/>
                </a:cxn>
                <a:cxn ang="0">
                  <a:pos x="T4" y="T5"/>
                </a:cxn>
                <a:cxn ang="0">
                  <a:pos x="T6" y="T7"/>
                </a:cxn>
                <a:cxn ang="0">
                  <a:pos x="T8" y="T9"/>
                </a:cxn>
                <a:cxn ang="0">
                  <a:pos x="T10" y="T11"/>
                </a:cxn>
              </a:cxnLst>
              <a:rect l="0" t="0" r="r" b="b"/>
              <a:pathLst>
                <a:path w="41" h="124">
                  <a:moveTo>
                    <a:pt x="10" y="0"/>
                  </a:moveTo>
                  <a:lnTo>
                    <a:pt x="0" y="79"/>
                  </a:lnTo>
                  <a:lnTo>
                    <a:pt x="19" y="124"/>
                  </a:lnTo>
                  <a:lnTo>
                    <a:pt x="41" y="77"/>
                  </a:lnTo>
                  <a:lnTo>
                    <a:pt x="29" y="0"/>
                  </a:lnTo>
                  <a:lnTo>
                    <a:pt x="10"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102" name="Oval 101"/>
            <p:cNvSpPr>
              <a:spLocks noChangeArrowheads="1"/>
            </p:cNvSpPr>
            <p:nvPr/>
          </p:nvSpPr>
          <p:spPr bwMode="auto">
            <a:xfrm>
              <a:off x="6293734" y="3805767"/>
              <a:ext cx="65030" cy="65030"/>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103" name="Oval 102"/>
            <p:cNvSpPr>
              <a:spLocks noChangeArrowheads="1"/>
            </p:cNvSpPr>
            <p:nvPr/>
          </p:nvSpPr>
          <p:spPr bwMode="auto">
            <a:xfrm>
              <a:off x="6293734" y="3962924"/>
              <a:ext cx="65030" cy="65030"/>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104" name="Oval 103"/>
            <p:cNvSpPr>
              <a:spLocks noChangeArrowheads="1"/>
            </p:cNvSpPr>
            <p:nvPr/>
          </p:nvSpPr>
          <p:spPr bwMode="auto">
            <a:xfrm>
              <a:off x="6293734" y="4120077"/>
              <a:ext cx="65030" cy="65030"/>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105" name="Oval 104"/>
            <p:cNvSpPr>
              <a:spLocks noChangeArrowheads="1"/>
            </p:cNvSpPr>
            <p:nvPr/>
          </p:nvSpPr>
          <p:spPr bwMode="auto">
            <a:xfrm>
              <a:off x="6293734" y="4271814"/>
              <a:ext cx="65030" cy="65030"/>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106" name="Freeform 105"/>
            <p:cNvSpPr/>
            <p:nvPr/>
          </p:nvSpPr>
          <p:spPr bwMode="auto">
            <a:xfrm>
              <a:off x="5724725" y="4027954"/>
              <a:ext cx="298055" cy="10838"/>
            </a:xfrm>
            <a:custGeom>
              <a:avLst/>
              <a:gdLst>
                <a:gd name="T0" fmla="*/ 23 w 23"/>
                <a:gd name="T1" fmla="*/ 0 h 1"/>
                <a:gd name="T2" fmla="*/ 0 w 23"/>
                <a:gd name="T3" fmla="*/ 0 h 1"/>
                <a:gd name="T4" fmla="*/ 11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cubicBezTo>
                    <a:pt x="0" y="0"/>
                    <a:pt x="0" y="0"/>
                    <a:pt x="0" y="0"/>
                  </a:cubicBezTo>
                  <a:cubicBezTo>
                    <a:pt x="0" y="0"/>
                    <a:pt x="4" y="1"/>
                    <a:pt x="11" y="1"/>
                  </a:cubicBezTo>
                  <a:cubicBezTo>
                    <a:pt x="14" y="1"/>
                    <a:pt x="18" y="1"/>
                    <a:pt x="23" y="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107" name="Freeform 106"/>
            <p:cNvSpPr/>
            <p:nvPr/>
          </p:nvSpPr>
          <p:spPr bwMode="auto">
            <a:xfrm>
              <a:off x="6575530" y="4055048"/>
              <a:ext cx="298055" cy="21677"/>
            </a:xfrm>
            <a:custGeom>
              <a:avLst/>
              <a:gdLst>
                <a:gd name="T0" fmla="*/ 23 w 23"/>
                <a:gd name="T1" fmla="*/ 0 h 2"/>
                <a:gd name="T2" fmla="*/ 0 w 23"/>
                <a:gd name="T3" fmla="*/ 0 h 2"/>
                <a:gd name="T4" fmla="*/ 11 w 23"/>
                <a:gd name="T5" fmla="*/ 2 h 2"/>
                <a:gd name="T6" fmla="*/ 23 w 23"/>
                <a:gd name="T7" fmla="*/ 0 h 2"/>
              </a:gdLst>
              <a:ahLst/>
              <a:cxnLst>
                <a:cxn ang="0">
                  <a:pos x="T0" y="T1"/>
                </a:cxn>
                <a:cxn ang="0">
                  <a:pos x="T2" y="T3"/>
                </a:cxn>
                <a:cxn ang="0">
                  <a:pos x="T4" y="T5"/>
                </a:cxn>
                <a:cxn ang="0">
                  <a:pos x="T6" y="T7"/>
                </a:cxn>
              </a:cxnLst>
              <a:rect l="0" t="0" r="r" b="b"/>
              <a:pathLst>
                <a:path w="23" h="2">
                  <a:moveTo>
                    <a:pt x="23" y="0"/>
                  </a:moveTo>
                  <a:cubicBezTo>
                    <a:pt x="0" y="0"/>
                    <a:pt x="0" y="0"/>
                    <a:pt x="0" y="0"/>
                  </a:cubicBezTo>
                  <a:cubicBezTo>
                    <a:pt x="0" y="0"/>
                    <a:pt x="4" y="2"/>
                    <a:pt x="11" y="2"/>
                  </a:cubicBezTo>
                  <a:cubicBezTo>
                    <a:pt x="14" y="2"/>
                    <a:pt x="18" y="1"/>
                    <a:pt x="23" y="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108" name="Freeform 107"/>
            <p:cNvSpPr/>
            <p:nvPr/>
          </p:nvSpPr>
          <p:spPr bwMode="auto">
            <a:xfrm>
              <a:off x="7014483" y="2358856"/>
              <a:ext cx="124642" cy="325149"/>
            </a:xfrm>
            <a:custGeom>
              <a:avLst/>
              <a:gdLst>
                <a:gd name="T0" fmla="*/ 0 w 10"/>
                <a:gd name="T1" fmla="*/ 20 h 25"/>
                <a:gd name="T2" fmla="*/ 5 w 10"/>
                <a:gd name="T3" fmla="*/ 25 h 25"/>
                <a:gd name="T4" fmla="*/ 10 w 10"/>
                <a:gd name="T5" fmla="*/ 20 h 25"/>
                <a:gd name="T6" fmla="*/ 10 w 10"/>
                <a:gd name="T7" fmla="*/ 5 h 25"/>
                <a:gd name="T8" fmla="*/ 5 w 10"/>
                <a:gd name="T9" fmla="*/ 0 h 25"/>
                <a:gd name="T10" fmla="*/ 0 w 10"/>
                <a:gd name="T11" fmla="*/ 5 h 25"/>
                <a:gd name="T12" fmla="*/ 0 w 10"/>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10" h="25">
                  <a:moveTo>
                    <a:pt x="0" y="20"/>
                  </a:moveTo>
                  <a:cubicBezTo>
                    <a:pt x="0" y="23"/>
                    <a:pt x="3" y="25"/>
                    <a:pt x="5" y="25"/>
                  </a:cubicBezTo>
                  <a:cubicBezTo>
                    <a:pt x="8" y="25"/>
                    <a:pt x="10" y="23"/>
                    <a:pt x="10" y="20"/>
                  </a:cubicBezTo>
                  <a:cubicBezTo>
                    <a:pt x="10" y="5"/>
                    <a:pt x="10" y="5"/>
                    <a:pt x="10" y="5"/>
                  </a:cubicBezTo>
                  <a:cubicBezTo>
                    <a:pt x="10" y="2"/>
                    <a:pt x="8" y="0"/>
                    <a:pt x="5" y="0"/>
                  </a:cubicBezTo>
                  <a:cubicBezTo>
                    <a:pt x="3" y="0"/>
                    <a:pt x="0" y="2"/>
                    <a:pt x="0" y="5"/>
                  </a:cubicBezTo>
                  <a:lnTo>
                    <a:pt x="0" y="20"/>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9" name="Freeform 108"/>
            <p:cNvSpPr/>
            <p:nvPr/>
          </p:nvSpPr>
          <p:spPr bwMode="auto">
            <a:xfrm>
              <a:off x="7025321" y="2413047"/>
              <a:ext cx="92127" cy="205928"/>
            </a:xfrm>
            <a:custGeom>
              <a:avLst/>
              <a:gdLst>
                <a:gd name="T0" fmla="*/ 3 w 7"/>
                <a:gd name="T1" fmla="*/ 13 h 16"/>
                <a:gd name="T2" fmla="*/ 3 w 7"/>
                <a:gd name="T3" fmla="*/ 4 h 16"/>
                <a:gd name="T4" fmla="*/ 0 w 7"/>
                <a:gd name="T5" fmla="*/ 0 h 16"/>
                <a:gd name="T6" fmla="*/ 1 w 7"/>
                <a:gd name="T7" fmla="*/ 0 h 16"/>
                <a:gd name="T8" fmla="*/ 7 w 7"/>
                <a:gd name="T9" fmla="*/ 4 h 16"/>
                <a:gd name="T10" fmla="*/ 7 w 7"/>
                <a:gd name="T11" fmla="*/ 13 h 16"/>
                <a:gd name="T12" fmla="*/ 2 w 7"/>
                <a:gd name="T13" fmla="*/ 16 h 16"/>
                <a:gd name="T14" fmla="*/ 1 w 7"/>
                <a:gd name="T15" fmla="*/ 16 h 16"/>
                <a:gd name="T16" fmla="*/ 3 w 7"/>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6">
                  <a:moveTo>
                    <a:pt x="3" y="13"/>
                  </a:moveTo>
                  <a:cubicBezTo>
                    <a:pt x="3" y="4"/>
                    <a:pt x="3" y="4"/>
                    <a:pt x="3" y="4"/>
                  </a:cubicBezTo>
                  <a:cubicBezTo>
                    <a:pt x="3" y="2"/>
                    <a:pt x="2" y="1"/>
                    <a:pt x="0" y="0"/>
                  </a:cubicBezTo>
                  <a:cubicBezTo>
                    <a:pt x="0" y="0"/>
                    <a:pt x="0" y="0"/>
                    <a:pt x="1" y="0"/>
                  </a:cubicBezTo>
                  <a:cubicBezTo>
                    <a:pt x="4" y="0"/>
                    <a:pt x="7" y="2"/>
                    <a:pt x="7" y="4"/>
                  </a:cubicBezTo>
                  <a:cubicBezTo>
                    <a:pt x="7" y="13"/>
                    <a:pt x="7" y="13"/>
                    <a:pt x="7" y="13"/>
                  </a:cubicBezTo>
                  <a:cubicBezTo>
                    <a:pt x="7" y="15"/>
                    <a:pt x="6" y="16"/>
                    <a:pt x="2" y="16"/>
                  </a:cubicBezTo>
                  <a:cubicBezTo>
                    <a:pt x="2" y="16"/>
                    <a:pt x="1" y="16"/>
                    <a:pt x="1" y="16"/>
                  </a:cubicBezTo>
                  <a:cubicBezTo>
                    <a:pt x="4" y="16"/>
                    <a:pt x="3" y="15"/>
                    <a:pt x="3" y="13"/>
                  </a:cubicBezTo>
                  <a:close/>
                </a:path>
              </a:pathLst>
            </a:custGeom>
            <a:solidFill>
              <a:srgbClr val="B992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0" name="Freeform 109"/>
            <p:cNvSpPr/>
            <p:nvPr/>
          </p:nvSpPr>
          <p:spPr bwMode="auto">
            <a:xfrm>
              <a:off x="5507959" y="2358856"/>
              <a:ext cx="130060" cy="325149"/>
            </a:xfrm>
            <a:custGeom>
              <a:avLst/>
              <a:gdLst>
                <a:gd name="T0" fmla="*/ 10 w 10"/>
                <a:gd name="T1" fmla="*/ 20 h 25"/>
                <a:gd name="T2" fmla="*/ 5 w 10"/>
                <a:gd name="T3" fmla="*/ 25 h 25"/>
                <a:gd name="T4" fmla="*/ 0 w 10"/>
                <a:gd name="T5" fmla="*/ 20 h 25"/>
                <a:gd name="T6" fmla="*/ 0 w 10"/>
                <a:gd name="T7" fmla="*/ 5 h 25"/>
                <a:gd name="T8" fmla="*/ 5 w 10"/>
                <a:gd name="T9" fmla="*/ 0 h 25"/>
                <a:gd name="T10" fmla="*/ 10 w 10"/>
                <a:gd name="T11" fmla="*/ 5 h 25"/>
                <a:gd name="T12" fmla="*/ 10 w 10"/>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10" h="25">
                  <a:moveTo>
                    <a:pt x="10" y="20"/>
                  </a:moveTo>
                  <a:cubicBezTo>
                    <a:pt x="10" y="23"/>
                    <a:pt x="8" y="25"/>
                    <a:pt x="5" y="25"/>
                  </a:cubicBezTo>
                  <a:cubicBezTo>
                    <a:pt x="2" y="25"/>
                    <a:pt x="0" y="23"/>
                    <a:pt x="0" y="20"/>
                  </a:cubicBezTo>
                  <a:cubicBezTo>
                    <a:pt x="0" y="5"/>
                    <a:pt x="0" y="5"/>
                    <a:pt x="0" y="5"/>
                  </a:cubicBezTo>
                  <a:cubicBezTo>
                    <a:pt x="0" y="2"/>
                    <a:pt x="2" y="0"/>
                    <a:pt x="5" y="0"/>
                  </a:cubicBezTo>
                  <a:cubicBezTo>
                    <a:pt x="8" y="0"/>
                    <a:pt x="10" y="2"/>
                    <a:pt x="10" y="5"/>
                  </a:cubicBezTo>
                  <a:lnTo>
                    <a:pt x="10" y="20"/>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1" name="Freeform 110"/>
            <p:cNvSpPr/>
            <p:nvPr/>
          </p:nvSpPr>
          <p:spPr bwMode="auto">
            <a:xfrm>
              <a:off x="5535053" y="2413047"/>
              <a:ext cx="102966" cy="205928"/>
            </a:xfrm>
            <a:custGeom>
              <a:avLst/>
              <a:gdLst>
                <a:gd name="T0" fmla="*/ 5 w 8"/>
                <a:gd name="T1" fmla="*/ 13 h 16"/>
                <a:gd name="T2" fmla="*/ 5 w 8"/>
                <a:gd name="T3" fmla="*/ 4 h 16"/>
                <a:gd name="T4" fmla="*/ 8 w 8"/>
                <a:gd name="T5" fmla="*/ 0 h 16"/>
                <a:gd name="T6" fmla="*/ 7 w 8"/>
                <a:gd name="T7" fmla="*/ 0 h 16"/>
                <a:gd name="T8" fmla="*/ 0 w 8"/>
                <a:gd name="T9" fmla="*/ 4 h 16"/>
                <a:gd name="T10" fmla="*/ 0 w 8"/>
                <a:gd name="T11" fmla="*/ 13 h 16"/>
                <a:gd name="T12" fmla="*/ 5 w 8"/>
                <a:gd name="T13" fmla="*/ 16 h 16"/>
                <a:gd name="T14" fmla="*/ 6 w 8"/>
                <a:gd name="T15" fmla="*/ 16 h 16"/>
                <a:gd name="T16" fmla="*/ 5 w 8"/>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6">
                  <a:moveTo>
                    <a:pt x="5" y="13"/>
                  </a:moveTo>
                  <a:cubicBezTo>
                    <a:pt x="5" y="4"/>
                    <a:pt x="5" y="4"/>
                    <a:pt x="5" y="4"/>
                  </a:cubicBezTo>
                  <a:cubicBezTo>
                    <a:pt x="5" y="2"/>
                    <a:pt x="5" y="1"/>
                    <a:pt x="8" y="0"/>
                  </a:cubicBezTo>
                  <a:cubicBezTo>
                    <a:pt x="8" y="0"/>
                    <a:pt x="7" y="0"/>
                    <a:pt x="7" y="0"/>
                  </a:cubicBezTo>
                  <a:cubicBezTo>
                    <a:pt x="3" y="0"/>
                    <a:pt x="0" y="2"/>
                    <a:pt x="0" y="4"/>
                  </a:cubicBezTo>
                  <a:cubicBezTo>
                    <a:pt x="0" y="13"/>
                    <a:pt x="0" y="13"/>
                    <a:pt x="0" y="13"/>
                  </a:cubicBezTo>
                  <a:cubicBezTo>
                    <a:pt x="0" y="15"/>
                    <a:pt x="2" y="16"/>
                    <a:pt x="5" y="16"/>
                  </a:cubicBezTo>
                  <a:cubicBezTo>
                    <a:pt x="6" y="16"/>
                    <a:pt x="6" y="16"/>
                    <a:pt x="6" y="16"/>
                  </a:cubicBezTo>
                  <a:cubicBezTo>
                    <a:pt x="4" y="16"/>
                    <a:pt x="5" y="15"/>
                    <a:pt x="5" y="13"/>
                  </a:cubicBezTo>
                  <a:close/>
                </a:path>
              </a:pathLst>
            </a:custGeom>
            <a:solidFill>
              <a:srgbClr val="B992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2" name="Freeform 111"/>
            <p:cNvSpPr/>
            <p:nvPr/>
          </p:nvSpPr>
          <p:spPr bwMode="auto">
            <a:xfrm>
              <a:off x="6136581" y="2786967"/>
              <a:ext cx="384761" cy="325149"/>
            </a:xfrm>
            <a:custGeom>
              <a:avLst/>
              <a:gdLst>
                <a:gd name="T0" fmla="*/ 0 w 30"/>
                <a:gd name="T1" fmla="*/ 0 h 25"/>
                <a:gd name="T2" fmla="*/ 30 w 30"/>
                <a:gd name="T3" fmla="*/ 0 h 25"/>
                <a:gd name="T4" fmla="*/ 0 w 30"/>
                <a:gd name="T5" fmla="*/ 0 h 25"/>
              </a:gdLst>
              <a:ahLst/>
              <a:cxnLst>
                <a:cxn ang="0">
                  <a:pos x="T0" y="T1"/>
                </a:cxn>
                <a:cxn ang="0">
                  <a:pos x="T2" y="T3"/>
                </a:cxn>
                <a:cxn ang="0">
                  <a:pos x="T4" y="T5"/>
                </a:cxn>
              </a:cxnLst>
              <a:rect l="0" t="0" r="r" b="b"/>
              <a:pathLst>
                <a:path w="30" h="25">
                  <a:moveTo>
                    <a:pt x="0" y="0"/>
                  </a:moveTo>
                  <a:cubicBezTo>
                    <a:pt x="0" y="0"/>
                    <a:pt x="9" y="15"/>
                    <a:pt x="30" y="0"/>
                  </a:cubicBezTo>
                  <a:cubicBezTo>
                    <a:pt x="30" y="0"/>
                    <a:pt x="10" y="2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3" name="Freeform 112"/>
            <p:cNvSpPr/>
            <p:nvPr/>
          </p:nvSpPr>
          <p:spPr bwMode="auto">
            <a:xfrm>
              <a:off x="5865623" y="2331759"/>
              <a:ext cx="233025" cy="108383"/>
            </a:xfrm>
            <a:custGeom>
              <a:avLst/>
              <a:gdLst>
                <a:gd name="T0" fmla="*/ 3 w 43"/>
                <a:gd name="T1" fmla="*/ 20 h 20"/>
                <a:gd name="T2" fmla="*/ 0 w 43"/>
                <a:gd name="T3" fmla="*/ 12 h 20"/>
                <a:gd name="T4" fmla="*/ 41 w 43"/>
                <a:gd name="T5" fmla="*/ 0 h 20"/>
                <a:gd name="T6" fmla="*/ 43 w 43"/>
                <a:gd name="T7" fmla="*/ 8 h 20"/>
                <a:gd name="T8" fmla="*/ 3 w 43"/>
                <a:gd name="T9" fmla="*/ 20 h 20"/>
              </a:gdLst>
              <a:ahLst/>
              <a:cxnLst>
                <a:cxn ang="0">
                  <a:pos x="T0" y="T1"/>
                </a:cxn>
                <a:cxn ang="0">
                  <a:pos x="T2" y="T3"/>
                </a:cxn>
                <a:cxn ang="0">
                  <a:pos x="T4" y="T5"/>
                </a:cxn>
                <a:cxn ang="0">
                  <a:pos x="T6" y="T7"/>
                </a:cxn>
                <a:cxn ang="0">
                  <a:pos x="T8" y="T9"/>
                </a:cxn>
              </a:cxnLst>
              <a:rect l="0" t="0" r="r" b="b"/>
              <a:pathLst>
                <a:path w="43" h="20">
                  <a:moveTo>
                    <a:pt x="3" y="20"/>
                  </a:moveTo>
                  <a:lnTo>
                    <a:pt x="0" y="12"/>
                  </a:lnTo>
                  <a:lnTo>
                    <a:pt x="41" y="0"/>
                  </a:lnTo>
                  <a:lnTo>
                    <a:pt x="43" y="8"/>
                  </a:lnTo>
                  <a:lnTo>
                    <a:pt x="3" y="2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4" name="Freeform 113"/>
            <p:cNvSpPr/>
            <p:nvPr/>
          </p:nvSpPr>
          <p:spPr bwMode="auto">
            <a:xfrm>
              <a:off x="5583828" y="1600175"/>
              <a:ext cx="1544459" cy="991706"/>
            </a:xfrm>
            <a:custGeom>
              <a:avLst/>
              <a:gdLst>
                <a:gd name="T0" fmla="*/ 0 w 120"/>
                <a:gd name="T1" fmla="*/ 77 h 77"/>
                <a:gd name="T2" fmla="*/ 4 w 120"/>
                <a:gd name="T3" fmla="*/ 77 h 77"/>
                <a:gd name="T4" fmla="*/ 4 w 120"/>
                <a:gd name="T5" fmla="*/ 68 h 77"/>
                <a:gd name="T6" fmla="*/ 21 w 120"/>
                <a:gd name="T7" fmla="*/ 38 h 77"/>
                <a:gd name="T8" fmla="*/ 92 w 120"/>
                <a:gd name="T9" fmla="*/ 38 h 77"/>
                <a:gd name="T10" fmla="*/ 112 w 120"/>
                <a:gd name="T11" fmla="*/ 68 h 77"/>
                <a:gd name="T12" fmla="*/ 112 w 120"/>
                <a:gd name="T13" fmla="*/ 77 h 77"/>
                <a:gd name="T14" fmla="*/ 116 w 120"/>
                <a:gd name="T15" fmla="*/ 77 h 77"/>
                <a:gd name="T16" fmla="*/ 116 w 120"/>
                <a:gd name="T17" fmla="*/ 68 h 77"/>
                <a:gd name="T18" fmla="*/ 97 w 120"/>
                <a:gd name="T19" fmla="*/ 19 h 77"/>
                <a:gd name="T20" fmla="*/ 60 w 120"/>
                <a:gd name="T21" fmla="*/ 12 h 77"/>
                <a:gd name="T22" fmla="*/ 61 w 120"/>
                <a:gd name="T23" fmla="*/ 0 h 77"/>
                <a:gd name="T24" fmla="*/ 37 w 120"/>
                <a:gd name="T25" fmla="*/ 14 h 77"/>
                <a:gd name="T26" fmla="*/ 26 w 120"/>
                <a:gd name="T27" fmla="*/ 19 h 77"/>
                <a:gd name="T28" fmla="*/ 0 w 120"/>
                <a:gd name="T29" fmla="*/ 67 h 77"/>
                <a:gd name="T30" fmla="*/ 0 w 120"/>
                <a:gd name="T3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77">
                  <a:moveTo>
                    <a:pt x="0" y="77"/>
                  </a:moveTo>
                  <a:cubicBezTo>
                    <a:pt x="4" y="77"/>
                    <a:pt x="4" y="77"/>
                    <a:pt x="4" y="77"/>
                  </a:cubicBezTo>
                  <a:cubicBezTo>
                    <a:pt x="4" y="77"/>
                    <a:pt x="4" y="69"/>
                    <a:pt x="4" y="68"/>
                  </a:cubicBezTo>
                  <a:cubicBezTo>
                    <a:pt x="5" y="61"/>
                    <a:pt x="11" y="37"/>
                    <a:pt x="21" y="38"/>
                  </a:cubicBezTo>
                  <a:cubicBezTo>
                    <a:pt x="40" y="39"/>
                    <a:pt x="75" y="41"/>
                    <a:pt x="92" y="38"/>
                  </a:cubicBezTo>
                  <a:cubicBezTo>
                    <a:pt x="98" y="37"/>
                    <a:pt x="111" y="49"/>
                    <a:pt x="112" y="68"/>
                  </a:cubicBezTo>
                  <a:cubicBezTo>
                    <a:pt x="112" y="69"/>
                    <a:pt x="112" y="76"/>
                    <a:pt x="112" y="77"/>
                  </a:cubicBezTo>
                  <a:cubicBezTo>
                    <a:pt x="116" y="77"/>
                    <a:pt x="116" y="77"/>
                    <a:pt x="116" y="77"/>
                  </a:cubicBezTo>
                  <a:cubicBezTo>
                    <a:pt x="116" y="77"/>
                    <a:pt x="115" y="69"/>
                    <a:pt x="116" y="68"/>
                  </a:cubicBezTo>
                  <a:cubicBezTo>
                    <a:pt x="117" y="60"/>
                    <a:pt x="120" y="33"/>
                    <a:pt x="97" y="19"/>
                  </a:cubicBezTo>
                  <a:cubicBezTo>
                    <a:pt x="90" y="14"/>
                    <a:pt x="70" y="8"/>
                    <a:pt x="60" y="12"/>
                  </a:cubicBezTo>
                  <a:cubicBezTo>
                    <a:pt x="60" y="12"/>
                    <a:pt x="56" y="9"/>
                    <a:pt x="61" y="0"/>
                  </a:cubicBezTo>
                  <a:cubicBezTo>
                    <a:pt x="61" y="0"/>
                    <a:pt x="37" y="5"/>
                    <a:pt x="37" y="14"/>
                  </a:cubicBezTo>
                  <a:cubicBezTo>
                    <a:pt x="37" y="14"/>
                    <a:pt x="26" y="11"/>
                    <a:pt x="26" y="19"/>
                  </a:cubicBezTo>
                  <a:cubicBezTo>
                    <a:pt x="26" y="19"/>
                    <a:pt x="2" y="21"/>
                    <a:pt x="0" y="67"/>
                  </a:cubicBezTo>
                  <a:cubicBezTo>
                    <a:pt x="0" y="68"/>
                    <a:pt x="0" y="76"/>
                    <a:pt x="0" y="77"/>
                  </a:cubicBezTo>
                  <a:close/>
                </a:path>
              </a:pathLst>
            </a:custGeom>
            <a:solidFill>
              <a:srgbClr val="755243"/>
            </a:solidFill>
            <a:ln>
              <a:noFill/>
            </a:ln>
          </p:spPr>
          <p:txBody>
            <a:bodyPr vert="horz" wrap="square" lIns="91440" tIns="45720" rIns="91440" bIns="45720" numCol="1" anchor="t" anchorCtr="0" compatLnSpc="1"/>
            <a:lstStyle/>
            <a:p>
              <a:endParaRPr lang="en-US"/>
            </a:p>
          </p:txBody>
        </p:sp>
        <p:sp>
          <p:nvSpPr>
            <p:cNvPr id="115" name="Freeform 114"/>
            <p:cNvSpPr/>
            <p:nvPr/>
          </p:nvSpPr>
          <p:spPr bwMode="auto">
            <a:xfrm>
              <a:off x="6255802" y="2618975"/>
              <a:ext cx="75868" cy="113804"/>
            </a:xfrm>
            <a:custGeom>
              <a:avLst/>
              <a:gdLst>
                <a:gd name="T0" fmla="*/ 3 w 6"/>
                <a:gd name="T1" fmla="*/ 0 h 9"/>
                <a:gd name="T2" fmla="*/ 2 w 6"/>
                <a:gd name="T3" fmla="*/ 2 h 9"/>
                <a:gd name="T4" fmla="*/ 2 w 6"/>
                <a:gd name="T5" fmla="*/ 3 h 9"/>
                <a:gd name="T6" fmla="*/ 1 w 6"/>
                <a:gd name="T7" fmla="*/ 3 h 9"/>
                <a:gd name="T8" fmla="*/ 1 w 6"/>
                <a:gd name="T9" fmla="*/ 4 h 9"/>
                <a:gd name="T10" fmla="*/ 1 w 6"/>
                <a:gd name="T11" fmla="*/ 4 h 9"/>
                <a:gd name="T12" fmla="*/ 1 w 6"/>
                <a:gd name="T13" fmla="*/ 5 h 9"/>
                <a:gd name="T14" fmla="*/ 1 w 6"/>
                <a:gd name="T15" fmla="*/ 6 h 9"/>
                <a:gd name="T16" fmla="*/ 1 w 6"/>
                <a:gd name="T17" fmla="*/ 6 h 9"/>
                <a:gd name="T18" fmla="*/ 2 w 6"/>
                <a:gd name="T19" fmla="*/ 7 h 9"/>
                <a:gd name="T20" fmla="*/ 4 w 6"/>
                <a:gd name="T21" fmla="*/ 8 h 9"/>
                <a:gd name="T22" fmla="*/ 6 w 6"/>
                <a:gd name="T23" fmla="*/ 9 h 9"/>
                <a:gd name="T24" fmla="*/ 4 w 6"/>
                <a:gd name="T25" fmla="*/ 8 h 9"/>
                <a:gd name="T26" fmla="*/ 2 w 6"/>
                <a:gd name="T27" fmla="*/ 8 h 9"/>
                <a:gd name="T28" fmla="*/ 1 w 6"/>
                <a:gd name="T29" fmla="*/ 7 h 9"/>
                <a:gd name="T30" fmla="*/ 0 w 6"/>
                <a:gd name="T31" fmla="*/ 6 h 9"/>
                <a:gd name="T32" fmla="*/ 0 w 6"/>
                <a:gd name="T33" fmla="*/ 5 h 9"/>
                <a:gd name="T34" fmla="*/ 0 w 6"/>
                <a:gd name="T35" fmla="*/ 4 h 9"/>
                <a:gd name="T36" fmla="*/ 0 w 6"/>
                <a:gd name="T37" fmla="*/ 3 h 9"/>
                <a:gd name="T38" fmla="*/ 1 w 6"/>
                <a:gd name="T39" fmla="*/ 3 h 9"/>
                <a:gd name="T40" fmla="*/ 1 w 6"/>
                <a:gd name="T41" fmla="*/ 2 h 9"/>
                <a:gd name="T42" fmla="*/ 2 w 6"/>
                <a:gd name="T43" fmla="*/ 2 h 9"/>
                <a:gd name="T44" fmla="*/ 3 w 6"/>
                <a:gd name="T4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9">
                  <a:moveTo>
                    <a:pt x="3" y="0"/>
                  </a:moveTo>
                  <a:cubicBezTo>
                    <a:pt x="3" y="0"/>
                    <a:pt x="3" y="1"/>
                    <a:pt x="2" y="2"/>
                  </a:cubicBezTo>
                  <a:cubicBezTo>
                    <a:pt x="2" y="3"/>
                    <a:pt x="2" y="3"/>
                    <a:pt x="2" y="3"/>
                  </a:cubicBezTo>
                  <a:cubicBezTo>
                    <a:pt x="1" y="3"/>
                    <a:pt x="1" y="3"/>
                    <a:pt x="1" y="3"/>
                  </a:cubicBezTo>
                  <a:cubicBezTo>
                    <a:pt x="1" y="4"/>
                    <a:pt x="1" y="4"/>
                    <a:pt x="1" y="4"/>
                  </a:cubicBezTo>
                  <a:cubicBezTo>
                    <a:pt x="1" y="4"/>
                    <a:pt x="1" y="4"/>
                    <a:pt x="1" y="4"/>
                  </a:cubicBezTo>
                  <a:cubicBezTo>
                    <a:pt x="1" y="5"/>
                    <a:pt x="1" y="5"/>
                    <a:pt x="1" y="5"/>
                  </a:cubicBezTo>
                  <a:cubicBezTo>
                    <a:pt x="1" y="6"/>
                    <a:pt x="1" y="6"/>
                    <a:pt x="1" y="6"/>
                  </a:cubicBezTo>
                  <a:cubicBezTo>
                    <a:pt x="1" y="6"/>
                    <a:pt x="1" y="6"/>
                    <a:pt x="1" y="6"/>
                  </a:cubicBezTo>
                  <a:cubicBezTo>
                    <a:pt x="2" y="7"/>
                    <a:pt x="2" y="7"/>
                    <a:pt x="2" y="7"/>
                  </a:cubicBezTo>
                  <a:cubicBezTo>
                    <a:pt x="3" y="7"/>
                    <a:pt x="4" y="8"/>
                    <a:pt x="4" y="8"/>
                  </a:cubicBezTo>
                  <a:cubicBezTo>
                    <a:pt x="6" y="8"/>
                    <a:pt x="6" y="9"/>
                    <a:pt x="6" y="9"/>
                  </a:cubicBezTo>
                  <a:cubicBezTo>
                    <a:pt x="6" y="9"/>
                    <a:pt x="6" y="9"/>
                    <a:pt x="4" y="8"/>
                  </a:cubicBezTo>
                  <a:cubicBezTo>
                    <a:pt x="4" y="8"/>
                    <a:pt x="3" y="8"/>
                    <a:pt x="2" y="8"/>
                  </a:cubicBezTo>
                  <a:cubicBezTo>
                    <a:pt x="2" y="8"/>
                    <a:pt x="1" y="7"/>
                    <a:pt x="1" y="7"/>
                  </a:cubicBezTo>
                  <a:cubicBezTo>
                    <a:pt x="1" y="7"/>
                    <a:pt x="0" y="6"/>
                    <a:pt x="0" y="6"/>
                  </a:cubicBezTo>
                  <a:cubicBezTo>
                    <a:pt x="0" y="6"/>
                    <a:pt x="0" y="5"/>
                    <a:pt x="0" y="5"/>
                  </a:cubicBezTo>
                  <a:cubicBezTo>
                    <a:pt x="0" y="4"/>
                    <a:pt x="0" y="4"/>
                    <a:pt x="0" y="4"/>
                  </a:cubicBezTo>
                  <a:cubicBezTo>
                    <a:pt x="0" y="3"/>
                    <a:pt x="0" y="3"/>
                    <a:pt x="0" y="3"/>
                  </a:cubicBezTo>
                  <a:cubicBezTo>
                    <a:pt x="1" y="3"/>
                    <a:pt x="1" y="3"/>
                    <a:pt x="1" y="3"/>
                  </a:cubicBezTo>
                  <a:cubicBezTo>
                    <a:pt x="1" y="2"/>
                    <a:pt x="1" y="2"/>
                    <a:pt x="1" y="2"/>
                  </a:cubicBezTo>
                  <a:cubicBezTo>
                    <a:pt x="2" y="2"/>
                    <a:pt x="2" y="2"/>
                    <a:pt x="2" y="2"/>
                  </a:cubicBezTo>
                  <a:cubicBezTo>
                    <a:pt x="3" y="1"/>
                    <a:pt x="3" y="0"/>
                    <a:pt x="3" y="0"/>
                  </a:cubicBezTo>
                  <a:close/>
                </a:path>
              </a:pathLst>
            </a:custGeom>
            <a:solidFill>
              <a:srgbClr val="A4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6" name="Freeform 115"/>
            <p:cNvSpPr/>
            <p:nvPr/>
          </p:nvSpPr>
          <p:spPr bwMode="auto">
            <a:xfrm>
              <a:off x="5903556" y="2413047"/>
              <a:ext cx="249281" cy="216766"/>
            </a:xfrm>
            <a:custGeom>
              <a:avLst/>
              <a:gdLst>
                <a:gd name="T0" fmla="*/ 16 w 19"/>
                <a:gd name="T1" fmla="*/ 0 h 17"/>
                <a:gd name="T2" fmla="*/ 0 w 19"/>
                <a:gd name="T3" fmla="*/ 5 h 17"/>
                <a:gd name="T4" fmla="*/ 0 w 19"/>
                <a:gd name="T5" fmla="*/ 7 h 17"/>
                <a:gd name="T6" fmla="*/ 10 w 19"/>
                <a:gd name="T7" fmla="*/ 17 h 17"/>
                <a:gd name="T8" fmla="*/ 19 w 19"/>
                <a:gd name="T9" fmla="*/ 7 h 17"/>
                <a:gd name="T10" fmla="*/ 16 w 19"/>
                <a:gd name="T11" fmla="*/ 0 h 17"/>
              </a:gdLst>
              <a:ahLst/>
              <a:cxnLst>
                <a:cxn ang="0">
                  <a:pos x="T0" y="T1"/>
                </a:cxn>
                <a:cxn ang="0">
                  <a:pos x="T2" y="T3"/>
                </a:cxn>
                <a:cxn ang="0">
                  <a:pos x="T4" y="T5"/>
                </a:cxn>
                <a:cxn ang="0">
                  <a:pos x="T6" y="T7"/>
                </a:cxn>
                <a:cxn ang="0">
                  <a:pos x="T8" y="T9"/>
                </a:cxn>
                <a:cxn ang="0">
                  <a:pos x="T10" y="T11"/>
                </a:cxn>
              </a:cxnLst>
              <a:rect l="0" t="0" r="r" b="b"/>
              <a:pathLst>
                <a:path w="19" h="17">
                  <a:moveTo>
                    <a:pt x="16" y="0"/>
                  </a:moveTo>
                  <a:cubicBezTo>
                    <a:pt x="0" y="5"/>
                    <a:pt x="0" y="5"/>
                    <a:pt x="0" y="5"/>
                  </a:cubicBezTo>
                  <a:cubicBezTo>
                    <a:pt x="0" y="6"/>
                    <a:pt x="0" y="6"/>
                    <a:pt x="0" y="7"/>
                  </a:cubicBezTo>
                  <a:cubicBezTo>
                    <a:pt x="0" y="13"/>
                    <a:pt x="4" y="17"/>
                    <a:pt x="10" y="17"/>
                  </a:cubicBezTo>
                  <a:cubicBezTo>
                    <a:pt x="15" y="17"/>
                    <a:pt x="19" y="13"/>
                    <a:pt x="19" y="7"/>
                  </a:cubicBezTo>
                  <a:cubicBezTo>
                    <a:pt x="19" y="4"/>
                    <a:pt x="18" y="1"/>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7" name="Oval 116"/>
            <p:cNvSpPr>
              <a:spLocks noChangeArrowheads="1"/>
            </p:cNvSpPr>
            <p:nvPr/>
          </p:nvSpPr>
          <p:spPr bwMode="auto">
            <a:xfrm>
              <a:off x="5968585" y="2440141"/>
              <a:ext cx="157157" cy="151736"/>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8" name="Oval 117"/>
            <p:cNvSpPr>
              <a:spLocks noChangeArrowheads="1"/>
            </p:cNvSpPr>
            <p:nvPr/>
          </p:nvSpPr>
          <p:spPr bwMode="auto">
            <a:xfrm>
              <a:off x="5995683" y="2478077"/>
              <a:ext cx="37936" cy="3793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118"/>
            <p:cNvSpPr/>
            <p:nvPr/>
          </p:nvSpPr>
          <p:spPr bwMode="auto">
            <a:xfrm>
              <a:off x="6499662" y="2331759"/>
              <a:ext cx="227604" cy="108383"/>
            </a:xfrm>
            <a:custGeom>
              <a:avLst/>
              <a:gdLst>
                <a:gd name="T0" fmla="*/ 40 w 42"/>
                <a:gd name="T1" fmla="*/ 20 h 20"/>
                <a:gd name="T2" fmla="*/ 42 w 42"/>
                <a:gd name="T3" fmla="*/ 12 h 20"/>
                <a:gd name="T4" fmla="*/ 2 w 42"/>
                <a:gd name="T5" fmla="*/ 0 h 20"/>
                <a:gd name="T6" fmla="*/ 0 w 42"/>
                <a:gd name="T7" fmla="*/ 8 h 20"/>
                <a:gd name="T8" fmla="*/ 40 w 42"/>
                <a:gd name="T9" fmla="*/ 20 h 20"/>
              </a:gdLst>
              <a:ahLst/>
              <a:cxnLst>
                <a:cxn ang="0">
                  <a:pos x="T0" y="T1"/>
                </a:cxn>
                <a:cxn ang="0">
                  <a:pos x="T2" y="T3"/>
                </a:cxn>
                <a:cxn ang="0">
                  <a:pos x="T4" y="T5"/>
                </a:cxn>
                <a:cxn ang="0">
                  <a:pos x="T6" y="T7"/>
                </a:cxn>
                <a:cxn ang="0">
                  <a:pos x="T8" y="T9"/>
                </a:cxn>
              </a:cxnLst>
              <a:rect l="0" t="0" r="r" b="b"/>
              <a:pathLst>
                <a:path w="42" h="20">
                  <a:moveTo>
                    <a:pt x="40" y="20"/>
                  </a:moveTo>
                  <a:lnTo>
                    <a:pt x="42" y="12"/>
                  </a:lnTo>
                  <a:lnTo>
                    <a:pt x="2" y="0"/>
                  </a:lnTo>
                  <a:lnTo>
                    <a:pt x="0" y="8"/>
                  </a:lnTo>
                  <a:lnTo>
                    <a:pt x="40" y="2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0" name="Freeform 119"/>
            <p:cNvSpPr/>
            <p:nvPr/>
          </p:nvSpPr>
          <p:spPr bwMode="auto">
            <a:xfrm>
              <a:off x="6434632" y="2413047"/>
              <a:ext cx="254702" cy="216766"/>
            </a:xfrm>
            <a:custGeom>
              <a:avLst/>
              <a:gdLst>
                <a:gd name="T0" fmla="*/ 4 w 20"/>
                <a:gd name="T1" fmla="*/ 0 h 17"/>
                <a:gd name="T2" fmla="*/ 20 w 20"/>
                <a:gd name="T3" fmla="*/ 5 h 17"/>
                <a:gd name="T4" fmla="*/ 20 w 20"/>
                <a:gd name="T5" fmla="*/ 7 h 17"/>
                <a:gd name="T6" fmla="*/ 10 w 20"/>
                <a:gd name="T7" fmla="*/ 17 h 17"/>
                <a:gd name="T8" fmla="*/ 0 w 20"/>
                <a:gd name="T9" fmla="*/ 7 h 17"/>
                <a:gd name="T10" fmla="*/ 4 w 20"/>
                <a:gd name="T11" fmla="*/ 0 h 17"/>
              </a:gdLst>
              <a:ahLst/>
              <a:cxnLst>
                <a:cxn ang="0">
                  <a:pos x="T0" y="T1"/>
                </a:cxn>
                <a:cxn ang="0">
                  <a:pos x="T2" y="T3"/>
                </a:cxn>
                <a:cxn ang="0">
                  <a:pos x="T4" y="T5"/>
                </a:cxn>
                <a:cxn ang="0">
                  <a:pos x="T6" y="T7"/>
                </a:cxn>
                <a:cxn ang="0">
                  <a:pos x="T8" y="T9"/>
                </a:cxn>
                <a:cxn ang="0">
                  <a:pos x="T10" y="T11"/>
                </a:cxn>
              </a:cxnLst>
              <a:rect l="0" t="0" r="r" b="b"/>
              <a:pathLst>
                <a:path w="20" h="17">
                  <a:moveTo>
                    <a:pt x="4" y="0"/>
                  </a:moveTo>
                  <a:cubicBezTo>
                    <a:pt x="20" y="5"/>
                    <a:pt x="20" y="5"/>
                    <a:pt x="20" y="5"/>
                  </a:cubicBezTo>
                  <a:cubicBezTo>
                    <a:pt x="20" y="6"/>
                    <a:pt x="20" y="6"/>
                    <a:pt x="20" y="7"/>
                  </a:cubicBezTo>
                  <a:cubicBezTo>
                    <a:pt x="20" y="13"/>
                    <a:pt x="16" y="17"/>
                    <a:pt x="10" y="17"/>
                  </a:cubicBezTo>
                  <a:cubicBezTo>
                    <a:pt x="5" y="17"/>
                    <a:pt x="0" y="13"/>
                    <a:pt x="0" y="7"/>
                  </a:cubicBezTo>
                  <a:cubicBezTo>
                    <a:pt x="0" y="4"/>
                    <a:pt x="2"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Oval 120"/>
            <p:cNvSpPr>
              <a:spLocks noChangeArrowheads="1"/>
            </p:cNvSpPr>
            <p:nvPr/>
          </p:nvSpPr>
          <p:spPr bwMode="auto">
            <a:xfrm>
              <a:off x="6472568" y="2440141"/>
              <a:ext cx="151736" cy="151736"/>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Oval 121"/>
            <p:cNvSpPr>
              <a:spLocks noChangeArrowheads="1"/>
            </p:cNvSpPr>
            <p:nvPr/>
          </p:nvSpPr>
          <p:spPr bwMode="auto">
            <a:xfrm>
              <a:off x="6564692" y="2478077"/>
              <a:ext cx="37936" cy="3793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122"/>
            <p:cNvSpPr/>
            <p:nvPr/>
          </p:nvSpPr>
          <p:spPr bwMode="auto">
            <a:xfrm>
              <a:off x="8439717" y="2255890"/>
              <a:ext cx="709910" cy="709910"/>
            </a:xfrm>
            <a:custGeom>
              <a:avLst/>
              <a:gdLst>
                <a:gd name="T0" fmla="*/ 17 w 55"/>
                <a:gd name="T1" fmla="*/ 16 h 55"/>
                <a:gd name="T2" fmla="*/ 47 w 55"/>
                <a:gd name="T3" fmla="*/ 2 h 55"/>
                <a:gd name="T4" fmla="*/ 50 w 55"/>
                <a:gd name="T5" fmla="*/ 9 h 55"/>
                <a:gd name="T6" fmla="*/ 32 w 55"/>
                <a:gd name="T7" fmla="*/ 18 h 55"/>
                <a:gd name="T8" fmla="*/ 32 w 55"/>
                <a:gd name="T9" fmla="*/ 19 h 55"/>
                <a:gd name="T10" fmla="*/ 41 w 55"/>
                <a:gd name="T11" fmla="*/ 15 h 55"/>
                <a:gd name="T12" fmla="*/ 45 w 55"/>
                <a:gd name="T13" fmla="*/ 21 h 55"/>
                <a:gd name="T14" fmla="*/ 35 w 55"/>
                <a:gd name="T15" fmla="*/ 26 h 55"/>
                <a:gd name="T16" fmla="*/ 36 w 55"/>
                <a:gd name="T17" fmla="*/ 27 h 55"/>
                <a:gd name="T18" fmla="*/ 43 w 55"/>
                <a:gd name="T19" fmla="*/ 23 h 55"/>
                <a:gd name="T20" fmla="*/ 46 w 55"/>
                <a:gd name="T21" fmla="*/ 29 h 55"/>
                <a:gd name="T22" fmla="*/ 39 w 55"/>
                <a:gd name="T23" fmla="*/ 32 h 55"/>
                <a:gd name="T24" fmla="*/ 39 w 55"/>
                <a:gd name="T25" fmla="*/ 34 h 55"/>
                <a:gd name="T26" fmla="*/ 42 w 55"/>
                <a:gd name="T27" fmla="*/ 32 h 55"/>
                <a:gd name="T28" fmla="*/ 44 w 55"/>
                <a:gd name="T29" fmla="*/ 38 h 55"/>
                <a:gd name="T30" fmla="*/ 26 w 55"/>
                <a:gd name="T31" fmla="*/ 48 h 55"/>
                <a:gd name="T32" fmla="*/ 17 w 55"/>
                <a:gd name="T33" fmla="*/ 49 h 55"/>
                <a:gd name="T34" fmla="*/ 0 w 55"/>
                <a:gd name="T35" fmla="*/ 55 h 55"/>
                <a:gd name="T36" fmla="*/ 0 w 55"/>
                <a:gd name="T37" fmla="*/ 29 h 55"/>
                <a:gd name="T38" fmla="*/ 3 w 55"/>
                <a:gd name="T39" fmla="*/ 28 h 55"/>
                <a:gd name="T40" fmla="*/ 7 w 55"/>
                <a:gd name="T41" fmla="*/ 16 h 55"/>
                <a:gd name="T42" fmla="*/ 24 w 55"/>
                <a:gd name="T43" fmla="*/ 3 h 55"/>
                <a:gd name="T44" fmla="*/ 22 w 55"/>
                <a:gd name="T45" fmla="*/ 11 h 55"/>
                <a:gd name="T46" fmla="*/ 19 w 55"/>
                <a:gd name="T47" fmla="*/ 13 h 55"/>
                <a:gd name="T48" fmla="*/ 16 w 55"/>
                <a:gd name="T49" fmla="*/ 16 h 55"/>
                <a:gd name="T50" fmla="*/ 17 w 55"/>
                <a:gd name="T51"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 h="55">
                  <a:moveTo>
                    <a:pt x="17" y="16"/>
                  </a:moveTo>
                  <a:cubicBezTo>
                    <a:pt x="47" y="2"/>
                    <a:pt x="47" y="2"/>
                    <a:pt x="47" y="2"/>
                  </a:cubicBezTo>
                  <a:cubicBezTo>
                    <a:pt x="51" y="0"/>
                    <a:pt x="55" y="6"/>
                    <a:pt x="50" y="9"/>
                  </a:cubicBezTo>
                  <a:cubicBezTo>
                    <a:pt x="32" y="18"/>
                    <a:pt x="32" y="18"/>
                    <a:pt x="32" y="18"/>
                  </a:cubicBezTo>
                  <a:cubicBezTo>
                    <a:pt x="32" y="18"/>
                    <a:pt x="31" y="19"/>
                    <a:pt x="32" y="19"/>
                  </a:cubicBezTo>
                  <a:cubicBezTo>
                    <a:pt x="41" y="15"/>
                    <a:pt x="41" y="15"/>
                    <a:pt x="41" y="15"/>
                  </a:cubicBezTo>
                  <a:cubicBezTo>
                    <a:pt x="45" y="13"/>
                    <a:pt x="48" y="19"/>
                    <a:pt x="45" y="21"/>
                  </a:cubicBezTo>
                  <a:cubicBezTo>
                    <a:pt x="35" y="26"/>
                    <a:pt x="35" y="26"/>
                    <a:pt x="35" y="26"/>
                  </a:cubicBezTo>
                  <a:cubicBezTo>
                    <a:pt x="35" y="26"/>
                    <a:pt x="34" y="27"/>
                    <a:pt x="36" y="27"/>
                  </a:cubicBezTo>
                  <a:cubicBezTo>
                    <a:pt x="43" y="23"/>
                    <a:pt x="43" y="23"/>
                    <a:pt x="43" y="23"/>
                  </a:cubicBezTo>
                  <a:cubicBezTo>
                    <a:pt x="45" y="22"/>
                    <a:pt x="48" y="28"/>
                    <a:pt x="46" y="29"/>
                  </a:cubicBezTo>
                  <a:cubicBezTo>
                    <a:pt x="39" y="32"/>
                    <a:pt x="39" y="32"/>
                    <a:pt x="39" y="32"/>
                  </a:cubicBezTo>
                  <a:cubicBezTo>
                    <a:pt x="39" y="32"/>
                    <a:pt x="37" y="34"/>
                    <a:pt x="39" y="34"/>
                  </a:cubicBezTo>
                  <a:cubicBezTo>
                    <a:pt x="39" y="34"/>
                    <a:pt x="39" y="34"/>
                    <a:pt x="42" y="32"/>
                  </a:cubicBezTo>
                  <a:cubicBezTo>
                    <a:pt x="45" y="31"/>
                    <a:pt x="48" y="36"/>
                    <a:pt x="44" y="38"/>
                  </a:cubicBezTo>
                  <a:cubicBezTo>
                    <a:pt x="26" y="48"/>
                    <a:pt x="26" y="48"/>
                    <a:pt x="26" y="48"/>
                  </a:cubicBezTo>
                  <a:cubicBezTo>
                    <a:pt x="26" y="48"/>
                    <a:pt x="21" y="50"/>
                    <a:pt x="17" y="49"/>
                  </a:cubicBezTo>
                  <a:cubicBezTo>
                    <a:pt x="0" y="55"/>
                    <a:pt x="0" y="55"/>
                    <a:pt x="0" y="55"/>
                  </a:cubicBezTo>
                  <a:cubicBezTo>
                    <a:pt x="0" y="29"/>
                    <a:pt x="0" y="29"/>
                    <a:pt x="0" y="29"/>
                  </a:cubicBezTo>
                  <a:cubicBezTo>
                    <a:pt x="3" y="28"/>
                    <a:pt x="3" y="28"/>
                    <a:pt x="3" y="28"/>
                  </a:cubicBezTo>
                  <a:cubicBezTo>
                    <a:pt x="3" y="28"/>
                    <a:pt x="5" y="21"/>
                    <a:pt x="7" y="16"/>
                  </a:cubicBezTo>
                  <a:cubicBezTo>
                    <a:pt x="8" y="11"/>
                    <a:pt x="24" y="3"/>
                    <a:pt x="24" y="3"/>
                  </a:cubicBezTo>
                  <a:cubicBezTo>
                    <a:pt x="27" y="8"/>
                    <a:pt x="25" y="10"/>
                    <a:pt x="22" y="11"/>
                  </a:cubicBezTo>
                  <a:cubicBezTo>
                    <a:pt x="21" y="12"/>
                    <a:pt x="19" y="13"/>
                    <a:pt x="19" y="13"/>
                  </a:cubicBezTo>
                  <a:cubicBezTo>
                    <a:pt x="16" y="16"/>
                    <a:pt x="16" y="16"/>
                    <a:pt x="16" y="16"/>
                  </a:cubicBezTo>
                  <a:lnTo>
                    <a:pt x="17" y="16"/>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124" name="Freeform 123"/>
            <p:cNvSpPr/>
            <p:nvPr/>
          </p:nvSpPr>
          <p:spPr bwMode="auto">
            <a:xfrm>
              <a:off x="5071715" y="4542771"/>
              <a:ext cx="449791" cy="233025"/>
            </a:xfrm>
            <a:custGeom>
              <a:avLst/>
              <a:gdLst>
                <a:gd name="T0" fmla="*/ 34 w 35"/>
                <a:gd name="T1" fmla="*/ 18 h 18"/>
                <a:gd name="T2" fmla="*/ 18 w 35"/>
                <a:gd name="T3" fmla="*/ 2 h 18"/>
                <a:gd name="T4" fmla="*/ 2 w 35"/>
                <a:gd name="T5" fmla="*/ 16 h 18"/>
                <a:gd name="T6" fmla="*/ 0 w 35"/>
                <a:gd name="T7" fmla="*/ 16 h 18"/>
                <a:gd name="T8" fmla="*/ 18 w 35"/>
                <a:gd name="T9" fmla="*/ 1 h 18"/>
                <a:gd name="T10" fmla="*/ 35 w 35"/>
                <a:gd name="T11" fmla="*/ 17 h 18"/>
                <a:gd name="T12" fmla="*/ 34 w 3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34" y="18"/>
                  </a:moveTo>
                  <a:cubicBezTo>
                    <a:pt x="29" y="8"/>
                    <a:pt x="24" y="2"/>
                    <a:pt x="18" y="2"/>
                  </a:cubicBezTo>
                  <a:cubicBezTo>
                    <a:pt x="9" y="2"/>
                    <a:pt x="2" y="16"/>
                    <a:pt x="2" y="16"/>
                  </a:cubicBezTo>
                  <a:cubicBezTo>
                    <a:pt x="0" y="16"/>
                    <a:pt x="0" y="16"/>
                    <a:pt x="0" y="16"/>
                  </a:cubicBezTo>
                  <a:cubicBezTo>
                    <a:pt x="0" y="15"/>
                    <a:pt x="8" y="0"/>
                    <a:pt x="18" y="1"/>
                  </a:cubicBezTo>
                  <a:cubicBezTo>
                    <a:pt x="24" y="1"/>
                    <a:pt x="30" y="6"/>
                    <a:pt x="35" y="17"/>
                  </a:cubicBezTo>
                  <a:cubicBezTo>
                    <a:pt x="34" y="18"/>
                    <a:pt x="34" y="18"/>
                    <a:pt x="34" y="18"/>
                  </a:cubicBezTo>
                </a:path>
              </a:pathLst>
            </a:custGeom>
            <a:solidFill>
              <a:srgbClr val="2E26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5" name="Freeform 124"/>
            <p:cNvSpPr/>
            <p:nvPr/>
          </p:nvSpPr>
          <p:spPr bwMode="auto">
            <a:xfrm>
              <a:off x="4722181" y="4737860"/>
              <a:ext cx="1056736" cy="661136"/>
            </a:xfrm>
            <a:custGeom>
              <a:avLst/>
              <a:gdLst>
                <a:gd name="T0" fmla="*/ 81 w 82"/>
                <a:gd name="T1" fmla="*/ 47 h 51"/>
                <a:gd name="T2" fmla="*/ 77 w 82"/>
                <a:gd name="T3" fmla="*/ 51 h 51"/>
                <a:gd name="T4" fmla="*/ 3 w 82"/>
                <a:gd name="T5" fmla="*/ 48 h 51"/>
                <a:gd name="T6" fmla="*/ 0 w 82"/>
                <a:gd name="T7" fmla="*/ 44 h 51"/>
                <a:gd name="T8" fmla="*/ 1 w 82"/>
                <a:gd name="T9" fmla="*/ 3 h 51"/>
                <a:gd name="T10" fmla="*/ 5 w 82"/>
                <a:gd name="T11" fmla="*/ 0 h 51"/>
                <a:gd name="T12" fmla="*/ 79 w 82"/>
                <a:gd name="T13" fmla="*/ 3 h 51"/>
                <a:gd name="T14" fmla="*/ 82 w 82"/>
                <a:gd name="T15" fmla="*/ 6 h 51"/>
                <a:gd name="T16" fmla="*/ 81 w 82"/>
                <a:gd name="T1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1">
                  <a:moveTo>
                    <a:pt x="81" y="47"/>
                  </a:moveTo>
                  <a:cubicBezTo>
                    <a:pt x="80" y="49"/>
                    <a:pt x="79" y="51"/>
                    <a:pt x="77" y="51"/>
                  </a:cubicBezTo>
                  <a:cubicBezTo>
                    <a:pt x="3" y="48"/>
                    <a:pt x="3" y="48"/>
                    <a:pt x="3" y="48"/>
                  </a:cubicBezTo>
                  <a:cubicBezTo>
                    <a:pt x="1" y="48"/>
                    <a:pt x="0" y="46"/>
                    <a:pt x="0" y="44"/>
                  </a:cubicBezTo>
                  <a:cubicBezTo>
                    <a:pt x="1" y="3"/>
                    <a:pt x="1" y="3"/>
                    <a:pt x="1" y="3"/>
                  </a:cubicBezTo>
                  <a:cubicBezTo>
                    <a:pt x="1" y="1"/>
                    <a:pt x="3" y="0"/>
                    <a:pt x="5" y="0"/>
                  </a:cubicBezTo>
                  <a:cubicBezTo>
                    <a:pt x="79" y="3"/>
                    <a:pt x="79" y="3"/>
                    <a:pt x="79" y="3"/>
                  </a:cubicBezTo>
                  <a:cubicBezTo>
                    <a:pt x="81" y="3"/>
                    <a:pt x="82" y="4"/>
                    <a:pt x="82" y="6"/>
                  </a:cubicBezTo>
                  <a:cubicBezTo>
                    <a:pt x="81" y="47"/>
                    <a:pt x="81" y="47"/>
                    <a:pt x="81" y="47"/>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126" name="Freeform 125"/>
            <p:cNvSpPr/>
            <p:nvPr/>
          </p:nvSpPr>
          <p:spPr bwMode="auto">
            <a:xfrm>
              <a:off x="5209905" y="5025077"/>
              <a:ext cx="102966" cy="124642"/>
            </a:xfrm>
            <a:custGeom>
              <a:avLst/>
              <a:gdLst>
                <a:gd name="T0" fmla="*/ 19 w 19"/>
                <a:gd name="T1" fmla="*/ 23 h 23"/>
                <a:gd name="T2" fmla="*/ 0 w 19"/>
                <a:gd name="T3" fmla="*/ 23 h 23"/>
                <a:gd name="T4" fmla="*/ 3 w 19"/>
                <a:gd name="T5" fmla="*/ 0 h 23"/>
                <a:gd name="T6" fmla="*/ 19 w 19"/>
                <a:gd name="T7" fmla="*/ 0 h 23"/>
                <a:gd name="T8" fmla="*/ 19 w 19"/>
                <a:gd name="T9" fmla="*/ 23 h 23"/>
              </a:gdLst>
              <a:ahLst/>
              <a:cxnLst>
                <a:cxn ang="0">
                  <a:pos x="T0" y="T1"/>
                </a:cxn>
                <a:cxn ang="0">
                  <a:pos x="T2" y="T3"/>
                </a:cxn>
                <a:cxn ang="0">
                  <a:pos x="T4" y="T5"/>
                </a:cxn>
                <a:cxn ang="0">
                  <a:pos x="T6" y="T7"/>
                </a:cxn>
                <a:cxn ang="0">
                  <a:pos x="T8" y="T9"/>
                </a:cxn>
              </a:cxnLst>
              <a:rect l="0" t="0" r="r" b="b"/>
              <a:pathLst>
                <a:path w="19" h="23">
                  <a:moveTo>
                    <a:pt x="19" y="23"/>
                  </a:moveTo>
                  <a:lnTo>
                    <a:pt x="0" y="23"/>
                  </a:lnTo>
                  <a:lnTo>
                    <a:pt x="3" y="0"/>
                  </a:lnTo>
                  <a:lnTo>
                    <a:pt x="19" y="0"/>
                  </a:lnTo>
                  <a:lnTo>
                    <a:pt x="19"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7" name="Freeform 126"/>
            <p:cNvSpPr/>
            <p:nvPr/>
          </p:nvSpPr>
          <p:spPr bwMode="auto">
            <a:xfrm>
              <a:off x="4733020" y="4737860"/>
              <a:ext cx="1045897" cy="455208"/>
            </a:xfrm>
            <a:custGeom>
              <a:avLst/>
              <a:gdLst>
                <a:gd name="T0" fmla="*/ 78 w 81"/>
                <a:gd name="T1" fmla="*/ 3 h 35"/>
                <a:gd name="T2" fmla="*/ 4 w 81"/>
                <a:gd name="T3" fmla="*/ 0 h 35"/>
                <a:gd name="T4" fmla="*/ 0 w 81"/>
                <a:gd name="T5" fmla="*/ 3 h 35"/>
                <a:gd name="T6" fmla="*/ 0 w 81"/>
                <a:gd name="T7" fmla="*/ 8 h 35"/>
                <a:gd name="T8" fmla="*/ 81 w 81"/>
                <a:gd name="T9" fmla="*/ 13 h 35"/>
                <a:gd name="T10" fmla="*/ 81 w 81"/>
                <a:gd name="T11" fmla="*/ 6 h 35"/>
                <a:gd name="T12" fmla="*/ 78 w 81"/>
                <a:gd name="T13" fmla="*/ 3 h 35"/>
              </a:gdLst>
              <a:ahLst/>
              <a:cxnLst>
                <a:cxn ang="0">
                  <a:pos x="T0" y="T1"/>
                </a:cxn>
                <a:cxn ang="0">
                  <a:pos x="T2" y="T3"/>
                </a:cxn>
                <a:cxn ang="0">
                  <a:pos x="T4" y="T5"/>
                </a:cxn>
                <a:cxn ang="0">
                  <a:pos x="T6" y="T7"/>
                </a:cxn>
                <a:cxn ang="0">
                  <a:pos x="T8" y="T9"/>
                </a:cxn>
                <a:cxn ang="0">
                  <a:pos x="T10" y="T11"/>
                </a:cxn>
                <a:cxn ang="0">
                  <a:pos x="T12" y="T13"/>
                </a:cxn>
              </a:cxnLst>
              <a:rect l="0" t="0" r="r" b="b"/>
              <a:pathLst>
                <a:path w="81" h="35">
                  <a:moveTo>
                    <a:pt x="78" y="3"/>
                  </a:moveTo>
                  <a:cubicBezTo>
                    <a:pt x="4" y="0"/>
                    <a:pt x="4" y="0"/>
                    <a:pt x="4" y="0"/>
                  </a:cubicBezTo>
                  <a:cubicBezTo>
                    <a:pt x="2" y="0"/>
                    <a:pt x="0" y="1"/>
                    <a:pt x="0" y="3"/>
                  </a:cubicBezTo>
                  <a:cubicBezTo>
                    <a:pt x="0" y="8"/>
                    <a:pt x="0" y="8"/>
                    <a:pt x="0" y="8"/>
                  </a:cubicBezTo>
                  <a:cubicBezTo>
                    <a:pt x="17" y="21"/>
                    <a:pt x="47" y="35"/>
                    <a:pt x="81" y="13"/>
                  </a:cubicBezTo>
                  <a:cubicBezTo>
                    <a:pt x="81" y="6"/>
                    <a:pt x="81" y="6"/>
                    <a:pt x="81" y="6"/>
                  </a:cubicBezTo>
                  <a:cubicBezTo>
                    <a:pt x="81" y="4"/>
                    <a:pt x="80" y="3"/>
                    <a:pt x="78" y="3"/>
                  </a:cubicBezTo>
                </a:path>
              </a:pathLst>
            </a:custGeom>
            <a:solidFill>
              <a:srgbClr val="4C4C4C"/>
            </a:solidFill>
            <a:ln>
              <a:noFill/>
            </a:ln>
          </p:spPr>
          <p:txBody>
            <a:bodyPr vert="horz" wrap="square" lIns="91440" tIns="45720" rIns="91440" bIns="45720" numCol="1" anchor="t" anchorCtr="0" compatLnSpc="1"/>
            <a:lstStyle/>
            <a:p>
              <a:endParaRPr lang="en-US"/>
            </a:p>
          </p:txBody>
        </p:sp>
        <p:sp>
          <p:nvSpPr>
            <p:cNvPr id="128" name="Freeform 127"/>
            <p:cNvSpPr/>
            <p:nvPr/>
          </p:nvSpPr>
          <p:spPr bwMode="auto">
            <a:xfrm>
              <a:off x="5209905" y="5008818"/>
              <a:ext cx="102966" cy="140898"/>
            </a:xfrm>
            <a:custGeom>
              <a:avLst/>
              <a:gdLst>
                <a:gd name="T0" fmla="*/ 7 w 8"/>
                <a:gd name="T1" fmla="*/ 10 h 11"/>
                <a:gd name="T2" fmla="*/ 1 w 8"/>
                <a:gd name="T3" fmla="*/ 9 h 11"/>
                <a:gd name="T4" fmla="*/ 1 w 8"/>
                <a:gd name="T5" fmla="*/ 0 h 11"/>
                <a:gd name="T6" fmla="*/ 8 w 8"/>
                <a:gd name="T7" fmla="*/ 0 h 11"/>
                <a:gd name="T8" fmla="*/ 7 w 8"/>
                <a:gd name="T9" fmla="*/ 10 h 11"/>
              </a:gdLst>
              <a:ahLst/>
              <a:cxnLst>
                <a:cxn ang="0">
                  <a:pos x="T0" y="T1"/>
                </a:cxn>
                <a:cxn ang="0">
                  <a:pos x="T2" y="T3"/>
                </a:cxn>
                <a:cxn ang="0">
                  <a:pos x="T4" y="T5"/>
                </a:cxn>
                <a:cxn ang="0">
                  <a:pos x="T6" y="T7"/>
                </a:cxn>
                <a:cxn ang="0">
                  <a:pos x="T8" y="T9"/>
                </a:cxn>
              </a:cxnLst>
              <a:rect l="0" t="0" r="r" b="b"/>
              <a:pathLst>
                <a:path w="8" h="11">
                  <a:moveTo>
                    <a:pt x="7" y="10"/>
                  </a:moveTo>
                  <a:cubicBezTo>
                    <a:pt x="6" y="11"/>
                    <a:pt x="2" y="10"/>
                    <a:pt x="1" y="9"/>
                  </a:cubicBezTo>
                  <a:cubicBezTo>
                    <a:pt x="0" y="6"/>
                    <a:pt x="1" y="0"/>
                    <a:pt x="1" y="0"/>
                  </a:cubicBezTo>
                  <a:cubicBezTo>
                    <a:pt x="8" y="0"/>
                    <a:pt x="8" y="0"/>
                    <a:pt x="8" y="0"/>
                  </a:cubicBezTo>
                  <a:cubicBezTo>
                    <a:pt x="8" y="0"/>
                    <a:pt x="8" y="6"/>
                    <a:pt x="7" y="1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129" name="Freeform 128"/>
            <p:cNvSpPr/>
            <p:nvPr/>
          </p:nvSpPr>
          <p:spPr bwMode="auto">
            <a:xfrm>
              <a:off x="5069007" y="4672830"/>
              <a:ext cx="54191" cy="81289"/>
            </a:xfrm>
            <a:custGeom>
              <a:avLst/>
              <a:gdLst>
                <a:gd name="T0" fmla="*/ 4 w 4"/>
                <a:gd name="T1" fmla="*/ 0 h 6"/>
                <a:gd name="T2" fmla="*/ 0 w 4"/>
                <a:gd name="T3" fmla="*/ 6 h 6"/>
                <a:gd name="T4" fmla="*/ 0 w 4"/>
                <a:gd name="T5" fmla="*/ 6 h 6"/>
                <a:gd name="T6" fmla="*/ 4 w 4"/>
                <a:gd name="T7" fmla="*/ 0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cubicBezTo>
                    <a:pt x="2" y="2"/>
                    <a:pt x="1" y="5"/>
                    <a:pt x="0" y="6"/>
                  </a:cubicBezTo>
                  <a:cubicBezTo>
                    <a:pt x="0" y="6"/>
                    <a:pt x="0" y="6"/>
                    <a:pt x="0" y="6"/>
                  </a:cubicBezTo>
                  <a:cubicBezTo>
                    <a:pt x="1" y="5"/>
                    <a:pt x="2" y="2"/>
                    <a:pt x="4" y="0"/>
                  </a:cubicBezTo>
                  <a:cubicBezTo>
                    <a:pt x="4" y="0"/>
                    <a:pt x="4" y="0"/>
                    <a:pt x="4" y="0"/>
                  </a:cubicBezTo>
                </a:path>
              </a:pathLst>
            </a:custGeom>
            <a:solidFill>
              <a:srgbClr val="898C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Freeform 129"/>
            <p:cNvSpPr/>
            <p:nvPr/>
          </p:nvSpPr>
          <p:spPr bwMode="auto">
            <a:xfrm>
              <a:off x="5123198" y="4569868"/>
              <a:ext cx="140898" cy="102966"/>
            </a:xfrm>
            <a:custGeom>
              <a:avLst/>
              <a:gdLst>
                <a:gd name="T0" fmla="*/ 11 w 11"/>
                <a:gd name="T1" fmla="*/ 0 h 8"/>
                <a:gd name="T2" fmla="*/ 0 w 11"/>
                <a:gd name="T3" fmla="*/ 8 h 8"/>
                <a:gd name="T4" fmla="*/ 0 w 11"/>
                <a:gd name="T5" fmla="*/ 8 h 8"/>
                <a:gd name="T6" fmla="*/ 11 w 11"/>
                <a:gd name="T7" fmla="*/ 0 h 8"/>
                <a:gd name="T8" fmla="*/ 11 w 11"/>
                <a:gd name="T9" fmla="*/ 0 h 8"/>
              </a:gdLst>
              <a:ahLst/>
              <a:cxnLst>
                <a:cxn ang="0">
                  <a:pos x="T0" y="T1"/>
                </a:cxn>
                <a:cxn ang="0">
                  <a:pos x="T2" y="T3"/>
                </a:cxn>
                <a:cxn ang="0">
                  <a:pos x="T4" y="T5"/>
                </a:cxn>
                <a:cxn ang="0">
                  <a:pos x="T6" y="T7"/>
                </a:cxn>
                <a:cxn ang="0">
                  <a:pos x="T8" y="T9"/>
                </a:cxn>
              </a:cxnLst>
              <a:rect l="0" t="0" r="r" b="b"/>
              <a:pathLst>
                <a:path w="11" h="8">
                  <a:moveTo>
                    <a:pt x="11" y="0"/>
                  </a:moveTo>
                  <a:cubicBezTo>
                    <a:pt x="7" y="1"/>
                    <a:pt x="3" y="4"/>
                    <a:pt x="0" y="8"/>
                  </a:cubicBezTo>
                  <a:cubicBezTo>
                    <a:pt x="0" y="8"/>
                    <a:pt x="0" y="8"/>
                    <a:pt x="0" y="8"/>
                  </a:cubicBezTo>
                  <a:cubicBezTo>
                    <a:pt x="3" y="4"/>
                    <a:pt x="7" y="1"/>
                    <a:pt x="11" y="0"/>
                  </a:cubicBezTo>
                  <a:cubicBezTo>
                    <a:pt x="11" y="0"/>
                    <a:pt x="11" y="0"/>
                    <a:pt x="11" y="0"/>
                  </a:cubicBezTo>
                </a:path>
              </a:pathLst>
            </a:custGeom>
            <a:solidFill>
              <a:srgbClr val="4F52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130"/>
            <p:cNvSpPr/>
            <p:nvPr/>
          </p:nvSpPr>
          <p:spPr bwMode="auto">
            <a:xfrm>
              <a:off x="4787211" y="4737860"/>
              <a:ext cx="254702" cy="16259"/>
            </a:xfrm>
            <a:custGeom>
              <a:avLst/>
              <a:gdLst>
                <a:gd name="T0" fmla="*/ 0 w 20"/>
                <a:gd name="T1" fmla="*/ 0 h 1"/>
                <a:gd name="T2" fmla="*/ 0 w 20"/>
                <a:gd name="T3" fmla="*/ 0 h 1"/>
                <a:gd name="T4" fmla="*/ 0 w 20"/>
                <a:gd name="T5" fmla="*/ 0 h 1"/>
                <a:gd name="T6" fmla="*/ 0 w 20"/>
                <a:gd name="T7" fmla="*/ 0 h 1"/>
                <a:gd name="T8" fmla="*/ 20 w 20"/>
                <a:gd name="T9" fmla="*/ 1 h 1"/>
                <a:gd name="T10" fmla="*/ 20 w 20"/>
                <a:gd name="T11" fmla="*/ 1 h 1"/>
                <a:gd name="T12" fmla="*/ 0 w 20"/>
                <a:gd name="T13" fmla="*/ 0 h 1"/>
                <a:gd name="T14" fmla="*/ 0 w 20"/>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
                  <a:moveTo>
                    <a:pt x="0" y="0"/>
                  </a:moveTo>
                  <a:cubicBezTo>
                    <a:pt x="0" y="0"/>
                    <a:pt x="0" y="0"/>
                    <a:pt x="0" y="0"/>
                  </a:cubicBezTo>
                  <a:cubicBezTo>
                    <a:pt x="0" y="0"/>
                    <a:pt x="0" y="0"/>
                    <a:pt x="0" y="0"/>
                  </a:cubicBezTo>
                  <a:cubicBezTo>
                    <a:pt x="0" y="0"/>
                    <a:pt x="0" y="0"/>
                    <a:pt x="0" y="0"/>
                  </a:cubicBezTo>
                  <a:cubicBezTo>
                    <a:pt x="20" y="1"/>
                    <a:pt x="20" y="1"/>
                    <a:pt x="20" y="1"/>
                  </a:cubicBezTo>
                  <a:cubicBezTo>
                    <a:pt x="20" y="1"/>
                    <a:pt x="20" y="1"/>
                    <a:pt x="20" y="1"/>
                  </a:cubicBezTo>
                  <a:cubicBezTo>
                    <a:pt x="0" y="0"/>
                    <a:pt x="0" y="0"/>
                    <a:pt x="0" y="0"/>
                  </a:cubicBezTo>
                  <a:cubicBezTo>
                    <a:pt x="0" y="0"/>
                    <a:pt x="0" y="0"/>
                    <a:pt x="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2" name="Freeform 131"/>
            <p:cNvSpPr>
              <a:spLocks noEditPoints="1"/>
            </p:cNvSpPr>
            <p:nvPr/>
          </p:nvSpPr>
          <p:spPr bwMode="auto">
            <a:xfrm>
              <a:off x="4722181" y="4737860"/>
              <a:ext cx="525659" cy="634042"/>
            </a:xfrm>
            <a:custGeom>
              <a:avLst/>
              <a:gdLst>
                <a:gd name="T0" fmla="*/ 1 w 41"/>
                <a:gd name="T1" fmla="*/ 8 h 49"/>
                <a:gd name="T2" fmla="*/ 0 w 41"/>
                <a:gd name="T3" fmla="*/ 44 h 49"/>
                <a:gd name="T4" fmla="*/ 3 w 41"/>
                <a:gd name="T5" fmla="*/ 48 h 49"/>
                <a:gd name="T6" fmla="*/ 40 w 41"/>
                <a:gd name="T7" fmla="*/ 49 h 49"/>
                <a:gd name="T8" fmla="*/ 41 w 41"/>
                <a:gd name="T9" fmla="*/ 32 h 49"/>
                <a:gd name="T10" fmla="*/ 38 w 41"/>
                <a:gd name="T11" fmla="*/ 32 h 49"/>
                <a:gd name="T12" fmla="*/ 38 w 41"/>
                <a:gd name="T13" fmla="*/ 24 h 49"/>
                <a:gd name="T14" fmla="*/ 1 w 41"/>
                <a:gd name="T15" fmla="*/ 8 h 49"/>
                <a:gd name="T16" fmla="*/ 5 w 41"/>
                <a:gd name="T17" fmla="*/ 0 h 49"/>
                <a:gd name="T18" fmla="*/ 5 w 41"/>
                <a:gd name="T19" fmla="*/ 0 h 49"/>
                <a:gd name="T20" fmla="*/ 5 w 41"/>
                <a:gd name="T21" fmla="*/ 0 h 49"/>
                <a:gd name="T22" fmla="*/ 5 w 41"/>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49">
                  <a:moveTo>
                    <a:pt x="1" y="8"/>
                  </a:moveTo>
                  <a:cubicBezTo>
                    <a:pt x="0" y="44"/>
                    <a:pt x="0" y="44"/>
                    <a:pt x="0" y="44"/>
                  </a:cubicBezTo>
                  <a:cubicBezTo>
                    <a:pt x="0" y="46"/>
                    <a:pt x="1" y="48"/>
                    <a:pt x="3" y="48"/>
                  </a:cubicBezTo>
                  <a:cubicBezTo>
                    <a:pt x="40" y="49"/>
                    <a:pt x="40" y="49"/>
                    <a:pt x="40" y="49"/>
                  </a:cubicBezTo>
                  <a:cubicBezTo>
                    <a:pt x="41" y="32"/>
                    <a:pt x="41" y="32"/>
                    <a:pt x="41" y="32"/>
                  </a:cubicBezTo>
                  <a:cubicBezTo>
                    <a:pt x="38" y="32"/>
                    <a:pt x="38" y="32"/>
                    <a:pt x="38" y="32"/>
                  </a:cubicBezTo>
                  <a:cubicBezTo>
                    <a:pt x="38" y="24"/>
                    <a:pt x="38" y="24"/>
                    <a:pt x="38" y="24"/>
                  </a:cubicBezTo>
                  <a:cubicBezTo>
                    <a:pt x="23" y="22"/>
                    <a:pt x="10" y="15"/>
                    <a:pt x="1" y="8"/>
                  </a:cubicBezTo>
                  <a:moveTo>
                    <a:pt x="5" y="0"/>
                  </a:moveTo>
                  <a:cubicBezTo>
                    <a:pt x="5" y="0"/>
                    <a:pt x="5" y="0"/>
                    <a:pt x="5" y="0"/>
                  </a:cubicBezTo>
                  <a:cubicBezTo>
                    <a:pt x="5" y="0"/>
                    <a:pt x="5" y="0"/>
                    <a:pt x="5" y="0"/>
                  </a:cubicBezTo>
                  <a:cubicBezTo>
                    <a:pt x="5" y="0"/>
                    <a:pt x="5" y="0"/>
                    <a:pt x="5" y="0"/>
                  </a:cubicBezTo>
                </a:path>
              </a:pathLst>
            </a:custGeom>
            <a:solidFill>
              <a:srgbClr val="484848"/>
            </a:solidFill>
            <a:ln>
              <a:noFill/>
            </a:ln>
          </p:spPr>
          <p:txBody>
            <a:bodyPr vert="horz" wrap="square" lIns="91440" tIns="45720" rIns="91440" bIns="45720" numCol="1" anchor="t" anchorCtr="0" compatLnSpc="1"/>
            <a:lstStyle/>
            <a:p>
              <a:endParaRPr lang="en-US"/>
            </a:p>
          </p:txBody>
        </p:sp>
        <p:sp>
          <p:nvSpPr>
            <p:cNvPr id="133" name="Freeform 132"/>
            <p:cNvSpPr/>
            <p:nvPr/>
          </p:nvSpPr>
          <p:spPr bwMode="auto">
            <a:xfrm>
              <a:off x="4733020" y="4737860"/>
              <a:ext cx="531076" cy="308893"/>
            </a:xfrm>
            <a:custGeom>
              <a:avLst/>
              <a:gdLst>
                <a:gd name="T0" fmla="*/ 4 w 41"/>
                <a:gd name="T1" fmla="*/ 0 h 24"/>
                <a:gd name="T2" fmla="*/ 0 w 41"/>
                <a:gd name="T3" fmla="*/ 3 h 24"/>
                <a:gd name="T4" fmla="*/ 0 w 41"/>
                <a:gd name="T5" fmla="*/ 8 h 24"/>
                <a:gd name="T6" fmla="*/ 0 w 41"/>
                <a:gd name="T7" fmla="*/ 8 h 24"/>
                <a:gd name="T8" fmla="*/ 37 w 41"/>
                <a:gd name="T9" fmla="*/ 24 h 24"/>
                <a:gd name="T10" fmla="*/ 38 w 41"/>
                <a:gd name="T11" fmla="*/ 24 h 24"/>
                <a:gd name="T12" fmla="*/ 38 w 41"/>
                <a:gd name="T13" fmla="*/ 21 h 24"/>
                <a:gd name="T14" fmla="*/ 40 w 41"/>
                <a:gd name="T15" fmla="*/ 21 h 24"/>
                <a:gd name="T16" fmla="*/ 41 w 41"/>
                <a:gd name="T17" fmla="*/ 1 h 24"/>
                <a:gd name="T18" fmla="*/ 26 w 41"/>
                <a:gd name="T19" fmla="*/ 1 h 24"/>
                <a:gd name="T20" fmla="*/ 26 w 41"/>
                <a:gd name="T21" fmla="*/ 1 h 24"/>
                <a:gd name="T22" fmla="*/ 26 w 41"/>
                <a:gd name="T23" fmla="*/ 1 h 24"/>
                <a:gd name="T24" fmla="*/ 24 w 41"/>
                <a:gd name="T25" fmla="*/ 1 h 24"/>
                <a:gd name="T26" fmla="*/ 4 w 41"/>
                <a:gd name="T27" fmla="*/ 0 h 24"/>
                <a:gd name="T28" fmla="*/ 4 w 41"/>
                <a:gd name="T29" fmla="*/ 0 h 24"/>
                <a:gd name="T30" fmla="*/ 4 w 41"/>
                <a:gd name="T3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24">
                  <a:moveTo>
                    <a:pt x="4" y="0"/>
                  </a:moveTo>
                  <a:cubicBezTo>
                    <a:pt x="2" y="0"/>
                    <a:pt x="0" y="1"/>
                    <a:pt x="0" y="3"/>
                  </a:cubicBezTo>
                  <a:cubicBezTo>
                    <a:pt x="0" y="8"/>
                    <a:pt x="0" y="8"/>
                    <a:pt x="0" y="8"/>
                  </a:cubicBezTo>
                  <a:cubicBezTo>
                    <a:pt x="0" y="8"/>
                    <a:pt x="0" y="8"/>
                    <a:pt x="0" y="8"/>
                  </a:cubicBezTo>
                  <a:cubicBezTo>
                    <a:pt x="9" y="15"/>
                    <a:pt x="22" y="22"/>
                    <a:pt x="37" y="24"/>
                  </a:cubicBezTo>
                  <a:cubicBezTo>
                    <a:pt x="38" y="24"/>
                    <a:pt x="38" y="24"/>
                    <a:pt x="38" y="24"/>
                  </a:cubicBezTo>
                  <a:cubicBezTo>
                    <a:pt x="38" y="22"/>
                    <a:pt x="38" y="21"/>
                    <a:pt x="38" y="21"/>
                  </a:cubicBezTo>
                  <a:cubicBezTo>
                    <a:pt x="40" y="21"/>
                    <a:pt x="40" y="21"/>
                    <a:pt x="40" y="21"/>
                  </a:cubicBezTo>
                  <a:cubicBezTo>
                    <a:pt x="41" y="1"/>
                    <a:pt x="41" y="1"/>
                    <a:pt x="41" y="1"/>
                  </a:cubicBezTo>
                  <a:cubicBezTo>
                    <a:pt x="26" y="1"/>
                    <a:pt x="26" y="1"/>
                    <a:pt x="26" y="1"/>
                  </a:cubicBezTo>
                  <a:cubicBezTo>
                    <a:pt x="26" y="1"/>
                    <a:pt x="26" y="1"/>
                    <a:pt x="26" y="1"/>
                  </a:cubicBezTo>
                  <a:cubicBezTo>
                    <a:pt x="26" y="1"/>
                    <a:pt x="26" y="1"/>
                    <a:pt x="26" y="1"/>
                  </a:cubicBezTo>
                  <a:cubicBezTo>
                    <a:pt x="24" y="1"/>
                    <a:pt x="24" y="1"/>
                    <a:pt x="24" y="1"/>
                  </a:cubicBezTo>
                  <a:cubicBezTo>
                    <a:pt x="4" y="0"/>
                    <a:pt x="4" y="0"/>
                    <a:pt x="4" y="0"/>
                  </a:cubicBezTo>
                  <a:cubicBezTo>
                    <a:pt x="4" y="0"/>
                    <a:pt x="4" y="0"/>
                    <a:pt x="4" y="0"/>
                  </a:cubicBezTo>
                  <a:cubicBezTo>
                    <a:pt x="4" y="0"/>
                    <a:pt x="4" y="0"/>
                    <a:pt x="4" y="0"/>
                  </a:cubicBezTo>
                </a:path>
              </a:pathLst>
            </a:custGeom>
            <a:solidFill>
              <a:srgbClr val="5E5E5E"/>
            </a:solidFill>
            <a:ln>
              <a:noFill/>
            </a:ln>
          </p:spPr>
          <p:txBody>
            <a:bodyPr vert="horz" wrap="square" lIns="91440" tIns="45720" rIns="91440" bIns="45720" numCol="1" anchor="t" anchorCtr="0" compatLnSpc="1"/>
            <a:lstStyle/>
            <a:p>
              <a:endParaRPr lang="en-US"/>
            </a:p>
          </p:txBody>
        </p:sp>
        <p:sp>
          <p:nvSpPr>
            <p:cNvPr id="134" name="Freeform 133"/>
            <p:cNvSpPr/>
            <p:nvPr/>
          </p:nvSpPr>
          <p:spPr bwMode="auto">
            <a:xfrm>
              <a:off x="5140432" y="4353102"/>
              <a:ext cx="346825" cy="373923"/>
            </a:xfrm>
            <a:custGeom>
              <a:avLst/>
              <a:gdLst>
                <a:gd name="T0" fmla="*/ 1 w 27"/>
                <a:gd name="T1" fmla="*/ 23 h 29"/>
                <a:gd name="T2" fmla="*/ 6 w 27"/>
                <a:gd name="T3" fmla="*/ 22 h 29"/>
                <a:gd name="T4" fmla="*/ 5 w 27"/>
                <a:gd name="T5" fmla="*/ 20 h 29"/>
                <a:gd name="T6" fmla="*/ 6 w 27"/>
                <a:gd name="T7" fmla="*/ 20 h 29"/>
                <a:gd name="T8" fmla="*/ 6 w 27"/>
                <a:gd name="T9" fmla="*/ 25 h 29"/>
                <a:gd name="T10" fmla="*/ 11 w 27"/>
                <a:gd name="T11" fmla="*/ 24 h 29"/>
                <a:gd name="T12" fmla="*/ 11 w 27"/>
                <a:gd name="T13" fmla="*/ 20 h 29"/>
                <a:gd name="T14" fmla="*/ 11 w 27"/>
                <a:gd name="T15" fmla="*/ 20 h 29"/>
                <a:gd name="T16" fmla="*/ 11 w 27"/>
                <a:gd name="T17" fmla="*/ 26 h 29"/>
                <a:gd name="T18" fmla="*/ 16 w 27"/>
                <a:gd name="T19" fmla="*/ 26 h 29"/>
                <a:gd name="T20" fmla="*/ 16 w 27"/>
                <a:gd name="T21" fmla="*/ 19 h 29"/>
                <a:gd name="T22" fmla="*/ 16 w 27"/>
                <a:gd name="T23" fmla="*/ 19 h 29"/>
                <a:gd name="T24" fmla="*/ 16 w 27"/>
                <a:gd name="T25" fmla="*/ 25 h 29"/>
                <a:gd name="T26" fmla="*/ 21 w 27"/>
                <a:gd name="T27" fmla="*/ 25 h 29"/>
                <a:gd name="T28" fmla="*/ 21 w 27"/>
                <a:gd name="T29" fmla="*/ 13 h 29"/>
                <a:gd name="T30" fmla="*/ 23 w 27"/>
                <a:gd name="T31" fmla="*/ 14 h 29"/>
                <a:gd name="T32" fmla="*/ 23 w 27"/>
                <a:gd name="T33" fmla="*/ 18 h 29"/>
                <a:gd name="T34" fmla="*/ 27 w 27"/>
                <a:gd name="T35" fmla="*/ 21 h 29"/>
                <a:gd name="T36" fmla="*/ 27 w 27"/>
                <a:gd name="T37" fmla="*/ 11 h 29"/>
                <a:gd name="T38" fmla="*/ 21 w 27"/>
                <a:gd name="T39" fmla="*/ 5 h 29"/>
                <a:gd name="T40" fmla="*/ 19 w 27"/>
                <a:gd name="T41" fmla="*/ 0 h 29"/>
                <a:gd name="T42" fmla="*/ 3 w 27"/>
                <a:gd name="T43" fmla="*/ 0 h 29"/>
                <a:gd name="T44" fmla="*/ 3 w 27"/>
                <a:gd name="T45" fmla="*/ 3 h 29"/>
                <a:gd name="T46" fmla="*/ 1 w 27"/>
                <a:gd name="T47" fmla="*/ 5 h 29"/>
                <a:gd name="T48" fmla="*/ 1 w 27"/>
                <a:gd name="T49" fmla="*/ 18 h 29"/>
                <a:gd name="T50" fmla="*/ 1 w 27"/>
                <a:gd name="T51"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 h="29">
                  <a:moveTo>
                    <a:pt x="1" y="23"/>
                  </a:moveTo>
                  <a:cubicBezTo>
                    <a:pt x="1" y="25"/>
                    <a:pt x="6" y="25"/>
                    <a:pt x="6" y="22"/>
                  </a:cubicBezTo>
                  <a:cubicBezTo>
                    <a:pt x="5" y="21"/>
                    <a:pt x="5" y="20"/>
                    <a:pt x="5" y="20"/>
                  </a:cubicBezTo>
                  <a:cubicBezTo>
                    <a:pt x="6" y="20"/>
                    <a:pt x="6" y="20"/>
                    <a:pt x="6" y="20"/>
                  </a:cubicBezTo>
                  <a:cubicBezTo>
                    <a:pt x="6" y="20"/>
                    <a:pt x="6" y="25"/>
                    <a:pt x="6" y="25"/>
                  </a:cubicBezTo>
                  <a:cubicBezTo>
                    <a:pt x="6" y="27"/>
                    <a:pt x="11" y="26"/>
                    <a:pt x="11" y="24"/>
                  </a:cubicBezTo>
                  <a:cubicBezTo>
                    <a:pt x="11" y="23"/>
                    <a:pt x="11" y="21"/>
                    <a:pt x="11" y="20"/>
                  </a:cubicBezTo>
                  <a:cubicBezTo>
                    <a:pt x="11" y="19"/>
                    <a:pt x="11" y="19"/>
                    <a:pt x="11" y="20"/>
                  </a:cubicBezTo>
                  <a:cubicBezTo>
                    <a:pt x="11" y="26"/>
                    <a:pt x="11" y="26"/>
                    <a:pt x="11" y="26"/>
                  </a:cubicBezTo>
                  <a:cubicBezTo>
                    <a:pt x="11" y="29"/>
                    <a:pt x="16" y="29"/>
                    <a:pt x="16" y="26"/>
                  </a:cubicBezTo>
                  <a:cubicBezTo>
                    <a:pt x="16" y="24"/>
                    <a:pt x="16" y="19"/>
                    <a:pt x="16" y="19"/>
                  </a:cubicBezTo>
                  <a:cubicBezTo>
                    <a:pt x="16" y="19"/>
                    <a:pt x="16" y="19"/>
                    <a:pt x="16" y="19"/>
                  </a:cubicBezTo>
                  <a:cubicBezTo>
                    <a:pt x="16" y="21"/>
                    <a:pt x="16" y="25"/>
                    <a:pt x="16" y="25"/>
                  </a:cubicBezTo>
                  <a:cubicBezTo>
                    <a:pt x="16" y="27"/>
                    <a:pt x="21" y="27"/>
                    <a:pt x="21" y="25"/>
                  </a:cubicBezTo>
                  <a:cubicBezTo>
                    <a:pt x="21" y="20"/>
                    <a:pt x="21" y="16"/>
                    <a:pt x="21" y="13"/>
                  </a:cubicBezTo>
                  <a:cubicBezTo>
                    <a:pt x="21" y="11"/>
                    <a:pt x="23" y="14"/>
                    <a:pt x="23" y="14"/>
                  </a:cubicBezTo>
                  <a:cubicBezTo>
                    <a:pt x="23" y="18"/>
                    <a:pt x="23" y="18"/>
                    <a:pt x="23" y="18"/>
                  </a:cubicBezTo>
                  <a:cubicBezTo>
                    <a:pt x="23" y="19"/>
                    <a:pt x="27" y="21"/>
                    <a:pt x="27" y="21"/>
                  </a:cubicBezTo>
                  <a:cubicBezTo>
                    <a:pt x="27" y="20"/>
                    <a:pt x="27" y="12"/>
                    <a:pt x="27" y="11"/>
                  </a:cubicBezTo>
                  <a:cubicBezTo>
                    <a:pt x="25" y="9"/>
                    <a:pt x="23" y="7"/>
                    <a:pt x="21" y="5"/>
                  </a:cubicBezTo>
                  <a:cubicBezTo>
                    <a:pt x="19" y="3"/>
                    <a:pt x="19" y="0"/>
                    <a:pt x="19" y="0"/>
                  </a:cubicBezTo>
                  <a:cubicBezTo>
                    <a:pt x="3" y="0"/>
                    <a:pt x="3" y="0"/>
                    <a:pt x="3" y="0"/>
                  </a:cubicBezTo>
                  <a:cubicBezTo>
                    <a:pt x="3" y="2"/>
                    <a:pt x="3" y="2"/>
                    <a:pt x="3" y="3"/>
                  </a:cubicBezTo>
                  <a:cubicBezTo>
                    <a:pt x="3" y="4"/>
                    <a:pt x="2" y="4"/>
                    <a:pt x="1" y="5"/>
                  </a:cubicBezTo>
                  <a:cubicBezTo>
                    <a:pt x="0" y="8"/>
                    <a:pt x="1" y="18"/>
                    <a:pt x="1" y="18"/>
                  </a:cubicBezTo>
                  <a:lnTo>
                    <a:pt x="1" y="23"/>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135" name="Rectangle 134"/>
            <p:cNvSpPr>
              <a:spLocks noChangeArrowheads="1"/>
            </p:cNvSpPr>
            <p:nvPr/>
          </p:nvSpPr>
          <p:spPr bwMode="auto">
            <a:xfrm>
              <a:off x="5106943" y="4309749"/>
              <a:ext cx="325149" cy="43353"/>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36" name="Freeform 135"/>
            <p:cNvSpPr/>
            <p:nvPr/>
          </p:nvSpPr>
          <p:spPr bwMode="auto">
            <a:xfrm>
              <a:off x="5079845" y="3030830"/>
              <a:ext cx="514821" cy="1278919"/>
            </a:xfrm>
            <a:custGeom>
              <a:avLst/>
              <a:gdLst>
                <a:gd name="T0" fmla="*/ 39 w 40"/>
                <a:gd name="T1" fmla="*/ 0 h 99"/>
                <a:gd name="T2" fmla="*/ 1 w 40"/>
                <a:gd name="T3" fmla="*/ 67 h 99"/>
                <a:gd name="T4" fmla="*/ 0 w 40"/>
                <a:gd name="T5" fmla="*/ 99 h 99"/>
                <a:gd name="T6" fmla="*/ 31 w 40"/>
                <a:gd name="T7" fmla="*/ 99 h 99"/>
                <a:gd name="T8" fmla="*/ 29 w 40"/>
                <a:gd name="T9" fmla="*/ 67 h 99"/>
                <a:gd name="T10" fmla="*/ 40 w 40"/>
                <a:gd name="T11" fmla="*/ 25 h 99"/>
                <a:gd name="T12" fmla="*/ 39 w 40"/>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40" h="99">
                  <a:moveTo>
                    <a:pt x="39" y="0"/>
                  </a:moveTo>
                  <a:cubicBezTo>
                    <a:pt x="5" y="14"/>
                    <a:pt x="2" y="44"/>
                    <a:pt x="1" y="67"/>
                  </a:cubicBezTo>
                  <a:cubicBezTo>
                    <a:pt x="1" y="76"/>
                    <a:pt x="0" y="99"/>
                    <a:pt x="0" y="99"/>
                  </a:cubicBezTo>
                  <a:cubicBezTo>
                    <a:pt x="31" y="99"/>
                    <a:pt x="31" y="99"/>
                    <a:pt x="31" y="99"/>
                  </a:cubicBezTo>
                  <a:cubicBezTo>
                    <a:pt x="31" y="99"/>
                    <a:pt x="30" y="86"/>
                    <a:pt x="29" y="67"/>
                  </a:cubicBezTo>
                  <a:cubicBezTo>
                    <a:pt x="26" y="14"/>
                    <a:pt x="40" y="25"/>
                    <a:pt x="40" y="25"/>
                  </a:cubicBezTo>
                  <a:lnTo>
                    <a:pt x="39"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137" name="Rectangle 136"/>
            <p:cNvSpPr>
              <a:spLocks noChangeArrowheads="1"/>
            </p:cNvSpPr>
            <p:nvPr/>
          </p:nvSpPr>
          <p:spPr bwMode="auto">
            <a:xfrm>
              <a:off x="8353010" y="2581039"/>
              <a:ext cx="102966" cy="438953"/>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38" name="Freeform 137"/>
            <p:cNvSpPr/>
            <p:nvPr/>
          </p:nvSpPr>
          <p:spPr bwMode="auto">
            <a:xfrm>
              <a:off x="7014483" y="2516010"/>
              <a:ext cx="1349370" cy="915838"/>
            </a:xfrm>
            <a:custGeom>
              <a:avLst/>
              <a:gdLst>
                <a:gd name="T0" fmla="*/ 4 w 105"/>
                <a:gd name="T1" fmla="*/ 40 h 71"/>
                <a:gd name="T2" fmla="*/ 105 w 105"/>
                <a:gd name="T3" fmla="*/ 0 h 71"/>
                <a:gd name="T4" fmla="*/ 105 w 105"/>
                <a:gd name="T5" fmla="*/ 42 h 71"/>
                <a:gd name="T6" fmla="*/ 0 w 105"/>
                <a:gd name="T7" fmla="*/ 65 h 71"/>
                <a:gd name="T8" fmla="*/ 4 w 105"/>
                <a:gd name="T9" fmla="*/ 40 h 71"/>
              </a:gdLst>
              <a:ahLst/>
              <a:cxnLst>
                <a:cxn ang="0">
                  <a:pos x="T0" y="T1"/>
                </a:cxn>
                <a:cxn ang="0">
                  <a:pos x="T2" y="T3"/>
                </a:cxn>
                <a:cxn ang="0">
                  <a:pos x="T4" y="T5"/>
                </a:cxn>
                <a:cxn ang="0">
                  <a:pos x="T6" y="T7"/>
                </a:cxn>
                <a:cxn ang="0">
                  <a:pos x="T8" y="T9"/>
                </a:cxn>
              </a:cxnLst>
              <a:rect l="0" t="0" r="r" b="b"/>
              <a:pathLst>
                <a:path w="105" h="71">
                  <a:moveTo>
                    <a:pt x="4" y="40"/>
                  </a:moveTo>
                  <a:cubicBezTo>
                    <a:pt x="4" y="40"/>
                    <a:pt x="68" y="46"/>
                    <a:pt x="105" y="0"/>
                  </a:cubicBezTo>
                  <a:cubicBezTo>
                    <a:pt x="105" y="42"/>
                    <a:pt x="105" y="42"/>
                    <a:pt x="105" y="42"/>
                  </a:cubicBezTo>
                  <a:cubicBezTo>
                    <a:pt x="77" y="71"/>
                    <a:pt x="0" y="65"/>
                    <a:pt x="0" y="65"/>
                  </a:cubicBezTo>
                  <a:lnTo>
                    <a:pt x="4" y="4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139" name="Oval 138"/>
            <p:cNvSpPr>
              <a:spLocks noChangeArrowheads="1"/>
            </p:cNvSpPr>
            <p:nvPr/>
          </p:nvSpPr>
          <p:spPr bwMode="auto">
            <a:xfrm>
              <a:off x="8390946" y="2944124"/>
              <a:ext cx="37936" cy="37936"/>
            </a:xfrm>
            <a:prstGeom prst="ellipse">
              <a:avLst/>
            </a:prstGeom>
            <a:solidFill>
              <a:srgbClr val="250F0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xEl>
                                              <p:pRg st="0" end="0"/>
                                            </p:txEl>
                                          </p:spTgt>
                                        </p:tgtEl>
                                        <p:attrNameLst>
                                          <p:attrName>style.visibility</p:attrName>
                                        </p:attrNameLst>
                                      </p:cBhvr>
                                      <p:to>
                                        <p:strVal val="visible"/>
                                      </p:to>
                                    </p:set>
                                    <p:animEffect transition="in" filter="fade">
                                      <p:cBhvr>
                                        <p:cTn id="11" dur="500"/>
                                        <p:tgtEl>
                                          <p:spTgt spid="4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500"/>
                                        <p:tgtEl>
                                          <p:spTgt spid="89"/>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81">
                                            <p:txEl>
                                              <p:pRg st="0" end="0"/>
                                            </p:txEl>
                                          </p:spTgt>
                                        </p:tgtEl>
                                        <p:attrNameLst>
                                          <p:attrName>style.visibility</p:attrName>
                                        </p:attrNameLst>
                                      </p:cBhvr>
                                      <p:to>
                                        <p:strVal val="visible"/>
                                      </p:to>
                                    </p:set>
                                    <p:animEffect transition="in" filter="fade">
                                      <p:cBhvr>
                                        <p:cTn id="48" dur="500"/>
                                        <p:tgtEl>
                                          <p:spTgt spid="81">
                                            <p:txEl>
                                              <p:pRg st="0" end="0"/>
                                            </p:txEl>
                                          </p:spTgt>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2">
                                            <p:txEl>
                                              <p:pRg st="0" end="0"/>
                                            </p:txEl>
                                          </p:spTgt>
                                        </p:tgtEl>
                                        <p:attrNameLst>
                                          <p:attrName>style.visibility</p:attrName>
                                        </p:attrNameLst>
                                      </p:cBhvr>
                                      <p:to>
                                        <p:strVal val="visible"/>
                                      </p:to>
                                    </p:set>
                                    <p:animEffect transition="in" filter="fade">
                                      <p:cBhvr>
                                        <p:cTn id="52" dur="500"/>
                                        <p:tgtEl>
                                          <p:spTgt spid="82">
                                            <p:txEl>
                                              <p:pRg st="0" end="0"/>
                                            </p:txEl>
                                          </p:spTgt>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83">
                                            <p:txEl>
                                              <p:pRg st="0" end="0"/>
                                            </p:txEl>
                                          </p:spTgt>
                                        </p:tgtEl>
                                        <p:attrNameLst>
                                          <p:attrName>style.visibility</p:attrName>
                                        </p:attrNameLst>
                                      </p:cBhvr>
                                      <p:to>
                                        <p:strVal val="visible"/>
                                      </p:to>
                                    </p:set>
                                    <p:animEffect transition="in" filter="fade">
                                      <p:cBhvr>
                                        <p:cTn id="60" dur="500"/>
                                        <p:tgtEl>
                                          <p:spTgt spid="83">
                                            <p:txEl>
                                              <p:pRg st="0" end="0"/>
                                            </p:txEl>
                                          </p:spTgt>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84">
                                            <p:txEl>
                                              <p:pRg st="0" end="0"/>
                                            </p:txEl>
                                          </p:spTgt>
                                        </p:tgtEl>
                                        <p:attrNameLst>
                                          <p:attrName>style.visibility</p:attrName>
                                        </p:attrNameLst>
                                      </p:cBhvr>
                                      <p:to>
                                        <p:strVal val="visible"/>
                                      </p:to>
                                    </p:set>
                                    <p:animEffect transition="in" filter="fade">
                                      <p:cBhvr>
                                        <p:cTn id="64" dur="500"/>
                                        <p:tgtEl>
                                          <p:spTgt spid="84">
                                            <p:txEl>
                                              <p:pRg st="0" end="0"/>
                                            </p:txEl>
                                          </p:spTgt>
                                        </p:tgtEl>
                                      </p:cBhvr>
                                    </p:animEffect>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500"/>
                                        <p:tgtEl>
                                          <p:spTgt spid="55"/>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85">
                                            <p:txEl>
                                              <p:pRg st="0" end="0"/>
                                            </p:txEl>
                                          </p:spTgt>
                                        </p:tgtEl>
                                        <p:attrNameLst>
                                          <p:attrName>style.visibility</p:attrName>
                                        </p:attrNameLst>
                                      </p:cBhvr>
                                      <p:to>
                                        <p:strVal val="visible"/>
                                      </p:to>
                                    </p:set>
                                    <p:animEffect transition="in" filter="fade">
                                      <p:cBhvr>
                                        <p:cTn id="72" dur="500"/>
                                        <p:tgtEl>
                                          <p:spTgt spid="85">
                                            <p:txEl>
                                              <p:pRg st="0" end="0"/>
                                            </p:txEl>
                                          </p:spTgt>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86">
                                            <p:txEl>
                                              <p:pRg st="0" end="0"/>
                                            </p:txEl>
                                          </p:spTgt>
                                        </p:tgtEl>
                                        <p:attrNameLst>
                                          <p:attrName>style.visibility</p:attrName>
                                        </p:attrNameLst>
                                      </p:cBhvr>
                                      <p:to>
                                        <p:strVal val="visible"/>
                                      </p:to>
                                    </p:set>
                                    <p:animEffect transition="in" filter="fade">
                                      <p:cBhvr>
                                        <p:cTn id="76" dur="500"/>
                                        <p:tgtEl>
                                          <p:spTgt spid="86">
                                            <p:txEl>
                                              <p:pRg st="0" end="0"/>
                                            </p:txEl>
                                          </p:spTgt>
                                        </p:tgtEl>
                                      </p:cBhvr>
                                    </p:animEffect>
                                  </p:childTnLst>
                                </p:cTn>
                              </p:par>
                            </p:childTnLst>
                          </p:cTn>
                        </p:par>
                        <p:par>
                          <p:cTn id="77" fill="hold">
                            <p:stCondLst>
                              <p:cond delay="8500"/>
                            </p:stCondLst>
                            <p:childTnLst>
                              <p:par>
                                <p:cTn id="78" presetID="10" presetClass="entr" presetSubtype="0" fill="hold" nodeType="afterEffect">
                                  <p:stCondLst>
                                    <p:cond delay="0"/>
                                  </p:stCondLst>
                                  <p:childTnLst>
                                    <p:set>
                                      <p:cBhvr>
                                        <p:cTn id="79" dur="1" fill="hold">
                                          <p:stCondLst>
                                            <p:cond delay="0"/>
                                          </p:stCondLst>
                                        </p:cTn>
                                        <p:tgtEl>
                                          <p:spTgt spid="67"/>
                                        </p:tgtEl>
                                        <p:attrNameLst>
                                          <p:attrName>style.visibility</p:attrName>
                                        </p:attrNameLst>
                                      </p:cBhvr>
                                      <p:to>
                                        <p:strVal val="visible"/>
                                      </p:to>
                                    </p:set>
                                    <p:animEffect transition="in" filter="fade">
                                      <p:cBhvr>
                                        <p:cTn id="80" dur="500"/>
                                        <p:tgtEl>
                                          <p:spTgt spid="6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79">
                                            <p:txEl>
                                              <p:pRg st="0" end="0"/>
                                            </p:txEl>
                                          </p:spTgt>
                                        </p:tgtEl>
                                        <p:attrNameLst>
                                          <p:attrName>style.visibility</p:attrName>
                                        </p:attrNameLst>
                                      </p:cBhvr>
                                      <p:to>
                                        <p:strVal val="visible"/>
                                      </p:to>
                                    </p:set>
                                    <p:animEffect transition="in" filter="fade">
                                      <p:cBhvr>
                                        <p:cTn id="84" dur="500"/>
                                        <p:tgtEl>
                                          <p:spTgt spid="79">
                                            <p:txEl>
                                              <p:pRg st="0" end="0"/>
                                            </p:txEl>
                                          </p:spTgt>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80">
                                            <p:txEl>
                                              <p:pRg st="0" end="0"/>
                                            </p:txEl>
                                          </p:spTgt>
                                        </p:tgtEl>
                                        <p:attrNameLst>
                                          <p:attrName>style.visibility</p:attrName>
                                        </p:attrNameLst>
                                      </p:cBhvr>
                                      <p:to>
                                        <p:strVal val="visible"/>
                                      </p:to>
                                    </p:set>
                                    <p:animEffect transition="in" filter="fade">
                                      <p:cBhvr>
                                        <p:cTn id="88" dur="500"/>
                                        <p:tgtEl>
                                          <p:spTgt spid="80">
                                            <p:txEl>
                                              <p:pRg st="0" end="0"/>
                                            </p:txEl>
                                          </p:spTgt>
                                        </p:tgtEl>
                                      </p:cBhvr>
                                    </p:animEffect>
                                  </p:childTnLst>
                                </p:cTn>
                              </p:par>
                            </p:childTnLst>
                          </p:cTn>
                        </p:par>
                        <p:par>
                          <p:cTn id="89" fill="hold">
                            <p:stCondLst>
                              <p:cond delay="10000"/>
                            </p:stCondLst>
                            <p:childTnLst>
                              <p:par>
                                <p:cTn id="90" presetID="10" presetClass="entr" presetSubtype="0" fill="hold" nodeType="after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500"/>
                                        <p:tgtEl>
                                          <p:spTgt spid="62"/>
                                        </p:tgtEl>
                                      </p:cBhvr>
                                    </p:animEffect>
                                  </p:childTnLst>
                                </p:cTn>
                              </p:par>
                            </p:childTnLst>
                          </p:cTn>
                        </p:par>
                        <p:par>
                          <p:cTn id="93" fill="hold">
                            <p:stCondLst>
                              <p:cond delay="10500"/>
                            </p:stCondLst>
                            <p:childTnLst>
                              <p:par>
                                <p:cTn id="94" presetID="10" presetClass="entr" presetSubtype="0" fill="hold" grpId="0" nodeType="afterEffect">
                                  <p:stCondLst>
                                    <p:cond delay="0"/>
                                  </p:stCondLst>
                                  <p:childTnLst>
                                    <p:set>
                                      <p:cBhvr>
                                        <p:cTn id="95" dur="1" fill="hold">
                                          <p:stCondLst>
                                            <p:cond delay="0"/>
                                          </p:stCondLst>
                                        </p:cTn>
                                        <p:tgtEl>
                                          <p:spTgt spid="87">
                                            <p:txEl>
                                              <p:pRg st="0" end="0"/>
                                            </p:txEl>
                                          </p:spTgt>
                                        </p:tgtEl>
                                        <p:attrNameLst>
                                          <p:attrName>style.visibility</p:attrName>
                                        </p:attrNameLst>
                                      </p:cBhvr>
                                      <p:to>
                                        <p:strVal val="visible"/>
                                      </p:to>
                                    </p:set>
                                    <p:animEffect transition="in" filter="fade">
                                      <p:cBhvr>
                                        <p:cTn id="96" dur="500"/>
                                        <p:tgtEl>
                                          <p:spTgt spid="87">
                                            <p:txEl>
                                              <p:pRg st="0" end="0"/>
                                            </p:txEl>
                                          </p:spTgt>
                                        </p:tgtEl>
                                      </p:cBhvr>
                                    </p:animEffect>
                                  </p:childTnLst>
                                </p:cTn>
                              </p:par>
                            </p:childTnLst>
                          </p:cTn>
                        </p:par>
                        <p:par>
                          <p:cTn id="97" fill="hold">
                            <p:stCondLst>
                              <p:cond delay="11000"/>
                            </p:stCondLst>
                            <p:childTnLst>
                              <p:par>
                                <p:cTn id="98" presetID="10" presetClass="entr" presetSubtype="0" fill="hold" grpId="0" nodeType="afterEffect">
                                  <p:stCondLst>
                                    <p:cond delay="0"/>
                                  </p:stCondLst>
                                  <p:childTnLst>
                                    <p:set>
                                      <p:cBhvr>
                                        <p:cTn id="99" dur="1" fill="hold">
                                          <p:stCondLst>
                                            <p:cond delay="0"/>
                                          </p:stCondLst>
                                        </p:cTn>
                                        <p:tgtEl>
                                          <p:spTgt spid="88">
                                            <p:txEl>
                                              <p:pRg st="0" end="0"/>
                                            </p:txEl>
                                          </p:spTgt>
                                        </p:tgtEl>
                                        <p:attrNameLst>
                                          <p:attrName>style.visibility</p:attrName>
                                        </p:attrNameLst>
                                      </p:cBhvr>
                                      <p:to>
                                        <p:strVal val="visible"/>
                                      </p:to>
                                    </p:set>
                                    <p:animEffect transition="in" filter="fade">
                                      <p:cBhvr>
                                        <p:cTn id="100"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build="p"/>
      <p:bldP spid="79" grpId="0" build="p"/>
      <p:bldP spid="80" grpId="0" build="p"/>
      <p:bldP spid="81" grpId="0" build="p"/>
      <p:bldP spid="82" grpId="0" build="p"/>
      <p:bldP spid="83" grpId="0" build="p"/>
      <p:bldP spid="84" grpId="0" build="p"/>
      <p:bldP spid="85" grpId="0" build="p"/>
      <p:bldP spid="86" grpId="0" build="p"/>
      <p:bldP spid="87" grpId="0" build="p"/>
      <p:bldP spid="88"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flipH="1">
            <a:off x="4898230" y="4557057"/>
            <a:ext cx="1529450" cy="1164230"/>
            <a:chOff x="4250640" y="3537480"/>
            <a:chExt cx="1529450" cy="1164230"/>
          </a:xfrm>
        </p:grpSpPr>
        <p:sp>
          <p:nvSpPr>
            <p:cNvPr id="22" name="Freeform 21"/>
            <p:cNvSpPr/>
            <p:nvPr/>
          </p:nvSpPr>
          <p:spPr bwMode="auto">
            <a:xfrm>
              <a:off x="4250640"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16A086"/>
            </a:solidFill>
            <a:ln>
              <a:noFill/>
            </a:ln>
          </p:spPr>
          <p:txBody>
            <a:bodyPr vert="horz" wrap="square" lIns="91440" tIns="45720" rIns="91440" bIns="45720" numCol="1" anchor="t" anchorCtr="0" compatLnSpc="1"/>
            <a:lstStyle/>
            <a:p>
              <a:endParaRPr lang="en-US"/>
            </a:p>
          </p:txBody>
        </p:sp>
        <p:sp>
          <p:nvSpPr>
            <p:cNvPr id="23"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44" name="Group 43"/>
          <p:cNvGrpSpPr/>
          <p:nvPr/>
        </p:nvGrpSpPr>
        <p:grpSpPr>
          <a:xfrm>
            <a:off x="6254758" y="4223142"/>
            <a:ext cx="1399760" cy="1331188"/>
            <a:chOff x="6254758" y="3535584"/>
            <a:chExt cx="1399760" cy="1331188"/>
          </a:xfrm>
        </p:grpSpPr>
        <p:grpSp>
          <p:nvGrpSpPr>
            <p:cNvPr id="16" name="Group 15"/>
            <p:cNvGrpSpPr/>
            <p:nvPr/>
          </p:nvGrpSpPr>
          <p:grpSpPr>
            <a:xfrm flipH="1">
              <a:off x="6254758" y="3535584"/>
              <a:ext cx="1399760" cy="1331188"/>
              <a:chOff x="3023802" y="3203565"/>
              <a:chExt cx="1399760" cy="1331188"/>
            </a:xfrm>
          </p:grpSpPr>
          <p:sp>
            <p:nvSpPr>
              <p:cNvPr id="17" name="Freeform 20"/>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C1392B"/>
              </a:solidFill>
              <a:ln>
                <a:noFill/>
              </a:ln>
            </p:spPr>
            <p:txBody>
              <a:bodyPr vert="horz" wrap="square" lIns="91440" tIns="45720" rIns="91440" bIns="45720" numCol="1" anchor="t" anchorCtr="0" compatLnSpc="1"/>
              <a:lstStyle/>
              <a:p>
                <a:endParaRPr lang="en-US"/>
              </a:p>
            </p:txBody>
          </p:sp>
          <p:sp>
            <p:nvSpPr>
              <p:cNvPr id="20"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46" name="Group 45"/>
          <p:cNvGrpSpPr/>
          <p:nvPr/>
        </p:nvGrpSpPr>
        <p:grpSpPr>
          <a:xfrm>
            <a:off x="4531519" y="3234813"/>
            <a:ext cx="1122491" cy="1563736"/>
            <a:chOff x="4531519" y="2547255"/>
            <a:chExt cx="1122491" cy="1563736"/>
          </a:xfrm>
        </p:grpSpPr>
        <p:grpSp>
          <p:nvGrpSpPr>
            <p:cNvPr id="25" name="Group 24"/>
            <p:cNvGrpSpPr/>
            <p:nvPr/>
          </p:nvGrpSpPr>
          <p:grpSpPr>
            <a:xfrm flipH="1">
              <a:off x="4531519" y="2547255"/>
              <a:ext cx="1122491" cy="1563736"/>
              <a:chOff x="5024310" y="2215236"/>
              <a:chExt cx="1122491" cy="1563736"/>
            </a:xfrm>
          </p:grpSpPr>
          <p:sp>
            <p:nvSpPr>
              <p:cNvPr id="26" name="Freeform 22"/>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27"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AutoShape 24"/>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p:spPr>
          <p:txBody>
            <a:bodyPr lIns="0" tIns="0" rIns="0" bIns="0"/>
            <a:lstStyle/>
            <a:p>
              <a:endParaRPr lang="en-US"/>
            </a:p>
          </p:txBody>
        </p:sp>
      </p:grpSp>
      <p:grpSp>
        <p:nvGrpSpPr>
          <p:cNvPr id="48" name="Group 47"/>
          <p:cNvGrpSpPr/>
          <p:nvPr/>
        </p:nvGrpSpPr>
        <p:grpSpPr>
          <a:xfrm>
            <a:off x="5068168" y="2511828"/>
            <a:ext cx="1524978" cy="1076279"/>
            <a:chOff x="5068168" y="1824270"/>
            <a:chExt cx="1524978" cy="1076279"/>
          </a:xfrm>
        </p:grpSpPr>
        <p:grpSp>
          <p:nvGrpSpPr>
            <p:cNvPr id="29" name="Group 28"/>
            <p:cNvGrpSpPr/>
            <p:nvPr/>
          </p:nvGrpSpPr>
          <p:grpSpPr>
            <a:xfrm flipH="1">
              <a:off x="5068168" y="1824270"/>
              <a:ext cx="1524978" cy="1076279"/>
              <a:chOff x="4085174" y="1492251"/>
              <a:chExt cx="1524978" cy="1076279"/>
            </a:xfrm>
          </p:grpSpPr>
          <p:sp>
            <p:nvSpPr>
              <p:cNvPr id="30" name="Freeform 23"/>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chemeClr val="accent6"/>
              </a:solidFill>
              <a:ln>
                <a:noFill/>
              </a:ln>
            </p:spPr>
            <p:txBody>
              <a:bodyPr vert="horz" wrap="square" lIns="91440" tIns="45720" rIns="91440" bIns="45720" numCol="1" anchor="t" anchorCtr="0" compatLnSpc="1"/>
              <a:lstStyle/>
              <a:p>
                <a:endParaRPr lang="en-US"/>
              </a:p>
            </p:txBody>
          </p:sp>
          <p:sp>
            <p:nvSpPr>
              <p:cNvPr id="31"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p>
          </p:txBody>
        </p:sp>
      </p:grpSp>
      <p:grpSp>
        <p:nvGrpSpPr>
          <p:cNvPr id="50" name="Group 49"/>
          <p:cNvGrpSpPr/>
          <p:nvPr/>
        </p:nvGrpSpPr>
        <p:grpSpPr>
          <a:xfrm>
            <a:off x="6482835" y="2976924"/>
            <a:ext cx="1177646" cy="1469822"/>
            <a:chOff x="6482835" y="2289366"/>
            <a:chExt cx="1177646" cy="1469822"/>
          </a:xfrm>
        </p:grpSpPr>
        <p:grpSp>
          <p:nvGrpSpPr>
            <p:cNvPr id="36" name="Group 35"/>
            <p:cNvGrpSpPr/>
            <p:nvPr/>
          </p:nvGrpSpPr>
          <p:grpSpPr>
            <a:xfrm flipH="1">
              <a:off x="6482835" y="2289366"/>
              <a:ext cx="1177646" cy="1469822"/>
              <a:chOff x="3017839" y="1957347"/>
              <a:chExt cx="1177646" cy="1469822"/>
            </a:xfrm>
          </p:grpSpPr>
          <p:sp>
            <p:nvSpPr>
              <p:cNvPr id="37" name="Freeform 19"/>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3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9"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sp>
        <p:nvSpPr>
          <p:cNvPr id="51"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项目单元</a:t>
            </a:r>
            <a:endParaRPr lang="en-AU" b="1" dirty="0">
              <a:latin typeface="微软雅黑" panose="020B0503020204020204" pitchFamily="34" charset="-122"/>
              <a:ea typeface="微软雅黑" panose="020B0503020204020204" pitchFamily="34" charset="-122"/>
            </a:endParaRPr>
          </a:p>
        </p:txBody>
      </p:sp>
      <p:sp>
        <p:nvSpPr>
          <p:cNvPr id="5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53" name="Text Placeholder 8"/>
          <p:cNvSpPr>
            <a:spLocks noGrp="1"/>
          </p:cNvSpPr>
          <p:nvPr>
            <p:ph type="body" sz="quarter" idx="18"/>
          </p:nvPr>
        </p:nvSpPr>
        <p:spPr>
          <a:xfrm>
            <a:off x="5059977" y="2042514"/>
            <a:ext cx="2011681" cy="335540"/>
          </a:xfrm>
        </p:spPr>
        <p:txBody>
          <a:bodyPr>
            <a:normAutofit lnSpcReduction="10000"/>
          </a:bodyPr>
          <a:lstStyle/>
          <a:p>
            <a:pPr algn="ctr"/>
            <a:r>
              <a:rPr lang="zh-CN" altLang="en-US" dirty="0" smtClean="0"/>
              <a:t>计划</a:t>
            </a:r>
            <a:endParaRPr lang="en-AU" dirty="0"/>
          </a:p>
        </p:txBody>
      </p:sp>
      <p:sp>
        <p:nvSpPr>
          <p:cNvPr id="56" name="Text Placeholder 8"/>
          <p:cNvSpPr>
            <a:spLocks noGrp="1"/>
          </p:cNvSpPr>
          <p:nvPr>
            <p:ph type="body" sz="quarter" idx="18"/>
          </p:nvPr>
        </p:nvSpPr>
        <p:spPr>
          <a:xfrm>
            <a:off x="7831876" y="3547535"/>
            <a:ext cx="2011681" cy="335540"/>
          </a:xfrm>
        </p:spPr>
        <p:txBody>
          <a:bodyPr>
            <a:normAutofit lnSpcReduction="10000"/>
          </a:bodyPr>
          <a:lstStyle/>
          <a:p>
            <a:r>
              <a:rPr lang="zh-CN" altLang="en-US" dirty="0"/>
              <a:t>投资</a:t>
            </a:r>
            <a:endParaRPr lang="en-AU" dirty="0"/>
          </a:p>
        </p:txBody>
      </p:sp>
      <p:sp>
        <p:nvSpPr>
          <p:cNvPr id="57" name="Text Placeholder 8"/>
          <p:cNvSpPr>
            <a:spLocks noGrp="1"/>
          </p:cNvSpPr>
          <p:nvPr>
            <p:ph type="body" sz="quarter" idx="18"/>
          </p:nvPr>
        </p:nvSpPr>
        <p:spPr>
          <a:xfrm>
            <a:off x="7527076" y="5217747"/>
            <a:ext cx="2011681" cy="335540"/>
          </a:xfrm>
        </p:spPr>
        <p:txBody>
          <a:bodyPr>
            <a:normAutofit lnSpcReduction="10000"/>
          </a:bodyPr>
          <a:lstStyle/>
          <a:p>
            <a:r>
              <a:rPr lang="zh-CN" altLang="en-US" dirty="0" smtClean="0"/>
              <a:t>设计</a:t>
            </a:r>
            <a:endParaRPr lang="en-AU" dirty="0"/>
          </a:p>
        </p:txBody>
      </p:sp>
      <p:sp>
        <p:nvSpPr>
          <p:cNvPr id="58" name="Text Placeholder 8"/>
          <p:cNvSpPr>
            <a:spLocks noGrp="1"/>
          </p:cNvSpPr>
          <p:nvPr>
            <p:ph type="body" sz="quarter" idx="18"/>
          </p:nvPr>
        </p:nvSpPr>
        <p:spPr>
          <a:xfrm>
            <a:off x="2736270" y="5268267"/>
            <a:ext cx="2011681" cy="335540"/>
          </a:xfrm>
        </p:spPr>
        <p:txBody>
          <a:bodyPr>
            <a:normAutofit lnSpcReduction="10000"/>
          </a:bodyPr>
          <a:lstStyle/>
          <a:p>
            <a:pPr algn="r"/>
            <a:r>
              <a:rPr lang="zh-CN" altLang="en-US" dirty="0" smtClean="0"/>
              <a:t>测试</a:t>
            </a:r>
            <a:endParaRPr lang="en-AU" dirty="0"/>
          </a:p>
        </p:txBody>
      </p:sp>
      <p:sp>
        <p:nvSpPr>
          <p:cNvPr id="59" name="Text Placeholder 8"/>
          <p:cNvSpPr>
            <a:spLocks noGrp="1"/>
          </p:cNvSpPr>
          <p:nvPr>
            <p:ph type="body" sz="quarter" idx="18"/>
          </p:nvPr>
        </p:nvSpPr>
        <p:spPr>
          <a:xfrm>
            <a:off x="2342482" y="3525390"/>
            <a:ext cx="2011681" cy="335540"/>
          </a:xfrm>
        </p:spPr>
        <p:txBody>
          <a:bodyPr>
            <a:normAutofit lnSpcReduction="10000"/>
          </a:bodyPr>
          <a:lstStyle/>
          <a:p>
            <a:pPr algn="r"/>
            <a:r>
              <a:rPr lang="zh-CN" altLang="en-US" dirty="0" smtClean="0"/>
              <a:t>执行</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xEl>
                                              <p:pRg st="0" end="0"/>
                                            </p:txEl>
                                          </p:spTgt>
                                        </p:tgtEl>
                                        <p:attrNameLst>
                                          <p:attrName>style.visibility</p:attrName>
                                        </p:attrNameLst>
                                      </p:cBhvr>
                                      <p:to>
                                        <p:strVal val="visible"/>
                                      </p:to>
                                    </p:set>
                                    <p:animEffect transition="in" filter="fade">
                                      <p:cBhvr>
                                        <p:cTn id="11" dur="500"/>
                                        <p:tgtEl>
                                          <p:spTgt spid="52">
                                            <p:txEl>
                                              <p:pRg st="0" end="0"/>
                                            </p:txEl>
                                          </p:spTgt>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right)">
                                      <p:cBhvr>
                                        <p:cTn id="15" dur="500"/>
                                        <p:tgtEl>
                                          <p:spTgt spid="4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up)">
                                      <p:cBhvr>
                                        <p:cTn id="19" dur="500"/>
                                        <p:tgtEl>
                                          <p:spTgt spid="4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down)">
                                      <p:cBhvr>
                                        <p:cTn id="27" dur="500"/>
                                        <p:tgtEl>
                                          <p:spTgt spid="4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down)">
                                      <p:cBhvr>
                                        <p:cTn id="31" dur="500"/>
                                        <p:tgtEl>
                                          <p:spTgt spid="5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3">
                                            <p:txEl>
                                              <p:pRg st="0" end="0"/>
                                            </p:txEl>
                                          </p:spTgt>
                                        </p:tgtEl>
                                        <p:attrNameLst>
                                          <p:attrName>style.visibility</p:attrName>
                                        </p:attrNameLst>
                                      </p:cBhvr>
                                      <p:to>
                                        <p:strVal val="visible"/>
                                      </p:to>
                                    </p:set>
                                    <p:animEffect transition="in" filter="fade">
                                      <p:cBhvr>
                                        <p:cTn id="35" dur="500"/>
                                        <p:tgtEl>
                                          <p:spTgt spid="53">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6">
                                            <p:txEl>
                                              <p:pRg st="0" end="0"/>
                                            </p:txEl>
                                          </p:spTgt>
                                        </p:tgtEl>
                                        <p:attrNameLst>
                                          <p:attrName>style.visibility</p:attrName>
                                        </p:attrNameLst>
                                      </p:cBhvr>
                                      <p:to>
                                        <p:strVal val="visible"/>
                                      </p:to>
                                    </p:set>
                                    <p:animEffect transition="in" filter="fade">
                                      <p:cBhvr>
                                        <p:cTn id="39" dur="500"/>
                                        <p:tgtEl>
                                          <p:spTgt spid="56">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7">
                                            <p:txEl>
                                              <p:pRg st="0" end="0"/>
                                            </p:txEl>
                                          </p:spTgt>
                                        </p:tgtEl>
                                        <p:attrNameLst>
                                          <p:attrName>style.visibility</p:attrName>
                                        </p:attrNameLst>
                                      </p:cBhvr>
                                      <p:to>
                                        <p:strVal val="visible"/>
                                      </p:to>
                                    </p:set>
                                    <p:animEffect transition="in" filter="fade">
                                      <p:cBhvr>
                                        <p:cTn id="43" dur="500"/>
                                        <p:tgtEl>
                                          <p:spTgt spid="57">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8">
                                            <p:txEl>
                                              <p:pRg st="0" end="0"/>
                                            </p:txEl>
                                          </p:spTgt>
                                        </p:tgtEl>
                                        <p:attrNameLst>
                                          <p:attrName>style.visibility</p:attrName>
                                        </p:attrNameLst>
                                      </p:cBhvr>
                                      <p:to>
                                        <p:strVal val="visible"/>
                                      </p:to>
                                    </p:set>
                                    <p:animEffect transition="in" filter="fade">
                                      <p:cBhvr>
                                        <p:cTn id="47" dur="500"/>
                                        <p:tgtEl>
                                          <p:spTgt spid="58">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9">
                                            <p:txEl>
                                              <p:pRg st="0" end="0"/>
                                            </p:txEl>
                                          </p:spTgt>
                                        </p:tgtEl>
                                        <p:attrNameLst>
                                          <p:attrName>style.visibility</p:attrName>
                                        </p:attrNameLst>
                                      </p:cBhvr>
                                      <p:to>
                                        <p:strVal val="visible"/>
                                      </p:to>
                                    </p:set>
                                    <p:animEffect transition="in" filter="fade">
                                      <p:cBhvr>
                                        <p:cTn id="51"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build="p"/>
      <p:bldP spid="53" grpId="0" build="p"/>
      <p:bldP spid="56" grpId="0" build="p"/>
      <p:bldP spid="57" grpId="0" build="p"/>
      <p:bldP spid="58" grpId="0" build="p"/>
      <p:bldP spid="5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经营理念</a:t>
            </a:r>
            <a:endParaRPr lang="zh-CN" altLang="en-US" b="1" dirty="0">
              <a:effectLst/>
              <a:latin typeface="微软雅黑" panose="020B0503020204020204" pitchFamily="34" charset="-122"/>
              <a:ea typeface="微软雅黑" panose="020B0503020204020204" pitchFamily="34" charset="-122"/>
            </a:endParaRPr>
          </a:p>
        </p:txBody>
      </p:sp>
      <p:sp>
        <p:nvSpPr>
          <p:cNvPr id="90"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pSp>
        <p:nvGrpSpPr>
          <p:cNvPr id="106" name="Group 105"/>
          <p:cNvGrpSpPr/>
          <p:nvPr/>
        </p:nvGrpSpPr>
        <p:grpSpPr>
          <a:xfrm>
            <a:off x="8201948" y="2225051"/>
            <a:ext cx="3150265" cy="2879434"/>
            <a:chOff x="7383874" y="2154264"/>
            <a:chExt cx="3150265" cy="2879434"/>
          </a:xfrm>
        </p:grpSpPr>
        <p:grpSp>
          <p:nvGrpSpPr>
            <p:cNvPr id="60" name="Group 59"/>
            <p:cNvGrpSpPr/>
            <p:nvPr/>
          </p:nvGrpSpPr>
          <p:grpSpPr>
            <a:xfrm rot="16200000" flipV="1">
              <a:off x="7519289" y="2018849"/>
              <a:ext cx="2879434" cy="3150264"/>
              <a:chOff x="1854714" y="2490343"/>
              <a:chExt cx="2879434" cy="3150264"/>
            </a:xfrm>
          </p:grpSpPr>
          <p:sp>
            <p:nvSpPr>
              <p:cNvPr id="83" name="Shape 1438"/>
              <p:cNvSpPr/>
              <p:nvPr/>
            </p:nvSpPr>
            <p:spPr>
              <a:xfrm>
                <a:off x="2722728" y="398611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4" name="Shape 1439"/>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5" name="Shape 1440"/>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6" name="Shape 1441"/>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7" name="Shape 1442"/>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88" name="Shape 1443"/>
              <p:cNvSpPr/>
              <p:nvPr/>
            </p:nvSpPr>
            <p:spPr>
              <a:xfrm>
                <a:off x="1854714" y="4001618"/>
                <a:ext cx="1507651" cy="1133050"/>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solidFill>
                <a:srgbClr val="F1F1F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103" name="Group 102"/>
            <p:cNvGrpSpPr/>
            <p:nvPr/>
          </p:nvGrpSpPr>
          <p:grpSpPr>
            <a:xfrm>
              <a:off x="8897340" y="3526040"/>
              <a:ext cx="1133040" cy="1507658"/>
              <a:chOff x="8897340" y="3526040"/>
              <a:chExt cx="1133040" cy="1507658"/>
            </a:xfrm>
          </p:grpSpPr>
          <p:sp>
            <p:nvSpPr>
              <p:cNvPr id="67" name="Shape 1485"/>
              <p:cNvSpPr/>
              <p:nvPr/>
            </p:nvSpPr>
            <p:spPr>
              <a:xfrm rot="16200000" flipV="1">
                <a:off x="8710031" y="3713349"/>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solidFill>
                <a:schemeClr val="accent5"/>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2" name="Freeform 18"/>
              <p:cNvSpPr/>
              <p:nvPr/>
            </p:nvSpPr>
            <p:spPr bwMode="auto">
              <a:xfrm>
                <a:off x="9218746" y="4230467"/>
                <a:ext cx="437125" cy="437124"/>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accent5"/>
              </a:solidFill>
              <a:ln>
                <a:noFill/>
              </a:ln>
            </p:spPr>
            <p:txBody>
              <a:bodyPr vert="horz" wrap="square" lIns="91440" tIns="45720" rIns="91440" bIns="45720" numCol="1" anchor="t" anchorCtr="0" compatLnSpc="1"/>
              <a:lstStyle/>
              <a:p>
                <a:endParaRPr lang="en-US" dirty="0"/>
              </a:p>
            </p:txBody>
          </p:sp>
        </p:grpSp>
        <p:grpSp>
          <p:nvGrpSpPr>
            <p:cNvPr id="105" name="Group 104"/>
            <p:cNvGrpSpPr/>
            <p:nvPr/>
          </p:nvGrpSpPr>
          <p:grpSpPr>
            <a:xfrm>
              <a:off x="7889812" y="3526047"/>
              <a:ext cx="1133051" cy="1507651"/>
              <a:chOff x="7889812" y="3526047"/>
              <a:chExt cx="1133051" cy="1507651"/>
            </a:xfrm>
          </p:grpSpPr>
          <p:sp>
            <p:nvSpPr>
              <p:cNvPr id="73" name="Shape 1479"/>
              <p:cNvSpPr/>
              <p:nvPr/>
            </p:nvSpPr>
            <p:spPr>
              <a:xfrm rot="16200000" flipV="1">
                <a:off x="7702512" y="3713347"/>
                <a:ext cx="1507651" cy="1133051"/>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solidFill>
                <a:schemeClr val="accent6"/>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104" name="Freeform 22"/>
              <p:cNvSpPr>
                <a:spLocks noEditPoints="1"/>
              </p:cNvSpPr>
              <p:nvPr/>
            </p:nvSpPr>
            <p:spPr bwMode="auto">
              <a:xfrm>
                <a:off x="8293074" y="4218017"/>
                <a:ext cx="353037" cy="35256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accent6"/>
              </a:solidFill>
              <a:ln>
                <a:noFill/>
              </a:ln>
            </p:spPr>
            <p:txBody>
              <a:bodyPr vert="horz" wrap="square" lIns="91440" tIns="45720" rIns="91440" bIns="45720" numCol="1" anchor="t" anchorCtr="0" compatLnSpc="1"/>
              <a:lstStyle/>
              <a:p>
                <a:endParaRPr lang="en-US" dirty="0"/>
              </a:p>
            </p:txBody>
          </p:sp>
        </p:grpSp>
        <p:grpSp>
          <p:nvGrpSpPr>
            <p:cNvPr id="95" name="Group 94"/>
            <p:cNvGrpSpPr/>
            <p:nvPr/>
          </p:nvGrpSpPr>
          <p:grpSpPr>
            <a:xfrm>
              <a:off x="7390224" y="3024133"/>
              <a:ext cx="1654490" cy="1141551"/>
              <a:chOff x="7390224" y="3024133"/>
              <a:chExt cx="1654490" cy="1141551"/>
            </a:xfrm>
          </p:grpSpPr>
          <p:sp>
            <p:nvSpPr>
              <p:cNvPr id="75" name="Shape 1475"/>
              <p:cNvSpPr/>
              <p:nvPr/>
            </p:nvSpPr>
            <p:spPr>
              <a:xfrm rot="16200000" flipV="1">
                <a:off x="7646693" y="2767664"/>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3" name="Freeform 92"/>
              <p:cNvSpPr/>
              <p:nvPr/>
            </p:nvSpPr>
            <p:spPr bwMode="auto">
              <a:xfrm>
                <a:off x="7762690" y="3385443"/>
                <a:ext cx="454778" cy="380830"/>
              </a:xfrm>
              <a:custGeom>
                <a:avLst/>
                <a:gdLst>
                  <a:gd name="connsiteX0" fmla="*/ 227390 w 454778"/>
                  <a:gd name="connsiteY0" fmla="*/ 112769 h 380830"/>
                  <a:gd name="connsiteX1" fmla="*/ 375285 w 454778"/>
                  <a:gd name="connsiteY1" fmla="*/ 227388 h 380830"/>
                  <a:gd name="connsiteX2" fmla="*/ 375285 w 454778"/>
                  <a:gd name="connsiteY2" fmla="*/ 380830 h 380830"/>
                  <a:gd name="connsiteX3" fmla="*/ 317976 w 454778"/>
                  <a:gd name="connsiteY3" fmla="*/ 380830 h 380830"/>
                  <a:gd name="connsiteX4" fmla="*/ 134955 w 454778"/>
                  <a:gd name="connsiteY4" fmla="*/ 380830 h 380830"/>
                  <a:gd name="connsiteX5" fmla="*/ 77645 w 454778"/>
                  <a:gd name="connsiteY5" fmla="*/ 380830 h 380830"/>
                  <a:gd name="connsiteX6" fmla="*/ 77645 w 454778"/>
                  <a:gd name="connsiteY6" fmla="*/ 227388 h 380830"/>
                  <a:gd name="connsiteX7" fmla="*/ 227389 w 454778"/>
                  <a:gd name="connsiteY7" fmla="*/ 0 h 380830"/>
                  <a:gd name="connsiteX8" fmla="*/ 336462 w 454778"/>
                  <a:gd name="connsiteY8" fmla="*/ 86888 h 380830"/>
                  <a:gd name="connsiteX9" fmla="*/ 336462 w 454778"/>
                  <a:gd name="connsiteY9" fmla="*/ 38822 h 380830"/>
                  <a:gd name="connsiteX10" fmla="*/ 415956 w 454778"/>
                  <a:gd name="connsiteY10" fmla="*/ 38822 h 380830"/>
                  <a:gd name="connsiteX11" fmla="*/ 415956 w 454778"/>
                  <a:gd name="connsiteY11" fmla="*/ 147895 h 380830"/>
                  <a:gd name="connsiteX12" fmla="*/ 454778 w 454778"/>
                  <a:gd name="connsiteY12" fmla="*/ 179323 h 380830"/>
                  <a:gd name="connsiteX13" fmla="*/ 415956 w 454778"/>
                  <a:gd name="connsiteY13" fmla="*/ 227389 h 380830"/>
                  <a:gd name="connsiteX14" fmla="*/ 227389 w 454778"/>
                  <a:gd name="connsiteY14" fmla="*/ 77645 h 380830"/>
                  <a:gd name="connsiteX15" fmla="*/ 38822 w 454778"/>
                  <a:gd name="connsiteY15" fmla="*/ 227389 h 380830"/>
                  <a:gd name="connsiteX16" fmla="*/ 0 w 454778"/>
                  <a:gd name="connsiteY16" fmla="*/ 179323 h 380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4778" h="380830">
                    <a:moveTo>
                      <a:pt x="227390" y="112769"/>
                    </a:moveTo>
                    <a:lnTo>
                      <a:pt x="375285" y="227388"/>
                    </a:lnTo>
                    <a:lnTo>
                      <a:pt x="375285" y="380830"/>
                    </a:lnTo>
                    <a:lnTo>
                      <a:pt x="317976" y="380830"/>
                    </a:lnTo>
                    <a:lnTo>
                      <a:pt x="134955" y="380830"/>
                    </a:lnTo>
                    <a:lnTo>
                      <a:pt x="77645" y="380830"/>
                    </a:lnTo>
                    <a:lnTo>
                      <a:pt x="77645" y="227388"/>
                    </a:lnTo>
                    <a:close/>
                    <a:moveTo>
                      <a:pt x="227389" y="0"/>
                    </a:moveTo>
                    <a:lnTo>
                      <a:pt x="336462" y="86888"/>
                    </a:lnTo>
                    <a:lnTo>
                      <a:pt x="336462" y="38822"/>
                    </a:lnTo>
                    <a:lnTo>
                      <a:pt x="415956" y="38822"/>
                    </a:lnTo>
                    <a:lnTo>
                      <a:pt x="415956" y="147895"/>
                    </a:lnTo>
                    <a:lnTo>
                      <a:pt x="454778" y="179323"/>
                    </a:lnTo>
                    <a:lnTo>
                      <a:pt x="415956" y="227389"/>
                    </a:lnTo>
                    <a:lnTo>
                      <a:pt x="227389" y="77645"/>
                    </a:lnTo>
                    <a:lnTo>
                      <a:pt x="38822" y="227389"/>
                    </a:lnTo>
                    <a:lnTo>
                      <a:pt x="0" y="179323"/>
                    </a:lnTo>
                    <a:close/>
                  </a:path>
                </a:pathLst>
              </a:custGeom>
              <a:solidFill>
                <a:schemeClr val="accent1"/>
              </a:solidFill>
              <a:ln>
                <a:noFill/>
              </a:ln>
            </p:spPr>
            <p:txBody>
              <a:bodyPr vert="horz" wrap="square" lIns="91440" tIns="45720" rIns="91440" bIns="45720" numCol="1" anchor="t" anchorCtr="0" compatLnSpc="1">
                <a:noAutofit/>
              </a:bodyPr>
              <a:lstStyle/>
              <a:p>
                <a:endParaRPr lang="en-US"/>
              </a:p>
            </p:txBody>
          </p:sp>
        </p:grpSp>
        <p:grpSp>
          <p:nvGrpSpPr>
            <p:cNvPr id="96" name="Group 95"/>
            <p:cNvGrpSpPr/>
            <p:nvPr/>
          </p:nvGrpSpPr>
          <p:grpSpPr>
            <a:xfrm>
              <a:off x="7889820" y="2154271"/>
              <a:ext cx="1133044" cy="1507655"/>
              <a:chOff x="7889820" y="2154271"/>
              <a:chExt cx="1133044" cy="1507655"/>
            </a:xfrm>
          </p:grpSpPr>
          <p:sp>
            <p:nvSpPr>
              <p:cNvPr id="77" name="Shape 1471"/>
              <p:cNvSpPr/>
              <p:nvPr/>
            </p:nvSpPr>
            <p:spPr>
              <a:xfrm rot="16200000" flipV="1">
                <a:off x="7702514" y="2341577"/>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4" name="AutoShape 36"/>
              <p:cNvSpPr/>
              <p:nvPr/>
            </p:nvSpPr>
            <p:spPr bwMode="auto">
              <a:xfrm>
                <a:off x="8237728" y="2567193"/>
                <a:ext cx="463730" cy="323798"/>
              </a:xfrm>
              <a:custGeom>
                <a:avLst/>
                <a:gdLst>
                  <a:gd name="T0" fmla="*/ 2348 w 21600"/>
                  <a:gd name="T1" fmla="*/ 2618 h 21600"/>
                  <a:gd name="T2" fmla="*/ 13148 w 21600"/>
                  <a:gd name="T3" fmla="*/ 2618 h 21600"/>
                  <a:gd name="T4" fmla="*/ 13148 w 21600"/>
                  <a:gd name="T5" fmla="*/ 2618 h 21600"/>
                  <a:gd name="T6" fmla="*/ 13148 w 21600"/>
                  <a:gd name="T7" fmla="*/ 1309 h 21600"/>
                  <a:gd name="T8" fmla="*/ 13617 w 21600"/>
                  <a:gd name="T9" fmla="*/ 0 h 21600"/>
                  <a:gd name="T10" fmla="*/ 17843 w 21600"/>
                  <a:gd name="T11" fmla="*/ 0 h 21600"/>
                  <a:gd name="T12" fmla="*/ 18783 w 21600"/>
                  <a:gd name="T13" fmla="*/ 1309 h 21600"/>
                  <a:gd name="T14" fmla="*/ 18783 w 21600"/>
                  <a:gd name="T15" fmla="*/ 2618 h 21600"/>
                  <a:gd name="T16" fmla="*/ 18783 w 21600"/>
                  <a:gd name="T17" fmla="*/ 2618 h 21600"/>
                  <a:gd name="T18" fmla="*/ 19252 w 21600"/>
                  <a:gd name="T19" fmla="*/ 2618 h 21600"/>
                  <a:gd name="T20" fmla="*/ 21600 w 21600"/>
                  <a:gd name="T21" fmla="*/ 5891 h 21600"/>
                  <a:gd name="T22" fmla="*/ 21600 w 21600"/>
                  <a:gd name="T23" fmla="*/ 18327 h 21600"/>
                  <a:gd name="T24" fmla="*/ 19252 w 21600"/>
                  <a:gd name="T25" fmla="*/ 21600 h 21600"/>
                  <a:gd name="T26" fmla="*/ 2348 w 21600"/>
                  <a:gd name="T27" fmla="*/ 21600 h 21600"/>
                  <a:gd name="T28" fmla="*/ 0 w 21600"/>
                  <a:gd name="T29" fmla="*/ 18327 h 21600"/>
                  <a:gd name="T30" fmla="*/ 0 w 21600"/>
                  <a:gd name="T31" fmla="*/ 5891 h 21600"/>
                  <a:gd name="T32" fmla="*/ 2348 w 21600"/>
                  <a:gd name="T33" fmla="*/ 2618 h 21600"/>
                  <a:gd name="T34" fmla="*/ 14087 w 21600"/>
                  <a:gd name="T35" fmla="*/ 2618 h 21600"/>
                  <a:gd name="T36" fmla="*/ 17374 w 21600"/>
                  <a:gd name="T37" fmla="*/ 2618 h 21600"/>
                  <a:gd name="T38" fmla="*/ 17374 w 21600"/>
                  <a:gd name="T39" fmla="*/ 1309 h 21600"/>
                  <a:gd name="T40" fmla="*/ 14087 w 21600"/>
                  <a:gd name="T41" fmla="*/ 1309 h 21600"/>
                  <a:gd name="T42" fmla="*/ 14087 w 21600"/>
                  <a:gd name="T43" fmla="*/ 2618 h 21600"/>
                  <a:gd name="T44" fmla="*/ 11270 w 21600"/>
                  <a:gd name="T45" fmla="*/ 4582 h 21600"/>
                  <a:gd name="T46" fmla="*/ 5635 w 21600"/>
                  <a:gd name="T47" fmla="*/ 12436 h 21600"/>
                  <a:gd name="T48" fmla="*/ 11270 w 21600"/>
                  <a:gd name="T49" fmla="*/ 19636 h 21600"/>
                  <a:gd name="T50" fmla="*/ 16435 w 21600"/>
                  <a:gd name="T51" fmla="*/ 12436 h 21600"/>
                  <a:gd name="T52" fmla="*/ 11270 w 21600"/>
                  <a:gd name="T53" fmla="*/ 4582 h 21600"/>
                  <a:gd name="T54" fmla="*/ 14557 w 21600"/>
                  <a:gd name="T55" fmla="*/ 12436 h 21600"/>
                  <a:gd name="T56" fmla="*/ 11270 w 21600"/>
                  <a:gd name="T57" fmla="*/ 7200 h 21600"/>
                  <a:gd name="T58" fmla="*/ 7513 w 21600"/>
                  <a:gd name="T59" fmla="*/ 12436 h 21600"/>
                  <a:gd name="T60" fmla="*/ 11270 w 21600"/>
                  <a:gd name="T61" fmla="*/ 17018 h 21600"/>
                  <a:gd name="T62" fmla="*/ 14557 w 21600"/>
                  <a:gd name="T63" fmla="*/ 12436 h 21600"/>
                  <a:gd name="T64" fmla="*/ 11270 w 21600"/>
                  <a:gd name="T65" fmla="*/ 6545 h 21600"/>
                  <a:gd name="T66" fmla="*/ 6574 w 21600"/>
                  <a:gd name="T67" fmla="*/ 12436 h 21600"/>
                  <a:gd name="T68" fmla="*/ 11270 w 21600"/>
                  <a:gd name="T69" fmla="*/ 18327 h 21600"/>
                  <a:gd name="T70" fmla="*/ 15496 w 21600"/>
                  <a:gd name="T71" fmla="*/ 12436 h 21600"/>
                  <a:gd name="T72" fmla="*/ 11270 w 21600"/>
                  <a:gd name="T73" fmla="*/ 6545 h 21600"/>
                  <a:gd name="T74" fmla="*/ 11270 w 21600"/>
                  <a:gd name="T75"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00" h="2160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moveTo>
                      <a:pt x="11270" y="6545"/>
                    </a:moveTo>
                  </a:path>
                </a:pathLst>
              </a:custGeom>
              <a:solidFill>
                <a:schemeClr val="accent2"/>
              </a:solidFill>
              <a:ln>
                <a:noFill/>
              </a:ln>
            </p:spPr>
            <p:txBody>
              <a:bodyPr lIns="0" tIns="0" rIns="0" bIns="0"/>
              <a:lstStyle/>
              <a:p>
                <a:endParaRPr lang="en-US" dirty="0"/>
              </a:p>
            </p:txBody>
          </p:sp>
        </p:grpSp>
        <p:grpSp>
          <p:nvGrpSpPr>
            <p:cNvPr id="98" name="Group 97"/>
            <p:cNvGrpSpPr/>
            <p:nvPr/>
          </p:nvGrpSpPr>
          <p:grpSpPr>
            <a:xfrm>
              <a:off x="8897340" y="2154264"/>
              <a:ext cx="1133040" cy="1507662"/>
              <a:chOff x="8897340" y="2154264"/>
              <a:chExt cx="1133040" cy="1507662"/>
            </a:xfrm>
          </p:grpSpPr>
          <p:sp>
            <p:nvSpPr>
              <p:cNvPr id="79" name="Shape 1467"/>
              <p:cNvSpPr/>
              <p:nvPr/>
            </p:nvSpPr>
            <p:spPr>
              <a:xfrm rot="16200000" flipV="1">
                <a:off x="8710029" y="2341575"/>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7" name="Freeform 51"/>
              <p:cNvSpPr>
                <a:spLocks noEditPoints="1"/>
              </p:cNvSpPr>
              <p:nvPr/>
            </p:nvSpPr>
            <p:spPr bwMode="auto">
              <a:xfrm>
                <a:off x="9218746" y="2580242"/>
                <a:ext cx="467108" cy="385872"/>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accent3"/>
              </a:solidFill>
              <a:ln>
                <a:noFill/>
              </a:ln>
            </p:spPr>
            <p:txBody>
              <a:bodyPr vert="horz" wrap="square" lIns="91440" tIns="45720" rIns="91440" bIns="45720" numCol="1" anchor="t" anchorCtr="0" compatLnSpc="1"/>
              <a:lstStyle/>
              <a:p>
                <a:endParaRPr lang="en-US"/>
              </a:p>
            </p:txBody>
          </p:sp>
        </p:grpSp>
        <p:grpSp>
          <p:nvGrpSpPr>
            <p:cNvPr id="100" name="Group 99"/>
            <p:cNvGrpSpPr/>
            <p:nvPr/>
          </p:nvGrpSpPr>
          <p:grpSpPr>
            <a:xfrm>
              <a:off x="8879667" y="3024132"/>
              <a:ext cx="1654472" cy="1141551"/>
              <a:chOff x="8879667" y="3024132"/>
              <a:chExt cx="1654472" cy="1141551"/>
            </a:xfrm>
          </p:grpSpPr>
          <p:sp>
            <p:nvSpPr>
              <p:cNvPr id="81" name="Shape 1445"/>
              <p:cNvSpPr/>
              <p:nvPr/>
            </p:nvSpPr>
            <p:spPr>
              <a:xfrm rot="16200000" flipV="1">
                <a:off x="9136127" y="2767672"/>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solidFill>
                <a:schemeClr val="accent4"/>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99" name="AutoShape 38"/>
              <p:cNvSpPr/>
              <p:nvPr/>
            </p:nvSpPr>
            <p:spPr bwMode="auto">
              <a:xfrm>
                <a:off x="9706912" y="3385443"/>
                <a:ext cx="384833" cy="387817"/>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accent4"/>
              </a:solidFill>
              <a:ln>
                <a:noFill/>
              </a:ln>
            </p:spPr>
            <p:txBody>
              <a:bodyPr lIns="0" tIns="0" rIns="0" bIns="0"/>
              <a:lstStyle/>
              <a:p>
                <a:endParaRPr lang="en-US"/>
              </a:p>
            </p:txBody>
          </p:sp>
        </p:grpSp>
      </p:grpSp>
      <p:sp>
        <p:nvSpPr>
          <p:cNvPr id="133" name="Text Placeholder 132"/>
          <p:cNvSpPr>
            <a:spLocks noGrp="1"/>
          </p:cNvSpPr>
          <p:nvPr>
            <p:ph type="body" sz="quarter" idx="13"/>
          </p:nvPr>
        </p:nvSpPr>
        <p:spPr>
          <a:xfrm>
            <a:off x="838200" y="2004684"/>
            <a:ext cx="2439995" cy="471600"/>
          </a:xfrm>
        </p:spPr>
        <p:txBody>
          <a:bodyPr/>
          <a:lstStyle/>
          <a:p>
            <a:r>
              <a:rPr lang="zh-CN" altLang="en-US" b="1" dirty="0" smtClean="0">
                <a:solidFill>
                  <a:schemeClr val="accent1"/>
                </a:solidFill>
                <a:latin typeface="微软雅黑" panose="020B0503020204020204" pitchFamily="34" charset="-122"/>
                <a:ea typeface="微软雅黑" panose="020B0503020204020204" pitchFamily="34" charset="-122"/>
              </a:rPr>
              <a:t>新的主意</a:t>
            </a:r>
            <a:endParaRPr lang="en-AU" b="1" dirty="0">
              <a:solidFill>
                <a:schemeClr val="accent1"/>
              </a:solidFill>
              <a:latin typeface="微软雅黑" panose="020B0503020204020204" pitchFamily="34" charset="-122"/>
              <a:ea typeface="微软雅黑" panose="020B0503020204020204" pitchFamily="34" charset="-122"/>
            </a:endParaRPr>
          </a:p>
        </p:txBody>
      </p:sp>
      <p:sp>
        <p:nvSpPr>
          <p:cNvPr id="134" name="Text Placeholder 133"/>
          <p:cNvSpPr>
            <a:spLocks noGrp="1"/>
          </p:cNvSpPr>
          <p:nvPr>
            <p:ph type="body" sz="quarter" idx="14"/>
          </p:nvPr>
        </p:nvSpPr>
        <p:spPr>
          <a:xfrm>
            <a:off x="838200" y="2491525"/>
            <a:ext cx="2980561" cy="1468994"/>
          </a:xfrm>
        </p:spPr>
        <p:txBody>
          <a:bodyPr>
            <a:normAutofit fontScale="92500" lnSpcReduction="10000"/>
          </a:bodyPr>
          <a:lstStyle/>
          <a:p>
            <a:r>
              <a:rPr lang="id-ID" dirty="0" smtClean="0"/>
              <a:t>Be the best and fresh. Lorem ipsum dolor sit amte. </a:t>
            </a:r>
            <a:r>
              <a:rPr lang="id-ID" dirty="0"/>
              <a:t>which makes you much easier to change color down.Am humble man </a:t>
            </a:r>
            <a:r>
              <a:rPr lang="id-ID" dirty="0" smtClean="0"/>
              <a:t>.business idea is progressing toward succes be the best alwyas bear that in mind.</a:t>
            </a:r>
            <a:r>
              <a:rPr lang="id-ID" dirty="0"/>
              <a:t> humble man wth humble networking good accented color which makes you much easier to change color </a:t>
            </a:r>
            <a:endParaRPr lang="en-AU" dirty="0"/>
          </a:p>
        </p:txBody>
      </p:sp>
      <p:grpSp>
        <p:nvGrpSpPr>
          <p:cNvPr id="141" name="Group 4551"/>
          <p:cNvGrpSpPr/>
          <p:nvPr/>
        </p:nvGrpSpPr>
        <p:grpSpPr>
          <a:xfrm>
            <a:off x="4285716" y="2432376"/>
            <a:ext cx="291629" cy="291629"/>
            <a:chOff x="0" y="0"/>
            <a:chExt cx="624331" cy="624331"/>
          </a:xfrm>
        </p:grpSpPr>
        <p:sp>
          <p:nvSpPr>
            <p:cNvPr id="142"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43"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44" name="Text Placeholder 8"/>
          <p:cNvSpPr>
            <a:spLocks noGrp="1"/>
          </p:cNvSpPr>
          <p:nvPr>
            <p:ph type="body" sz="quarter" idx="18"/>
          </p:nvPr>
        </p:nvSpPr>
        <p:spPr>
          <a:xfrm>
            <a:off x="4876193" y="2423560"/>
            <a:ext cx="2340090" cy="300445"/>
          </a:xfrm>
        </p:spPr>
        <p:txBody>
          <a:bodyPr>
            <a:normAutofit fontScale="92500" lnSpcReduction="10000"/>
          </a:bodyPr>
          <a:lstStyle/>
          <a:p>
            <a:r>
              <a:rPr lang="id-ID" dirty="0" smtClean="0"/>
              <a:t>Dolor</a:t>
            </a:r>
            <a:endParaRPr lang="en-AU" dirty="0"/>
          </a:p>
        </p:txBody>
      </p:sp>
      <p:sp>
        <p:nvSpPr>
          <p:cNvPr id="145" name="Text Placeholder 9"/>
          <p:cNvSpPr>
            <a:spLocks noGrp="1"/>
          </p:cNvSpPr>
          <p:nvPr>
            <p:ph type="body" sz="quarter" idx="19"/>
          </p:nvPr>
        </p:nvSpPr>
        <p:spPr>
          <a:xfrm>
            <a:off x="4876193" y="2724005"/>
            <a:ext cx="2340090" cy="480136"/>
          </a:xfrm>
        </p:spPr>
        <p:txBody>
          <a:bodyPr/>
          <a:lstStyle/>
          <a:p>
            <a:r>
              <a:rPr lang="id-ID" dirty="0" smtClean="0"/>
              <a:t>Lorem ipsum dolor sit amet your description is here</a:t>
            </a:r>
            <a:endParaRPr lang="en-AU" dirty="0"/>
          </a:p>
        </p:txBody>
      </p:sp>
      <p:grpSp>
        <p:nvGrpSpPr>
          <p:cNvPr id="146" name="Group 4551"/>
          <p:cNvGrpSpPr/>
          <p:nvPr/>
        </p:nvGrpSpPr>
        <p:grpSpPr>
          <a:xfrm>
            <a:off x="4274788" y="3381609"/>
            <a:ext cx="291629" cy="291629"/>
            <a:chOff x="0" y="0"/>
            <a:chExt cx="624331" cy="624331"/>
          </a:xfrm>
        </p:grpSpPr>
        <p:sp>
          <p:nvSpPr>
            <p:cNvPr id="147"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48"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49" name="Text Placeholder 8"/>
          <p:cNvSpPr>
            <a:spLocks noGrp="1"/>
          </p:cNvSpPr>
          <p:nvPr>
            <p:ph type="body" sz="quarter" idx="18"/>
          </p:nvPr>
        </p:nvSpPr>
        <p:spPr>
          <a:xfrm>
            <a:off x="4865265" y="3372793"/>
            <a:ext cx="2340090" cy="300445"/>
          </a:xfrm>
        </p:spPr>
        <p:txBody>
          <a:bodyPr>
            <a:normAutofit fontScale="92500" lnSpcReduction="10000"/>
          </a:bodyPr>
          <a:lstStyle/>
          <a:p>
            <a:r>
              <a:rPr lang="id-ID" dirty="0" smtClean="0"/>
              <a:t>Sitqui</a:t>
            </a:r>
            <a:endParaRPr lang="en-AU" dirty="0"/>
          </a:p>
        </p:txBody>
      </p:sp>
      <p:sp>
        <p:nvSpPr>
          <p:cNvPr id="150" name="Text Placeholder 9"/>
          <p:cNvSpPr>
            <a:spLocks noGrp="1"/>
          </p:cNvSpPr>
          <p:nvPr>
            <p:ph type="body" sz="quarter" idx="19"/>
          </p:nvPr>
        </p:nvSpPr>
        <p:spPr>
          <a:xfrm>
            <a:off x="4865265" y="3673238"/>
            <a:ext cx="2340090" cy="480136"/>
          </a:xfrm>
        </p:spPr>
        <p:txBody>
          <a:bodyPr/>
          <a:lstStyle/>
          <a:p>
            <a:r>
              <a:rPr lang="id-ID" dirty="0" smtClean="0"/>
              <a:t>Lorem ipsum dolor sit amet your description is here</a:t>
            </a:r>
            <a:endParaRPr lang="en-AU" dirty="0"/>
          </a:p>
        </p:txBody>
      </p:sp>
      <p:grpSp>
        <p:nvGrpSpPr>
          <p:cNvPr id="151" name="Group 4551"/>
          <p:cNvGrpSpPr/>
          <p:nvPr/>
        </p:nvGrpSpPr>
        <p:grpSpPr>
          <a:xfrm>
            <a:off x="4285716" y="4304145"/>
            <a:ext cx="291629" cy="291629"/>
            <a:chOff x="0" y="0"/>
            <a:chExt cx="624331" cy="624331"/>
          </a:xfrm>
        </p:grpSpPr>
        <p:sp>
          <p:nvSpPr>
            <p:cNvPr id="152"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53"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54" name="Text Placeholder 8"/>
          <p:cNvSpPr>
            <a:spLocks noGrp="1"/>
          </p:cNvSpPr>
          <p:nvPr>
            <p:ph type="body" sz="quarter" idx="18"/>
          </p:nvPr>
        </p:nvSpPr>
        <p:spPr>
          <a:xfrm>
            <a:off x="4876193" y="4295329"/>
            <a:ext cx="2340090" cy="300445"/>
          </a:xfrm>
        </p:spPr>
        <p:txBody>
          <a:bodyPr>
            <a:normAutofit fontScale="92500" lnSpcReduction="10000"/>
          </a:bodyPr>
          <a:lstStyle/>
          <a:p>
            <a:r>
              <a:rPr lang="id-ID" dirty="0" smtClean="0"/>
              <a:t>Amet</a:t>
            </a:r>
            <a:endParaRPr lang="en-AU" dirty="0"/>
          </a:p>
        </p:txBody>
      </p:sp>
      <p:sp>
        <p:nvSpPr>
          <p:cNvPr id="155" name="Text Placeholder 9"/>
          <p:cNvSpPr>
            <a:spLocks noGrp="1"/>
          </p:cNvSpPr>
          <p:nvPr>
            <p:ph type="body" sz="quarter" idx="19"/>
          </p:nvPr>
        </p:nvSpPr>
        <p:spPr>
          <a:xfrm>
            <a:off x="4876193" y="4595774"/>
            <a:ext cx="2340090" cy="480136"/>
          </a:xfrm>
        </p:spPr>
        <p:txBody>
          <a:bodyPr/>
          <a:lstStyle/>
          <a:p>
            <a:r>
              <a:rPr lang="id-ID" dirty="0" smtClean="0"/>
              <a:t>Lorem ipsum dolor sit amet your description is here</a:t>
            </a:r>
            <a:endParaRPr lang="en-AU" dirty="0"/>
          </a:p>
        </p:txBody>
      </p:sp>
      <p:grpSp>
        <p:nvGrpSpPr>
          <p:cNvPr id="156" name="Group 4551"/>
          <p:cNvGrpSpPr/>
          <p:nvPr/>
        </p:nvGrpSpPr>
        <p:grpSpPr>
          <a:xfrm>
            <a:off x="4274788" y="5232550"/>
            <a:ext cx="291629" cy="291629"/>
            <a:chOff x="0" y="0"/>
            <a:chExt cx="624331" cy="624331"/>
          </a:xfrm>
        </p:grpSpPr>
        <p:sp>
          <p:nvSpPr>
            <p:cNvPr id="157"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58"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59" name="Text Placeholder 8"/>
          <p:cNvSpPr>
            <a:spLocks noGrp="1"/>
          </p:cNvSpPr>
          <p:nvPr>
            <p:ph type="body" sz="quarter" idx="18"/>
          </p:nvPr>
        </p:nvSpPr>
        <p:spPr>
          <a:xfrm>
            <a:off x="4865265" y="5223734"/>
            <a:ext cx="2340090" cy="300445"/>
          </a:xfrm>
        </p:spPr>
        <p:txBody>
          <a:bodyPr>
            <a:normAutofit fontScale="92500" lnSpcReduction="10000"/>
          </a:bodyPr>
          <a:lstStyle/>
          <a:p>
            <a:r>
              <a:rPr lang="id-ID" dirty="0" smtClean="0"/>
              <a:t>Param</a:t>
            </a:r>
            <a:endParaRPr lang="en-AU" dirty="0"/>
          </a:p>
        </p:txBody>
      </p:sp>
      <p:sp>
        <p:nvSpPr>
          <p:cNvPr id="160" name="Text Placeholder 9"/>
          <p:cNvSpPr>
            <a:spLocks noGrp="1"/>
          </p:cNvSpPr>
          <p:nvPr>
            <p:ph type="body" sz="quarter" idx="19"/>
          </p:nvPr>
        </p:nvSpPr>
        <p:spPr>
          <a:xfrm>
            <a:off x="4865265" y="5524179"/>
            <a:ext cx="2340090" cy="480136"/>
          </a:xfrm>
        </p:spPr>
        <p:txBody>
          <a:bodyPr/>
          <a:lstStyle/>
          <a:p>
            <a:r>
              <a:rPr lang="id-ID" dirty="0" smtClean="0"/>
              <a:t>Lorem ipsum dolor sit amet your description is here</a:t>
            </a:r>
            <a:endParaRPr lang="en-AU" dirty="0"/>
          </a:p>
        </p:txBody>
      </p:sp>
      <p:grpSp>
        <p:nvGrpSpPr>
          <p:cNvPr id="161" name="Group 4551"/>
          <p:cNvGrpSpPr/>
          <p:nvPr/>
        </p:nvGrpSpPr>
        <p:grpSpPr>
          <a:xfrm>
            <a:off x="858280" y="4307934"/>
            <a:ext cx="291629" cy="291629"/>
            <a:chOff x="0" y="0"/>
            <a:chExt cx="624331" cy="624331"/>
          </a:xfrm>
        </p:grpSpPr>
        <p:sp>
          <p:nvSpPr>
            <p:cNvPr id="162"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63"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64" name="Text Placeholder 8"/>
          <p:cNvSpPr>
            <a:spLocks noGrp="1"/>
          </p:cNvSpPr>
          <p:nvPr>
            <p:ph type="body" sz="quarter" idx="18"/>
          </p:nvPr>
        </p:nvSpPr>
        <p:spPr>
          <a:xfrm>
            <a:off x="1448757" y="4299118"/>
            <a:ext cx="2340090" cy="300445"/>
          </a:xfrm>
        </p:spPr>
        <p:txBody>
          <a:bodyPr>
            <a:normAutofit fontScale="92500" lnSpcReduction="10000"/>
          </a:bodyPr>
          <a:lstStyle/>
          <a:p>
            <a:r>
              <a:rPr lang="id-ID" dirty="0" smtClean="0"/>
              <a:t>Lerom</a:t>
            </a:r>
            <a:endParaRPr lang="en-AU" dirty="0"/>
          </a:p>
        </p:txBody>
      </p:sp>
      <p:sp>
        <p:nvSpPr>
          <p:cNvPr id="165" name="Text Placeholder 9"/>
          <p:cNvSpPr>
            <a:spLocks noGrp="1"/>
          </p:cNvSpPr>
          <p:nvPr>
            <p:ph type="body" sz="quarter" idx="19"/>
          </p:nvPr>
        </p:nvSpPr>
        <p:spPr>
          <a:xfrm>
            <a:off x="1448757" y="4599563"/>
            <a:ext cx="2340090" cy="480136"/>
          </a:xfrm>
        </p:spPr>
        <p:txBody>
          <a:bodyPr/>
          <a:lstStyle/>
          <a:p>
            <a:r>
              <a:rPr lang="id-ID" dirty="0" smtClean="0"/>
              <a:t>Lorem ipsum dolor sit amet your description is here</a:t>
            </a:r>
            <a:endParaRPr lang="en-AU" dirty="0"/>
          </a:p>
        </p:txBody>
      </p:sp>
      <p:grpSp>
        <p:nvGrpSpPr>
          <p:cNvPr id="166" name="Group 4551"/>
          <p:cNvGrpSpPr/>
          <p:nvPr/>
        </p:nvGrpSpPr>
        <p:grpSpPr>
          <a:xfrm>
            <a:off x="858698" y="5240548"/>
            <a:ext cx="291629" cy="291629"/>
            <a:chOff x="0" y="0"/>
            <a:chExt cx="624331" cy="624331"/>
          </a:xfrm>
        </p:grpSpPr>
        <p:sp>
          <p:nvSpPr>
            <p:cNvPr id="167" name="Shape 4549"/>
            <p:cNvSpPr/>
            <p:nvPr/>
          </p:nvSpPr>
          <p:spPr>
            <a:xfrm>
              <a:off x="0" y="0"/>
              <a:ext cx="624332" cy="6243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solidFill>
                <a:schemeClr val="tx1">
                  <a:lumMod val="50000"/>
                  <a:lumOff val="50000"/>
                </a:schemeClr>
              </a:solidFill>
              <a:prstDash val="solid"/>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p>
          </p:txBody>
        </p:sp>
        <p:sp>
          <p:nvSpPr>
            <p:cNvPr id="168" name="Shape 4550"/>
            <p:cNvSpPr/>
            <p:nvPr/>
          </p:nvSpPr>
          <p:spPr>
            <a:xfrm>
              <a:off x="166531" y="159396"/>
              <a:ext cx="291270" cy="305540"/>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tx1">
                <a:lumMod val="50000"/>
                <a:lumOff val="50000"/>
              </a:schemeClr>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sp>
        <p:nvSpPr>
          <p:cNvPr id="169" name="Text Placeholder 8"/>
          <p:cNvSpPr>
            <a:spLocks noGrp="1"/>
          </p:cNvSpPr>
          <p:nvPr>
            <p:ph type="body" sz="quarter" idx="18"/>
          </p:nvPr>
        </p:nvSpPr>
        <p:spPr>
          <a:xfrm>
            <a:off x="1449175" y="5231732"/>
            <a:ext cx="2340090" cy="300445"/>
          </a:xfrm>
        </p:spPr>
        <p:txBody>
          <a:bodyPr>
            <a:normAutofit fontScale="92500" lnSpcReduction="10000"/>
          </a:bodyPr>
          <a:lstStyle/>
          <a:p>
            <a:r>
              <a:rPr lang="id-ID" dirty="0" smtClean="0"/>
              <a:t>Ipsum</a:t>
            </a:r>
            <a:endParaRPr lang="en-AU" dirty="0"/>
          </a:p>
        </p:txBody>
      </p:sp>
      <p:sp>
        <p:nvSpPr>
          <p:cNvPr id="170" name="Text Placeholder 9"/>
          <p:cNvSpPr>
            <a:spLocks noGrp="1"/>
          </p:cNvSpPr>
          <p:nvPr>
            <p:ph type="body" sz="quarter" idx="19"/>
          </p:nvPr>
        </p:nvSpPr>
        <p:spPr>
          <a:xfrm>
            <a:off x="1449175" y="5532177"/>
            <a:ext cx="2340090" cy="480136"/>
          </a:xfrm>
        </p:spPr>
        <p:txBody>
          <a:bodyPr/>
          <a:lstStyle/>
          <a:p>
            <a:r>
              <a:rPr lang="id-ID" dirty="0" smtClean="0"/>
              <a:t>Lorem ipsum dolor sit amet your description is here</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0">
                                            <p:txEl>
                                              <p:pRg st="0" end="0"/>
                                            </p:txEl>
                                          </p:spTgt>
                                        </p:tgtEl>
                                        <p:attrNameLst>
                                          <p:attrName>style.visibility</p:attrName>
                                        </p:attrNameLst>
                                      </p:cBhvr>
                                      <p:to>
                                        <p:strVal val="visible"/>
                                      </p:to>
                                    </p:set>
                                    <p:animEffect transition="in" filter="fade">
                                      <p:cBhvr>
                                        <p:cTn id="11" dur="500"/>
                                        <p:tgtEl>
                                          <p:spTgt spid="90">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3">
                                            <p:txEl>
                                              <p:pRg st="0" end="0"/>
                                            </p:txEl>
                                          </p:spTgt>
                                        </p:tgtEl>
                                        <p:attrNameLst>
                                          <p:attrName>style.visibility</p:attrName>
                                        </p:attrNameLst>
                                      </p:cBhvr>
                                      <p:to>
                                        <p:strVal val="visible"/>
                                      </p:to>
                                    </p:set>
                                    <p:animEffect transition="in" filter="wipe(down)">
                                      <p:cBhvr>
                                        <p:cTn id="15" dur="500"/>
                                        <p:tgtEl>
                                          <p:spTgt spid="133">
                                            <p:txEl>
                                              <p:pRg st="0" end="0"/>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4">
                                            <p:txEl>
                                              <p:pRg st="0" end="0"/>
                                            </p:txEl>
                                          </p:spTgt>
                                        </p:tgtEl>
                                        <p:attrNameLst>
                                          <p:attrName>style.visibility</p:attrName>
                                        </p:attrNameLst>
                                      </p:cBhvr>
                                      <p:to>
                                        <p:strVal val="visible"/>
                                      </p:to>
                                    </p:set>
                                    <p:animEffect transition="in" filter="wipe(left)">
                                      <p:cBhvr>
                                        <p:cTn id="19" dur="500"/>
                                        <p:tgtEl>
                                          <p:spTgt spid="134">
                                            <p:txEl>
                                              <p:pRg st="0" end="0"/>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fade">
                                      <p:cBhvr>
                                        <p:cTn id="23" dur="500"/>
                                        <p:tgtEl>
                                          <p:spTgt spid="10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1"/>
                                        </p:tgtEl>
                                        <p:attrNameLst>
                                          <p:attrName>style.visibility</p:attrName>
                                        </p:attrNameLst>
                                      </p:cBhvr>
                                      <p:to>
                                        <p:strVal val="visible"/>
                                      </p:to>
                                    </p:set>
                                    <p:animEffect transition="in" filter="fade">
                                      <p:cBhvr>
                                        <p:cTn id="27" dur="500"/>
                                        <p:tgtEl>
                                          <p:spTgt spid="16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64">
                                            <p:txEl>
                                              <p:pRg st="0" end="0"/>
                                            </p:txEl>
                                          </p:spTgt>
                                        </p:tgtEl>
                                        <p:attrNameLst>
                                          <p:attrName>style.visibility</p:attrName>
                                        </p:attrNameLst>
                                      </p:cBhvr>
                                      <p:to>
                                        <p:strVal val="visible"/>
                                      </p:to>
                                    </p:set>
                                    <p:animEffect transition="in" filter="wipe(left)">
                                      <p:cBhvr>
                                        <p:cTn id="31" dur="500"/>
                                        <p:tgtEl>
                                          <p:spTgt spid="164">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65">
                                            <p:txEl>
                                              <p:pRg st="0" end="0"/>
                                            </p:txEl>
                                          </p:spTgt>
                                        </p:tgtEl>
                                        <p:attrNameLst>
                                          <p:attrName>style.visibility</p:attrName>
                                        </p:attrNameLst>
                                      </p:cBhvr>
                                      <p:to>
                                        <p:strVal val="visible"/>
                                      </p:to>
                                    </p:set>
                                    <p:animEffect transition="in" filter="wipe(left)">
                                      <p:cBhvr>
                                        <p:cTn id="35" dur="500"/>
                                        <p:tgtEl>
                                          <p:spTgt spid="165">
                                            <p:txEl>
                                              <p:pRg st="0" end="0"/>
                                            </p:txEl>
                                          </p:spTgt>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66"/>
                                        </p:tgtEl>
                                        <p:attrNameLst>
                                          <p:attrName>style.visibility</p:attrName>
                                        </p:attrNameLst>
                                      </p:cBhvr>
                                      <p:to>
                                        <p:strVal val="visible"/>
                                      </p:to>
                                    </p:set>
                                    <p:animEffect transition="in" filter="fade">
                                      <p:cBhvr>
                                        <p:cTn id="39" dur="500"/>
                                        <p:tgtEl>
                                          <p:spTgt spid="16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9">
                                            <p:txEl>
                                              <p:pRg st="0" end="0"/>
                                            </p:txEl>
                                          </p:spTgt>
                                        </p:tgtEl>
                                        <p:attrNameLst>
                                          <p:attrName>style.visibility</p:attrName>
                                        </p:attrNameLst>
                                      </p:cBhvr>
                                      <p:to>
                                        <p:strVal val="visible"/>
                                      </p:to>
                                    </p:set>
                                    <p:animEffect transition="in" filter="wipe(left)">
                                      <p:cBhvr>
                                        <p:cTn id="43" dur="500"/>
                                        <p:tgtEl>
                                          <p:spTgt spid="16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70">
                                            <p:txEl>
                                              <p:pRg st="0" end="0"/>
                                            </p:txEl>
                                          </p:spTgt>
                                        </p:tgtEl>
                                        <p:attrNameLst>
                                          <p:attrName>style.visibility</p:attrName>
                                        </p:attrNameLst>
                                      </p:cBhvr>
                                      <p:to>
                                        <p:strVal val="visible"/>
                                      </p:to>
                                    </p:set>
                                    <p:animEffect transition="in" filter="wipe(left)">
                                      <p:cBhvr>
                                        <p:cTn id="47" dur="500"/>
                                        <p:tgtEl>
                                          <p:spTgt spid="170">
                                            <p:txEl>
                                              <p:pRg st="0" end="0"/>
                                            </p:txEl>
                                          </p:spTgt>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41"/>
                                        </p:tgtEl>
                                        <p:attrNameLst>
                                          <p:attrName>style.visibility</p:attrName>
                                        </p:attrNameLst>
                                      </p:cBhvr>
                                      <p:to>
                                        <p:strVal val="visible"/>
                                      </p:to>
                                    </p:set>
                                    <p:animEffect transition="in" filter="fade">
                                      <p:cBhvr>
                                        <p:cTn id="51" dur="500"/>
                                        <p:tgtEl>
                                          <p:spTgt spid="14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44">
                                            <p:txEl>
                                              <p:pRg st="0" end="0"/>
                                            </p:txEl>
                                          </p:spTgt>
                                        </p:tgtEl>
                                        <p:attrNameLst>
                                          <p:attrName>style.visibility</p:attrName>
                                        </p:attrNameLst>
                                      </p:cBhvr>
                                      <p:to>
                                        <p:strVal val="visible"/>
                                      </p:to>
                                    </p:set>
                                    <p:animEffect transition="in" filter="wipe(left)">
                                      <p:cBhvr>
                                        <p:cTn id="55" dur="500"/>
                                        <p:tgtEl>
                                          <p:spTgt spid="144">
                                            <p:txEl>
                                              <p:pRg st="0" end="0"/>
                                            </p:tx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45">
                                            <p:txEl>
                                              <p:pRg st="0" end="0"/>
                                            </p:txEl>
                                          </p:spTgt>
                                        </p:tgtEl>
                                        <p:attrNameLst>
                                          <p:attrName>style.visibility</p:attrName>
                                        </p:attrNameLst>
                                      </p:cBhvr>
                                      <p:to>
                                        <p:strVal val="visible"/>
                                      </p:to>
                                    </p:set>
                                    <p:animEffect transition="in" filter="wipe(left)">
                                      <p:cBhvr>
                                        <p:cTn id="59" dur="500"/>
                                        <p:tgtEl>
                                          <p:spTgt spid="145">
                                            <p:txEl>
                                              <p:pRg st="0" end="0"/>
                                            </p:txEl>
                                          </p:spTgt>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46"/>
                                        </p:tgtEl>
                                        <p:attrNameLst>
                                          <p:attrName>style.visibility</p:attrName>
                                        </p:attrNameLst>
                                      </p:cBhvr>
                                      <p:to>
                                        <p:strVal val="visible"/>
                                      </p:to>
                                    </p:set>
                                    <p:animEffect transition="in" filter="fade">
                                      <p:cBhvr>
                                        <p:cTn id="63" dur="500"/>
                                        <p:tgtEl>
                                          <p:spTgt spid="146"/>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49">
                                            <p:txEl>
                                              <p:pRg st="0" end="0"/>
                                            </p:txEl>
                                          </p:spTgt>
                                        </p:tgtEl>
                                        <p:attrNameLst>
                                          <p:attrName>style.visibility</p:attrName>
                                        </p:attrNameLst>
                                      </p:cBhvr>
                                      <p:to>
                                        <p:strVal val="visible"/>
                                      </p:to>
                                    </p:set>
                                    <p:animEffect transition="in" filter="wipe(left)">
                                      <p:cBhvr>
                                        <p:cTn id="67" dur="500"/>
                                        <p:tgtEl>
                                          <p:spTgt spid="149">
                                            <p:txEl>
                                              <p:pRg st="0" end="0"/>
                                            </p:txEl>
                                          </p:spTgt>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150">
                                            <p:txEl>
                                              <p:pRg st="0" end="0"/>
                                            </p:txEl>
                                          </p:spTgt>
                                        </p:tgtEl>
                                        <p:attrNameLst>
                                          <p:attrName>style.visibility</p:attrName>
                                        </p:attrNameLst>
                                      </p:cBhvr>
                                      <p:to>
                                        <p:strVal val="visible"/>
                                      </p:to>
                                    </p:set>
                                    <p:animEffect transition="in" filter="wipe(left)">
                                      <p:cBhvr>
                                        <p:cTn id="71" dur="500"/>
                                        <p:tgtEl>
                                          <p:spTgt spid="150">
                                            <p:txEl>
                                              <p:pRg st="0" end="0"/>
                                            </p:txEl>
                                          </p:spTgt>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51"/>
                                        </p:tgtEl>
                                        <p:attrNameLst>
                                          <p:attrName>style.visibility</p:attrName>
                                        </p:attrNameLst>
                                      </p:cBhvr>
                                      <p:to>
                                        <p:strVal val="visible"/>
                                      </p:to>
                                    </p:set>
                                    <p:animEffect transition="in" filter="fade">
                                      <p:cBhvr>
                                        <p:cTn id="75" dur="500"/>
                                        <p:tgtEl>
                                          <p:spTgt spid="151"/>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154">
                                            <p:txEl>
                                              <p:pRg st="0" end="0"/>
                                            </p:txEl>
                                          </p:spTgt>
                                        </p:tgtEl>
                                        <p:attrNameLst>
                                          <p:attrName>style.visibility</p:attrName>
                                        </p:attrNameLst>
                                      </p:cBhvr>
                                      <p:to>
                                        <p:strVal val="visible"/>
                                      </p:to>
                                    </p:set>
                                    <p:animEffect transition="in" filter="wipe(left)">
                                      <p:cBhvr>
                                        <p:cTn id="79" dur="500"/>
                                        <p:tgtEl>
                                          <p:spTgt spid="154">
                                            <p:txEl>
                                              <p:pRg st="0" end="0"/>
                                            </p:txEl>
                                          </p:spTgt>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155">
                                            <p:txEl>
                                              <p:pRg st="0" end="0"/>
                                            </p:txEl>
                                          </p:spTgt>
                                        </p:tgtEl>
                                        <p:attrNameLst>
                                          <p:attrName>style.visibility</p:attrName>
                                        </p:attrNameLst>
                                      </p:cBhvr>
                                      <p:to>
                                        <p:strVal val="visible"/>
                                      </p:to>
                                    </p:set>
                                    <p:animEffect transition="in" filter="wipe(left)">
                                      <p:cBhvr>
                                        <p:cTn id="83" dur="500"/>
                                        <p:tgtEl>
                                          <p:spTgt spid="155">
                                            <p:txEl>
                                              <p:pRg st="0" end="0"/>
                                            </p:txEl>
                                          </p:spTgt>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156"/>
                                        </p:tgtEl>
                                        <p:attrNameLst>
                                          <p:attrName>style.visibility</p:attrName>
                                        </p:attrNameLst>
                                      </p:cBhvr>
                                      <p:to>
                                        <p:strVal val="visible"/>
                                      </p:to>
                                    </p:set>
                                    <p:animEffect transition="in" filter="fade">
                                      <p:cBhvr>
                                        <p:cTn id="87" dur="500"/>
                                        <p:tgtEl>
                                          <p:spTgt spid="156"/>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59">
                                            <p:txEl>
                                              <p:pRg st="0" end="0"/>
                                            </p:txEl>
                                          </p:spTgt>
                                        </p:tgtEl>
                                        <p:attrNameLst>
                                          <p:attrName>style.visibility</p:attrName>
                                        </p:attrNameLst>
                                      </p:cBhvr>
                                      <p:to>
                                        <p:strVal val="visible"/>
                                      </p:to>
                                    </p:set>
                                    <p:animEffect transition="in" filter="wipe(left)">
                                      <p:cBhvr>
                                        <p:cTn id="91" dur="500"/>
                                        <p:tgtEl>
                                          <p:spTgt spid="159">
                                            <p:txEl>
                                              <p:pRg st="0" end="0"/>
                                            </p:txEl>
                                          </p:spTgt>
                                        </p:tgtEl>
                                      </p:cBhvr>
                                    </p:animEffect>
                                  </p:childTnLst>
                                </p:cTn>
                              </p:par>
                            </p:childTnLst>
                          </p:cTn>
                        </p:par>
                        <p:par>
                          <p:cTn id="92" fill="hold">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160">
                                            <p:txEl>
                                              <p:pRg st="0" end="0"/>
                                            </p:txEl>
                                          </p:spTgt>
                                        </p:tgtEl>
                                        <p:attrNameLst>
                                          <p:attrName>style.visibility</p:attrName>
                                        </p:attrNameLst>
                                      </p:cBhvr>
                                      <p:to>
                                        <p:strVal val="visible"/>
                                      </p:to>
                                    </p:set>
                                    <p:animEffect transition="in" filter="wipe(left)">
                                      <p:cBhvr>
                                        <p:cTn id="95" dur="500"/>
                                        <p:tgtEl>
                                          <p:spTgt spid="1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build="p"/>
      <p:bldP spid="133" grpId="0" build="p"/>
      <p:bldP spid="144" grpId="0" build="p"/>
      <p:bldP spid="145" grpId="0" build="p"/>
      <p:bldP spid="149" grpId="0" build="p"/>
      <p:bldP spid="150" grpId="0" build="p"/>
      <p:bldP spid="154" grpId="0" build="p"/>
      <p:bldP spid="155" grpId="0" build="p"/>
      <p:bldP spid="159" grpId="0" build="p"/>
      <p:bldP spid="160" grpId="0" build="p"/>
      <p:bldP spid="164" grpId="0" build="p"/>
      <p:bldP spid="165" grpId="0" build="p"/>
      <p:bldP spid="169" grpId="0" build="p"/>
      <p:bldP spid="170"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441363" y="2147505"/>
            <a:ext cx="3130636" cy="3873883"/>
            <a:chOff x="729025" y="2493538"/>
            <a:chExt cx="3009991" cy="3724596"/>
          </a:xfrm>
        </p:grpSpPr>
        <p:pic>
          <p:nvPicPr>
            <p:cNvPr id="12" name="Picture 11"/>
            <p:cNvPicPr>
              <a:picLocks noChangeAspect="1"/>
            </p:cNvPicPr>
            <p:nvPr/>
          </p:nvPicPr>
          <p:blipFill rotWithShape="1">
            <a:blip r:embed="rId1" cstate="print">
              <a:extLst>
                <a:ext uri="{28A0092B-C50C-407E-A947-70E740481C1C}">
                  <a14:useLocalDpi xmlns:a14="http://schemas.microsoft.com/office/drawing/2010/main" val="0"/>
                </a:ext>
              </a:extLst>
            </a:blip>
            <a:srcRect l="5354" t="8440" r="6203" b="10137"/>
            <a:stretch>
              <a:fillRect/>
            </a:stretch>
          </p:blipFill>
          <p:spPr>
            <a:xfrm>
              <a:off x="729025" y="2493538"/>
              <a:ext cx="3009991" cy="3724596"/>
            </a:xfrm>
            <a:prstGeom prst="rect">
              <a:avLst/>
            </a:prstGeom>
          </p:spPr>
        </p:pic>
        <p:sp>
          <p:nvSpPr>
            <p:cNvPr id="13" name="Rectangle 12"/>
            <p:cNvSpPr/>
            <p:nvPr/>
          </p:nvSpPr>
          <p:spPr>
            <a:xfrm>
              <a:off x="1171299" y="2949850"/>
              <a:ext cx="2129088" cy="275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电子商务</a:t>
            </a:r>
            <a:endParaRPr lang="en-AU" b="1" dirty="0">
              <a:latin typeface="微软雅黑" panose="020B0503020204020204" pitchFamily="34" charset="-122"/>
              <a:ea typeface="微软雅黑" panose="020B0503020204020204" pitchFamily="34" charset="-122"/>
            </a:endParaRPr>
          </a:p>
        </p:txBody>
      </p:sp>
      <p:sp>
        <p:nvSpPr>
          <p:cNvPr id="15"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36" name="Freeform 35"/>
          <p:cNvSpPr/>
          <p:nvPr/>
        </p:nvSpPr>
        <p:spPr>
          <a:xfrm rot="5400000">
            <a:off x="4637443" y="540892"/>
            <a:ext cx="744448" cy="6221899"/>
          </a:xfrm>
          <a:custGeom>
            <a:avLst/>
            <a:gdLst>
              <a:gd name="connsiteX0" fmla="*/ 0 w 744448"/>
              <a:gd name="connsiteY0" fmla="*/ 6221899 h 6221899"/>
              <a:gd name="connsiteX1" fmla="*/ 0 w 744448"/>
              <a:gd name="connsiteY1" fmla="*/ 4332313 h 6221899"/>
              <a:gd name="connsiteX2" fmla="*/ 380 w 744448"/>
              <a:gd name="connsiteY2" fmla="*/ 4332313 h 6221899"/>
              <a:gd name="connsiteX3" fmla="*/ 380 w 744448"/>
              <a:gd name="connsiteY3" fmla="*/ 3722210 h 6221899"/>
              <a:gd name="connsiteX4" fmla="*/ 1 w 744448"/>
              <a:gd name="connsiteY4" fmla="*/ 3722210 h 6221899"/>
              <a:gd name="connsiteX5" fmla="*/ 380 w 744448"/>
              <a:gd name="connsiteY5" fmla="*/ 3721726 h 6221899"/>
              <a:gd name="connsiteX6" fmla="*/ 380 w 744448"/>
              <a:gd name="connsiteY6" fmla="*/ 3718580 h 6221899"/>
              <a:gd name="connsiteX7" fmla="*/ 2793 w 744448"/>
              <a:gd name="connsiteY7" fmla="*/ 3718580 h 6221899"/>
              <a:gd name="connsiteX8" fmla="*/ 293575 w 744448"/>
              <a:gd name="connsiteY8" fmla="*/ 3328641 h 6221899"/>
              <a:gd name="connsiteX9" fmla="*/ 293575 w 744448"/>
              <a:gd name="connsiteY9" fmla="*/ 441737 h 6221899"/>
              <a:gd name="connsiteX10" fmla="*/ 740656 w 744448"/>
              <a:gd name="connsiteY10" fmla="*/ 0 h 6221899"/>
              <a:gd name="connsiteX11" fmla="*/ 740656 w 744448"/>
              <a:gd name="connsiteY11" fmla="*/ 3328641 h 6221899"/>
              <a:gd name="connsiteX12" fmla="*/ 744413 w 744448"/>
              <a:gd name="connsiteY12" fmla="*/ 3718580 h 6221899"/>
              <a:gd name="connsiteX13" fmla="*/ 744447 w 744448"/>
              <a:gd name="connsiteY13" fmla="*/ 3718580 h 6221899"/>
              <a:gd name="connsiteX14" fmla="*/ 744447 w 744448"/>
              <a:gd name="connsiteY14" fmla="*/ 4332313 h 6221899"/>
              <a:gd name="connsiteX15" fmla="*/ 744448 w 744448"/>
              <a:gd name="connsiteY15" fmla="*/ 4332313 h 6221899"/>
              <a:gd name="connsiteX16" fmla="*/ 744448 w 744448"/>
              <a:gd name="connsiteY16" fmla="*/ 6221899 h 622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44448" h="6221899">
                <a:moveTo>
                  <a:pt x="0" y="6221899"/>
                </a:moveTo>
                <a:lnTo>
                  <a:pt x="0" y="4332313"/>
                </a:lnTo>
                <a:lnTo>
                  <a:pt x="380" y="4332313"/>
                </a:lnTo>
                <a:lnTo>
                  <a:pt x="380" y="3722210"/>
                </a:lnTo>
                <a:lnTo>
                  <a:pt x="1" y="3722210"/>
                </a:lnTo>
                <a:lnTo>
                  <a:pt x="380" y="3721726"/>
                </a:lnTo>
                <a:lnTo>
                  <a:pt x="380" y="3718580"/>
                </a:lnTo>
                <a:lnTo>
                  <a:pt x="2793" y="3718580"/>
                </a:lnTo>
                <a:lnTo>
                  <a:pt x="293575" y="3328641"/>
                </a:lnTo>
                <a:lnTo>
                  <a:pt x="293575" y="441737"/>
                </a:lnTo>
                <a:lnTo>
                  <a:pt x="740656" y="0"/>
                </a:lnTo>
                <a:lnTo>
                  <a:pt x="740656" y="3328641"/>
                </a:lnTo>
                <a:lnTo>
                  <a:pt x="744413" y="3718580"/>
                </a:lnTo>
                <a:cubicBezTo>
                  <a:pt x="744413" y="3718580"/>
                  <a:pt x="744447" y="3718580"/>
                  <a:pt x="744447" y="3718580"/>
                </a:cubicBezTo>
                <a:lnTo>
                  <a:pt x="744447" y="4332313"/>
                </a:lnTo>
                <a:lnTo>
                  <a:pt x="744448" y="4332313"/>
                </a:lnTo>
                <a:lnTo>
                  <a:pt x="744448" y="6221899"/>
                </a:lnTo>
                <a:close/>
              </a:path>
            </a:pathLst>
          </a:custGeom>
          <a:solidFill>
            <a:schemeClr val="accent2"/>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9" name="Freeform 38"/>
          <p:cNvSpPr/>
          <p:nvPr/>
        </p:nvSpPr>
        <p:spPr>
          <a:xfrm rot="5400000">
            <a:off x="4642516" y="1269487"/>
            <a:ext cx="735623" cy="6223221"/>
          </a:xfrm>
          <a:custGeom>
            <a:avLst/>
            <a:gdLst>
              <a:gd name="connsiteX0" fmla="*/ 0 w 735623"/>
              <a:gd name="connsiteY0" fmla="*/ 3335176 h 6223221"/>
              <a:gd name="connsiteX1" fmla="*/ 0 w 735623"/>
              <a:gd name="connsiteY1" fmla="*/ 0 h 6223221"/>
              <a:gd name="connsiteX2" fmla="*/ 438445 w 735623"/>
              <a:gd name="connsiteY2" fmla="*/ 439075 h 6223221"/>
              <a:gd name="connsiteX3" fmla="*/ 438445 w 735623"/>
              <a:gd name="connsiteY3" fmla="*/ 3328641 h 6223221"/>
              <a:gd name="connsiteX4" fmla="*/ 733307 w 735623"/>
              <a:gd name="connsiteY4" fmla="*/ 3721000 h 6223221"/>
              <a:gd name="connsiteX5" fmla="*/ 735623 w 735623"/>
              <a:gd name="connsiteY5" fmla="*/ 3721000 h 6223221"/>
              <a:gd name="connsiteX6" fmla="*/ 735623 w 735623"/>
              <a:gd name="connsiteY6" fmla="*/ 5228231 h 6223221"/>
              <a:gd name="connsiteX7" fmla="*/ 729767 w 735623"/>
              <a:gd name="connsiteY7" fmla="*/ 5228231 h 6223221"/>
              <a:gd name="connsiteX8" fmla="*/ 729767 w 735623"/>
              <a:gd name="connsiteY8" fmla="*/ 6223221 h 6223221"/>
              <a:gd name="connsiteX9" fmla="*/ 1 w 735623"/>
              <a:gd name="connsiteY9" fmla="*/ 6223221 h 6223221"/>
              <a:gd name="connsiteX10" fmla="*/ 1 w 735623"/>
              <a:gd name="connsiteY10" fmla="*/ 4333635 h 6223221"/>
              <a:gd name="connsiteX11" fmla="*/ 68 w 735623"/>
              <a:gd name="connsiteY11" fmla="*/ 4333635 h 6223221"/>
              <a:gd name="connsiteX12" fmla="*/ 68 w 735623"/>
              <a:gd name="connsiteY12" fmla="*/ 3721000 h 6223221"/>
              <a:gd name="connsiteX13" fmla="*/ 3780 w 735623"/>
              <a:gd name="connsiteY13" fmla="*/ 3721000 h 6223221"/>
              <a:gd name="connsiteX14" fmla="*/ 68 w 735623"/>
              <a:gd name="connsiteY14" fmla="*/ 3335176 h 622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35623" h="6223221">
                <a:moveTo>
                  <a:pt x="0" y="3335176"/>
                </a:moveTo>
                <a:lnTo>
                  <a:pt x="0" y="0"/>
                </a:lnTo>
                <a:lnTo>
                  <a:pt x="438445" y="439075"/>
                </a:lnTo>
                <a:lnTo>
                  <a:pt x="438445" y="3328641"/>
                </a:lnTo>
                <a:lnTo>
                  <a:pt x="733307" y="3721000"/>
                </a:lnTo>
                <a:cubicBezTo>
                  <a:pt x="733307" y="3721000"/>
                  <a:pt x="735623" y="3721000"/>
                  <a:pt x="735623" y="3721000"/>
                </a:cubicBezTo>
                <a:lnTo>
                  <a:pt x="735623" y="5228231"/>
                </a:lnTo>
                <a:lnTo>
                  <a:pt x="729767" y="5228231"/>
                </a:lnTo>
                <a:lnTo>
                  <a:pt x="729767" y="6223221"/>
                </a:lnTo>
                <a:lnTo>
                  <a:pt x="1" y="6223221"/>
                </a:lnTo>
                <a:lnTo>
                  <a:pt x="1" y="4333635"/>
                </a:lnTo>
                <a:lnTo>
                  <a:pt x="68" y="4333635"/>
                </a:lnTo>
                <a:lnTo>
                  <a:pt x="68" y="3721000"/>
                </a:lnTo>
                <a:lnTo>
                  <a:pt x="3780" y="3721000"/>
                </a:lnTo>
                <a:lnTo>
                  <a:pt x="68" y="3335176"/>
                </a:lnTo>
                <a:close/>
              </a:path>
            </a:pathLst>
          </a:custGeom>
          <a:solidFill>
            <a:schemeClr val="accent3"/>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33" name="Freeform 32"/>
          <p:cNvSpPr/>
          <p:nvPr/>
        </p:nvSpPr>
        <p:spPr>
          <a:xfrm>
            <a:off x="1901364" y="2549432"/>
            <a:ext cx="5780251" cy="1029734"/>
          </a:xfrm>
          <a:custGeom>
            <a:avLst/>
            <a:gdLst>
              <a:gd name="connsiteX0" fmla="*/ 0 w 5780251"/>
              <a:gd name="connsiteY0" fmla="*/ 0 h 1029734"/>
              <a:gd name="connsiteX1" fmla="*/ 2214425 w 5780251"/>
              <a:gd name="connsiteY1" fmla="*/ 0 h 1029734"/>
              <a:gd name="connsiteX2" fmla="*/ 2214425 w 5780251"/>
              <a:gd name="connsiteY2" fmla="*/ 1 h 1029734"/>
              <a:gd name="connsiteX3" fmla="*/ 2500777 w 5780251"/>
              <a:gd name="connsiteY3" fmla="*/ 1 h 1029734"/>
              <a:gd name="connsiteX4" fmla="*/ 2500777 w 5780251"/>
              <a:gd name="connsiteY4" fmla="*/ 1860 h 1029734"/>
              <a:gd name="connsiteX5" fmla="*/ 2893233 w 5780251"/>
              <a:gd name="connsiteY5" fmla="*/ 587616 h 1029734"/>
              <a:gd name="connsiteX6" fmla="*/ 2893233 w 5780251"/>
              <a:gd name="connsiteY6" fmla="*/ 588379 h 1029734"/>
              <a:gd name="connsiteX7" fmla="*/ 5338157 w 5780251"/>
              <a:gd name="connsiteY7" fmla="*/ 587616 h 1029734"/>
              <a:gd name="connsiteX8" fmla="*/ 5780251 w 5780251"/>
              <a:gd name="connsiteY8" fmla="*/ 1029734 h 1029734"/>
              <a:gd name="connsiteX9" fmla="*/ 2882153 w 5780251"/>
              <a:gd name="connsiteY9" fmla="*/ 1029734 h 1029734"/>
              <a:gd name="connsiteX10" fmla="*/ 2882153 w 5780251"/>
              <a:gd name="connsiteY10" fmla="*/ 1021391 h 1029734"/>
              <a:gd name="connsiteX11" fmla="*/ 2499669 w 5780251"/>
              <a:gd name="connsiteY11" fmla="*/ 736164 h 1029734"/>
              <a:gd name="connsiteX12" fmla="*/ 993669 w 5780251"/>
              <a:gd name="connsiteY12" fmla="*/ 736164 h 1029734"/>
              <a:gd name="connsiteX13" fmla="*/ 993669 w 5780251"/>
              <a:gd name="connsiteY13" fmla="*/ 733253 h 1029734"/>
              <a:gd name="connsiteX14" fmla="*/ 0 w 5780251"/>
              <a:gd name="connsiteY14" fmla="*/ 733253 h 1029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80251" h="1029734">
                <a:moveTo>
                  <a:pt x="0" y="0"/>
                </a:moveTo>
                <a:lnTo>
                  <a:pt x="2214425" y="0"/>
                </a:lnTo>
                <a:lnTo>
                  <a:pt x="2214425" y="1"/>
                </a:lnTo>
                <a:lnTo>
                  <a:pt x="2500777" y="1"/>
                </a:lnTo>
                <a:lnTo>
                  <a:pt x="2500777" y="1860"/>
                </a:lnTo>
                <a:lnTo>
                  <a:pt x="2893233" y="587616"/>
                </a:lnTo>
                <a:lnTo>
                  <a:pt x="2893233" y="588379"/>
                </a:lnTo>
                <a:lnTo>
                  <a:pt x="5338157" y="587616"/>
                </a:lnTo>
                <a:lnTo>
                  <a:pt x="5780251" y="1029734"/>
                </a:lnTo>
                <a:lnTo>
                  <a:pt x="2882153" y="1029734"/>
                </a:lnTo>
                <a:cubicBezTo>
                  <a:pt x="2882153" y="1029734"/>
                  <a:pt x="2882153" y="1021391"/>
                  <a:pt x="2882153" y="1021391"/>
                </a:cubicBezTo>
                <a:lnTo>
                  <a:pt x="2499669" y="736164"/>
                </a:lnTo>
                <a:lnTo>
                  <a:pt x="993669" y="736164"/>
                </a:lnTo>
                <a:lnTo>
                  <a:pt x="993669" y="733253"/>
                </a:lnTo>
                <a:lnTo>
                  <a:pt x="0" y="73325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Freeform 41"/>
          <p:cNvSpPr/>
          <p:nvPr/>
        </p:nvSpPr>
        <p:spPr>
          <a:xfrm rot="5400000">
            <a:off x="4272811" y="2071175"/>
            <a:ext cx="1037309" cy="5785499"/>
          </a:xfrm>
          <a:custGeom>
            <a:avLst/>
            <a:gdLst>
              <a:gd name="connsiteX0" fmla="*/ 0 w 1037309"/>
              <a:gd name="connsiteY0" fmla="*/ 2889476 h 5785499"/>
              <a:gd name="connsiteX1" fmla="*/ 1057 w 1037309"/>
              <a:gd name="connsiteY1" fmla="*/ 2889476 h 5785499"/>
              <a:gd name="connsiteX2" fmla="*/ 1057 w 1037309"/>
              <a:gd name="connsiteY2" fmla="*/ 0 h 5785499"/>
              <a:gd name="connsiteX3" fmla="*/ 441240 w 1037309"/>
              <a:gd name="connsiteY3" fmla="*/ 444774 h 5785499"/>
              <a:gd name="connsiteX4" fmla="*/ 441240 w 1037309"/>
              <a:gd name="connsiteY4" fmla="*/ 2889476 h 5785499"/>
              <a:gd name="connsiteX5" fmla="*/ 1027943 w 1037309"/>
              <a:gd name="connsiteY5" fmla="*/ 3281923 h 5785499"/>
              <a:gd name="connsiteX6" fmla="*/ 1037307 w 1037309"/>
              <a:gd name="connsiteY6" fmla="*/ 3281923 h 5785499"/>
              <a:gd name="connsiteX7" fmla="*/ 1037307 w 1037309"/>
              <a:gd name="connsiteY7" fmla="*/ 4270630 h 5785499"/>
              <a:gd name="connsiteX8" fmla="*/ 1037309 w 1037309"/>
              <a:gd name="connsiteY8" fmla="*/ 4270630 h 5785499"/>
              <a:gd name="connsiteX9" fmla="*/ 1037309 w 1037309"/>
              <a:gd name="connsiteY9" fmla="*/ 5785499 h 5785499"/>
              <a:gd name="connsiteX10" fmla="*/ 298848 w 1037309"/>
              <a:gd name="connsiteY10" fmla="*/ 5785499 h 5785499"/>
              <a:gd name="connsiteX11" fmla="*/ 298848 w 1037309"/>
              <a:gd name="connsiteY11" fmla="*/ 4270630 h 5785499"/>
              <a:gd name="connsiteX12" fmla="*/ 301155 w 1037309"/>
              <a:gd name="connsiteY12" fmla="*/ 4270630 h 5785499"/>
              <a:gd name="connsiteX13" fmla="*/ 301155 w 1037309"/>
              <a:gd name="connsiteY13" fmla="*/ 3283253 h 5785499"/>
              <a:gd name="connsiteX14" fmla="*/ 295056 w 1037309"/>
              <a:gd name="connsiteY14" fmla="*/ 3283253 h 5785499"/>
              <a:gd name="connsiteX15" fmla="*/ 4995 w 1037309"/>
              <a:gd name="connsiteY15" fmla="*/ 2896128 h 5785499"/>
              <a:gd name="connsiteX16" fmla="*/ 1057 w 1037309"/>
              <a:gd name="connsiteY16" fmla="*/ 2896128 h 5785499"/>
              <a:gd name="connsiteX17" fmla="*/ 1057 w 1037309"/>
              <a:gd name="connsiteY17" fmla="*/ 2891028 h 5785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37309" h="5785499">
                <a:moveTo>
                  <a:pt x="0" y="2889476"/>
                </a:moveTo>
                <a:lnTo>
                  <a:pt x="1057" y="2889476"/>
                </a:lnTo>
                <a:lnTo>
                  <a:pt x="1057" y="0"/>
                </a:lnTo>
                <a:lnTo>
                  <a:pt x="441240" y="444774"/>
                </a:lnTo>
                <a:lnTo>
                  <a:pt x="441240" y="2889476"/>
                </a:lnTo>
                <a:lnTo>
                  <a:pt x="1027943" y="3281923"/>
                </a:lnTo>
                <a:cubicBezTo>
                  <a:pt x="1027943" y="3281923"/>
                  <a:pt x="1037307" y="3281923"/>
                  <a:pt x="1037307" y="3281923"/>
                </a:cubicBezTo>
                <a:lnTo>
                  <a:pt x="1037307" y="4270630"/>
                </a:lnTo>
                <a:lnTo>
                  <a:pt x="1037309" y="4270630"/>
                </a:lnTo>
                <a:lnTo>
                  <a:pt x="1037309" y="5785499"/>
                </a:lnTo>
                <a:lnTo>
                  <a:pt x="298848" y="5785499"/>
                </a:lnTo>
                <a:lnTo>
                  <a:pt x="298848" y="4270630"/>
                </a:lnTo>
                <a:lnTo>
                  <a:pt x="301155" y="4270630"/>
                </a:lnTo>
                <a:lnTo>
                  <a:pt x="301155" y="3283253"/>
                </a:lnTo>
                <a:lnTo>
                  <a:pt x="295056" y="3283253"/>
                </a:lnTo>
                <a:lnTo>
                  <a:pt x="4995" y="2896128"/>
                </a:lnTo>
                <a:lnTo>
                  <a:pt x="1057" y="2896128"/>
                </a:lnTo>
                <a:lnTo>
                  <a:pt x="1057" y="2891028"/>
                </a:lnTo>
                <a:close/>
              </a:path>
            </a:pathLst>
          </a:custGeom>
          <a:solidFill>
            <a:schemeClr val="accent4"/>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44" name="Freeform 51"/>
          <p:cNvSpPr>
            <a:spLocks noEditPoints="1"/>
          </p:cNvSpPr>
          <p:nvPr/>
        </p:nvSpPr>
        <p:spPr bwMode="auto">
          <a:xfrm>
            <a:off x="2718625" y="2674824"/>
            <a:ext cx="576111" cy="475918"/>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50" name="Freeform 49"/>
          <p:cNvSpPr/>
          <p:nvPr/>
        </p:nvSpPr>
        <p:spPr bwMode="auto">
          <a:xfrm>
            <a:off x="2686198" y="3410225"/>
            <a:ext cx="640963" cy="488791"/>
          </a:xfrm>
          <a:custGeom>
            <a:avLst/>
            <a:gdLst>
              <a:gd name="connsiteX0" fmla="*/ 378122 w 640963"/>
              <a:gd name="connsiteY0" fmla="*/ 133726 h 488791"/>
              <a:gd name="connsiteX1" fmla="*/ 507237 w 640963"/>
              <a:gd name="connsiteY1" fmla="*/ 133726 h 488791"/>
              <a:gd name="connsiteX2" fmla="*/ 507237 w 640963"/>
              <a:gd name="connsiteY2" fmla="*/ 343538 h 488791"/>
              <a:gd name="connsiteX3" fmla="*/ 306648 w 640963"/>
              <a:gd name="connsiteY3" fmla="*/ 343538 h 488791"/>
              <a:gd name="connsiteX4" fmla="*/ 458819 w 640963"/>
              <a:gd name="connsiteY4" fmla="*/ 182144 h 488791"/>
              <a:gd name="connsiteX5" fmla="*/ 361983 w 640963"/>
              <a:gd name="connsiteY5" fmla="*/ 182144 h 488791"/>
              <a:gd name="connsiteX6" fmla="*/ 80697 w 640963"/>
              <a:gd name="connsiteY6" fmla="*/ 133726 h 488791"/>
              <a:gd name="connsiteX7" fmla="*/ 249008 w 640963"/>
              <a:gd name="connsiteY7" fmla="*/ 133726 h 488791"/>
              <a:gd name="connsiteX8" fmla="*/ 124504 w 640963"/>
              <a:gd name="connsiteY8" fmla="*/ 272064 h 488791"/>
              <a:gd name="connsiteX9" fmla="*/ 219035 w 640963"/>
              <a:gd name="connsiteY9" fmla="*/ 272064 h 488791"/>
              <a:gd name="connsiteX10" fmla="*/ 191367 w 640963"/>
              <a:gd name="connsiteY10" fmla="*/ 343538 h 488791"/>
              <a:gd name="connsiteX11" fmla="*/ 80697 w 640963"/>
              <a:gd name="connsiteY11" fmla="*/ 343538 h 488791"/>
              <a:gd name="connsiteX12" fmla="*/ 410820 w 640963"/>
              <a:gd name="connsiteY12" fmla="*/ 53030 h 488791"/>
              <a:gd name="connsiteX13" fmla="*/ 583427 w 640963"/>
              <a:gd name="connsiteY13" fmla="*/ 53030 h 488791"/>
              <a:gd name="connsiteX14" fmla="*/ 583427 w 640963"/>
              <a:gd name="connsiteY14" fmla="*/ 139225 h 488791"/>
              <a:gd name="connsiteX15" fmla="*/ 640963 w 640963"/>
              <a:gd name="connsiteY15" fmla="*/ 177534 h 488791"/>
              <a:gd name="connsiteX16" fmla="*/ 640963 w 640963"/>
              <a:gd name="connsiteY16" fmla="*/ 311614 h 488791"/>
              <a:gd name="connsiteX17" fmla="*/ 583427 w 640963"/>
              <a:gd name="connsiteY17" fmla="*/ 340346 h 488791"/>
              <a:gd name="connsiteX18" fmla="*/ 583427 w 640963"/>
              <a:gd name="connsiteY18" fmla="*/ 426540 h 488791"/>
              <a:gd name="connsiteX19" fmla="*/ 219034 w 640963"/>
              <a:gd name="connsiteY19" fmla="*/ 426540 h 488791"/>
              <a:gd name="connsiteX20" fmla="*/ 266981 w 640963"/>
              <a:gd name="connsiteY20" fmla="*/ 383443 h 488791"/>
              <a:gd name="connsiteX21" fmla="*/ 540276 w 640963"/>
              <a:gd name="connsiteY21" fmla="*/ 383443 h 488791"/>
              <a:gd name="connsiteX22" fmla="*/ 540276 w 640963"/>
              <a:gd name="connsiteY22" fmla="*/ 100916 h 488791"/>
              <a:gd name="connsiteX23" fmla="*/ 396436 w 640963"/>
              <a:gd name="connsiteY23" fmla="*/ 100916 h 488791"/>
              <a:gd name="connsiteX24" fmla="*/ 410820 w 640963"/>
              <a:gd name="connsiteY24" fmla="*/ 53030 h 488791"/>
              <a:gd name="connsiteX25" fmla="*/ 0 w 640963"/>
              <a:gd name="connsiteY25" fmla="*/ 53030 h 488791"/>
              <a:gd name="connsiteX26" fmla="*/ 334315 w 640963"/>
              <a:gd name="connsiteY26" fmla="*/ 53030 h 488791"/>
              <a:gd name="connsiteX27" fmla="*/ 285897 w 640963"/>
              <a:gd name="connsiteY27" fmla="*/ 101448 h 488791"/>
              <a:gd name="connsiteX28" fmla="*/ 41501 w 640963"/>
              <a:gd name="connsiteY28" fmla="*/ 101448 h 488791"/>
              <a:gd name="connsiteX29" fmla="*/ 41501 w 640963"/>
              <a:gd name="connsiteY29" fmla="*/ 382734 h 488791"/>
              <a:gd name="connsiteX30" fmla="*/ 177533 w 640963"/>
              <a:gd name="connsiteY30" fmla="*/ 382734 h 488791"/>
              <a:gd name="connsiteX31" fmla="*/ 156782 w 640963"/>
              <a:gd name="connsiteY31" fmla="*/ 426540 h 488791"/>
              <a:gd name="connsiteX32" fmla="*/ 0 w 640963"/>
              <a:gd name="connsiteY32" fmla="*/ 426540 h 488791"/>
              <a:gd name="connsiteX33" fmla="*/ 410400 w 640963"/>
              <a:gd name="connsiteY33" fmla="*/ 0 h 488791"/>
              <a:gd name="connsiteX34" fmla="*/ 334315 w 640963"/>
              <a:gd name="connsiteY34" fmla="*/ 200589 h 488791"/>
              <a:gd name="connsiteX35" fmla="*/ 415011 w 640963"/>
              <a:gd name="connsiteY35" fmla="*/ 195978 h 488791"/>
              <a:gd name="connsiteX36" fmla="*/ 152171 w 640963"/>
              <a:gd name="connsiteY36" fmla="*/ 488791 h 488791"/>
              <a:gd name="connsiteX37" fmla="*/ 253618 w 640963"/>
              <a:gd name="connsiteY37" fmla="*/ 253618 h 488791"/>
              <a:gd name="connsiteX38" fmla="*/ 170616 w 640963"/>
              <a:gd name="connsiteY38" fmla="*/ 253618 h 48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40963" h="488791">
                <a:moveTo>
                  <a:pt x="378122" y="133726"/>
                </a:moveTo>
                <a:lnTo>
                  <a:pt x="507237" y="133726"/>
                </a:lnTo>
                <a:lnTo>
                  <a:pt x="507237" y="343538"/>
                </a:lnTo>
                <a:lnTo>
                  <a:pt x="306648" y="343538"/>
                </a:lnTo>
                <a:lnTo>
                  <a:pt x="458819" y="182144"/>
                </a:lnTo>
                <a:lnTo>
                  <a:pt x="361983" y="182144"/>
                </a:lnTo>
                <a:close/>
                <a:moveTo>
                  <a:pt x="80697" y="133726"/>
                </a:moveTo>
                <a:lnTo>
                  <a:pt x="249008" y="133726"/>
                </a:lnTo>
                <a:lnTo>
                  <a:pt x="124504" y="272064"/>
                </a:lnTo>
                <a:lnTo>
                  <a:pt x="219035" y="272064"/>
                </a:lnTo>
                <a:lnTo>
                  <a:pt x="191367" y="343538"/>
                </a:lnTo>
                <a:lnTo>
                  <a:pt x="80697" y="343538"/>
                </a:lnTo>
                <a:close/>
                <a:moveTo>
                  <a:pt x="410820" y="53030"/>
                </a:moveTo>
                <a:cubicBezTo>
                  <a:pt x="410820" y="53030"/>
                  <a:pt x="410820" y="53030"/>
                  <a:pt x="583427" y="53030"/>
                </a:cubicBezTo>
                <a:cubicBezTo>
                  <a:pt x="583427" y="53030"/>
                  <a:pt x="583427" y="53030"/>
                  <a:pt x="583427" y="139225"/>
                </a:cubicBezTo>
                <a:cubicBezTo>
                  <a:pt x="597811" y="139225"/>
                  <a:pt x="640963" y="134436"/>
                  <a:pt x="640963" y="177534"/>
                </a:cubicBezTo>
                <a:cubicBezTo>
                  <a:pt x="640963" y="177534"/>
                  <a:pt x="640963" y="177534"/>
                  <a:pt x="640963" y="311614"/>
                </a:cubicBezTo>
                <a:cubicBezTo>
                  <a:pt x="640963" y="345134"/>
                  <a:pt x="602606" y="340346"/>
                  <a:pt x="583427" y="340346"/>
                </a:cubicBezTo>
                <a:cubicBezTo>
                  <a:pt x="583427" y="340346"/>
                  <a:pt x="583427" y="340346"/>
                  <a:pt x="583427" y="426540"/>
                </a:cubicBezTo>
                <a:cubicBezTo>
                  <a:pt x="583427" y="426540"/>
                  <a:pt x="583427" y="426540"/>
                  <a:pt x="219034" y="426540"/>
                </a:cubicBezTo>
                <a:cubicBezTo>
                  <a:pt x="219034" y="426540"/>
                  <a:pt x="219034" y="426540"/>
                  <a:pt x="266981" y="383443"/>
                </a:cubicBezTo>
                <a:cubicBezTo>
                  <a:pt x="266981" y="383443"/>
                  <a:pt x="266981" y="383443"/>
                  <a:pt x="540276" y="383443"/>
                </a:cubicBezTo>
                <a:cubicBezTo>
                  <a:pt x="540276" y="383443"/>
                  <a:pt x="540276" y="383443"/>
                  <a:pt x="540276" y="100916"/>
                </a:cubicBezTo>
                <a:cubicBezTo>
                  <a:pt x="540276" y="100916"/>
                  <a:pt x="540276" y="100916"/>
                  <a:pt x="396436" y="100916"/>
                </a:cubicBezTo>
                <a:cubicBezTo>
                  <a:pt x="396436" y="100916"/>
                  <a:pt x="396436" y="100916"/>
                  <a:pt x="410820" y="53030"/>
                </a:cubicBezTo>
                <a:close/>
                <a:moveTo>
                  <a:pt x="0" y="53030"/>
                </a:moveTo>
                <a:lnTo>
                  <a:pt x="334315" y="53030"/>
                </a:lnTo>
                <a:lnTo>
                  <a:pt x="285897" y="101448"/>
                </a:lnTo>
                <a:lnTo>
                  <a:pt x="41501" y="101448"/>
                </a:lnTo>
                <a:lnTo>
                  <a:pt x="41501" y="382734"/>
                </a:lnTo>
                <a:lnTo>
                  <a:pt x="177533" y="382734"/>
                </a:lnTo>
                <a:lnTo>
                  <a:pt x="156782" y="426540"/>
                </a:lnTo>
                <a:lnTo>
                  <a:pt x="0" y="426540"/>
                </a:lnTo>
                <a:close/>
                <a:moveTo>
                  <a:pt x="410400" y="0"/>
                </a:moveTo>
                <a:lnTo>
                  <a:pt x="334315" y="200589"/>
                </a:lnTo>
                <a:lnTo>
                  <a:pt x="415011" y="195978"/>
                </a:lnTo>
                <a:lnTo>
                  <a:pt x="152171" y="488791"/>
                </a:lnTo>
                <a:lnTo>
                  <a:pt x="253618" y="253618"/>
                </a:lnTo>
                <a:lnTo>
                  <a:pt x="170616" y="2536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noAutofit/>
          </a:bodyPr>
          <a:lstStyle/>
          <a:p>
            <a:endParaRPr lang="en-US" sz="2400"/>
          </a:p>
        </p:txBody>
      </p:sp>
      <p:sp>
        <p:nvSpPr>
          <p:cNvPr id="53" name="Freeform 52"/>
          <p:cNvSpPr/>
          <p:nvPr/>
        </p:nvSpPr>
        <p:spPr>
          <a:xfrm>
            <a:off x="2837769" y="4128490"/>
            <a:ext cx="337820" cy="474373"/>
          </a:xfrm>
          <a:custGeom>
            <a:avLst/>
            <a:gdLst>
              <a:gd name="connsiteX0" fmla="*/ 22885 w 228953"/>
              <a:gd name="connsiteY0" fmla="*/ 27124 h 321500"/>
              <a:gd name="connsiteX1" fmla="*/ 42515 w 228953"/>
              <a:gd name="connsiteY1" fmla="*/ 76187 h 321500"/>
              <a:gd name="connsiteX2" fmla="*/ 186438 w 228953"/>
              <a:gd name="connsiteY2" fmla="*/ 76187 h 321500"/>
              <a:gd name="connsiteX3" fmla="*/ 206068 w 228953"/>
              <a:gd name="connsiteY3" fmla="*/ 27124 h 321500"/>
              <a:gd name="connsiteX4" fmla="*/ 228953 w 228953"/>
              <a:gd name="connsiteY4" fmla="*/ 50006 h 321500"/>
              <a:gd name="connsiteX5" fmla="*/ 228953 w 228953"/>
              <a:gd name="connsiteY5" fmla="*/ 298618 h 321500"/>
              <a:gd name="connsiteX6" fmla="*/ 206068 w 228953"/>
              <a:gd name="connsiteY6" fmla="*/ 321500 h 321500"/>
              <a:gd name="connsiteX7" fmla="*/ 22885 w 228953"/>
              <a:gd name="connsiteY7" fmla="*/ 321500 h 321500"/>
              <a:gd name="connsiteX8" fmla="*/ 0 w 228953"/>
              <a:gd name="connsiteY8" fmla="*/ 298618 h 321500"/>
              <a:gd name="connsiteX9" fmla="*/ 0 w 228953"/>
              <a:gd name="connsiteY9" fmla="*/ 50006 h 321500"/>
              <a:gd name="connsiteX10" fmla="*/ 22885 w 228953"/>
              <a:gd name="connsiteY10" fmla="*/ 27124 h 321500"/>
              <a:gd name="connsiteX11" fmla="*/ 87751 w 228953"/>
              <a:gd name="connsiteY11" fmla="*/ 0 h 321500"/>
              <a:gd name="connsiteX12" fmla="*/ 140098 w 228953"/>
              <a:gd name="connsiteY12" fmla="*/ 0 h 321500"/>
              <a:gd name="connsiteX13" fmla="*/ 151873 w 228953"/>
              <a:gd name="connsiteY13" fmla="*/ 32711 h 321500"/>
              <a:gd name="connsiteX14" fmla="*/ 187518 w 228953"/>
              <a:gd name="connsiteY14" fmla="*/ 32711 h 321500"/>
              <a:gd name="connsiteX15" fmla="*/ 172806 w 228953"/>
              <a:gd name="connsiteY15" fmla="*/ 65421 h 321500"/>
              <a:gd name="connsiteX16" fmla="*/ 55043 w 228953"/>
              <a:gd name="connsiteY16" fmla="*/ 65421 h 321500"/>
              <a:gd name="connsiteX17" fmla="*/ 40331 w 228953"/>
              <a:gd name="connsiteY17" fmla="*/ 32711 h 321500"/>
              <a:gd name="connsiteX18" fmla="*/ 75976 w 228953"/>
              <a:gd name="connsiteY18" fmla="*/ 32711 h 32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953" h="321500">
                <a:moveTo>
                  <a:pt x="22885" y="27124"/>
                </a:moveTo>
                <a:lnTo>
                  <a:pt x="42515" y="76187"/>
                </a:lnTo>
                <a:lnTo>
                  <a:pt x="186438" y="76187"/>
                </a:lnTo>
                <a:lnTo>
                  <a:pt x="206068" y="27124"/>
                </a:lnTo>
                <a:cubicBezTo>
                  <a:pt x="218650" y="27124"/>
                  <a:pt x="228953" y="37427"/>
                  <a:pt x="228953" y="50006"/>
                </a:cubicBezTo>
                <a:lnTo>
                  <a:pt x="228953" y="298618"/>
                </a:lnTo>
                <a:cubicBezTo>
                  <a:pt x="228953" y="311197"/>
                  <a:pt x="218650" y="321500"/>
                  <a:pt x="206068" y="321500"/>
                </a:cubicBezTo>
                <a:lnTo>
                  <a:pt x="22885" y="321500"/>
                </a:lnTo>
                <a:cubicBezTo>
                  <a:pt x="10303" y="321500"/>
                  <a:pt x="0" y="311197"/>
                  <a:pt x="0" y="298618"/>
                </a:cubicBezTo>
                <a:lnTo>
                  <a:pt x="0" y="50006"/>
                </a:lnTo>
                <a:cubicBezTo>
                  <a:pt x="0" y="37427"/>
                  <a:pt x="10303" y="27124"/>
                  <a:pt x="22885" y="27124"/>
                </a:cubicBezTo>
                <a:close/>
                <a:moveTo>
                  <a:pt x="87751" y="0"/>
                </a:moveTo>
                <a:lnTo>
                  <a:pt x="140098" y="0"/>
                </a:lnTo>
                <a:lnTo>
                  <a:pt x="151873" y="32711"/>
                </a:lnTo>
                <a:lnTo>
                  <a:pt x="187518" y="32711"/>
                </a:lnTo>
                <a:lnTo>
                  <a:pt x="172806" y="65421"/>
                </a:lnTo>
                <a:cubicBezTo>
                  <a:pt x="172806" y="65421"/>
                  <a:pt x="55043" y="65421"/>
                  <a:pt x="55043" y="65421"/>
                </a:cubicBezTo>
                <a:lnTo>
                  <a:pt x="40331" y="32711"/>
                </a:lnTo>
                <a:lnTo>
                  <a:pt x="75976" y="32711"/>
                </a:ln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sp>
        <p:nvSpPr>
          <p:cNvPr id="54" name="Shape 565"/>
          <p:cNvSpPr/>
          <p:nvPr/>
        </p:nvSpPr>
        <p:spPr>
          <a:xfrm flipV="1">
            <a:off x="2743390" y="4863179"/>
            <a:ext cx="526577" cy="526539"/>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sp>
        <p:nvSpPr>
          <p:cNvPr id="55" name="Text Placeholder 8"/>
          <p:cNvSpPr>
            <a:spLocks noGrp="1"/>
          </p:cNvSpPr>
          <p:nvPr>
            <p:ph type="body" sz="quarter" idx="18"/>
          </p:nvPr>
        </p:nvSpPr>
        <p:spPr>
          <a:xfrm>
            <a:off x="5284496" y="3195264"/>
            <a:ext cx="2011681" cy="351104"/>
          </a:xfrm>
        </p:spPr>
        <p:txBody>
          <a:bodyPr>
            <a:normAutofit/>
          </a:bodyPr>
          <a:lstStyle/>
          <a:p>
            <a:r>
              <a:rPr lang="zh-CN" altLang="en-US" dirty="0" smtClean="0">
                <a:solidFill>
                  <a:schemeClr val="bg1"/>
                </a:solidFill>
              </a:rPr>
              <a:t>无线网络</a:t>
            </a:r>
            <a:endParaRPr lang="en-AU" dirty="0">
              <a:solidFill>
                <a:schemeClr val="bg1"/>
              </a:solidFill>
            </a:endParaRPr>
          </a:p>
        </p:txBody>
      </p:sp>
      <p:sp>
        <p:nvSpPr>
          <p:cNvPr id="56" name="Text Placeholder 8"/>
          <p:cNvSpPr>
            <a:spLocks noGrp="1"/>
          </p:cNvSpPr>
          <p:nvPr>
            <p:ph type="body" sz="quarter" idx="18"/>
          </p:nvPr>
        </p:nvSpPr>
        <p:spPr>
          <a:xfrm>
            <a:off x="5284495" y="3688453"/>
            <a:ext cx="2011681" cy="276329"/>
          </a:xfrm>
        </p:spPr>
        <p:txBody>
          <a:bodyPr>
            <a:normAutofit fontScale="92500" lnSpcReduction="20000"/>
          </a:bodyPr>
          <a:lstStyle/>
          <a:p>
            <a:r>
              <a:rPr lang="zh-CN" altLang="en-US" dirty="0" smtClean="0">
                <a:solidFill>
                  <a:schemeClr val="bg1"/>
                </a:solidFill>
              </a:rPr>
              <a:t>电池</a:t>
            </a:r>
            <a:endParaRPr lang="en-AU" dirty="0">
              <a:solidFill>
                <a:schemeClr val="bg1"/>
              </a:solidFill>
            </a:endParaRPr>
          </a:p>
        </p:txBody>
      </p:sp>
      <p:sp>
        <p:nvSpPr>
          <p:cNvPr id="57" name="Text Placeholder 8"/>
          <p:cNvSpPr>
            <a:spLocks noGrp="1"/>
          </p:cNvSpPr>
          <p:nvPr>
            <p:ph type="body" sz="quarter" idx="18"/>
          </p:nvPr>
        </p:nvSpPr>
        <p:spPr>
          <a:xfrm>
            <a:off x="5284494" y="4090742"/>
            <a:ext cx="2011681" cy="336850"/>
          </a:xfrm>
        </p:spPr>
        <p:txBody>
          <a:bodyPr>
            <a:normAutofit lnSpcReduction="10000"/>
          </a:bodyPr>
          <a:lstStyle/>
          <a:p>
            <a:r>
              <a:rPr lang="zh-CN" altLang="en-US" dirty="0" smtClean="0">
                <a:solidFill>
                  <a:schemeClr val="bg1"/>
                </a:solidFill>
              </a:rPr>
              <a:t>笔记</a:t>
            </a:r>
            <a:endParaRPr lang="en-AU" dirty="0">
              <a:solidFill>
                <a:schemeClr val="bg1"/>
              </a:solidFill>
            </a:endParaRPr>
          </a:p>
        </p:txBody>
      </p:sp>
      <p:sp>
        <p:nvSpPr>
          <p:cNvPr id="58" name="Text Placeholder 8"/>
          <p:cNvSpPr>
            <a:spLocks noGrp="1"/>
          </p:cNvSpPr>
          <p:nvPr>
            <p:ph type="body" sz="quarter" idx="18"/>
          </p:nvPr>
        </p:nvSpPr>
        <p:spPr>
          <a:xfrm>
            <a:off x="5284493" y="4553320"/>
            <a:ext cx="2011681" cy="336850"/>
          </a:xfrm>
        </p:spPr>
        <p:txBody>
          <a:bodyPr>
            <a:normAutofit lnSpcReduction="10000"/>
          </a:bodyPr>
          <a:lstStyle/>
          <a:p>
            <a:r>
              <a:rPr lang="zh-CN" altLang="en-US" dirty="0" smtClean="0">
                <a:solidFill>
                  <a:schemeClr val="bg1"/>
                </a:solidFill>
              </a:rPr>
              <a:t>设置</a:t>
            </a:r>
            <a:endParaRPr lang="en-AU" dirty="0">
              <a:solidFill>
                <a:schemeClr val="bg1"/>
              </a:solidFill>
            </a:endParaRPr>
          </a:p>
        </p:txBody>
      </p:sp>
      <p:sp>
        <p:nvSpPr>
          <p:cNvPr id="59" name="Text Placeholder 9"/>
          <p:cNvSpPr>
            <a:spLocks noGrp="1"/>
          </p:cNvSpPr>
          <p:nvPr>
            <p:ph type="body" sz="quarter" idx="19"/>
          </p:nvPr>
        </p:nvSpPr>
        <p:spPr>
          <a:xfrm>
            <a:off x="7418454" y="3108210"/>
            <a:ext cx="3038847" cy="448202"/>
          </a:xfrm>
        </p:spPr>
        <p:txBody>
          <a:bodyPr>
            <a:normAutofit/>
          </a:bodyPr>
          <a:lstStyle/>
          <a:p>
            <a:pPr algn="r"/>
            <a:r>
              <a:rPr lang="id-ID" dirty="0" smtClean="0"/>
              <a:t>Lorem ipsum dolor sit amet soransen ikea tressa peta exa hexagonal triangle</a:t>
            </a:r>
            <a:endParaRPr lang="en-AU" dirty="0"/>
          </a:p>
        </p:txBody>
      </p:sp>
      <p:sp>
        <p:nvSpPr>
          <p:cNvPr id="62" name="Text Placeholder 9"/>
          <p:cNvSpPr>
            <a:spLocks noGrp="1"/>
          </p:cNvSpPr>
          <p:nvPr>
            <p:ph type="body" sz="quarter" idx="19"/>
          </p:nvPr>
        </p:nvSpPr>
        <p:spPr>
          <a:xfrm>
            <a:off x="8098823" y="3565667"/>
            <a:ext cx="3038847" cy="448202"/>
          </a:xfrm>
        </p:spPr>
        <p:txBody>
          <a:bodyPr>
            <a:normAutofit/>
          </a:bodyPr>
          <a:lstStyle/>
          <a:p>
            <a:pPr algn="r"/>
            <a:r>
              <a:rPr lang="id-ID" dirty="0" smtClean="0"/>
              <a:t>Lorem ipsum dolor sit amet soransen ikea tressa peta exa hexagonal triangle</a:t>
            </a:r>
            <a:endParaRPr lang="en-AU" dirty="0"/>
          </a:p>
        </p:txBody>
      </p:sp>
      <p:sp>
        <p:nvSpPr>
          <p:cNvPr id="63" name="Text Placeholder 9"/>
          <p:cNvSpPr>
            <a:spLocks noGrp="1"/>
          </p:cNvSpPr>
          <p:nvPr>
            <p:ph type="body" sz="quarter" idx="19"/>
          </p:nvPr>
        </p:nvSpPr>
        <p:spPr>
          <a:xfrm>
            <a:off x="8100635" y="3995825"/>
            <a:ext cx="3038847" cy="448202"/>
          </a:xfrm>
        </p:spPr>
        <p:txBody>
          <a:bodyPr>
            <a:normAutofit/>
          </a:bodyPr>
          <a:lstStyle/>
          <a:p>
            <a:pPr algn="r"/>
            <a:r>
              <a:rPr lang="id-ID" dirty="0" smtClean="0"/>
              <a:t>Lorem ipsum dolor sit amet soransen ikea tressa peta exa hexagonal triangle</a:t>
            </a:r>
            <a:endParaRPr lang="en-AU" dirty="0"/>
          </a:p>
        </p:txBody>
      </p:sp>
      <p:sp>
        <p:nvSpPr>
          <p:cNvPr id="64" name="Text Placeholder 9"/>
          <p:cNvSpPr>
            <a:spLocks noGrp="1"/>
          </p:cNvSpPr>
          <p:nvPr>
            <p:ph type="body" sz="quarter" idx="19"/>
          </p:nvPr>
        </p:nvSpPr>
        <p:spPr>
          <a:xfrm>
            <a:off x="7615135" y="4445019"/>
            <a:ext cx="3038847" cy="448202"/>
          </a:xfrm>
        </p:spPr>
        <p:txBody>
          <a:bodyPr>
            <a:normAutofit/>
          </a:bodyPr>
          <a:lstStyle/>
          <a:p>
            <a:pPr algn="r"/>
            <a:r>
              <a:rPr lang="id-ID" dirty="0" smtClean="0"/>
              <a:t>Lorem ipsum dolor sit amet soransen ikea tressa peta exa hexagonal triangle</a:t>
            </a:r>
            <a:endParaRPr lang="en-AU" dirty="0"/>
          </a:p>
        </p:txBody>
      </p:sp>
      <p:sp>
        <p:nvSpPr>
          <p:cNvPr id="65" name="Text Placeholder 68"/>
          <p:cNvSpPr>
            <a:spLocks noGrp="1"/>
          </p:cNvSpPr>
          <p:nvPr>
            <p:ph type="body" sz="quarter" idx="13"/>
          </p:nvPr>
        </p:nvSpPr>
        <p:spPr>
          <a:xfrm>
            <a:off x="7431610" y="2563378"/>
            <a:ext cx="4013177" cy="471600"/>
          </a:xfrm>
        </p:spPr>
        <p:txBody>
          <a:bodyPr/>
          <a:lstStyle/>
          <a:p>
            <a:r>
              <a:rPr lang="zh-CN" altLang="en-US" dirty="0" smtClean="0">
                <a:solidFill>
                  <a:schemeClr val="accent1"/>
                </a:solidFill>
                <a:latin typeface="微软雅黑" panose="020B0503020204020204" pitchFamily="34" charset="-122"/>
                <a:ea typeface="微软雅黑" panose="020B0503020204020204" pitchFamily="34" charset="-122"/>
              </a:rPr>
              <a:t>项目设置</a:t>
            </a:r>
            <a:endParaRPr lang="en-AU" dirty="0">
              <a:solidFill>
                <a:schemeClr val="accent1"/>
              </a:solidFill>
              <a:latin typeface="微软雅黑" panose="020B0503020204020204" pitchFamily="34" charset="-122"/>
              <a:ea typeface="微软雅黑" panose="020B0503020204020204" pitchFamily="34" charset="-122"/>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5">
                                            <p:txEl>
                                              <p:pRg st="0" end="0"/>
                                            </p:txEl>
                                          </p:spTgt>
                                        </p:tgtEl>
                                        <p:attrNameLst>
                                          <p:attrName>style.visibility</p:attrName>
                                        </p:attrNameLst>
                                      </p:cBhvr>
                                      <p:to>
                                        <p:strVal val="visible"/>
                                      </p:to>
                                    </p:set>
                                    <p:animEffect transition="in" filter="fade">
                                      <p:cBhvr>
                                        <p:cTn id="15" dur="500"/>
                                        <p:tgtEl>
                                          <p:spTgt spid="65">
                                            <p:txEl>
                                              <p:pRg st="0" end="0"/>
                                            </p:txEl>
                                          </p:spTgt>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5">
                                            <p:txEl>
                                              <p:pRg st="0" end="0"/>
                                            </p:txEl>
                                          </p:spTgt>
                                        </p:tgtEl>
                                        <p:attrNameLst>
                                          <p:attrName>style.visibility</p:attrName>
                                        </p:attrNameLst>
                                      </p:cBhvr>
                                      <p:to>
                                        <p:strVal val="visible"/>
                                      </p:to>
                                    </p:set>
                                    <p:animEffect transition="in" filter="fade">
                                      <p:cBhvr>
                                        <p:cTn id="36" dur="500"/>
                                        <p:tgtEl>
                                          <p:spTgt spid="55">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9">
                                            <p:txEl>
                                              <p:pRg st="0" end="0"/>
                                            </p:txEl>
                                          </p:spTgt>
                                        </p:tgtEl>
                                        <p:attrNameLst>
                                          <p:attrName>style.visibility</p:attrName>
                                        </p:attrNameLst>
                                      </p:cBhvr>
                                      <p:to>
                                        <p:strVal val="visible"/>
                                      </p:to>
                                    </p:set>
                                    <p:animEffect transition="in" filter="wipe(left)">
                                      <p:cBhvr>
                                        <p:cTn id="41" dur="500"/>
                                        <p:tgtEl>
                                          <p:spTgt spid="59">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6">
                                            <p:txEl>
                                              <p:pRg st="0" end="0"/>
                                            </p:txEl>
                                          </p:spTgt>
                                        </p:tgtEl>
                                        <p:attrNameLst>
                                          <p:attrName>style.visibility</p:attrName>
                                        </p:attrNameLst>
                                      </p:cBhvr>
                                      <p:to>
                                        <p:strVal val="visible"/>
                                      </p:to>
                                    </p:set>
                                    <p:animEffect transition="in" filter="fade">
                                      <p:cBhvr>
                                        <p:cTn id="56" dur="500"/>
                                        <p:tgtEl>
                                          <p:spTgt spid="56">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62">
                                            <p:txEl>
                                              <p:pRg st="0" end="0"/>
                                            </p:txEl>
                                          </p:spTgt>
                                        </p:tgtEl>
                                        <p:attrNameLst>
                                          <p:attrName>style.visibility</p:attrName>
                                        </p:attrNameLst>
                                      </p:cBhvr>
                                      <p:to>
                                        <p:strVal val="visible"/>
                                      </p:to>
                                    </p:set>
                                    <p:animEffect transition="in" filter="wipe(left)">
                                      <p:cBhvr>
                                        <p:cTn id="61" dur="500"/>
                                        <p:tgtEl>
                                          <p:spTgt spid="6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left)">
                                      <p:cBhvr>
                                        <p:cTn id="66" dur="500"/>
                                        <p:tgtEl>
                                          <p:spTgt spid="3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57">
                                            <p:txEl>
                                              <p:pRg st="0" end="0"/>
                                            </p:txEl>
                                          </p:spTgt>
                                        </p:tgtEl>
                                        <p:attrNameLst>
                                          <p:attrName>style.visibility</p:attrName>
                                        </p:attrNameLst>
                                      </p:cBhvr>
                                      <p:to>
                                        <p:strVal val="visible"/>
                                      </p:to>
                                    </p:set>
                                    <p:animEffect transition="in" filter="fade">
                                      <p:cBhvr>
                                        <p:cTn id="75" dur="500"/>
                                        <p:tgtEl>
                                          <p:spTgt spid="57">
                                            <p:txEl>
                                              <p:pRg st="0" end="0"/>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63">
                                            <p:txEl>
                                              <p:pRg st="0" end="0"/>
                                            </p:txEl>
                                          </p:spTgt>
                                        </p:tgtEl>
                                        <p:attrNameLst>
                                          <p:attrName>style.visibility</p:attrName>
                                        </p:attrNameLst>
                                      </p:cBhvr>
                                      <p:to>
                                        <p:strVal val="visible"/>
                                      </p:to>
                                    </p:set>
                                    <p:animEffect transition="in" filter="wipe(left)">
                                      <p:cBhvr>
                                        <p:cTn id="80" dur="500"/>
                                        <p:tgtEl>
                                          <p:spTgt spid="63">
                                            <p:txEl>
                                              <p:pRg st="0" end="0"/>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wipe(left)">
                                      <p:cBhvr>
                                        <p:cTn id="85" dur="500"/>
                                        <p:tgtEl>
                                          <p:spTgt spid="42"/>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54"/>
                                        </p:tgtEl>
                                        <p:attrNameLst>
                                          <p:attrName>style.visibility</p:attrName>
                                        </p:attrNameLst>
                                      </p:cBhvr>
                                      <p:to>
                                        <p:strVal val="visible"/>
                                      </p:to>
                                    </p:set>
                                    <p:animEffect transition="in" filter="fade">
                                      <p:cBhvr>
                                        <p:cTn id="90" dur="500"/>
                                        <p:tgtEl>
                                          <p:spTgt spid="54"/>
                                        </p:tgtEl>
                                      </p:cBhvr>
                                    </p:animEffect>
                                  </p:childTnLst>
                                </p:cTn>
                              </p:par>
                            </p:childTnLst>
                          </p:cTn>
                        </p:par>
                        <p:par>
                          <p:cTn id="91" fill="hold">
                            <p:stCondLst>
                              <p:cond delay="500"/>
                            </p:stCondLst>
                            <p:childTnLst>
                              <p:par>
                                <p:cTn id="92" presetID="10" presetClass="entr" presetSubtype="0" fill="hold" grpId="0" nodeType="afterEffect">
                                  <p:stCondLst>
                                    <p:cond delay="0"/>
                                  </p:stCondLst>
                                  <p:childTnLst>
                                    <p:set>
                                      <p:cBhvr>
                                        <p:cTn id="93" dur="1" fill="hold">
                                          <p:stCondLst>
                                            <p:cond delay="0"/>
                                          </p:stCondLst>
                                        </p:cTn>
                                        <p:tgtEl>
                                          <p:spTgt spid="58">
                                            <p:txEl>
                                              <p:pRg st="0" end="0"/>
                                            </p:txEl>
                                          </p:spTgt>
                                        </p:tgtEl>
                                        <p:attrNameLst>
                                          <p:attrName>style.visibility</p:attrName>
                                        </p:attrNameLst>
                                      </p:cBhvr>
                                      <p:to>
                                        <p:strVal val="visible"/>
                                      </p:to>
                                    </p:set>
                                    <p:animEffect transition="in" filter="fade">
                                      <p:cBhvr>
                                        <p:cTn id="94" dur="500"/>
                                        <p:tgtEl>
                                          <p:spTgt spid="58">
                                            <p:txEl>
                                              <p:pRg st="0" end="0"/>
                                            </p:txEl>
                                          </p:spTgt>
                                        </p:tgtEl>
                                      </p:cBhvr>
                                    </p:animEffect>
                                  </p:childTnLst>
                                </p:cTn>
                              </p:par>
                            </p:childTnLst>
                          </p:cTn>
                        </p:par>
                        <p:par>
                          <p:cTn id="95" fill="hold">
                            <p:stCondLst>
                              <p:cond delay="1000"/>
                            </p:stCondLst>
                            <p:childTnLst>
                              <p:par>
                                <p:cTn id="96" presetID="10" presetClass="entr" presetSubtype="0" fill="hold" grpId="0" nodeType="afterEffect">
                                  <p:stCondLst>
                                    <p:cond delay="0"/>
                                  </p:stCondLst>
                                  <p:childTnLst>
                                    <p:set>
                                      <p:cBhvr>
                                        <p:cTn id="97" dur="1" fill="hold">
                                          <p:stCondLst>
                                            <p:cond delay="0"/>
                                          </p:stCondLst>
                                        </p:cTn>
                                        <p:tgtEl>
                                          <p:spTgt spid="64">
                                            <p:txEl>
                                              <p:pRg st="0" end="0"/>
                                            </p:txEl>
                                          </p:spTgt>
                                        </p:tgtEl>
                                        <p:attrNameLst>
                                          <p:attrName>style.visibility</p:attrName>
                                        </p:attrNameLst>
                                      </p:cBhvr>
                                      <p:to>
                                        <p:strVal val="visible"/>
                                      </p:to>
                                    </p:set>
                                    <p:animEffect transition="in" filter="fade">
                                      <p:cBhvr>
                                        <p:cTn id="98"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build="p"/>
      <p:bldP spid="36" grpId="0" animBg="1"/>
      <p:bldP spid="39" grpId="0" animBg="1"/>
      <p:bldP spid="33" grpId="0" animBg="1"/>
      <p:bldP spid="42" grpId="0" animBg="1"/>
      <p:bldP spid="44" grpId="0" animBg="1"/>
      <p:bldP spid="50" grpId="0" animBg="1"/>
      <p:bldP spid="53" grpId="0" animBg="1"/>
      <p:bldP spid="54" grpId="0" animBg="1"/>
      <p:bldP spid="55" grpId="0" build="p"/>
      <p:bldP spid="56" grpId="0" build="p"/>
      <p:bldP spid="57" grpId="0" build="p"/>
      <p:bldP spid="58" grpId="0" build="p"/>
      <p:bldP spid="59" grpId="0" build="p"/>
      <p:bldP spid="62" grpId="0" build="p"/>
      <p:bldP spid="63" grpId="0" build="p"/>
      <p:bldP spid="64" grpId="0" build="p"/>
      <p:bldP spid="65"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545856" y="4095993"/>
            <a:ext cx="2742305" cy="604281"/>
            <a:chOff x="2545856" y="4095993"/>
            <a:chExt cx="2742305" cy="604281"/>
          </a:xfrm>
        </p:grpSpPr>
        <p:grpSp>
          <p:nvGrpSpPr>
            <p:cNvPr id="41" name="Group 40"/>
            <p:cNvGrpSpPr/>
            <p:nvPr/>
          </p:nvGrpSpPr>
          <p:grpSpPr>
            <a:xfrm>
              <a:off x="2545856" y="4095993"/>
              <a:ext cx="2742305" cy="604281"/>
              <a:chOff x="2545856" y="4095993"/>
              <a:chExt cx="2742305" cy="604281"/>
            </a:xfrm>
          </p:grpSpPr>
          <p:sp>
            <p:nvSpPr>
              <p:cNvPr id="37" name="Freeform 36"/>
              <p:cNvSpPr/>
              <p:nvPr/>
            </p:nvSpPr>
            <p:spPr bwMode="auto">
              <a:xfrm flipH="1">
                <a:off x="2545856" y="4192543"/>
                <a:ext cx="2384805" cy="421713"/>
              </a:xfrm>
              <a:custGeom>
                <a:avLst/>
                <a:gdLst>
                  <a:gd name="connsiteX0" fmla="*/ 1929436 w 2760093"/>
                  <a:gd name="connsiteY0" fmla="*/ 0 h 451101"/>
                  <a:gd name="connsiteX1" fmla="*/ 349240 w 2760093"/>
                  <a:gd name="connsiteY1" fmla="*/ 0 h 451101"/>
                  <a:gd name="connsiteX2" fmla="*/ 0 w 2760093"/>
                  <a:gd name="connsiteY2" fmla="*/ 0 h 451101"/>
                  <a:gd name="connsiteX3" fmla="*/ 0 w 2760093"/>
                  <a:gd name="connsiteY3" fmla="*/ 451101 h 451101"/>
                  <a:gd name="connsiteX4" fmla="*/ 96595 w 2760093"/>
                  <a:gd name="connsiteY4" fmla="*/ 451101 h 451101"/>
                  <a:gd name="connsiteX5" fmla="*/ 2760093 w 2760093"/>
                  <a:gd name="connsiteY5" fmla="*/ 451101 h 451101"/>
                  <a:gd name="connsiteX6" fmla="*/ 2697794 w 2760093"/>
                  <a:gd name="connsiteY6" fmla="*/ 69229 h 451101"/>
                  <a:gd name="connsiteX7" fmla="*/ 1929436 w 2760093"/>
                  <a:gd name="connsiteY7" fmla="*/ 0 h 45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0093" h="451101">
                    <a:moveTo>
                      <a:pt x="1929436" y="0"/>
                    </a:moveTo>
                    <a:cubicBezTo>
                      <a:pt x="1877520" y="0"/>
                      <a:pt x="1085800" y="0"/>
                      <a:pt x="349240" y="0"/>
                    </a:cubicBezTo>
                    <a:lnTo>
                      <a:pt x="0" y="0"/>
                    </a:lnTo>
                    <a:lnTo>
                      <a:pt x="0" y="451101"/>
                    </a:lnTo>
                    <a:lnTo>
                      <a:pt x="96595" y="451101"/>
                    </a:lnTo>
                    <a:cubicBezTo>
                      <a:pt x="343724" y="451101"/>
                      <a:pt x="1002734" y="451101"/>
                      <a:pt x="2760093" y="451101"/>
                    </a:cubicBezTo>
                    <a:cubicBezTo>
                      <a:pt x="2760093" y="451101"/>
                      <a:pt x="2760093" y="451101"/>
                      <a:pt x="2697794" y="69229"/>
                    </a:cubicBezTo>
                    <a:cubicBezTo>
                      <a:pt x="2697794" y="69229"/>
                      <a:pt x="2398757" y="0"/>
                      <a:pt x="1929436" y="0"/>
                    </a:cubicBezTo>
                    <a:close/>
                  </a:path>
                </a:pathLst>
              </a:custGeom>
              <a:gradFill>
                <a:gsLst>
                  <a:gs pos="0">
                    <a:schemeClr val="accent4">
                      <a:lumMod val="75000"/>
                    </a:schemeClr>
                  </a:gs>
                  <a:gs pos="23000">
                    <a:schemeClr val="accent4">
                      <a:lumMod val="50000"/>
                    </a:schemeClr>
                  </a:gs>
                  <a:gs pos="69000">
                    <a:schemeClr val="accent4">
                      <a:lumMod val="25000"/>
                    </a:schemeClr>
                  </a:gs>
                  <a:gs pos="97000">
                    <a:schemeClr val="accent4">
                      <a:lumMod val="10000"/>
                    </a:schemeClr>
                  </a:gs>
                </a:gsLst>
                <a:path path="circle">
                  <a:fillToRect l="100000" t="100000"/>
                </a:path>
              </a:gradFill>
              <a:ln>
                <a:noFill/>
              </a:ln>
            </p:spPr>
            <p:txBody>
              <a:bodyPr vert="horz" wrap="square" lIns="91440" tIns="45720" rIns="91440" bIns="45720" numCol="1" anchor="t" anchorCtr="0" compatLnSpc="1">
                <a:noAutofit/>
              </a:bodyPr>
              <a:lstStyle/>
              <a:p>
                <a:endParaRPr lang="en-US" sz="1350"/>
              </a:p>
            </p:txBody>
          </p:sp>
          <p:sp>
            <p:nvSpPr>
              <p:cNvPr id="38" name="Oval 37"/>
              <p:cNvSpPr/>
              <p:nvPr/>
            </p:nvSpPr>
            <p:spPr>
              <a:xfrm flipH="1">
                <a:off x="4683880" y="4095993"/>
                <a:ext cx="604281" cy="604281"/>
              </a:xfrm>
              <a:prstGeom prst="ellipse">
                <a:avLst/>
              </a:prstGeom>
              <a:solidFill>
                <a:schemeClr val="bg1"/>
              </a:solidFill>
              <a:ln w="920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47" name="Freeform 37"/>
            <p:cNvSpPr>
              <a:spLocks noEditPoints="1"/>
            </p:cNvSpPr>
            <p:nvPr/>
          </p:nvSpPr>
          <p:spPr bwMode="auto">
            <a:xfrm>
              <a:off x="4836723" y="4249872"/>
              <a:ext cx="298592" cy="296522"/>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accent4"/>
            </a:solidFill>
            <a:ln>
              <a:noFill/>
            </a:ln>
          </p:spPr>
          <p:txBody>
            <a:bodyPr vert="horz" wrap="square" lIns="121920" tIns="60960" rIns="121920" bIns="60960" numCol="1" anchor="t" anchorCtr="0" compatLnSpc="1"/>
            <a:lstStyle/>
            <a:p>
              <a:endParaRPr lang="en-US" sz="2400"/>
            </a:p>
          </p:txBody>
        </p:sp>
      </p:grpSp>
      <p:grpSp>
        <p:nvGrpSpPr>
          <p:cNvPr id="7" name="Group 6"/>
          <p:cNvGrpSpPr/>
          <p:nvPr/>
        </p:nvGrpSpPr>
        <p:grpSpPr>
          <a:xfrm>
            <a:off x="2636291" y="3621613"/>
            <a:ext cx="1942480" cy="604281"/>
            <a:chOff x="2636291" y="3621613"/>
            <a:chExt cx="1942480" cy="604281"/>
          </a:xfrm>
        </p:grpSpPr>
        <p:grpSp>
          <p:nvGrpSpPr>
            <p:cNvPr id="39" name="Group 38"/>
            <p:cNvGrpSpPr/>
            <p:nvPr/>
          </p:nvGrpSpPr>
          <p:grpSpPr>
            <a:xfrm>
              <a:off x="2636291" y="3621613"/>
              <a:ext cx="1942480" cy="604281"/>
              <a:chOff x="2636291" y="3621613"/>
              <a:chExt cx="1942480" cy="604281"/>
            </a:xfrm>
          </p:grpSpPr>
          <p:sp>
            <p:nvSpPr>
              <p:cNvPr id="35" name="Freeform 34"/>
              <p:cNvSpPr/>
              <p:nvPr/>
            </p:nvSpPr>
            <p:spPr bwMode="auto">
              <a:xfrm flipH="1">
                <a:off x="2636291" y="3689362"/>
                <a:ext cx="1641636" cy="468785"/>
              </a:xfrm>
              <a:custGeom>
                <a:avLst/>
                <a:gdLst>
                  <a:gd name="connsiteX0" fmla="*/ 1929436 w 2760093"/>
                  <a:gd name="connsiteY0" fmla="*/ 0 h 451101"/>
                  <a:gd name="connsiteX1" fmla="*/ 349240 w 2760093"/>
                  <a:gd name="connsiteY1" fmla="*/ 0 h 451101"/>
                  <a:gd name="connsiteX2" fmla="*/ 0 w 2760093"/>
                  <a:gd name="connsiteY2" fmla="*/ 0 h 451101"/>
                  <a:gd name="connsiteX3" fmla="*/ 0 w 2760093"/>
                  <a:gd name="connsiteY3" fmla="*/ 451101 h 451101"/>
                  <a:gd name="connsiteX4" fmla="*/ 96595 w 2760093"/>
                  <a:gd name="connsiteY4" fmla="*/ 451101 h 451101"/>
                  <a:gd name="connsiteX5" fmla="*/ 2760093 w 2760093"/>
                  <a:gd name="connsiteY5" fmla="*/ 451101 h 451101"/>
                  <a:gd name="connsiteX6" fmla="*/ 2697794 w 2760093"/>
                  <a:gd name="connsiteY6" fmla="*/ 69229 h 451101"/>
                  <a:gd name="connsiteX7" fmla="*/ 1929436 w 2760093"/>
                  <a:gd name="connsiteY7" fmla="*/ 0 h 45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0093" h="451101">
                    <a:moveTo>
                      <a:pt x="1929436" y="0"/>
                    </a:moveTo>
                    <a:cubicBezTo>
                      <a:pt x="1877520" y="0"/>
                      <a:pt x="1085800" y="0"/>
                      <a:pt x="349240" y="0"/>
                    </a:cubicBezTo>
                    <a:lnTo>
                      <a:pt x="0" y="0"/>
                    </a:lnTo>
                    <a:lnTo>
                      <a:pt x="0" y="451101"/>
                    </a:lnTo>
                    <a:lnTo>
                      <a:pt x="96595" y="451101"/>
                    </a:lnTo>
                    <a:cubicBezTo>
                      <a:pt x="343724" y="451101"/>
                      <a:pt x="1002734" y="451101"/>
                      <a:pt x="2760093" y="451101"/>
                    </a:cubicBezTo>
                    <a:cubicBezTo>
                      <a:pt x="2760093" y="451101"/>
                      <a:pt x="2760093" y="451101"/>
                      <a:pt x="2697794" y="69229"/>
                    </a:cubicBezTo>
                    <a:cubicBezTo>
                      <a:pt x="2697794" y="69229"/>
                      <a:pt x="2398757" y="0"/>
                      <a:pt x="1929436" y="0"/>
                    </a:cubicBezTo>
                    <a:close/>
                  </a:path>
                </a:pathLst>
              </a:custGeom>
              <a:gradFill>
                <a:gsLst>
                  <a:gs pos="0">
                    <a:schemeClr val="accent3">
                      <a:lumMod val="40000"/>
                      <a:lumOff val="60000"/>
                    </a:schemeClr>
                  </a:gs>
                  <a:gs pos="23000">
                    <a:schemeClr val="accent3">
                      <a:lumMod val="60000"/>
                      <a:lumOff val="40000"/>
                    </a:schemeClr>
                  </a:gs>
                  <a:gs pos="69000">
                    <a:schemeClr val="accent3">
                      <a:lumMod val="75000"/>
                    </a:schemeClr>
                  </a:gs>
                  <a:gs pos="97000">
                    <a:schemeClr val="accent3">
                      <a:lumMod val="50000"/>
                    </a:schemeClr>
                  </a:gs>
                </a:gsLst>
                <a:path path="circle">
                  <a:fillToRect l="100000" t="100000"/>
                </a:path>
              </a:gradFill>
              <a:ln>
                <a:noFill/>
              </a:ln>
            </p:spPr>
            <p:txBody>
              <a:bodyPr vert="horz" wrap="square" lIns="91440" tIns="45720" rIns="91440" bIns="45720" numCol="1" anchor="t" anchorCtr="0" compatLnSpc="1">
                <a:noAutofit/>
              </a:bodyPr>
              <a:lstStyle/>
              <a:p>
                <a:endParaRPr lang="en-US" sz="1350"/>
              </a:p>
            </p:txBody>
          </p:sp>
          <p:sp>
            <p:nvSpPr>
              <p:cNvPr id="36" name="Oval 35"/>
              <p:cNvSpPr/>
              <p:nvPr/>
            </p:nvSpPr>
            <p:spPr>
              <a:xfrm flipH="1">
                <a:off x="3974490" y="3621613"/>
                <a:ext cx="604281" cy="604281"/>
              </a:xfrm>
              <a:prstGeom prst="ellipse">
                <a:avLst/>
              </a:prstGeom>
              <a:solidFill>
                <a:schemeClr val="bg1"/>
              </a:solidFill>
              <a:ln w="920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46" name="Shape 988"/>
            <p:cNvSpPr/>
            <p:nvPr/>
          </p:nvSpPr>
          <p:spPr>
            <a:xfrm>
              <a:off x="4119155" y="3782932"/>
              <a:ext cx="309194" cy="275046"/>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6" name="Group 5"/>
          <p:cNvGrpSpPr/>
          <p:nvPr/>
        </p:nvGrpSpPr>
        <p:grpSpPr>
          <a:xfrm>
            <a:off x="2580258" y="3126859"/>
            <a:ext cx="2713513" cy="604281"/>
            <a:chOff x="2580258" y="3126859"/>
            <a:chExt cx="2713513" cy="604281"/>
          </a:xfrm>
        </p:grpSpPr>
        <p:grpSp>
          <p:nvGrpSpPr>
            <p:cNvPr id="40" name="Group 39"/>
            <p:cNvGrpSpPr/>
            <p:nvPr/>
          </p:nvGrpSpPr>
          <p:grpSpPr>
            <a:xfrm>
              <a:off x="2580258" y="3126859"/>
              <a:ext cx="2713513" cy="604281"/>
              <a:chOff x="2580258" y="3126859"/>
              <a:chExt cx="2713513" cy="604281"/>
            </a:xfrm>
          </p:grpSpPr>
          <p:sp>
            <p:nvSpPr>
              <p:cNvPr id="34" name="Freeform 33"/>
              <p:cNvSpPr/>
              <p:nvPr/>
            </p:nvSpPr>
            <p:spPr bwMode="auto">
              <a:xfrm flipH="1">
                <a:off x="2580258" y="3203449"/>
                <a:ext cx="2467930" cy="451101"/>
              </a:xfrm>
              <a:custGeom>
                <a:avLst/>
                <a:gdLst>
                  <a:gd name="connsiteX0" fmla="*/ 1929436 w 2760093"/>
                  <a:gd name="connsiteY0" fmla="*/ 0 h 451101"/>
                  <a:gd name="connsiteX1" fmla="*/ 349240 w 2760093"/>
                  <a:gd name="connsiteY1" fmla="*/ 0 h 451101"/>
                  <a:gd name="connsiteX2" fmla="*/ 0 w 2760093"/>
                  <a:gd name="connsiteY2" fmla="*/ 0 h 451101"/>
                  <a:gd name="connsiteX3" fmla="*/ 0 w 2760093"/>
                  <a:gd name="connsiteY3" fmla="*/ 451101 h 451101"/>
                  <a:gd name="connsiteX4" fmla="*/ 96595 w 2760093"/>
                  <a:gd name="connsiteY4" fmla="*/ 451101 h 451101"/>
                  <a:gd name="connsiteX5" fmla="*/ 2760093 w 2760093"/>
                  <a:gd name="connsiteY5" fmla="*/ 451101 h 451101"/>
                  <a:gd name="connsiteX6" fmla="*/ 2697794 w 2760093"/>
                  <a:gd name="connsiteY6" fmla="*/ 69229 h 451101"/>
                  <a:gd name="connsiteX7" fmla="*/ 1929436 w 2760093"/>
                  <a:gd name="connsiteY7" fmla="*/ 0 h 45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60093" h="451101">
                    <a:moveTo>
                      <a:pt x="1929436" y="0"/>
                    </a:moveTo>
                    <a:cubicBezTo>
                      <a:pt x="1877520" y="0"/>
                      <a:pt x="1085800" y="0"/>
                      <a:pt x="349240" y="0"/>
                    </a:cubicBezTo>
                    <a:lnTo>
                      <a:pt x="0" y="0"/>
                    </a:lnTo>
                    <a:lnTo>
                      <a:pt x="0" y="451101"/>
                    </a:lnTo>
                    <a:lnTo>
                      <a:pt x="96595" y="451101"/>
                    </a:lnTo>
                    <a:cubicBezTo>
                      <a:pt x="343724" y="451101"/>
                      <a:pt x="1002734" y="451101"/>
                      <a:pt x="2760093" y="451101"/>
                    </a:cubicBezTo>
                    <a:cubicBezTo>
                      <a:pt x="2760093" y="451101"/>
                      <a:pt x="2760093" y="451101"/>
                      <a:pt x="2697794" y="69229"/>
                    </a:cubicBezTo>
                    <a:cubicBezTo>
                      <a:pt x="2697794" y="69229"/>
                      <a:pt x="2398757" y="0"/>
                      <a:pt x="1929436" y="0"/>
                    </a:cubicBezTo>
                    <a:close/>
                  </a:path>
                </a:pathLst>
              </a:custGeom>
              <a:gradFill flip="none" rotWithShape="1">
                <a:gsLst>
                  <a:gs pos="0">
                    <a:schemeClr val="accent2">
                      <a:lumMod val="40000"/>
                      <a:lumOff val="60000"/>
                    </a:schemeClr>
                  </a:gs>
                  <a:gs pos="23000">
                    <a:schemeClr val="accent2">
                      <a:lumMod val="60000"/>
                      <a:lumOff val="40000"/>
                    </a:schemeClr>
                  </a:gs>
                  <a:gs pos="69000">
                    <a:schemeClr val="accent2">
                      <a:lumMod val="75000"/>
                    </a:schemeClr>
                  </a:gs>
                  <a:gs pos="97000">
                    <a:schemeClr val="accent2">
                      <a:lumMod val="50000"/>
                    </a:schemeClr>
                  </a:gs>
                </a:gsLst>
                <a:path path="circle">
                  <a:fillToRect l="100000" t="100000"/>
                </a:path>
                <a:tileRect r="-100000" b="-100000"/>
              </a:gradFill>
              <a:ln>
                <a:noFill/>
              </a:ln>
            </p:spPr>
            <p:txBody>
              <a:bodyPr vert="horz" wrap="square" lIns="91440" tIns="45720" rIns="91440" bIns="45720" numCol="1" anchor="t" anchorCtr="0" compatLnSpc="1">
                <a:noAutofit/>
              </a:bodyPr>
              <a:lstStyle/>
              <a:p>
                <a:endParaRPr lang="en-US" sz="1350"/>
              </a:p>
            </p:txBody>
          </p:sp>
          <p:sp>
            <p:nvSpPr>
              <p:cNvPr id="31" name="Oval 30"/>
              <p:cNvSpPr/>
              <p:nvPr/>
            </p:nvSpPr>
            <p:spPr>
              <a:xfrm flipH="1">
                <a:off x="4689490" y="3126859"/>
                <a:ext cx="604281" cy="604281"/>
              </a:xfrm>
              <a:prstGeom prst="ellipse">
                <a:avLst/>
              </a:prstGeom>
              <a:solidFill>
                <a:schemeClr val="bg1"/>
              </a:solidFill>
              <a:ln w="920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45" name="Shape 1807"/>
            <p:cNvSpPr/>
            <p:nvPr/>
          </p:nvSpPr>
          <p:spPr>
            <a:xfrm>
              <a:off x="4847567" y="3295660"/>
              <a:ext cx="276905" cy="283363"/>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5" name="Group 4"/>
          <p:cNvGrpSpPr/>
          <p:nvPr/>
        </p:nvGrpSpPr>
        <p:grpSpPr>
          <a:xfrm>
            <a:off x="2550127" y="2613904"/>
            <a:ext cx="2029941" cy="604281"/>
            <a:chOff x="2550127" y="2613904"/>
            <a:chExt cx="2029941" cy="604281"/>
          </a:xfrm>
        </p:grpSpPr>
        <p:grpSp>
          <p:nvGrpSpPr>
            <p:cNvPr id="28" name="Group 27"/>
            <p:cNvGrpSpPr/>
            <p:nvPr/>
          </p:nvGrpSpPr>
          <p:grpSpPr>
            <a:xfrm flipH="1">
              <a:off x="2550127" y="2613904"/>
              <a:ext cx="2029941" cy="604281"/>
              <a:chOff x="5803354" y="951109"/>
              <a:chExt cx="3215754" cy="957279"/>
            </a:xfrm>
          </p:grpSpPr>
          <p:sp>
            <p:nvSpPr>
              <p:cNvPr id="26" name="Freeform 31"/>
              <p:cNvSpPr/>
              <p:nvPr/>
            </p:nvSpPr>
            <p:spPr bwMode="auto">
              <a:xfrm>
                <a:off x="5848870" y="1068682"/>
                <a:ext cx="3170238" cy="758825"/>
              </a:xfrm>
              <a:custGeom>
                <a:avLst/>
                <a:gdLst>
                  <a:gd name="T0" fmla="*/ 829 w 844"/>
                  <a:gd name="T1" fmla="*/ 31 h 202"/>
                  <a:gd name="T2" fmla="*/ 844 w 844"/>
                  <a:gd name="T3" fmla="*/ 202 h 202"/>
                  <a:gd name="T4" fmla="*/ 167 w 844"/>
                  <a:gd name="T5" fmla="*/ 202 h 202"/>
                  <a:gd name="T6" fmla="*/ 0 w 844"/>
                  <a:gd name="T7" fmla="*/ 0 h 202"/>
                  <a:gd name="T8" fmla="*/ 644 w 844"/>
                  <a:gd name="T9" fmla="*/ 0 h 202"/>
                  <a:gd name="T10" fmla="*/ 829 w 844"/>
                  <a:gd name="T11" fmla="*/ 31 h 202"/>
                </a:gdLst>
                <a:ahLst/>
                <a:cxnLst>
                  <a:cxn ang="0">
                    <a:pos x="T0" y="T1"/>
                  </a:cxn>
                  <a:cxn ang="0">
                    <a:pos x="T2" y="T3"/>
                  </a:cxn>
                  <a:cxn ang="0">
                    <a:pos x="T4" y="T5"/>
                  </a:cxn>
                  <a:cxn ang="0">
                    <a:pos x="T6" y="T7"/>
                  </a:cxn>
                  <a:cxn ang="0">
                    <a:pos x="T8" y="T9"/>
                  </a:cxn>
                  <a:cxn ang="0">
                    <a:pos x="T10" y="T11"/>
                  </a:cxn>
                </a:cxnLst>
                <a:rect l="0" t="0" r="r" b="b"/>
                <a:pathLst>
                  <a:path w="844" h="202">
                    <a:moveTo>
                      <a:pt x="829" y="31"/>
                    </a:moveTo>
                    <a:cubicBezTo>
                      <a:pt x="844" y="202"/>
                      <a:pt x="844" y="202"/>
                      <a:pt x="844" y="202"/>
                    </a:cubicBezTo>
                    <a:cubicBezTo>
                      <a:pt x="167" y="202"/>
                      <a:pt x="167" y="202"/>
                      <a:pt x="167" y="202"/>
                    </a:cubicBezTo>
                    <a:cubicBezTo>
                      <a:pt x="167" y="202"/>
                      <a:pt x="123" y="69"/>
                      <a:pt x="0" y="0"/>
                    </a:cubicBezTo>
                    <a:cubicBezTo>
                      <a:pt x="148" y="0"/>
                      <a:pt x="624" y="0"/>
                      <a:pt x="644" y="0"/>
                    </a:cubicBezTo>
                    <a:cubicBezTo>
                      <a:pt x="757" y="0"/>
                      <a:pt x="829" y="31"/>
                      <a:pt x="829" y="31"/>
                    </a:cubicBezTo>
                    <a:close/>
                  </a:path>
                </a:pathLst>
              </a:custGeom>
              <a:gradFill flip="none" rotWithShape="1">
                <a:gsLst>
                  <a:gs pos="0">
                    <a:schemeClr val="accent1">
                      <a:lumMod val="40000"/>
                      <a:lumOff val="60000"/>
                    </a:schemeClr>
                  </a:gs>
                  <a:gs pos="23000">
                    <a:schemeClr val="accent1">
                      <a:lumMod val="60000"/>
                      <a:lumOff val="40000"/>
                    </a:schemeClr>
                  </a:gs>
                  <a:gs pos="69000">
                    <a:schemeClr val="accent1">
                      <a:lumMod val="75000"/>
                    </a:schemeClr>
                  </a:gs>
                  <a:gs pos="97000">
                    <a:schemeClr val="accent1">
                      <a:lumMod val="50000"/>
                    </a:schemeClr>
                  </a:gs>
                </a:gsLst>
                <a:path path="circle">
                  <a:fillToRect l="100000" t="100000"/>
                </a:path>
                <a:tileRect r="-100000" b="-10000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0"/>
              </a:p>
            </p:txBody>
          </p:sp>
          <p:sp>
            <p:nvSpPr>
              <p:cNvPr id="27" name="Oval 26"/>
              <p:cNvSpPr/>
              <p:nvPr/>
            </p:nvSpPr>
            <p:spPr>
              <a:xfrm>
                <a:off x="5803354" y="951109"/>
                <a:ext cx="957279" cy="957279"/>
              </a:xfrm>
              <a:prstGeom prst="ellipse">
                <a:avLst/>
              </a:prstGeom>
              <a:solidFill>
                <a:schemeClr val="bg1"/>
              </a:solidFill>
              <a:ln w="920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sp>
          <p:nvSpPr>
            <p:cNvPr id="44" name="Shape 731"/>
            <p:cNvSpPr/>
            <p:nvPr/>
          </p:nvSpPr>
          <p:spPr>
            <a:xfrm>
              <a:off x="4168350" y="2791273"/>
              <a:ext cx="219154" cy="27549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grpSp>
        <p:nvGrpSpPr>
          <p:cNvPr id="4" name="Group 3"/>
          <p:cNvGrpSpPr/>
          <p:nvPr/>
        </p:nvGrpSpPr>
        <p:grpSpPr>
          <a:xfrm>
            <a:off x="976085" y="2377169"/>
            <a:ext cx="2285999" cy="3644219"/>
            <a:chOff x="976085" y="2377169"/>
            <a:chExt cx="2285999" cy="3644219"/>
          </a:xfrm>
        </p:grpSpPr>
        <p:sp>
          <p:nvSpPr>
            <p:cNvPr id="17" name="Freeform 16"/>
            <p:cNvSpPr/>
            <p:nvPr/>
          </p:nvSpPr>
          <p:spPr bwMode="auto">
            <a:xfrm>
              <a:off x="1474923" y="4597208"/>
              <a:ext cx="1292444" cy="459674"/>
            </a:xfrm>
            <a:custGeom>
              <a:avLst/>
              <a:gdLst>
                <a:gd name="T0" fmla="*/ 131 w 264"/>
                <a:gd name="T1" fmla="*/ 94 h 94"/>
                <a:gd name="T2" fmla="*/ 231 w 264"/>
                <a:gd name="T3" fmla="*/ 84 h 94"/>
                <a:gd name="T4" fmla="*/ 231 w 264"/>
                <a:gd name="T5" fmla="*/ 84 h 94"/>
                <a:gd name="T6" fmla="*/ 259 w 264"/>
                <a:gd name="T7" fmla="*/ 35 h 94"/>
                <a:gd name="T8" fmla="*/ 264 w 264"/>
                <a:gd name="T9" fmla="*/ 0 h 94"/>
                <a:gd name="T10" fmla="*/ 131 w 264"/>
                <a:gd name="T11" fmla="*/ 15 h 94"/>
                <a:gd name="T12" fmla="*/ 0 w 264"/>
                <a:gd name="T13" fmla="*/ 1 h 94"/>
                <a:gd name="T14" fmla="*/ 4 w 264"/>
                <a:gd name="T15" fmla="*/ 35 h 94"/>
                <a:gd name="T16" fmla="*/ 32 w 264"/>
                <a:gd name="T17" fmla="*/ 84 h 94"/>
                <a:gd name="T18" fmla="*/ 33 w 264"/>
                <a:gd name="T19" fmla="*/ 84 h 94"/>
                <a:gd name="T20" fmla="*/ 131 w 264"/>
                <a:gd name="T21" fmla="*/ 94 h 94"/>
                <a:gd name="T22" fmla="*/ 131 w 264"/>
                <a:gd name="T23"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4" h="94">
                  <a:moveTo>
                    <a:pt x="131" y="94"/>
                  </a:moveTo>
                  <a:cubicBezTo>
                    <a:pt x="179" y="94"/>
                    <a:pt x="219" y="90"/>
                    <a:pt x="231" y="84"/>
                  </a:cubicBezTo>
                  <a:cubicBezTo>
                    <a:pt x="231" y="84"/>
                    <a:pt x="231" y="84"/>
                    <a:pt x="231" y="84"/>
                  </a:cubicBezTo>
                  <a:cubicBezTo>
                    <a:pt x="231" y="84"/>
                    <a:pt x="255" y="61"/>
                    <a:pt x="259" y="35"/>
                  </a:cubicBezTo>
                  <a:cubicBezTo>
                    <a:pt x="262" y="20"/>
                    <a:pt x="262" y="10"/>
                    <a:pt x="264" y="0"/>
                  </a:cubicBezTo>
                  <a:cubicBezTo>
                    <a:pt x="251" y="8"/>
                    <a:pt x="197" y="15"/>
                    <a:pt x="131" y="15"/>
                  </a:cubicBezTo>
                  <a:cubicBezTo>
                    <a:pt x="68" y="15"/>
                    <a:pt x="15" y="9"/>
                    <a:pt x="0" y="1"/>
                  </a:cubicBezTo>
                  <a:cubicBezTo>
                    <a:pt x="1" y="10"/>
                    <a:pt x="1" y="20"/>
                    <a:pt x="4" y="35"/>
                  </a:cubicBezTo>
                  <a:cubicBezTo>
                    <a:pt x="8" y="61"/>
                    <a:pt x="32" y="84"/>
                    <a:pt x="32" y="84"/>
                  </a:cubicBezTo>
                  <a:cubicBezTo>
                    <a:pt x="32" y="84"/>
                    <a:pt x="32" y="84"/>
                    <a:pt x="33" y="84"/>
                  </a:cubicBezTo>
                  <a:cubicBezTo>
                    <a:pt x="46" y="90"/>
                    <a:pt x="85" y="94"/>
                    <a:pt x="131" y="94"/>
                  </a:cubicBezTo>
                  <a:cubicBezTo>
                    <a:pt x="131" y="94"/>
                    <a:pt x="131" y="94"/>
                    <a:pt x="131" y="94"/>
                  </a:cubicBezTo>
                  <a:close/>
                </a:path>
              </a:pathLst>
            </a:custGeom>
            <a:solidFill>
              <a:schemeClr val="accent5"/>
            </a:solidFill>
            <a:ln>
              <a:noFill/>
            </a:ln>
          </p:spPr>
          <p:txBody>
            <a:bodyPr vert="horz" wrap="square" lIns="91440" tIns="45720" rIns="91440" bIns="45720" numCol="1" anchor="t" anchorCtr="0" compatLnSpc="1"/>
            <a:lstStyle/>
            <a:p>
              <a:endParaRPr lang="en-US"/>
            </a:p>
          </p:txBody>
        </p:sp>
        <p:sp>
          <p:nvSpPr>
            <p:cNvPr id="18" name="Freeform 17"/>
            <p:cNvSpPr/>
            <p:nvPr/>
          </p:nvSpPr>
          <p:spPr bwMode="auto">
            <a:xfrm>
              <a:off x="1250239" y="4176699"/>
              <a:ext cx="1737689" cy="523575"/>
            </a:xfrm>
            <a:custGeom>
              <a:avLst/>
              <a:gdLst>
                <a:gd name="T0" fmla="*/ 177 w 355"/>
                <a:gd name="T1" fmla="*/ 17 h 107"/>
                <a:gd name="T2" fmla="*/ 0 w 355"/>
                <a:gd name="T3" fmla="*/ 1 h 107"/>
                <a:gd name="T4" fmla="*/ 32 w 355"/>
                <a:gd name="T5" fmla="*/ 59 h 107"/>
                <a:gd name="T6" fmla="*/ 41 w 355"/>
                <a:gd name="T7" fmla="*/ 84 h 107"/>
                <a:gd name="T8" fmla="*/ 43 w 355"/>
                <a:gd name="T9" fmla="*/ 92 h 107"/>
                <a:gd name="T10" fmla="*/ 177 w 355"/>
                <a:gd name="T11" fmla="*/ 107 h 107"/>
                <a:gd name="T12" fmla="*/ 312 w 355"/>
                <a:gd name="T13" fmla="*/ 91 h 107"/>
                <a:gd name="T14" fmla="*/ 313 w 355"/>
                <a:gd name="T15" fmla="*/ 85 h 107"/>
                <a:gd name="T16" fmla="*/ 323 w 355"/>
                <a:gd name="T17" fmla="*/ 59 h 107"/>
                <a:gd name="T18" fmla="*/ 355 w 355"/>
                <a:gd name="T19" fmla="*/ 0 h 107"/>
                <a:gd name="T20" fmla="*/ 177 w 355"/>
                <a:gd name="T21" fmla="*/ 1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5" h="107">
                  <a:moveTo>
                    <a:pt x="177" y="17"/>
                  </a:moveTo>
                  <a:cubicBezTo>
                    <a:pt x="96" y="17"/>
                    <a:pt x="27" y="10"/>
                    <a:pt x="0" y="1"/>
                  </a:cubicBezTo>
                  <a:cubicBezTo>
                    <a:pt x="12" y="21"/>
                    <a:pt x="24" y="44"/>
                    <a:pt x="32" y="59"/>
                  </a:cubicBezTo>
                  <a:cubicBezTo>
                    <a:pt x="37" y="69"/>
                    <a:pt x="40" y="76"/>
                    <a:pt x="41" y="84"/>
                  </a:cubicBezTo>
                  <a:cubicBezTo>
                    <a:pt x="42" y="87"/>
                    <a:pt x="42" y="89"/>
                    <a:pt x="43" y="92"/>
                  </a:cubicBezTo>
                  <a:cubicBezTo>
                    <a:pt x="58" y="101"/>
                    <a:pt x="112" y="107"/>
                    <a:pt x="177" y="107"/>
                  </a:cubicBezTo>
                  <a:cubicBezTo>
                    <a:pt x="244" y="107"/>
                    <a:pt x="300" y="100"/>
                    <a:pt x="312" y="91"/>
                  </a:cubicBezTo>
                  <a:cubicBezTo>
                    <a:pt x="313" y="89"/>
                    <a:pt x="313" y="87"/>
                    <a:pt x="313" y="85"/>
                  </a:cubicBezTo>
                  <a:cubicBezTo>
                    <a:pt x="315" y="77"/>
                    <a:pt x="318" y="69"/>
                    <a:pt x="323" y="59"/>
                  </a:cubicBezTo>
                  <a:cubicBezTo>
                    <a:pt x="331" y="44"/>
                    <a:pt x="344" y="21"/>
                    <a:pt x="355" y="0"/>
                  </a:cubicBezTo>
                  <a:cubicBezTo>
                    <a:pt x="330" y="10"/>
                    <a:pt x="260" y="17"/>
                    <a:pt x="177" y="17"/>
                  </a:cubicBez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19" name="Freeform 18"/>
            <p:cNvSpPr/>
            <p:nvPr/>
          </p:nvSpPr>
          <p:spPr bwMode="auto">
            <a:xfrm>
              <a:off x="1009066" y="3653124"/>
              <a:ext cx="2220036" cy="612211"/>
            </a:xfrm>
            <a:custGeom>
              <a:avLst/>
              <a:gdLst>
                <a:gd name="T0" fmla="*/ 226 w 453"/>
                <a:gd name="T1" fmla="*/ 26 h 125"/>
                <a:gd name="T2" fmla="*/ 0 w 453"/>
                <a:gd name="T3" fmla="*/ 1 h 125"/>
                <a:gd name="T4" fmla="*/ 22 w 453"/>
                <a:gd name="T5" fmla="*/ 65 h 125"/>
                <a:gd name="T6" fmla="*/ 37 w 453"/>
                <a:gd name="T7" fmla="*/ 93 h 125"/>
                <a:gd name="T8" fmla="*/ 45 w 453"/>
                <a:gd name="T9" fmla="*/ 108 h 125"/>
                <a:gd name="T10" fmla="*/ 226 w 453"/>
                <a:gd name="T11" fmla="*/ 125 h 125"/>
                <a:gd name="T12" fmla="*/ 408 w 453"/>
                <a:gd name="T13" fmla="*/ 107 h 125"/>
                <a:gd name="T14" fmla="*/ 415 w 453"/>
                <a:gd name="T15" fmla="*/ 94 h 125"/>
                <a:gd name="T16" fmla="*/ 431 w 453"/>
                <a:gd name="T17" fmla="*/ 65 h 125"/>
                <a:gd name="T18" fmla="*/ 453 w 453"/>
                <a:gd name="T19" fmla="*/ 0 h 125"/>
                <a:gd name="T20" fmla="*/ 226 w 453"/>
                <a:gd name="T21" fmla="*/ 2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3" h="125">
                  <a:moveTo>
                    <a:pt x="226" y="26"/>
                  </a:moveTo>
                  <a:cubicBezTo>
                    <a:pt x="115" y="26"/>
                    <a:pt x="23" y="16"/>
                    <a:pt x="0" y="1"/>
                  </a:cubicBezTo>
                  <a:cubicBezTo>
                    <a:pt x="4" y="24"/>
                    <a:pt x="12" y="46"/>
                    <a:pt x="22" y="65"/>
                  </a:cubicBezTo>
                  <a:cubicBezTo>
                    <a:pt x="25" y="71"/>
                    <a:pt x="31" y="81"/>
                    <a:pt x="37" y="93"/>
                  </a:cubicBezTo>
                  <a:cubicBezTo>
                    <a:pt x="40" y="98"/>
                    <a:pt x="43" y="103"/>
                    <a:pt x="45" y="108"/>
                  </a:cubicBezTo>
                  <a:cubicBezTo>
                    <a:pt x="66" y="115"/>
                    <a:pt x="143" y="125"/>
                    <a:pt x="226" y="125"/>
                  </a:cubicBezTo>
                  <a:cubicBezTo>
                    <a:pt x="311" y="125"/>
                    <a:pt x="383" y="118"/>
                    <a:pt x="408" y="107"/>
                  </a:cubicBezTo>
                  <a:cubicBezTo>
                    <a:pt x="411" y="103"/>
                    <a:pt x="413" y="98"/>
                    <a:pt x="415" y="94"/>
                  </a:cubicBezTo>
                  <a:cubicBezTo>
                    <a:pt x="422" y="82"/>
                    <a:pt x="428" y="71"/>
                    <a:pt x="431" y="65"/>
                  </a:cubicBezTo>
                  <a:cubicBezTo>
                    <a:pt x="441" y="45"/>
                    <a:pt x="449" y="23"/>
                    <a:pt x="453" y="0"/>
                  </a:cubicBezTo>
                  <a:cubicBezTo>
                    <a:pt x="435" y="15"/>
                    <a:pt x="340" y="26"/>
                    <a:pt x="226" y="26"/>
                  </a:cubicBezTo>
                  <a:close/>
                </a:path>
              </a:pathLst>
            </a:custGeom>
            <a:solidFill>
              <a:schemeClr val="accent3"/>
            </a:solidFill>
            <a:ln>
              <a:noFill/>
            </a:ln>
          </p:spPr>
          <p:txBody>
            <a:bodyPr vert="horz" wrap="square" lIns="91440" tIns="45720" rIns="91440" bIns="45720" numCol="1" anchor="t" anchorCtr="0" compatLnSpc="1"/>
            <a:lstStyle/>
            <a:p>
              <a:endParaRPr lang="en-US"/>
            </a:p>
          </p:txBody>
        </p:sp>
        <p:sp>
          <p:nvSpPr>
            <p:cNvPr id="20" name="Freeform 19"/>
            <p:cNvSpPr/>
            <p:nvPr/>
          </p:nvSpPr>
          <p:spPr bwMode="auto">
            <a:xfrm>
              <a:off x="1347122" y="2377169"/>
              <a:ext cx="1543925" cy="385467"/>
            </a:xfrm>
            <a:custGeom>
              <a:avLst/>
              <a:gdLst>
                <a:gd name="T0" fmla="*/ 299 w 315"/>
                <a:gd name="T1" fmla="*/ 51 h 79"/>
                <a:gd name="T2" fmla="*/ 158 w 315"/>
                <a:gd name="T3" fmla="*/ 0 h 79"/>
                <a:gd name="T4" fmla="*/ 17 w 315"/>
                <a:gd name="T5" fmla="*/ 50 h 79"/>
                <a:gd name="T6" fmla="*/ 0 w 315"/>
                <a:gd name="T7" fmla="*/ 66 h 79"/>
                <a:gd name="T8" fmla="*/ 157 w 315"/>
                <a:gd name="T9" fmla="*/ 79 h 79"/>
                <a:gd name="T10" fmla="*/ 315 w 315"/>
                <a:gd name="T11" fmla="*/ 65 h 79"/>
                <a:gd name="T12" fmla="*/ 299 w 315"/>
                <a:gd name="T13" fmla="*/ 51 h 79"/>
              </a:gdLst>
              <a:ahLst/>
              <a:cxnLst>
                <a:cxn ang="0">
                  <a:pos x="T0" y="T1"/>
                </a:cxn>
                <a:cxn ang="0">
                  <a:pos x="T2" y="T3"/>
                </a:cxn>
                <a:cxn ang="0">
                  <a:pos x="T4" y="T5"/>
                </a:cxn>
                <a:cxn ang="0">
                  <a:pos x="T6" y="T7"/>
                </a:cxn>
                <a:cxn ang="0">
                  <a:pos x="T8" y="T9"/>
                </a:cxn>
                <a:cxn ang="0">
                  <a:pos x="T10" y="T11"/>
                </a:cxn>
                <a:cxn ang="0">
                  <a:pos x="T12" y="T13"/>
                </a:cxn>
              </a:cxnLst>
              <a:rect l="0" t="0" r="r" b="b"/>
              <a:pathLst>
                <a:path w="315" h="79">
                  <a:moveTo>
                    <a:pt x="299" y="51"/>
                  </a:moveTo>
                  <a:cubicBezTo>
                    <a:pt x="260" y="19"/>
                    <a:pt x="211" y="0"/>
                    <a:pt x="158" y="0"/>
                  </a:cubicBezTo>
                  <a:cubicBezTo>
                    <a:pt x="104" y="0"/>
                    <a:pt x="55" y="19"/>
                    <a:pt x="17" y="50"/>
                  </a:cubicBezTo>
                  <a:cubicBezTo>
                    <a:pt x="11" y="55"/>
                    <a:pt x="5" y="60"/>
                    <a:pt x="0" y="66"/>
                  </a:cubicBezTo>
                  <a:cubicBezTo>
                    <a:pt x="21" y="74"/>
                    <a:pt x="83" y="79"/>
                    <a:pt x="157" y="79"/>
                  </a:cubicBezTo>
                  <a:cubicBezTo>
                    <a:pt x="232" y="79"/>
                    <a:pt x="295" y="73"/>
                    <a:pt x="315" y="65"/>
                  </a:cubicBezTo>
                  <a:cubicBezTo>
                    <a:pt x="310" y="60"/>
                    <a:pt x="304" y="55"/>
                    <a:pt x="299" y="51"/>
                  </a:cubicBezTo>
                  <a:close/>
                </a:path>
              </a:pathLst>
            </a:custGeom>
            <a:solidFill>
              <a:schemeClr val="accent5"/>
            </a:solidFill>
            <a:ln>
              <a:noFill/>
            </a:ln>
          </p:spPr>
          <p:txBody>
            <a:bodyPr vert="horz" wrap="square" lIns="91440" tIns="45720" rIns="91440" bIns="45720" numCol="1" anchor="t" anchorCtr="0" compatLnSpc="1"/>
            <a:lstStyle/>
            <a:p>
              <a:endParaRPr lang="en-US">
                <a:solidFill>
                  <a:schemeClr val="accent6"/>
                </a:solidFill>
              </a:endParaRPr>
            </a:p>
          </p:txBody>
        </p:sp>
        <p:sp>
          <p:nvSpPr>
            <p:cNvPr id="21" name="Freeform 20"/>
            <p:cNvSpPr/>
            <p:nvPr/>
          </p:nvSpPr>
          <p:spPr bwMode="auto">
            <a:xfrm>
              <a:off x="1044108" y="2655447"/>
              <a:ext cx="2149953" cy="612211"/>
            </a:xfrm>
            <a:custGeom>
              <a:avLst/>
              <a:gdLst>
                <a:gd name="T0" fmla="*/ 433 w 439"/>
                <a:gd name="T1" fmla="*/ 83 h 125"/>
                <a:gd name="T2" fmla="*/ 379 w 439"/>
                <a:gd name="T3" fmla="*/ 0 h 125"/>
                <a:gd name="T4" fmla="*/ 219 w 439"/>
                <a:gd name="T5" fmla="*/ 18 h 125"/>
                <a:gd name="T6" fmla="*/ 59 w 439"/>
                <a:gd name="T7" fmla="*/ 1 h 125"/>
                <a:gd name="T8" fmla="*/ 7 w 439"/>
                <a:gd name="T9" fmla="*/ 82 h 125"/>
                <a:gd name="T10" fmla="*/ 0 w 439"/>
                <a:gd name="T11" fmla="*/ 103 h 125"/>
                <a:gd name="T12" fmla="*/ 219 w 439"/>
                <a:gd name="T13" fmla="*/ 125 h 125"/>
                <a:gd name="T14" fmla="*/ 439 w 439"/>
                <a:gd name="T15" fmla="*/ 102 h 125"/>
                <a:gd name="T16" fmla="*/ 433 w 439"/>
                <a:gd name="T17" fmla="*/ 8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9" h="125">
                  <a:moveTo>
                    <a:pt x="433" y="83"/>
                  </a:moveTo>
                  <a:cubicBezTo>
                    <a:pt x="421" y="53"/>
                    <a:pt x="401" y="23"/>
                    <a:pt x="379" y="0"/>
                  </a:cubicBezTo>
                  <a:cubicBezTo>
                    <a:pt x="386" y="12"/>
                    <a:pt x="296" y="18"/>
                    <a:pt x="219" y="18"/>
                  </a:cubicBezTo>
                  <a:cubicBezTo>
                    <a:pt x="143" y="17"/>
                    <a:pt x="57" y="12"/>
                    <a:pt x="59" y="1"/>
                  </a:cubicBezTo>
                  <a:cubicBezTo>
                    <a:pt x="37" y="23"/>
                    <a:pt x="18" y="53"/>
                    <a:pt x="7" y="82"/>
                  </a:cubicBezTo>
                  <a:cubicBezTo>
                    <a:pt x="4" y="89"/>
                    <a:pt x="2" y="96"/>
                    <a:pt x="0" y="103"/>
                  </a:cubicBezTo>
                  <a:cubicBezTo>
                    <a:pt x="28" y="115"/>
                    <a:pt x="115" y="125"/>
                    <a:pt x="219" y="125"/>
                  </a:cubicBezTo>
                  <a:cubicBezTo>
                    <a:pt x="324" y="125"/>
                    <a:pt x="413" y="115"/>
                    <a:pt x="439" y="102"/>
                  </a:cubicBezTo>
                  <a:cubicBezTo>
                    <a:pt x="437" y="95"/>
                    <a:pt x="435" y="89"/>
                    <a:pt x="433" y="83"/>
                  </a:cubicBez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22" name="Freeform 21"/>
            <p:cNvSpPr/>
            <p:nvPr/>
          </p:nvSpPr>
          <p:spPr bwMode="auto">
            <a:xfrm>
              <a:off x="976085" y="3129550"/>
              <a:ext cx="2285999" cy="661683"/>
            </a:xfrm>
            <a:custGeom>
              <a:avLst/>
              <a:gdLst>
                <a:gd name="T0" fmla="*/ 459 w 467"/>
                <a:gd name="T1" fmla="*/ 0 h 135"/>
                <a:gd name="T2" fmla="*/ 233 w 467"/>
                <a:gd name="T3" fmla="*/ 24 h 135"/>
                <a:gd name="T4" fmla="*/ 8 w 467"/>
                <a:gd name="T5" fmla="*/ 0 h 135"/>
                <a:gd name="T6" fmla="*/ 0 w 467"/>
                <a:gd name="T7" fmla="*/ 64 h 135"/>
                <a:gd name="T8" fmla="*/ 2 w 467"/>
                <a:gd name="T9" fmla="*/ 97 h 135"/>
                <a:gd name="T10" fmla="*/ 4 w 467"/>
                <a:gd name="T11" fmla="*/ 109 h 135"/>
                <a:gd name="T12" fmla="*/ 233 w 467"/>
                <a:gd name="T13" fmla="*/ 135 h 135"/>
                <a:gd name="T14" fmla="*/ 463 w 467"/>
                <a:gd name="T15" fmla="*/ 108 h 135"/>
                <a:gd name="T16" fmla="*/ 465 w 467"/>
                <a:gd name="T17" fmla="*/ 98 h 135"/>
                <a:gd name="T18" fmla="*/ 467 w 467"/>
                <a:gd name="T19" fmla="*/ 64 h 135"/>
                <a:gd name="T20" fmla="*/ 459 w 467"/>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7" h="135">
                  <a:moveTo>
                    <a:pt x="459" y="0"/>
                  </a:moveTo>
                  <a:cubicBezTo>
                    <a:pt x="462" y="12"/>
                    <a:pt x="341" y="24"/>
                    <a:pt x="233" y="24"/>
                  </a:cubicBezTo>
                  <a:cubicBezTo>
                    <a:pt x="127" y="24"/>
                    <a:pt x="7" y="12"/>
                    <a:pt x="8" y="0"/>
                  </a:cubicBezTo>
                  <a:cubicBezTo>
                    <a:pt x="3" y="21"/>
                    <a:pt x="0" y="42"/>
                    <a:pt x="0" y="64"/>
                  </a:cubicBezTo>
                  <a:cubicBezTo>
                    <a:pt x="0" y="75"/>
                    <a:pt x="1" y="86"/>
                    <a:pt x="2" y="97"/>
                  </a:cubicBezTo>
                  <a:cubicBezTo>
                    <a:pt x="3" y="101"/>
                    <a:pt x="3" y="105"/>
                    <a:pt x="4" y="109"/>
                  </a:cubicBezTo>
                  <a:cubicBezTo>
                    <a:pt x="27" y="124"/>
                    <a:pt x="121" y="135"/>
                    <a:pt x="233" y="135"/>
                  </a:cubicBezTo>
                  <a:cubicBezTo>
                    <a:pt x="348" y="135"/>
                    <a:pt x="444" y="123"/>
                    <a:pt x="463" y="108"/>
                  </a:cubicBezTo>
                  <a:cubicBezTo>
                    <a:pt x="464" y="105"/>
                    <a:pt x="464" y="101"/>
                    <a:pt x="465" y="98"/>
                  </a:cubicBezTo>
                  <a:cubicBezTo>
                    <a:pt x="466" y="87"/>
                    <a:pt x="467" y="76"/>
                    <a:pt x="467" y="64"/>
                  </a:cubicBezTo>
                  <a:cubicBezTo>
                    <a:pt x="467" y="42"/>
                    <a:pt x="464" y="20"/>
                    <a:pt x="459" y="0"/>
                  </a:cubicBezTo>
                  <a:close/>
                </a:path>
              </a:pathLst>
            </a:custGeom>
            <a:solidFill>
              <a:schemeClr val="accent2"/>
            </a:solidFill>
            <a:ln>
              <a:noFill/>
            </a:ln>
          </p:spPr>
          <p:txBody>
            <a:bodyPr vert="horz" wrap="square" lIns="91440" tIns="45720" rIns="91440" bIns="45720" numCol="1" anchor="t" anchorCtr="0" compatLnSpc="1"/>
            <a:lstStyle/>
            <a:p>
              <a:endParaRPr lang="en-US"/>
            </a:p>
          </p:txBody>
        </p:sp>
        <p:grpSp>
          <p:nvGrpSpPr>
            <p:cNvPr id="23" name="Group 22"/>
            <p:cNvGrpSpPr/>
            <p:nvPr/>
          </p:nvGrpSpPr>
          <p:grpSpPr>
            <a:xfrm>
              <a:off x="1657912" y="5107186"/>
              <a:ext cx="922345" cy="914202"/>
              <a:chOff x="3936253" y="4442099"/>
              <a:chExt cx="828675" cy="821358"/>
            </a:xfrm>
            <a:solidFill>
              <a:schemeClr val="bg1">
                <a:lumMod val="65000"/>
              </a:schemeClr>
            </a:solidFill>
          </p:grpSpPr>
          <p:sp>
            <p:nvSpPr>
              <p:cNvPr id="24" name="Freeform 323"/>
              <p:cNvSpPr/>
              <p:nvPr/>
            </p:nvSpPr>
            <p:spPr bwMode="auto">
              <a:xfrm>
                <a:off x="3936253" y="4442099"/>
                <a:ext cx="828675" cy="758825"/>
              </a:xfrm>
              <a:custGeom>
                <a:avLst/>
                <a:gdLst>
                  <a:gd name="T0" fmla="*/ 216 w 220"/>
                  <a:gd name="T1" fmla="*/ 66 h 202"/>
                  <a:gd name="T2" fmla="*/ 217 w 220"/>
                  <a:gd name="T3" fmla="*/ 55 h 202"/>
                  <a:gd name="T4" fmla="*/ 209 w 220"/>
                  <a:gd name="T5" fmla="*/ 48 h 202"/>
                  <a:gd name="T6" fmla="*/ 210 w 220"/>
                  <a:gd name="T7" fmla="*/ 42 h 202"/>
                  <a:gd name="T8" fmla="*/ 217 w 220"/>
                  <a:gd name="T9" fmla="*/ 35 h 202"/>
                  <a:gd name="T10" fmla="*/ 218 w 220"/>
                  <a:gd name="T11" fmla="*/ 24 h 202"/>
                  <a:gd name="T12" fmla="*/ 211 w 220"/>
                  <a:gd name="T13" fmla="*/ 16 h 202"/>
                  <a:gd name="T14" fmla="*/ 213 w 220"/>
                  <a:gd name="T15" fmla="*/ 14 h 202"/>
                  <a:gd name="T16" fmla="*/ 213 w 220"/>
                  <a:gd name="T17" fmla="*/ 3 h 202"/>
                  <a:gd name="T18" fmla="*/ 216 w 220"/>
                  <a:gd name="T19" fmla="*/ 0 h 202"/>
                  <a:gd name="T20" fmla="*/ 0 w 220"/>
                  <a:gd name="T21" fmla="*/ 0 h 202"/>
                  <a:gd name="T22" fmla="*/ 2 w 220"/>
                  <a:gd name="T23" fmla="*/ 1 h 202"/>
                  <a:gd name="T24" fmla="*/ 2 w 220"/>
                  <a:gd name="T25" fmla="*/ 11 h 202"/>
                  <a:gd name="T26" fmla="*/ 2 w 220"/>
                  <a:gd name="T27" fmla="*/ 16 h 202"/>
                  <a:gd name="T28" fmla="*/ 2 w 220"/>
                  <a:gd name="T29" fmla="*/ 44 h 202"/>
                  <a:gd name="T30" fmla="*/ 8 w 220"/>
                  <a:gd name="T31" fmla="*/ 54 h 202"/>
                  <a:gd name="T32" fmla="*/ 9 w 220"/>
                  <a:gd name="T33" fmla="*/ 61 h 202"/>
                  <a:gd name="T34" fmla="*/ 5 w 220"/>
                  <a:gd name="T35" fmla="*/ 66 h 202"/>
                  <a:gd name="T36" fmla="*/ 2 w 220"/>
                  <a:gd name="T37" fmla="*/ 76 h 202"/>
                  <a:gd name="T38" fmla="*/ 8 w 220"/>
                  <a:gd name="T39" fmla="*/ 85 h 202"/>
                  <a:gd name="T40" fmla="*/ 8 w 220"/>
                  <a:gd name="T41" fmla="*/ 91 h 202"/>
                  <a:gd name="T42" fmla="*/ 3 w 220"/>
                  <a:gd name="T43" fmla="*/ 97 h 202"/>
                  <a:gd name="T44" fmla="*/ 4 w 220"/>
                  <a:gd name="T45" fmla="*/ 108 h 202"/>
                  <a:gd name="T46" fmla="*/ 8 w 220"/>
                  <a:gd name="T47" fmla="*/ 119 h 202"/>
                  <a:gd name="T48" fmla="*/ 5 w 220"/>
                  <a:gd name="T49" fmla="*/ 126 h 202"/>
                  <a:gd name="T50" fmla="*/ 2 w 220"/>
                  <a:gd name="T51" fmla="*/ 135 h 202"/>
                  <a:gd name="T52" fmla="*/ 9 w 220"/>
                  <a:gd name="T53" fmla="*/ 142 h 202"/>
                  <a:gd name="T54" fmla="*/ 12 w 220"/>
                  <a:gd name="T55" fmla="*/ 152 h 202"/>
                  <a:gd name="T56" fmla="*/ 13 w 220"/>
                  <a:gd name="T57" fmla="*/ 161 h 202"/>
                  <a:gd name="T58" fmla="*/ 61 w 220"/>
                  <a:gd name="T59" fmla="*/ 202 h 202"/>
                  <a:gd name="T60" fmla="*/ 159 w 220"/>
                  <a:gd name="T61" fmla="*/ 202 h 202"/>
                  <a:gd name="T62" fmla="*/ 206 w 220"/>
                  <a:gd name="T63" fmla="*/ 161 h 202"/>
                  <a:gd name="T64" fmla="*/ 214 w 220"/>
                  <a:gd name="T65" fmla="*/ 145 h 202"/>
                  <a:gd name="T66" fmla="*/ 209 w 220"/>
                  <a:gd name="T67" fmla="*/ 138 h 202"/>
                  <a:gd name="T68" fmla="*/ 209 w 220"/>
                  <a:gd name="T69" fmla="*/ 131 h 202"/>
                  <a:gd name="T70" fmla="*/ 215 w 220"/>
                  <a:gd name="T71" fmla="*/ 125 h 202"/>
                  <a:gd name="T72" fmla="*/ 217 w 220"/>
                  <a:gd name="T73" fmla="*/ 116 h 202"/>
                  <a:gd name="T74" fmla="*/ 210 w 220"/>
                  <a:gd name="T75" fmla="*/ 108 h 202"/>
                  <a:gd name="T76" fmla="*/ 209 w 220"/>
                  <a:gd name="T77" fmla="*/ 102 h 202"/>
                  <a:gd name="T78" fmla="*/ 214 w 220"/>
                  <a:gd name="T79" fmla="*/ 97 h 202"/>
                  <a:gd name="T80" fmla="*/ 218 w 220"/>
                  <a:gd name="T81" fmla="*/ 89 h 202"/>
                  <a:gd name="T82" fmla="*/ 210 w 220"/>
                  <a:gd name="T83" fmla="*/ 80 h 202"/>
                  <a:gd name="T84" fmla="*/ 210 w 220"/>
                  <a:gd name="T85" fmla="*/ 71 h 202"/>
                  <a:gd name="T86" fmla="*/ 216 w 220"/>
                  <a:gd name="T87" fmla="*/ 6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66"/>
                    </a:moveTo>
                    <a:cubicBezTo>
                      <a:pt x="218" y="64"/>
                      <a:pt x="219" y="60"/>
                      <a:pt x="217" y="55"/>
                    </a:cubicBezTo>
                    <a:cubicBezTo>
                      <a:pt x="216" y="51"/>
                      <a:pt x="209" y="48"/>
                      <a:pt x="209" y="48"/>
                    </a:cubicBezTo>
                    <a:cubicBezTo>
                      <a:pt x="209" y="48"/>
                      <a:pt x="210" y="44"/>
                      <a:pt x="210" y="42"/>
                    </a:cubicBezTo>
                    <a:cubicBezTo>
                      <a:pt x="210" y="39"/>
                      <a:pt x="214" y="38"/>
                      <a:pt x="217" y="35"/>
                    </a:cubicBezTo>
                    <a:cubicBezTo>
                      <a:pt x="220" y="33"/>
                      <a:pt x="220" y="28"/>
                      <a:pt x="218" y="24"/>
                    </a:cubicBezTo>
                    <a:cubicBezTo>
                      <a:pt x="216" y="20"/>
                      <a:pt x="211" y="16"/>
                      <a:pt x="211" y="16"/>
                    </a:cubicBezTo>
                    <a:cubicBezTo>
                      <a:pt x="213" y="14"/>
                      <a:pt x="213" y="14"/>
                      <a:pt x="213" y="14"/>
                    </a:cubicBezTo>
                    <a:cubicBezTo>
                      <a:pt x="213" y="3"/>
                      <a:pt x="213" y="3"/>
                      <a:pt x="213" y="3"/>
                    </a:cubicBezTo>
                    <a:cubicBezTo>
                      <a:pt x="216" y="0"/>
                      <a:pt x="216" y="0"/>
                      <a:pt x="216" y="0"/>
                    </a:cubicBezTo>
                    <a:cubicBezTo>
                      <a:pt x="0" y="0"/>
                      <a:pt x="0" y="0"/>
                      <a:pt x="0" y="0"/>
                    </a:cubicBezTo>
                    <a:cubicBezTo>
                      <a:pt x="2" y="1"/>
                      <a:pt x="2" y="1"/>
                      <a:pt x="2" y="1"/>
                    </a:cubicBezTo>
                    <a:cubicBezTo>
                      <a:pt x="2" y="1"/>
                      <a:pt x="2" y="8"/>
                      <a:pt x="2" y="11"/>
                    </a:cubicBezTo>
                    <a:cubicBezTo>
                      <a:pt x="2" y="14"/>
                      <a:pt x="2" y="16"/>
                      <a:pt x="2" y="16"/>
                    </a:cubicBezTo>
                    <a:cubicBezTo>
                      <a:pt x="2" y="44"/>
                      <a:pt x="2" y="44"/>
                      <a:pt x="2" y="44"/>
                    </a:cubicBezTo>
                    <a:cubicBezTo>
                      <a:pt x="3" y="48"/>
                      <a:pt x="7" y="52"/>
                      <a:pt x="8" y="54"/>
                    </a:cubicBezTo>
                    <a:cubicBezTo>
                      <a:pt x="10" y="57"/>
                      <a:pt x="9" y="61"/>
                      <a:pt x="9" y="61"/>
                    </a:cubicBezTo>
                    <a:cubicBezTo>
                      <a:pt x="9" y="61"/>
                      <a:pt x="7" y="64"/>
                      <a:pt x="5" y="66"/>
                    </a:cubicBezTo>
                    <a:cubicBezTo>
                      <a:pt x="3" y="67"/>
                      <a:pt x="2" y="70"/>
                      <a:pt x="2" y="76"/>
                    </a:cubicBezTo>
                    <a:cubicBezTo>
                      <a:pt x="2" y="81"/>
                      <a:pt x="8" y="85"/>
                      <a:pt x="8" y="85"/>
                    </a:cubicBezTo>
                    <a:cubicBezTo>
                      <a:pt x="8" y="91"/>
                      <a:pt x="8" y="91"/>
                      <a:pt x="8" y="91"/>
                    </a:cubicBezTo>
                    <a:cubicBezTo>
                      <a:pt x="8" y="91"/>
                      <a:pt x="5" y="94"/>
                      <a:pt x="3" y="97"/>
                    </a:cubicBezTo>
                    <a:cubicBezTo>
                      <a:pt x="2" y="100"/>
                      <a:pt x="2" y="104"/>
                      <a:pt x="4" y="108"/>
                    </a:cubicBezTo>
                    <a:cubicBezTo>
                      <a:pt x="6" y="112"/>
                      <a:pt x="8" y="116"/>
                      <a:pt x="8" y="119"/>
                    </a:cubicBezTo>
                    <a:cubicBezTo>
                      <a:pt x="9" y="122"/>
                      <a:pt x="7" y="125"/>
                      <a:pt x="5" y="126"/>
                    </a:cubicBezTo>
                    <a:cubicBezTo>
                      <a:pt x="3" y="127"/>
                      <a:pt x="2" y="130"/>
                      <a:pt x="2" y="135"/>
                    </a:cubicBezTo>
                    <a:cubicBezTo>
                      <a:pt x="2" y="139"/>
                      <a:pt x="7" y="140"/>
                      <a:pt x="9" y="142"/>
                    </a:cubicBezTo>
                    <a:cubicBezTo>
                      <a:pt x="12" y="144"/>
                      <a:pt x="11" y="149"/>
                      <a:pt x="12" y="152"/>
                    </a:cubicBezTo>
                    <a:cubicBezTo>
                      <a:pt x="12" y="155"/>
                      <a:pt x="13" y="161"/>
                      <a:pt x="13" y="161"/>
                    </a:cubicBezTo>
                    <a:cubicBezTo>
                      <a:pt x="61" y="202"/>
                      <a:pt x="61" y="202"/>
                      <a:pt x="61" y="202"/>
                    </a:cubicBezTo>
                    <a:cubicBezTo>
                      <a:pt x="159" y="202"/>
                      <a:pt x="159" y="202"/>
                      <a:pt x="159" y="202"/>
                    </a:cubicBezTo>
                    <a:cubicBezTo>
                      <a:pt x="159" y="202"/>
                      <a:pt x="203" y="163"/>
                      <a:pt x="206" y="161"/>
                    </a:cubicBezTo>
                    <a:cubicBezTo>
                      <a:pt x="209" y="158"/>
                      <a:pt x="214" y="148"/>
                      <a:pt x="214" y="145"/>
                    </a:cubicBezTo>
                    <a:cubicBezTo>
                      <a:pt x="213" y="141"/>
                      <a:pt x="209" y="138"/>
                      <a:pt x="209" y="138"/>
                    </a:cubicBezTo>
                    <a:cubicBezTo>
                      <a:pt x="209" y="131"/>
                      <a:pt x="209" y="131"/>
                      <a:pt x="209" y="131"/>
                    </a:cubicBezTo>
                    <a:cubicBezTo>
                      <a:pt x="209" y="131"/>
                      <a:pt x="213" y="127"/>
                      <a:pt x="215" y="125"/>
                    </a:cubicBezTo>
                    <a:cubicBezTo>
                      <a:pt x="217" y="123"/>
                      <a:pt x="218" y="120"/>
                      <a:pt x="217" y="116"/>
                    </a:cubicBezTo>
                    <a:cubicBezTo>
                      <a:pt x="216" y="112"/>
                      <a:pt x="210" y="108"/>
                      <a:pt x="210" y="108"/>
                    </a:cubicBezTo>
                    <a:cubicBezTo>
                      <a:pt x="209" y="102"/>
                      <a:pt x="209" y="102"/>
                      <a:pt x="209" y="102"/>
                    </a:cubicBezTo>
                    <a:cubicBezTo>
                      <a:pt x="214" y="97"/>
                      <a:pt x="214" y="97"/>
                      <a:pt x="214" y="97"/>
                    </a:cubicBezTo>
                    <a:cubicBezTo>
                      <a:pt x="214" y="97"/>
                      <a:pt x="218" y="94"/>
                      <a:pt x="218" y="89"/>
                    </a:cubicBezTo>
                    <a:cubicBezTo>
                      <a:pt x="218" y="85"/>
                      <a:pt x="210" y="80"/>
                      <a:pt x="210" y="80"/>
                    </a:cubicBezTo>
                    <a:cubicBezTo>
                      <a:pt x="210" y="71"/>
                      <a:pt x="210" y="71"/>
                      <a:pt x="210" y="71"/>
                    </a:cubicBezTo>
                    <a:cubicBezTo>
                      <a:pt x="210" y="71"/>
                      <a:pt x="213" y="67"/>
                      <a:pt x="216" y="66"/>
                    </a:cubicBezTo>
                    <a:close/>
                  </a:path>
                </a:pathLst>
              </a:custGeom>
              <a:grpFill/>
              <a:ln>
                <a:noFill/>
              </a:ln>
            </p:spPr>
            <p:txBody>
              <a:bodyPr vert="horz" wrap="square" lIns="91440" tIns="45720" rIns="91440" bIns="45720" numCol="1" anchor="t" anchorCtr="0" compatLnSpc="1"/>
              <a:lstStyle/>
              <a:p>
                <a:endParaRPr lang="en-US"/>
              </a:p>
            </p:txBody>
          </p:sp>
          <p:sp>
            <p:nvSpPr>
              <p:cNvPr id="25" name="Freeform 324"/>
              <p:cNvSpPr/>
              <p:nvPr/>
            </p:nvSpPr>
            <p:spPr bwMode="auto">
              <a:xfrm>
                <a:off x="4169615" y="5214244"/>
                <a:ext cx="354013" cy="49213"/>
              </a:xfrm>
              <a:custGeom>
                <a:avLst/>
                <a:gdLst>
                  <a:gd name="T0" fmla="*/ 8 w 94"/>
                  <a:gd name="T1" fmla="*/ 9 h 13"/>
                  <a:gd name="T2" fmla="*/ 19 w 94"/>
                  <a:gd name="T3" fmla="*/ 13 h 13"/>
                  <a:gd name="T4" fmla="*/ 74 w 94"/>
                  <a:gd name="T5" fmla="*/ 13 h 13"/>
                  <a:gd name="T6" fmla="*/ 85 w 94"/>
                  <a:gd name="T7" fmla="*/ 9 h 13"/>
                  <a:gd name="T8" fmla="*/ 94 w 94"/>
                  <a:gd name="T9" fmla="*/ 0 h 13"/>
                  <a:gd name="T10" fmla="*/ 0 w 94"/>
                  <a:gd name="T11" fmla="*/ 0 h 13"/>
                  <a:gd name="T12" fmla="*/ 8 w 94"/>
                  <a:gd name="T13" fmla="*/ 9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8" y="9"/>
                    </a:moveTo>
                    <a:cubicBezTo>
                      <a:pt x="11" y="13"/>
                      <a:pt x="19" y="13"/>
                      <a:pt x="19" y="13"/>
                    </a:cubicBezTo>
                    <a:cubicBezTo>
                      <a:pt x="19" y="13"/>
                      <a:pt x="71" y="13"/>
                      <a:pt x="74" y="13"/>
                    </a:cubicBezTo>
                    <a:cubicBezTo>
                      <a:pt x="77" y="13"/>
                      <a:pt x="82" y="11"/>
                      <a:pt x="85" y="9"/>
                    </a:cubicBezTo>
                    <a:cubicBezTo>
                      <a:pt x="88" y="6"/>
                      <a:pt x="94" y="0"/>
                      <a:pt x="94" y="0"/>
                    </a:cubicBezTo>
                    <a:cubicBezTo>
                      <a:pt x="0" y="0"/>
                      <a:pt x="0" y="0"/>
                      <a:pt x="0" y="0"/>
                    </a:cubicBezTo>
                    <a:cubicBezTo>
                      <a:pt x="0" y="0"/>
                      <a:pt x="5" y="6"/>
                      <a:pt x="8" y="9"/>
                    </a:cubicBezTo>
                    <a:close/>
                  </a:path>
                </a:pathLst>
              </a:custGeom>
              <a:grpFill/>
              <a:ln>
                <a:noFill/>
              </a:ln>
            </p:spPr>
            <p:txBody>
              <a:bodyPr vert="horz" wrap="square" lIns="91440" tIns="45720" rIns="91440" bIns="45720" numCol="1" anchor="t" anchorCtr="0" compatLnSpc="1"/>
              <a:lstStyle/>
              <a:p>
                <a:endParaRPr lang="en-US"/>
              </a:p>
            </p:txBody>
          </p:sp>
        </p:grpSp>
      </p:grpSp>
      <p:sp>
        <p:nvSpPr>
          <p:cNvPr id="42"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商务分析</a:t>
            </a:r>
            <a:endParaRPr lang="en-AU" b="1" dirty="0">
              <a:latin typeface="微软雅黑" panose="020B0503020204020204" pitchFamily="34" charset="-122"/>
              <a:ea typeface="微软雅黑" panose="020B0503020204020204" pitchFamily="34" charset="-122"/>
            </a:endParaRPr>
          </a:p>
        </p:txBody>
      </p:sp>
      <p:sp>
        <p:nvSpPr>
          <p:cNvPr id="43"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48" name="Text Placeholder 3"/>
          <p:cNvSpPr>
            <a:spLocks noGrp="1"/>
          </p:cNvSpPr>
          <p:nvPr>
            <p:ph type="body" sz="quarter" idx="13"/>
          </p:nvPr>
        </p:nvSpPr>
        <p:spPr>
          <a:xfrm>
            <a:off x="6096000" y="2052367"/>
            <a:ext cx="5256212" cy="471600"/>
          </a:xfrm>
        </p:spPr>
        <p:txBody>
          <a:bodyPr/>
          <a:lstStyle/>
          <a:p>
            <a:r>
              <a:rPr lang="zh-CN" altLang="en-US" dirty="0">
                <a:latin typeface="微软雅黑" panose="020B0503020204020204" pitchFamily="34" charset="-122"/>
                <a:ea typeface="微软雅黑" panose="020B0503020204020204" pitchFamily="34" charset="-122"/>
              </a:rPr>
              <a:t>高亮字幕</a:t>
            </a:r>
            <a:endParaRPr lang="zh-CN" altLang="en-US" dirty="0">
              <a:effectLst/>
              <a:latin typeface="微软雅黑" panose="020B0503020204020204" pitchFamily="34" charset="-122"/>
              <a:ea typeface="微软雅黑" panose="020B0503020204020204" pitchFamily="34" charset="-122"/>
            </a:endParaRPr>
          </a:p>
        </p:txBody>
      </p:sp>
      <p:sp>
        <p:nvSpPr>
          <p:cNvPr id="49" name="Text Placeholder 4"/>
          <p:cNvSpPr>
            <a:spLocks noGrp="1"/>
          </p:cNvSpPr>
          <p:nvPr>
            <p:ph type="body" sz="quarter" idx="14"/>
          </p:nvPr>
        </p:nvSpPr>
        <p:spPr>
          <a:xfrm>
            <a:off x="6096000" y="2539207"/>
            <a:ext cx="5256212" cy="2617577"/>
          </a:xfrm>
        </p:spPr>
        <p:txBody>
          <a:bodyPr>
            <a:normAutofit/>
          </a:bodyPr>
          <a:lstStyle/>
          <a:p>
            <a:r>
              <a:rPr lang="id-ID" dirty="0" smtClean="0"/>
              <a:t>Lorem ipsum dolro sit amet business is happening at your very front door. </a:t>
            </a:r>
            <a:r>
              <a:rPr lang="id-ID" dirty="0"/>
              <a:t>amet soransen ikea tressa peta exa hexagonal </a:t>
            </a:r>
            <a:r>
              <a:rPr lang="id-ID" dirty="0" smtClean="0"/>
              <a:t>triangle </a:t>
            </a:r>
            <a:r>
              <a:rPr lang="id-ID" dirty="0"/>
              <a:t>amet volup qui </a:t>
            </a:r>
            <a:r>
              <a:rPr lang="id-ID" dirty="0" smtClean="0"/>
              <a:t>estantemerani.</a:t>
            </a:r>
            <a:endParaRPr lang="id-ID" dirty="0" smtClean="0"/>
          </a:p>
          <a:p>
            <a:pPr marL="285750" indent="-285750">
              <a:buFont typeface="Wingdings" panose="05000000000000000000" pitchFamily="2" charset="2"/>
              <a:buChar char="ü"/>
            </a:pPr>
            <a:r>
              <a:rPr lang="id-ID" dirty="0" smtClean="0"/>
              <a:t>Lorem is awesome becasus it’s new</a:t>
            </a:r>
            <a:endParaRPr lang="id-ID" dirty="0" smtClean="0"/>
          </a:p>
          <a:p>
            <a:pPr marL="285750" indent="-285750">
              <a:buFont typeface="Wingdings" panose="05000000000000000000" pitchFamily="2" charset="2"/>
              <a:buChar char="ü"/>
            </a:pPr>
            <a:r>
              <a:rPr lang="id-ID" dirty="0" smtClean="0"/>
              <a:t>Ipsum is still the same</a:t>
            </a:r>
            <a:endParaRPr lang="id-ID" dirty="0" smtClean="0"/>
          </a:p>
          <a:p>
            <a:pPr marL="285750" indent="-285750">
              <a:buFont typeface="Wingdings" panose="05000000000000000000" pitchFamily="2" charset="2"/>
              <a:buChar char="ü"/>
            </a:pPr>
            <a:r>
              <a:rPr lang="id-ID" dirty="0" smtClean="0"/>
              <a:t>Dolor is promising as well</a:t>
            </a:r>
            <a:endParaRPr lang="id-ID" dirty="0" smtClean="0"/>
          </a:p>
          <a:p>
            <a:pPr marL="285750" indent="-285750">
              <a:buFont typeface="Wingdings" panose="05000000000000000000" pitchFamily="2" charset="2"/>
              <a:buChar char="ü"/>
            </a:pPr>
            <a:r>
              <a:rPr lang="id-ID" dirty="0" smtClean="0"/>
              <a:t>Sit ameta bit worrying</a:t>
            </a:r>
            <a:endParaRPr lang="id-ID" dirty="0" smtClean="0"/>
          </a:p>
          <a:p>
            <a:pPr marL="285750" indent="-285750">
              <a:buFont typeface="Wingdings" panose="05000000000000000000" pitchFamily="2" charset="2"/>
              <a:buChar char="ü"/>
            </a:pPr>
            <a:endParaRPr lang="en-AU" dirty="0"/>
          </a:p>
          <a:p>
            <a:endParaRPr lang="en-AU" dirty="0"/>
          </a:p>
        </p:txBody>
      </p:sp>
      <p:sp>
        <p:nvSpPr>
          <p:cNvPr id="50" name="Text Placeholder 5"/>
          <p:cNvSpPr>
            <a:spLocks noGrp="1"/>
          </p:cNvSpPr>
          <p:nvPr>
            <p:ph type="body" sz="quarter" idx="15"/>
          </p:nvPr>
        </p:nvSpPr>
        <p:spPr>
          <a:xfrm>
            <a:off x="6096000" y="5150282"/>
            <a:ext cx="5254625" cy="493712"/>
          </a:xfrm>
        </p:spPr>
        <p:txBody>
          <a:bodyPr>
            <a:normAutofit fontScale="92500" lnSpcReduction="10000"/>
          </a:bodyPr>
          <a:lstStyle/>
          <a:p>
            <a:r>
              <a:rPr lang="id-ID" dirty="0" smtClean="0"/>
              <a:t>“ Work hard and smart will amount you anything in today’s modern competition lorem to life normally in ipsum dolor”</a:t>
            </a:r>
            <a:endParaRPr lang="en-AU" dirty="0"/>
          </a:p>
        </p:txBody>
      </p:sp>
      <p:sp>
        <p:nvSpPr>
          <p:cNvPr id="51" name="Text Placeholder 6"/>
          <p:cNvSpPr>
            <a:spLocks noGrp="1"/>
          </p:cNvSpPr>
          <p:nvPr>
            <p:ph type="body" sz="quarter" idx="16"/>
          </p:nvPr>
        </p:nvSpPr>
        <p:spPr>
          <a:xfrm>
            <a:off x="6096000" y="5745145"/>
            <a:ext cx="2175145" cy="314921"/>
          </a:xfrm>
        </p:spPr>
        <p:txBody>
          <a:bodyPr/>
          <a:lstStyle/>
          <a:p>
            <a:r>
              <a:rPr lang="id-ID" dirty="0" smtClean="0"/>
              <a:t>Jane Etword</a:t>
            </a:r>
            <a:endParaRPr lang="en-AU" dirty="0"/>
          </a:p>
        </p:txBody>
      </p:sp>
      <p:sp>
        <p:nvSpPr>
          <p:cNvPr id="52" name="Text Placeholder 7"/>
          <p:cNvSpPr>
            <a:spLocks noGrp="1"/>
          </p:cNvSpPr>
          <p:nvPr>
            <p:ph type="body" sz="quarter" idx="17"/>
          </p:nvPr>
        </p:nvSpPr>
        <p:spPr>
          <a:xfrm>
            <a:off x="6096001" y="6021388"/>
            <a:ext cx="2175802" cy="376127"/>
          </a:xfrm>
        </p:spPr>
        <p:txBody>
          <a:bodyPr/>
          <a:lstStyle/>
          <a:p>
            <a:r>
              <a:rPr lang="id-ID" dirty="0" smtClean="0"/>
              <a:t>Her Position</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xEl>
                                              <p:pRg st="0" end="0"/>
                                            </p:txEl>
                                          </p:spTgt>
                                        </p:tgtEl>
                                        <p:attrNameLst>
                                          <p:attrName>style.visibility</p:attrName>
                                        </p:attrNameLst>
                                      </p:cBhvr>
                                      <p:to>
                                        <p:strVal val="visible"/>
                                      </p:to>
                                    </p:set>
                                    <p:animEffect transition="in" filter="fade">
                                      <p:cBhvr>
                                        <p:cTn id="11" dur="500"/>
                                        <p:tgtEl>
                                          <p:spTgt spid="43">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48">
                                            <p:txEl>
                                              <p:pRg st="0" end="0"/>
                                            </p:txEl>
                                          </p:spTgt>
                                        </p:tgtEl>
                                        <p:attrNameLst>
                                          <p:attrName>style.visibility</p:attrName>
                                        </p:attrNameLst>
                                      </p:cBhvr>
                                      <p:to>
                                        <p:strVal val="visible"/>
                                      </p:to>
                                    </p:set>
                                    <p:animEffect transition="in" filter="fade">
                                      <p:cBhvr>
                                        <p:cTn id="37" dur="500"/>
                                        <p:tgtEl>
                                          <p:spTgt spid="48">
                                            <p:txEl>
                                              <p:pRg st="0" end="0"/>
                                            </p:txEl>
                                          </p:spTgt>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49">
                                            <p:txEl>
                                              <p:pRg st="0" end="0"/>
                                            </p:txEl>
                                          </p:spTgt>
                                        </p:tgtEl>
                                        <p:attrNameLst>
                                          <p:attrName>style.visibility</p:attrName>
                                        </p:attrNameLst>
                                      </p:cBhvr>
                                      <p:to>
                                        <p:strVal val="visible"/>
                                      </p:to>
                                    </p:set>
                                    <p:animEffect transition="in" filter="wipe(left)">
                                      <p:cBhvr>
                                        <p:cTn id="41" dur="500"/>
                                        <p:tgtEl>
                                          <p:spTgt spid="49">
                                            <p:txEl>
                                              <p:pRg st="0" end="0"/>
                                            </p:txEl>
                                          </p:spTgt>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9">
                                            <p:txEl>
                                              <p:pRg st="1" end="1"/>
                                            </p:txEl>
                                          </p:spTgt>
                                        </p:tgtEl>
                                        <p:attrNameLst>
                                          <p:attrName>style.visibility</p:attrName>
                                        </p:attrNameLst>
                                      </p:cBhvr>
                                      <p:to>
                                        <p:strVal val="visible"/>
                                      </p:to>
                                    </p:set>
                                    <p:animEffect transition="in" filter="wipe(left)">
                                      <p:cBhvr>
                                        <p:cTn id="45" dur="500"/>
                                        <p:tgtEl>
                                          <p:spTgt spid="49">
                                            <p:txEl>
                                              <p:pRg st="1" end="1"/>
                                            </p:txEl>
                                          </p:spTgt>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49">
                                            <p:txEl>
                                              <p:pRg st="2" end="2"/>
                                            </p:txEl>
                                          </p:spTgt>
                                        </p:tgtEl>
                                        <p:attrNameLst>
                                          <p:attrName>style.visibility</p:attrName>
                                        </p:attrNameLst>
                                      </p:cBhvr>
                                      <p:to>
                                        <p:strVal val="visible"/>
                                      </p:to>
                                    </p:set>
                                    <p:animEffect transition="in" filter="wipe(left)">
                                      <p:cBhvr>
                                        <p:cTn id="49" dur="500"/>
                                        <p:tgtEl>
                                          <p:spTgt spid="49">
                                            <p:txEl>
                                              <p:pRg st="2" end="2"/>
                                            </p:txEl>
                                          </p:spTgt>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49">
                                            <p:txEl>
                                              <p:pRg st="3" end="3"/>
                                            </p:txEl>
                                          </p:spTgt>
                                        </p:tgtEl>
                                        <p:attrNameLst>
                                          <p:attrName>style.visibility</p:attrName>
                                        </p:attrNameLst>
                                      </p:cBhvr>
                                      <p:to>
                                        <p:strVal val="visible"/>
                                      </p:to>
                                    </p:set>
                                    <p:animEffect transition="in" filter="wipe(left)">
                                      <p:cBhvr>
                                        <p:cTn id="53" dur="500"/>
                                        <p:tgtEl>
                                          <p:spTgt spid="49">
                                            <p:txEl>
                                              <p:pRg st="3" end="3"/>
                                            </p:txEl>
                                          </p:spTgt>
                                        </p:tgtEl>
                                      </p:cBhvr>
                                    </p:animEffect>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49">
                                            <p:txEl>
                                              <p:pRg st="4" end="4"/>
                                            </p:txEl>
                                          </p:spTgt>
                                        </p:tgtEl>
                                        <p:attrNameLst>
                                          <p:attrName>style.visibility</p:attrName>
                                        </p:attrNameLst>
                                      </p:cBhvr>
                                      <p:to>
                                        <p:strVal val="visible"/>
                                      </p:to>
                                    </p:set>
                                    <p:animEffect transition="in" filter="wipe(left)">
                                      <p:cBhvr>
                                        <p:cTn id="57" dur="500"/>
                                        <p:tgtEl>
                                          <p:spTgt spid="49">
                                            <p:txEl>
                                              <p:pRg st="4" end="4"/>
                                            </p:txEl>
                                          </p:spTgt>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0">
                                            <p:txEl>
                                              <p:pRg st="0" end="0"/>
                                            </p:txEl>
                                          </p:spTgt>
                                        </p:tgtEl>
                                        <p:attrNameLst>
                                          <p:attrName>style.visibility</p:attrName>
                                        </p:attrNameLst>
                                      </p:cBhvr>
                                      <p:to>
                                        <p:strVal val="visible"/>
                                      </p:to>
                                    </p:set>
                                    <p:anim calcmode="lin" valueType="num">
                                      <p:cBhvr>
                                        <p:cTn id="61"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50">
                                            <p:txEl>
                                              <p:pRg st="0" end="0"/>
                                            </p:txEl>
                                          </p:spTgt>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fade">
                                      <p:cBhvr>
                                        <p:cTn id="67" dur="500"/>
                                        <p:tgtEl>
                                          <p:spTgt spid="51">
                                            <p:txEl>
                                              <p:pRg st="0" end="0"/>
                                            </p:txEl>
                                          </p:spTgt>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52">
                                            <p:txEl>
                                              <p:pRg st="0" end="0"/>
                                            </p:txEl>
                                          </p:spTgt>
                                        </p:tgtEl>
                                        <p:attrNameLst>
                                          <p:attrName>style.visibility</p:attrName>
                                        </p:attrNameLst>
                                      </p:cBhvr>
                                      <p:to>
                                        <p:strVal val="visible"/>
                                      </p:to>
                                    </p:set>
                                    <p:animEffect transition="in" filter="wipe(left)">
                                      <p:cBhvr>
                                        <p:cTn id="71"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build="p"/>
      <p:bldP spid="48" grpId="0" build="p"/>
      <p:bldP spid="49" grpId="0" build="p"/>
      <p:bldP spid="50" grpId="0" build="p"/>
      <p:bldP spid="51" grpId="0" build="p"/>
      <p:bldP spid="52"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圆饼信息</a:t>
            </a:r>
            <a:endParaRPr lang="en-AU" b="1" dirty="0">
              <a:latin typeface="微软雅黑" panose="020B0503020204020204" pitchFamily="34" charset="-122"/>
              <a:ea typeface="微软雅黑" panose="020B0503020204020204" pitchFamily="34" charset="-122"/>
            </a:endParaRPr>
          </a:p>
        </p:txBody>
      </p:sp>
      <p:sp>
        <p:nvSpPr>
          <p:cNvPr id="67"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pSp>
        <p:nvGrpSpPr>
          <p:cNvPr id="4" name="Group 3"/>
          <p:cNvGrpSpPr/>
          <p:nvPr/>
        </p:nvGrpSpPr>
        <p:grpSpPr>
          <a:xfrm>
            <a:off x="3031241" y="2222477"/>
            <a:ext cx="4121726" cy="1833447"/>
            <a:chOff x="3031241" y="2222477"/>
            <a:chExt cx="4121726" cy="1833447"/>
          </a:xfrm>
        </p:grpSpPr>
        <p:grpSp>
          <p:nvGrpSpPr>
            <p:cNvPr id="15" name="Group 14"/>
            <p:cNvGrpSpPr/>
            <p:nvPr/>
          </p:nvGrpSpPr>
          <p:grpSpPr>
            <a:xfrm flipH="1">
              <a:off x="3031241" y="2222477"/>
              <a:ext cx="4121726" cy="1833447"/>
              <a:chOff x="3876268" y="1741695"/>
              <a:chExt cx="4404882" cy="1959402"/>
            </a:xfrm>
          </p:grpSpPr>
          <p:grpSp>
            <p:nvGrpSpPr>
              <p:cNvPr id="34" name="Group 33"/>
              <p:cNvGrpSpPr/>
              <p:nvPr/>
            </p:nvGrpSpPr>
            <p:grpSpPr>
              <a:xfrm>
                <a:off x="3876268" y="1741695"/>
                <a:ext cx="4404882" cy="1959402"/>
                <a:chOff x="3237996" y="1785939"/>
                <a:chExt cx="4404882" cy="1959402"/>
              </a:xfrm>
            </p:grpSpPr>
            <p:sp>
              <p:nvSpPr>
                <p:cNvPr id="38"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91440" tIns="45720" rIns="91440" bIns="45720" numCol="1" anchor="t" anchorCtr="0" compatLnSpc="1"/>
                <a:lstStyle/>
                <a:p>
                  <a:endParaRPr lang="en-US"/>
                </a:p>
              </p:txBody>
            </p:sp>
            <p:sp>
              <p:nvSpPr>
                <p:cNvPr id="39"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91440" tIns="45720" rIns="91440" bIns="45720" numCol="1" anchor="t" anchorCtr="0" compatLnSpc="1"/>
                <a:lstStyle/>
                <a:p>
                  <a:endParaRPr lang="en-US"/>
                </a:p>
              </p:txBody>
            </p:sp>
            <p:sp>
              <p:nvSpPr>
                <p:cNvPr id="40" name="Freeform 42"/>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91440" tIns="45720" rIns="91440" bIns="45720" numCol="1" anchor="t" anchorCtr="0" compatLnSpc="1"/>
                <a:lstStyle/>
                <a:p>
                  <a:endParaRPr lang="en-US"/>
                </a:p>
              </p:txBody>
            </p:sp>
            <p:sp>
              <p:nvSpPr>
                <p:cNvPr id="41"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23B48"/>
                  </a:solidFill>
                </a:endParaRPr>
              </a:p>
            </p:txBody>
          </p:sp>
        </p:grpSp>
        <p:sp>
          <p:nvSpPr>
            <p:cNvPr id="69"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5" name="Group 4"/>
          <p:cNvGrpSpPr/>
          <p:nvPr/>
        </p:nvGrpSpPr>
        <p:grpSpPr>
          <a:xfrm>
            <a:off x="3031241" y="3232838"/>
            <a:ext cx="4121726" cy="980307"/>
            <a:chOff x="3031241" y="3232838"/>
            <a:chExt cx="4121726" cy="980307"/>
          </a:xfrm>
        </p:grpSpPr>
        <p:grpSp>
          <p:nvGrpSpPr>
            <p:cNvPr id="14" name="Group 13"/>
            <p:cNvGrpSpPr/>
            <p:nvPr/>
          </p:nvGrpSpPr>
          <p:grpSpPr>
            <a:xfrm flipH="1">
              <a:off x="3031241" y="3232838"/>
              <a:ext cx="4121726" cy="980307"/>
              <a:chOff x="3876268" y="2821466"/>
              <a:chExt cx="4404882" cy="1047652"/>
            </a:xfrm>
          </p:grpSpPr>
          <p:grpSp>
            <p:nvGrpSpPr>
              <p:cNvPr id="42" name="Group 41"/>
              <p:cNvGrpSpPr/>
              <p:nvPr/>
            </p:nvGrpSpPr>
            <p:grpSpPr>
              <a:xfrm>
                <a:off x="3876268" y="2821466"/>
                <a:ext cx="4404882" cy="1047652"/>
                <a:chOff x="3237996" y="2865710"/>
                <a:chExt cx="4404882" cy="1047652"/>
              </a:xfrm>
            </p:grpSpPr>
            <p:sp>
              <p:nvSpPr>
                <p:cNvPr id="48"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91440" tIns="45720" rIns="91440" bIns="45720" numCol="1" anchor="t" anchorCtr="0" compatLnSpc="1"/>
                <a:lstStyle/>
                <a:p>
                  <a:endParaRPr lang="en-US"/>
                </a:p>
              </p:txBody>
            </p:sp>
            <p:sp>
              <p:nvSpPr>
                <p:cNvPr id="49"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91440" tIns="45720" rIns="91440" bIns="45720" numCol="1" anchor="t" anchorCtr="0" compatLnSpc="1"/>
                <a:lstStyle/>
                <a:p>
                  <a:endParaRPr lang="en-US"/>
                </a:p>
              </p:txBody>
            </p:sp>
            <p:sp>
              <p:nvSpPr>
                <p:cNvPr id="50" name="Freeform 43"/>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91440" tIns="45720" rIns="91440" bIns="45720" numCol="1" anchor="t" anchorCtr="0" compatLnSpc="1"/>
                <a:lstStyle/>
                <a:p>
                  <a:endParaRPr lang="en-US"/>
                </a:p>
              </p:txBody>
            </p:sp>
            <p:sp>
              <p:nvSpPr>
                <p:cNvPr id="51"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FFC000"/>
                  </a:solidFill>
                </a:endParaRPr>
              </a:p>
            </p:txBody>
          </p:sp>
        </p:grpSp>
        <p:sp>
          <p:nvSpPr>
            <p:cNvPr id="70" name="Freeform 28"/>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91440" tIns="45720" rIns="91440" bIns="45720" numCol="1" anchor="t" anchorCtr="0" compatLnSpc="1"/>
            <a:lstStyle/>
            <a:p>
              <a:endParaRPr lang="en-US" dirty="0"/>
            </a:p>
          </p:txBody>
        </p:sp>
      </p:grpSp>
      <p:grpSp>
        <p:nvGrpSpPr>
          <p:cNvPr id="6" name="Group 5"/>
          <p:cNvGrpSpPr/>
          <p:nvPr/>
        </p:nvGrpSpPr>
        <p:grpSpPr>
          <a:xfrm>
            <a:off x="3031241" y="4224704"/>
            <a:ext cx="4121726" cy="985332"/>
            <a:chOff x="3031241" y="4224704"/>
            <a:chExt cx="4121726" cy="985332"/>
          </a:xfrm>
        </p:grpSpPr>
        <p:grpSp>
          <p:nvGrpSpPr>
            <p:cNvPr id="13" name="Group 12"/>
            <p:cNvGrpSpPr/>
            <p:nvPr/>
          </p:nvGrpSpPr>
          <p:grpSpPr>
            <a:xfrm flipH="1">
              <a:off x="3031241" y="4224704"/>
              <a:ext cx="4121726" cy="985332"/>
              <a:chOff x="3876268" y="3881472"/>
              <a:chExt cx="4404882" cy="1053023"/>
            </a:xfrm>
          </p:grpSpPr>
          <p:grpSp>
            <p:nvGrpSpPr>
              <p:cNvPr id="52" name="Group 51"/>
              <p:cNvGrpSpPr/>
              <p:nvPr/>
            </p:nvGrpSpPr>
            <p:grpSpPr>
              <a:xfrm>
                <a:off x="3876268" y="3881472"/>
                <a:ext cx="4404882" cy="1053023"/>
                <a:chOff x="3237996" y="3925716"/>
                <a:chExt cx="4404882" cy="1053023"/>
              </a:xfrm>
            </p:grpSpPr>
            <p:sp>
              <p:nvSpPr>
                <p:cNvPr id="56"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91440" tIns="45720" rIns="91440" bIns="45720" numCol="1" anchor="t" anchorCtr="0" compatLnSpc="1"/>
                <a:lstStyle/>
                <a:p>
                  <a:endParaRPr lang="en-US"/>
                </a:p>
              </p:txBody>
            </p:sp>
            <p:sp>
              <p:nvSpPr>
                <p:cNvPr id="57"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91440" tIns="45720" rIns="91440" bIns="45720" numCol="1" anchor="t" anchorCtr="0" compatLnSpc="1"/>
                <a:lstStyle/>
                <a:p>
                  <a:endParaRPr lang="en-US"/>
                </a:p>
              </p:txBody>
            </p:sp>
            <p:sp>
              <p:nvSpPr>
                <p:cNvPr id="58" name="Freeform 45"/>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91440" tIns="45720" rIns="91440" bIns="45720" numCol="1" anchor="t" anchorCtr="0" compatLnSpc="1"/>
                <a:lstStyle/>
                <a:p>
                  <a:endParaRPr lang="en-US"/>
                </a:p>
              </p:txBody>
            </p:sp>
            <p:sp>
              <p:nvSpPr>
                <p:cNvPr id="59"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BBD6"/>
                  </a:solidFill>
                </a:endParaRPr>
              </a:p>
            </p:txBody>
          </p:sp>
        </p:grpSp>
        <p:sp>
          <p:nvSpPr>
            <p:cNvPr id="71"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91440" tIns="45720" rIns="91440" bIns="45720" numCol="1" anchor="t" anchorCtr="0" compatLnSpc="1"/>
            <a:lstStyle/>
            <a:p>
              <a:endParaRPr lang="en-US"/>
            </a:p>
          </p:txBody>
        </p:sp>
      </p:grpSp>
      <p:grpSp>
        <p:nvGrpSpPr>
          <p:cNvPr id="7" name="Group 6"/>
          <p:cNvGrpSpPr/>
          <p:nvPr/>
        </p:nvGrpSpPr>
        <p:grpSpPr>
          <a:xfrm>
            <a:off x="3031241" y="4386546"/>
            <a:ext cx="4121726" cy="1828824"/>
            <a:chOff x="3031241" y="4386546"/>
            <a:chExt cx="4121726" cy="1828824"/>
          </a:xfrm>
        </p:grpSpPr>
        <p:grpSp>
          <p:nvGrpSpPr>
            <p:cNvPr id="12" name="Group 11"/>
            <p:cNvGrpSpPr/>
            <p:nvPr/>
          </p:nvGrpSpPr>
          <p:grpSpPr>
            <a:xfrm flipH="1">
              <a:off x="3031241" y="4386546"/>
              <a:ext cx="4121726" cy="1828824"/>
              <a:chOff x="3876268" y="4054432"/>
              <a:chExt cx="4404882" cy="1954461"/>
            </a:xfrm>
          </p:grpSpPr>
          <p:grpSp>
            <p:nvGrpSpPr>
              <p:cNvPr id="60" name="Group 59"/>
              <p:cNvGrpSpPr/>
              <p:nvPr/>
            </p:nvGrpSpPr>
            <p:grpSpPr>
              <a:xfrm>
                <a:off x="3876268" y="4054432"/>
                <a:ext cx="4404882" cy="1954461"/>
                <a:chOff x="3237996" y="4098676"/>
                <a:chExt cx="4404882" cy="1954461"/>
              </a:xfrm>
            </p:grpSpPr>
            <p:sp>
              <p:nvSpPr>
                <p:cNvPr id="62"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91440" tIns="45720" rIns="91440" bIns="45720" numCol="1" anchor="t" anchorCtr="0" compatLnSpc="1"/>
                <a:lstStyle/>
                <a:p>
                  <a:endParaRPr lang="en-US"/>
                </a:p>
              </p:txBody>
            </p:sp>
            <p:sp>
              <p:nvSpPr>
                <p:cNvPr id="63"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91440" tIns="45720" rIns="91440" bIns="45720" numCol="1" anchor="t" anchorCtr="0" compatLnSpc="1"/>
                <a:lstStyle/>
                <a:p>
                  <a:endParaRPr lang="en-US"/>
                </a:p>
              </p:txBody>
            </p:sp>
            <p:sp>
              <p:nvSpPr>
                <p:cNvPr id="64" name="Freeform 44"/>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91440" tIns="45720" rIns="91440" bIns="45720" numCol="1" anchor="t" anchorCtr="0" compatLnSpc="1"/>
                <a:lstStyle/>
                <a:p>
                  <a:endParaRPr lang="en-US"/>
                </a:p>
              </p:txBody>
            </p:sp>
            <p:sp>
              <p:nvSpPr>
                <p:cNvPr id="65"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937963"/>
                  </a:solidFill>
                </a:endParaRPr>
              </a:p>
            </p:txBody>
          </p:sp>
        </p:grpSp>
        <p:sp>
          <p:nvSpPr>
            <p:cNvPr id="72"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91440" tIns="45720" rIns="91440" bIns="45720" numCol="1" anchor="t" anchorCtr="0" compatLnSpc="1"/>
            <a:lstStyle/>
            <a:p>
              <a:endParaRPr lang="en-US"/>
            </a:p>
          </p:txBody>
        </p:sp>
      </p:grpSp>
      <p:sp>
        <p:nvSpPr>
          <p:cNvPr id="73" name="Text Placeholder 9"/>
          <p:cNvSpPr>
            <a:spLocks noGrp="1"/>
          </p:cNvSpPr>
          <p:nvPr>
            <p:ph type="body" sz="quarter" idx="19"/>
          </p:nvPr>
        </p:nvSpPr>
        <p:spPr>
          <a:xfrm>
            <a:off x="7520052" y="2487236"/>
            <a:ext cx="3038847" cy="448202"/>
          </a:xfrm>
        </p:spPr>
        <p:txBody>
          <a:bodyPr>
            <a:normAutofit/>
          </a:bodyPr>
          <a:lstStyle/>
          <a:p>
            <a:r>
              <a:rPr lang="id-ID" dirty="0" smtClean="0"/>
              <a:t>Lorem ipsum dolor sit amet soransen ikea tressa peta exa hexagonal triangle</a:t>
            </a:r>
            <a:endParaRPr lang="en-AU" dirty="0"/>
          </a:p>
        </p:txBody>
      </p:sp>
      <p:sp>
        <p:nvSpPr>
          <p:cNvPr id="74" name="Text Placeholder 9"/>
          <p:cNvSpPr>
            <a:spLocks noGrp="1"/>
          </p:cNvSpPr>
          <p:nvPr>
            <p:ph type="body" sz="quarter" idx="19"/>
          </p:nvPr>
        </p:nvSpPr>
        <p:spPr>
          <a:xfrm>
            <a:off x="7520053" y="3490125"/>
            <a:ext cx="3038847" cy="448202"/>
          </a:xfrm>
        </p:spPr>
        <p:txBody>
          <a:bodyPr>
            <a:normAutofit/>
          </a:bodyPr>
          <a:lstStyle/>
          <a:p>
            <a:r>
              <a:rPr lang="id-ID" dirty="0" smtClean="0"/>
              <a:t>Lorem ipsum dolor sit amet soransen ikea tressa peta exa hexagonal triangle</a:t>
            </a:r>
            <a:endParaRPr lang="en-AU" dirty="0"/>
          </a:p>
        </p:txBody>
      </p:sp>
      <p:sp>
        <p:nvSpPr>
          <p:cNvPr id="75" name="Text Placeholder 9"/>
          <p:cNvSpPr>
            <a:spLocks noGrp="1"/>
          </p:cNvSpPr>
          <p:nvPr>
            <p:ph type="body" sz="quarter" idx="19"/>
          </p:nvPr>
        </p:nvSpPr>
        <p:spPr>
          <a:xfrm>
            <a:off x="7520053" y="4493067"/>
            <a:ext cx="3038847" cy="448202"/>
          </a:xfrm>
        </p:spPr>
        <p:txBody>
          <a:bodyPr>
            <a:normAutofit/>
          </a:bodyPr>
          <a:lstStyle/>
          <a:p>
            <a:r>
              <a:rPr lang="id-ID" dirty="0" smtClean="0"/>
              <a:t>Lorem ipsum dolor sit amet soransen ikea tressa peta exa hexagonal triangle</a:t>
            </a:r>
            <a:endParaRPr lang="en-AU" dirty="0"/>
          </a:p>
        </p:txBody>
      </p:sp>
      <p:sp>
        <p:nvSpPr>
          <p:cNvPr id="76" name="Text Placeholder 9"/>
          <p:cNvSpPr>
            <a:spLocks noGrp="1"/>
          </p:cNvSpPr>
          <p:nvPr>
            <p:ph type="body" sz="quarter" idx="19"/>
          </p:nvPr>
        </p:nvSpPr>
        <p:spPr>
          <a:xfrm>
            <a:off x="7520052" y="5496009"/>
            <a:ext cx="3038847" cy="448202"/>
          </a:xfrm>
        </p:spPr>
        <p:txBody>
          <a:bodyPr>
            <a:normAutofit/>
          </a:bodyPr>
          <a:lstStyle/>
          <a:p>
            <a:r>
              <a:rPr lang="id-ID" dirty="0" smtClean="0"/>
              <a:t>Lorem ipsum dolor sit amet soransen ikea tressa peta exa hexagonal triangle</a:t>
            </a:r>
            <a:endParaRPr lang="en-AU" dirty="0"/>
          </a:p>
        </p:txBody>
      </p:sp>
      <p:sp>
        <p:nvSpPr>
          <p:cNvPr id="81" name="Text Placeholder 8"/>
          <p:cNvSpPr>
            <a:spLocks noGrp="1"/>
          </p:cNvSpPr>
          <p:nvPr>
            <p:ph type="body" sz="quarter" idx="18"/>
          </p:nvPr>
        </p:nvSpPr>
        <p:spPr>
          <a:xfrm>
            <a:off x="4953000" y="2522136"/>
            <a:ext cx="1295540" cy="335540"/>
          </a:xfrm>
        </p:spPr>
        <p:txBody>
          <a:bodyPr>
            <a:normAutofit lnSpcReduction="10000"/>
          </a:bodyPr>
          <a:lstStyle/>
          <a:p>
            <a:pPr algn="r"/>
            <a:r>
              <a:rPr lang="id-ID" dirty="0" smtClean="0">
                <a:solidFill>
                  <a:schemeClr val="bg1"/>
                </a:solidFill>
              </a:rPr>
              <a:t>Lorem</a:t>
            </a:r>
            <a:endParaRPr lang="en-AU" dirty="0">
              <a:solidFill>
                <a:schemeClr val="bg1"/>
              </a:solidFill>
            </a:endParaRPr>
          </a:p>
        </p:txBody>
      </p:sp>
      <p:sp>
        <p:nvSpPr>
          <p:cNvPr id="82" name="Text Placeholder 8"/>
          <p:cNvSpPr>
            <a:spLocks noGrp="1"/>
          </p:cNvSpPr>
          <p:nvPr>
            <p:ph type="body" sz="quarter" idx="18"/>
          </p:nvPr>
        </p:nvSpPr>
        <p:spPr>
          <a:xfrm>
            <a:off x="4961795" y="3559550"/>
            <a:ext cx="1295540" cy="335540"/>
          </a:xfrm>
        </p:spPr>
        <p:txBody>
          <a:bodyPr>
            <a:normAutofit lnSpcReduction="10000"/>
          </a:bodyPr>
          <a:lstStyle/>
          <a:p>
            <a:pPr algn="r"/>
            <a:r>
              <a:rPr lang="id-ID" dirty="0" smtClean="0">
                <a:solidFill>
                  <a:schemeClr val="bg1"/>
                </a:solidFill>
              </a:rPr>
              <a:t>Ipsum</a:t>
            </a:r>
            <a:endParaRPr lang="en-AU" dirty="0">
              <a:solidFill>
                <a:schemeClr val="bg1"/>
              </a:solidFill>
            </a:endParaRPr>
          </a:p>
        </p:txBody>
      </p:sp>
      <p:sp>
        <p:nvSpPr>
          <p:cNvPr id="83" name="Text Placeholder 8"/>
          <p:cNvSpPr>
            <a:spLocks noGrp="1"/>
          </p:cNvSpPr>
          <p:nvPr>
            <p:ph type="body" sz="quarter" idx="18"/>
          </p:nvPr>
        </p:nvSpPr>
        <p:spPr>
          <a:xfrm>
            <a:off x="4965867" y="4539450"/>
            <a:ext cx="1295540" cy="335540"/>
          </a:xfrm>
        </p:spPr>
        <p:txBody>
          <a:bodyPr>
            <a:normAutofit lnSpcReduction="10000"/>
          </a:bodyPr>
          <a:lstStyle/>
          <a:p>
            <a:pPr algn="r"/>
            <a:r>
              <a:rPr lang="id-ID" dirty="0" smtClean="0">
                <a:solidFill>
                  <a:schemeClr val="bg1"/>
                </a:solidFill>
              </a:rPr>
              <a:t>Dolor</a:t>
            </a:r>
            <a:endParaRPr lang="en-AU" dirty="0">
              <a:solidFill>
                <a:schemeClr val="bg1"/>
              </a:solidFill>
            </a:endParaRPr>
          </a:p>
        </p:txBody>
      </p:sp>
      <p:sp>
        <p:nvSpPr>
          <p:cNvPr id="84" name="Text Placeholder 8"/>
          <p:cNvSpPr>
            <a:spLocks noGrp="1"/>
          </p:cNvSpPr>
          <p:nvPr>
            <p:ph type="body" sz="quarter" idx="18"/>
          </p:nvPr>
        </p:nvSpPr>
        <p:spPr>
          <a:xfrm>
            <a:off x="4961795" y="5563226"/>
            <a:ext cx="1295540" cy="335540"/>
          </a:xfrm>
        </p:spPr>
        <p:txBody>
          <a:bodyPr>
            <a:normAutofit lnSpcReduction="10000"/>
          </a:bodyPr>
          <a:lstStyle/>
          <a:p>
            <a:pPr algn="r"/>
            <a:r>
              <a:rPr lang="id-ID" dirty="0" smtClean="0">
                <a:solidFill>
                  <a:schemeClr val="bg1"/>
                </a:solidFill>
              </a:rPr>
              <a:t>Amet</a:t>
            </a:r>
            <a:endParaRPr lang="en-AU" dirty="0">
              <a:solidFill>
                <a:schemeClr val="bg1"/>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grpSp>
        <p:nvGrpSpPr>
          <p:cNvPr id="68" name="Group 67"/>
          <p:cNvGrpSpPr/>
          <p:nvPr/>
        </p:nvGrpSpPr>
        <p:grpSpPr>
          <a:xfrm>
            <a:off x="705364" y="2937461"/>
            <a:ext cx="2393449" cy="2403462"/>
            <a:chOff x="705364" y="2937461"/>
            <a:chExt cx="2393449" cy="2403462"/>
          </a:xfrm>
        </p:grpSpPr>
        <p:sp>
          <p:nvSpPr>
            <p:cNvPr id="25" name="Freeform 5"/>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p:spPr>
          <p:txBody>
            <a:bodyPr vert="horz" wrap="square" lIns="0" tIns="0" rIns="0" bIns="0" numCol="1" anchor="ctr" anchorCtr="0" compatLnSpc="1"/>
            <a:lstStyle/>
            <a:p>
              <a:pPr algn="ctr"/>
              <a:endParaRPr lang="en-US"/>
            </a:p>
          </p:txBody>
        </p:sp>
        <p:sp>
          <p:nvSpPr>
            <p:cNvPr id="26" name="Freeform 6"/>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p:spPr>
          <p:txBody>
            <a:bodyPr vert="horz" wrap="square" lIns="0" tIns="0" rIns="0" bIns="0" numCol="1" anchor="ctr" anchorCtr="0" compatLnSpc="1"/>
            <a:lstStyle/>
            <a:p>
              <a:pPr algn="ctr"/>
              <a:endParaRPr lang="en-US"/>
            </a:p>
          </p:txBody>
        </p:sp>
        <p:sp>
          <p:nvSpPr>
            <p:cNvPr id="27" name="Oval 7"/>
            <p:cNvSpPr>
              <a:spLocks noChangeArrowheads="1"/>
            </p:cNvSpPr>
            <p:nvPr/>
          </p:nvSpPr>
          <p:spPr bwMode="auto">
            <a:xfrm flipH="1">
              <a:off x="1530552" y="2937461"/>
              <a:ext cx="743071" cy="747076"/>
            </a:xfrm>
            <a:prstGeom prst="ellipse">
              <a:avLst/>
            </a:prstGeom>
            <a:solidFill>
              <a:schemeClr val="accent1"/>
            </a:solidFill>
            <a:ln>
              <a:noFill/>
            </a:ln>
          </p:spPr>
          <p:txBody>
            <a:bodyPr vert="horz" wrap="square" lIns="0" tIns="0" rIns="0" bIns="0" numCol="1" anchor="ctr" anchorCtr="0" compatLnSpc="1"/>
            <a:lstStyle/>
            <a:p>
              <a:pPr algn="ctr"/>
              <a:endParaRPr lang="en-US" dirty="0">
                <a:solidFill>
                  <a:schemeClr val="bg1"/>
                </a:solidFill>
                <a:latin typeface="Lato Bold" panose="020F0802020204030203" pitchFamily="34" charset="0"/>
              </a:endParaRPr>
            </a:p>
          </p:txBody>
        </p:sp>
        <p:sp>
          <p:nvSpPr>
            <p:cNvPr id="28" name="Freeform 8"/>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p:spPr>
          <p:txBody>
            <a:bodyPr vert="horz" wrap="square" lIns="0" tIns="0" rIns="0" bIns="0" numCol="1" anchor="ctr" anchorCtr="0" compatLnSpc="1"/>
            <a:lstStyle/>
            <a:p>
              <a:pPr algn="ctr"/>
              <a:endParaRPr lang="en-US"/>
            </a:p>
          </p:txBody>
        </p:sp>
        <p:sp>
          <p:nvSpPr>
            <p:cNvPr id="29" name="Oval 9"/>
            <p:cNvSpPr>
              <a:spLocks noChangeArrowheads="1"/>
            </p:cNvSpPr>
            <p:nvPr/>
          </p:nvSpPr>
          <p:spPr bwMode="auto">
            <a:xfrm flipH="1">
              <a:off x="705364" y="3764652"/>
              <a:ext cx="745073" cy="747076"/>
            </a:xfrm>
            <a:prstGeom prst="ellipse">
              <a:avLst/>
            </a:prstGeom>
            <a:solidFill>
              <a:schemeClr val="accent4"/>
            </a:solidFill>
            <a:ln>
              <a:noFill/>
            </a:ln>
          </p:spPr>
          <p:txBody>
            <a:bodyPr vert="horz" wrap="square" lIns="0" tIns="0" rIns="0" bIns="0" numCol="1" anchor="ctr" anchorCtr="0" compatLnSpc="1"/>
            <a:lstStyle/>
            <a:p>
              <a:pPr algn="ctr"/>
              <a:endParaRPr lang="en-US" dirty="0">
                <a:solidFill>
                  <a:schemeClr val="bg1"/>
                </a:solidFill>
                <a:latin typeface="Lato Bold" panose="020F0802020204030203" pitchFamily="34" charset="0"/>
              </a:endParaRPr>
            </a:p>
          </p:txBody>
        </p:sp>
        <p:sp>
          <p:nvSpPr>
            <p:cNvPr id="30" name="Freeform 10"/>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p:spPr>
          <p:txBody>
            <a:bodyPr vert="horz" wrap="square" lIns="0" tIns="0" rIns="0" bIns="0" numCol="1" anchor="ctr" anchorCtr="0" compatLnSpc="1"/>
            <a:lstStyle/>
            <a:p>
              <a:pPr algn="ctr"/>
              <a:endParaRPr lang="en-US"/>
            </a:p>
          </p:txBody>
        </p:sp>
        <p:sp>
          <p:nvSpPr>
            <p:cNvPr id="31" name="Oval 11"/>
            <p:cNvSpPr>
              <a:spLocks noChangeArrowheads="1"/>
            </p:cNvSpPr>
            <p:nvPr/>
          </p:nvSpPr>
          <p:spPr bwMode="auto">
            <a:xfrm flipH="1">
              <a:off x="1530552" y="4593847"/>
              <a:ext cx="743071" cy="747076"/>
            </a:xfrm>
            <a:prstGeom prst="ellipse">
              <a:avLst/>
            </a:prstGeom>
            <a:solidFill>
              <a:schemeClr val="accent3"/>
            </a:solidFill>
            <a:ln>
              <a:noFill/>
            </a:ln>
          </p:spPr>
          <p:txBody>
            <a:bodyPr vert="horz" wrap="square" lIns="0" tIns="0" rIns="0" bIns="0" numCol="1" anchor="ctr" anchorCtr="0" compatLnSpc="1"/>
            <a:lstStyle/>
            <a:p>
              <a:pPr algn="ctr"/>
              <a:endParaRPr lang="en-US" dirty="0">
                <a:solidFill>
                  <a:schemeClr val="bg1"/>
                </a:solidFill>
                <a:latin typeface="Lato Bold" panose="020F0802020204030203" pitchFamily="34" charset="0"/>
              </a:endParaRPr>
            </a:p>
          </p:txBody>
        </p:sp>
        <p:sp>
          <p:nvSpPr>
            <p:cNvPr id="32" name="Oval 7"/>
            <p:cNvSpPr>
              <a:spLocks noChangeArrowheads="1"/>
            </p:cNvSpPr>
            <p:nvPr/>
          </p:nvSpPr>
          <p:spPr bwMode="auto">
            <a:xfrm flipH="1">
              <a:off x="2273623" y="3763651"/>
              <a:ext cx="825190" cy="747076"/>
            </a:xfrm>
            <a:prstGeom prst="ellipse">
              <a:avLst/>
            </a:prstGeom>
            <a:solidFill>
              <a:schemeClr val="accent2"/>
            </a:solidFill>
            <a:ln>
              <a:noFill/>
            </a:ln>
          </p:spPr>
          <p:txBody>
            <a:bodyPr vert="horz" wrap="square" lIns="0" tIns="0" rIns="0" bIns="0" numCol="1" anchor="ctr" anchorCtr="0" compatLnSpc="1"/>
            <a:lstStyle/>
            <a:p>
              <a:pPr algn="ctr"/>
              <a:endParaRPr lang="en-US" dirty="0">
                <a:solidFill>
                  <a:schemeClr val="bg1"/>
                </a:solidFill>
                <a:latin typeface="Lato Bold" panose="020F0802020204030203" pitchFamily="34" charset="0"/>
              </a:endParaRPr>
            </a:p>
          </p:txBody>
        </p:sp>
        <p:sp>
          <p:nvSpPr>
            <p:cNvPr id="3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tx1">
                    <a:lumMod val="75000"/>
                    <a:lumOff val="25000"/>
                  </a:schemeClr>
                </a:solidFill>
                <a:latin typeface="+mj-lt"/>
              </a:endParaRPr>
            </a:p>
          </p:txBody>
        </p:sp>
      </p:grpSp>
      <p:sp>
        <p:nvSpPr>
          <p:cNvPr id="77" name="Text Placeholder 3"/>
          <p:cNvSpPr>
            <a:spLocks noGrp="1"/>
          </p:cNvSpPr>
          <p:nvPr>
            <p:ph type="body" sz="quarter" idx="13"/>
          </p:nvPr>
        </p:nvSpPr>
        <p:spPr>
          <a:xfrm>
            <a:off x="1626764" y="3114756"/>
            <a:ext cx="809104" cy="471600"/>
          </a:xfrm>
        </p:spPr>
        <p:txBody>
          <a:bodyPr/>
          <a:lstStyle/>
          <a:p>
            <a:r>
              <a:rPr lang="id-ID" dirty="0" smtClean="0">
                <a:solidFill>
                  <a:schemeClr val="bg1"/>
                </a:solidFill>
              </a:rPr>
              <a:t>25%</a:t>
            </a:r>
            <a:endParaRPr lang="en-AU" dirty="0">
              <a:solidFill>
                <a:schemeClr val="bg1"/>
              </a:solidFill>
            </a:endParaRPr>
          </a:p>
        </p:txBody>
      </p:sp>
      <p:sp>
        <p:nvSpPr>
          <p:cNvPr id="78" name="Text Placeholder 3"/>
          <p:cNvSpPr>
            <a:spLocks noGrp="1"/>
          </p:cNvSpPr>
          <p:nvPr>
            <p:ph type="body" sz="quarter" idx="13"/>
          </p:nvPr>
        </p:nvSpPr>
        <p:spPr>
          <a:xfrm>
            <a:off x="2379325" y="3867332"/>
            <a:ext cx="809104" cy="471600"/>
          </a:xfrm>
        </p:spPr>
        <p:txBody>
          <a:bodyPr/>
          <a:lstStyle/>
          <a:p>
            <a:r>
              <a:rPr lang="id-ID" dirty="0" smtClean="0">
                <a:solidFill>
                  <a:schemeClr val="bg1"/>
                </a:solidFill>
              </a:rPr>
              <a:t>25%</a:t>
            </a:r>
            <a:endParaRPr lang="en-AU" dirty="0">
              <a:solidFill>
                <a:schemeClr val="bg1"/>
              </a:solidFill>
            </a:endParaRPr>
          </a:p>
        </p:txBody>
      </p:sp>
      <p:sp>
        <p:nvSpPr>
          <p:cNvPr id="79" name="Text Placeholder 3"/>
          <p:cNvSpPr>
            <a:spLocks noGrp="1"/>
          </p:cNvSpPr>
          <p:nvPr>
            <p:ph type="body" sz="quarter" idx="13"/>
          </p:nvPr>
        </p:nvSpPr>
        <p:spPr>
          <a:xfrm>
            <a:off x="1530552" y="4771024"/>
            <a:ext cx="809104" cy="471600"/>
          </a:xfrm>
        </p:spPr>
        <p:txBody>
          <a:bodyPr/>
          <a:lstStyle/>
          <a:p>
            <a:r>
              <a:rPr lang="id-ID" dirty="0" smtClean="0">
                <a:solidFill>
                  <a:schemeClr val="bg1"/>
                </a:solidFill>
              </a:rPr>
              <a:t>25%</a:t>
            </a:r>
            <a:endParaRPr lang="en-AU" dirty="0">
              <a:solidFill>
                <a:schemeClr val="bg1"/>
              </a:solidFill>
            </a:endParaRPr>
          </a:p>
        </p:txBody>
      </p:sp>
      <p:sp>
        <p:nvSpPr>
          <p:cNvPr id="80" name="Text Placeholder 3"/>
          <p:cNvSpPr>
            <a:spLocks noGrp="1"/>
          </p:cNvSpPr>
          <p:nvPr>
            <p:ph type="body" sz="quarter" idx="13"/>
          </p:nvPr>
        </p:nvSpPr>
        <p:spPr>
          <a:xfrm>
            <a:off x="757471" y="3960013"/>
            <a:ext cx="809104" cy="471600"/>
          </a:xfrm>
        </p:spPr>
        <p:txBody>
          <a:bodyPr/>
          <a:lstStyle/>
          <a:p>
            <a:r>
              <a:rPr lang="id-ID" dirty="0" smtClean="0">
                <a:solidFill>
                  <a:schemeClr val="bg1"/>
                </a:solidFill>
              </a:rPr>
              <a:t>25%</a:t>
            </a:r>
            <a:endParaRPr lang="en-AU" dirty="0">
              <a:solidFill>
                <a:schemeClr val="bg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7">
                                            <p:txEl>
                                              <p:pRg st="0" end="0"/>
                                            </p:txEl>
                                          </p:spTgt>
                                        </p:tgtEl>
                                        <p:attrNameLst>
                                          <p:attrName>style.visibility</p:attrName>
                                        </p:attrNameLst>
                                      </p:cBhvr>
                                      <p:to>
                                        <p:strVal val="visible"/>
                                      </p:to>
                                    </p:set>
                                    <p:animEffect transition="in" filter="fade">
                                      <p:cBhvr>
                                        <p:cTn id="11" dur="500"/>
                                        <p:tgtEl>
                                          <p:spTgt spid="67">
                                            <p:txEl>
                                              <p:pRg st="0" end="0"/>
                                            </p:txEl>
                                          </p:spTgt>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p:cTn id="15" dur="500" fill="hold"/>
                                        <p:tgtEl>
                                          <p:spTgt spid="68"/>
                                        </p:tgtEl>
                                        <p:attrNameLst>
                                          <p:attrName>ppt_w</p:attrName>
                                        </p:attrNameLst>
                                      </p:cBhvr>
                                      <p:tavLst>
                                        <p:tav tm="0">
                                          <p:val>
                                            <p:fltVal val="0"/>
                                          </p:val>
                                        </p:tav>
                                        <p:tav tm="100000">
                                          <p:val>
                                            <p:strVal val="#ppt_w"/>
                                          </p:val>
                                        </p:tav>
                                      </p:tavLst>
                                    </p:anim>
                                    <p:anim calcmode="lin" valueType="num">
                                      <p:cBhvr>
                                        <p:cTn id="16" dur="500" fill="hold"/>
                                        <p:tgtEl>
                                          <p:spTgt spid="68"/>
                                        </p:tgtEl>
                                        <p:attrNameLst>
                                          <p:attrName>ppt_h</p:attrName>
                                        </p:attrNameLst>
                                      </p:cBhvr>
                                      <p:tavLst>
                                        <p:tav tm="0">
                                          <p:val>
                                            <p:fltVal val="0"/>
                                          </p:val>
                                        </p:tav>
                                        <p:tav tm="100000">
                                          <p:val>
                                            <p:strVal val="#ppt_h"/>
                                          </p:val>
                                        </p:tav>
                                      </p:tavLst>
                                    </p:anim>
                                    <p:anim calcmode="lin" valueType="num">
                                      <p:cBhvr>
                                        <p:cTn id="17" dur="500" fill="hold"/>
                                        <p:tgtEl>
                                          <p:spTgt spid="68"/>
                                        </p:tgtEl>
                                        <p:attrNameLst>
                                          <p:attrName>style.rotation</p:attrName>
                                        </p:attrNameLst>
                                      </p:cBhvr>
                                      <p:tavLst>
                                        <p:tav tm="0">
                                          <p:val>
                                            <p:fltVal val="360"/>
                                          </p:val>
                                        </p:tav>
                                        <p:tav tm="100000">
                                          <p:val>
                                            <p:fltVal val="0"/>
                                          </p:val>
                                        </p:tav>
                                      </p:tavLst>
                                    </p:anim>
                                    <p:animEffect transition="in" filter="fade">
                                      <p:cBhvr>
                                        <p:cTn id="18" dur="500"/>
                                        <p:tgtEl>
                                          <p:spTgt spid="6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500"/>
                                        <p:tgtEl>
                                          <p:spTgt spid="77">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8">
                                            <p:txEl>
                                              <p:pRg st="0" end="0"/>
                                            </p:txEl>
                                          </p:spTgt>
                                        </p:tgtEl>
                                        <p:attrNameLst>
                                          <p:attrName>style.visibility</p:attrName>
                                        </p:attrNameLst>
                                      </p:cBhvr>
                                      <p:to>
                                        <p:strVal val="visible"/>
                                      </p:to>
                                    </p:set>
                                    <p:animEffect transition="in" filter="fade">
                                      <p:cBhvr>
                                        <p:cTn id="26" dur="500"/>
                                        <p:tgtEl>
                                          <p:spTgt spid="7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9">
                                            <p:txEl>
                                              <p:pRg st="0" end="0"/>
                                            </p:txEl>
                                          </p:spTgt>
                                        </p:tgtEl>
                                        <p:attrNameLst>
                                          <p:attrName>style.visibility</p:attrName>
                                        </p:attrNameLst>
                                      </p:cBhvr>
                                      <p:to>
                                        <p:strVal val="visible"/>
                                      </p:to>
                                    </p:set>
                                    <p:animEffect transition="in" filter="fade">
                                      <p:cBhvr>
                                        <p:cTn id="29" dur="500"/>
                                        <p:tgtEl>
                                          <p:spTgt spid="79">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0">
                                            <p:txEl>
                                              <p:pRg st="0" end="0"/>
                                            </p:txEl>
                                          </p:spTgt>
                                        </p:tgtEl>
                                        <p:attrNameLst>
                                          <p:attrName>style.visibility</p:attrName>
                                        </p:attrNameLst>
                                      </p:cBhvr>
                                      <p:to>
                                        <p:strVal val="visible"/>
                                      </p:to>
                                    </p:set>
                                    <p:animEffect transition="in" filter="fade">
                                      <p:cBhvr>
                                        <p:cTn id="32" dur="500"/>
                                        <p:tgtEl>
                                          <p:spTgt spid="80">
                                            <p:txEl>
                                              <p:pRg st="0" end="0"/>
                                            </p:txEl>
                                          </p:spTgt>
                                        </p:tgtEl>
                                      </p:cBhvr>
                                    </p:animEffec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81">
                                            <p:txEl>
                                              <p:pRg st="0" end="0"/>
                                            </p:txEl>
                                          </p:spTgt>
                                        </p:tgtEl>
                                        <p:attrNameLst>
                                          <p:attrName>style.visibility</p:attrName>
                                        </p:attrNameLst>
                                      </p:cBhvr>
                                      <p:to>
                                        <p:strVal val="visible"/>
                                      </p:to>
                                    </p:set>
                                    <p:animEffect transition="in" filter="fade">
                                      <p:cBhvr>
                                        <p:cTn id="40" dur="500"/>
                                        <p:tgtEl>
                                          <p:spTgt spid="81">
                                            <p:txEl>
                                              <p:pRg st="0" end="0"/>
                                            </p:txEl>
                                          </p:spTgt>
                                        </p:tgtEl>
                                      </p:cBhvr>
                                    </p:animEffect>
                                  </p:childTnLst>
                                </p:cTn>
                              </p:par>
                            </p:childTnLst>
                          </p:cTn>
                        </p:par>
                        <p:par>
                          <p:cTn id="41" fill="hold">
                            <p:stCondLst>
                              <p:cond delay="1500"/>
                            </p:stCondLst>
                            <p:childTnLst>
                              <p:par>
                                <p:cTn id="42" presetID="10" presetClass="entr" presetSubtype="0" fill="hold" grpId="0" nodeType="afterEffect">
                                  <p:stCondLst>
                                    <p:cond delay="0"/>
                                  </p:stCondLst>
                                  <p:childTnLst>
                                    <p:set>
                                      <p:cBhvr>
                                        <p:cTn id="43" dur="1" fill="hold">
                                          <p:stCondLst>
                                            <p:cond delay="0"/>
                                          </p:stCondLst>
                                        </p:cTn>
                                        <p:tgtEl>
                                          <p:spTgt spid="73">
                                            <p:txEl>
                                              <p:pRg st="0" end="0"/>
                                            </p:txEl>
                                          </p:spTgt>
                                        </p:tgtEl>
                                        <p:attrNameLst>
                                          <p:attrName>style.visibility</p:attrName>
                                        </p:attrNameLst>
                                      </p:cBhvr>
                                      <p:to>
                                        <p:strVal val="visible"/>
                                      </p:to>
                                    </p:set>
                                    <p:animEffect transition="in" filter="fade">
                                      <p:cBhvr>
                                        <p:cTn id="44" dur="500"/>
                                        <p:tgtEl>
                                          <p:spTgt spid="73">
                                            <p:txEl>
                                              <p:pRg st="0" end="0"/>
                                            </p:txEl>
                                          </p:spTgt>
                                        </p:tgtEl>
                                      </p:cBhvr>
                                    </p:animEffect>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82">
                                            <p:txEl>
                                              <p:pRg st="0" end="0"/>
                                            </p:txEl>
                                          </p:spTgt>
                                        </p:tgtEl>
                                        <p:attrNameLst>
                                          <p:attrName>style.visibility</p:attrName>
                                        </p:attrNameLst>
                                      </p:cBhvr>
                                      <p:to>
                                        <p:strVal val="visible"/>
                                      </p:to>
                                    </p:set>
                                    <p:animEffect transition="in" filter="fade">
                                      <p:cBhvr>
                                        <p:cTn id="52" dur="500"/>
                                        <p:tgtEl>
                                          <p:spTgt spid="82">
                                            <p:txEl>
                                              <p:pRg st="0" end="0"/>
                                            </p:txEl>
                                          </p:spTgt>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74">
                                            <p:txEl>
                                              <p:pRg st="0" end="0"/>
                                            </p:txEl>
                                          </p:spTgt>
                                        </p:tgtEl>
                                        <p:attrNameLst>
                                          <p:attrName>style.visibility</p:attrName>
                                        </p:attrNameLst>
                                      </p:cBhvr>
                                      <p:to>
                                        <p:strVal val="visible"/>
                                      </p:to>
                                    </p:set>
                                    <p:animEffect transition="in" filter="fade">
                                      <p:cBhvr>
                                        <p:cTn id="56" dur="500"/>
                                        <p:tgtEl>
                                          <p:spTgt spid="74">
                                            <p:txEl>
                                              <p:pRg st="0" end="0"/>
                                            </p:txEl>
                                          </p:spTgt>
                                        </p:tgtEl>
                                      </p:cBhvr>
                                    </p:animEffect>
                                  </p:childTnLst>
                                </p:cTn>
                              </p:par>
                            </p:childTnLst>
                          </p:cTn>
                        </p:par>
                        <p:par>
                          <p:cTn id="57" fill="hold">
                            <p:stCondLst>
                              <p:cond delay="3500"/>
                            </p:stCondLst>
                            <p:childTnLst>
                              <p:par>
                                <p:cTn id="58" presetID="22" presetClass="entr" presetSubtype="8"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83">
                                            <p:txEl>
                                              <p:pRg st="0" end="0"/>
                                            </p:txEl>
                                          </p:spTgt>
                                        </p:tgtEl>
                                        <p:attrNameLst>
                                          <p:attrName>style.visibility</p:attrName>
                                        </p:attrNameLst>
                                      </p:cBhvr>
                                      <p:to>
                                        <p:strVal val="visible"/>
                                      </p:to>
                                    </p:set>
                                    <p:animEffect transition="in" filter="fade">
                                      <p:cBhvr>
                                        <p:cTn id="64" dur="500"/>
                                        <p:tgtEl>
                                          <p:spTgt spid="83">
                                            <p:txEl>
                                              <p:pRg st="0" end="0"/>
                                            </p:txEl>
                                          </p:spTgt>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75">
                                            <p:txEl>
                                              <p:pRg st="0" end="0"/>
                                            </p:txEl>
                                          </p:spTgt>
                                        </p:tgtEl>
                                        <p:attrNameLst>
                                          <p:attrName>style.visibility</p:attrName>
                                        </p:attrNameLst>
                                      </p:cBhvr>
                                      <p:to>
                                        <p:strVal val="visible"/>
                                      </p:to>
                                    </p:set>
                                    <p:animEffect transition="in" filter="fade">
                                      <p:cBhvr>
                                        <p:cTn id="68" dur="500"/>
                                        <p:tgtEl>
                                          <p:spTgt spid="75">
                                            <p:txEl>
                                              <p:pRg st="0" end="0"/>
                                            </p:txEl>
                                          </p:spTgt>
                                        </p:tgtEl>
                                      </p:cBhvr>
                                    </p:animEffect>
                                  </p:childTnLst>
                                </p:cTn>
                              </p:par>
                            </p:childTnLst>
                          </p:cTn>
                        </p:par>
                        <p:par>
                          <p:cTn id="69" fill="hold">
                            <p:stCondLst>
                              <p:cond delay="5000"/>
                            </p:stCondLst>
                            <p:childTnLst>
                              <p:par>
                                <p:cTn id="70" presetID="22" presetClass="entr" presetSubtype="8"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left)">
                                      <p:cBhvr>
                                        <p:cTn id="72" dur="500"/>
                                        <p:tgtEl>
                                          <p:spTgt spid="7"/>
                                        </p:tgtEl>
                                      </p:cBhvr>
                                    </p:animEffect>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84">
                                            <p:txEl>
                                              <p:pRg st="0" end="0"/>
                                            </p:txEl>
                                          </p:spTgt>
                                        </p:tgtEl>
                                        <p:attrNameLst>
                                          <p:attrName>style.visibility</p:attrName>
                                        </p:attrNameLst>
                                      </p:cBhvr>
                                      <p:to>
                                        <p:strVal val="visible"/>
                                      </p:to>
                                    </p:set>
                                    <p:animEffect transition="in" filter="fade">
                                      <p:cBhvr>
                                        <p:cTn id="76" dur="500"/>
                                        <p:tgtEl>
                                          <p:spTgt spid="84">
                                            <p:txEl>
                                              <p:pRg st="0" end="0"/>
                                            </p:txEl>
                                          </p:spTgt>
                                        </p:tgtEl>
                                      </p:cBhvr>
                                    </p:animEffect>
                                  </p:childTnLst>
                                </p:cTn>
                              </p:par>
                            </p:childTnLst>
                          </p:cTn>
                        </p:par>
                        <p:par>
                          <p:cTn id="77" fill="hold">
                            <p:stCondLst>
                              <p:cond delay="6000"/>
                            </p:stCondLst>
                            <p:childTnLst>
                              <p:par>
                                <p:cTn id="78" presetID="10" presetClass="entr" presetSubtype="0" fill="hold" grpId="0" nodeType="afterEffect">
                                  <p:stCondLst>
                                    <p:cond delay="0"/>
                                  </p:stCondLst>
                                  <p:childTnLst>
                                    <p:set>
                                      <p:cBhvr>
                                        <p:cTn id="79" dur="1" fill="hold">
                                          <p:stCondLst>
                                            <p:cond delay="0"/>
                                          </p:stCondLst>
                                        </p:cTn>
                                        <p:tgtEl>
                                          <p:spTgt spid="76">
                                            <p:txEl>
                                              <p:pRg st="0" end="0"/>
                                            </p:txEl>
                                          </p:spTgt>
                                        </p:tgtEl>
                                        <p:attrNameLst>
                                          <p:attrName>style.visibility</p:attrName>
                                        </p:attrNameLst>
                                      </p:cBhvr>
                                      <p:to>
                                        <p:strVal val="visible"/>
                                      </p:to>
                                    </p:set>
                                    <p:animEffect transition="in" filter="fade">
                                      <p:cBhvr>
                                        <p:cTn id="80" dur="500"/>
                                        <p:tgtEl>
                                          <p:spTgt spid="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build="p"/>
      <p:bldP spid="73" grpId="0" build="p"/>
      <p:bldP spid="74" grpId="0" build="p"/>
      <p:bldP spid="75" grpId="0" build="p"/>
      <p:bldP spid="76" grpId="0" build="p"/>
      <p:bldP spid="81" grpId="0" build="p"/>
      <p:bldP spid="82" grpId="0" build="p"/>
      <p:bldP spid="83" grpId="0" build="p"/>
      <p:bldP spid="84" grpId="0" build="p"/>
      <p:bldP spid="77" grpId="0" build="p"/>
      <p:bldP spid="78" grpId="0" build="p"/>
      <p:bldP spid="79" grpId="0" build="p"/>
      <p:bldP spid="8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p:cNvGrpSpPr/>
          <p:nvPr/>
        </p:nvGrpSpPr>
        <p:grpSpPr>
          <a:xfrm>
            <a:off x="6535959" y="2319244"/>
            <a:ext cx="4816254" cy="3562565"/>
            <a:chOff x="6535959" y="2319244"/>
            <a:chExt cx="4816254" cy="3562565"/>
          </a:xfrm>
        </p:grpSpPr>
        <p:sp>
          <p:nvSpPr>
            <p:cNvPr id="7" name="Rounded Rectangle 6"/>
            <p:cNvSpPr/>
            <p:nvPr/>
          </p:nvSpPr>
          <p:spPr>
            <a:xfrm>
              <a:off x="6535959" y="2319244"/>
              <a:ext cx="4816254" cy="8339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Rounded Rectangle 38"/>
            <p:cNvSpPr/>
            <p:nvPr/>
          </p:nvSpPr>
          <p:spPr>
            <a:xfrm>
              <a:off x="6535959" y="3478969"/>
              <a:ext cx="4816254" cy="8339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Rounded Rectangle 45"/>
            <p:cNvSpPr/>
            <p:nvPr/>
          </p:nvSpPr>
          <p:spPr>
            <a:xfrm>
              <a:off x="6535959" y="4638694"/>
              <a:ext cx="4816254" cy="8339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Rounded Rectangle 52"/>
            <p:cNvSpPr/>
            <p:nvPr/>
          </p:nvSpPr>
          <p:spPr>
            <a:xfrm>
              <a:off x="6535959" y="5798419"/>
              <a:ext cx="4816254" cy="8339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 name="Title 1"/>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商业焦点</a:t>
            </a:r>
            <a:r>
              <a:rPr lang="id-ID" b="1" dirty="0" smtClean="0">
                <a:latin typeface="微软雅黑" panose="020B0503020204020204" pitchFamily="34" charset="-122"/>
                <a:ea typeface="微软雅黑" panose="020B0503020204020204" pitchFamily="34" charset="-122"/>
              </a:rPr>
              <a:t>	</a:t>
            </a:r>
            <a:endParaRPr lang="en-AU" b="1" dirty="0">
              <a:latin typeface="微软雅黑" panose="020B0503020204020204" pitchFamily="34" charset="-122"/>
              <a:ea typeface="微软雅黑" panose="020B0503020204020204" pitchFamily="34" charset="-122"/>
            </a:endParaRPr>
          </a:p>
        </p:txBody>
      </p:sp>
      <p:sp>
        <p:nvSpPr>
          <p:cNvPr id="3"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4" name="Text Placeholder 3"/>
          <p:cNvSpPr>
            <a:spLocks noGrp="1"/>
          </p:cNvSpPr>
          <p:nvPr>
            <p:ph type="body" sz="quarter" idx="13"/>
          </p:nvPr>
        </p:nvSpPr>
        <p:spPr/>
        <p:txBody>
          <a:bodyPr/>
          <a:lstStyle/>
          <a:p>
            <a:r>
              <a:rPr lang="zh-CN" altLang="en-US" b="1" dirty="0">
                <a:latin typeface="微软雅黑" panose="020B0503020204020204" pitchFamily="34" charset="-122"/>
                <a:ea typeface="微软雅黑" panose="020B0503020204020204" pitchFamily="34" charset="-122"/>
              </a:rPr>
              <a:t>我们最关心的问题</a:t>
            </a:r>
            <a:endParaRPr lang="zh-CN" altLang="en-US" b="1" dirty="0">
              <a:effectLst/>
              <a:latin typeface="微软雅黑" panose="020B0503020204020204" pitchFamily="34" charset="-122"/>
              <a:ea typeface="微软雅黑" panose="020B0503020204020204" pitchFamily="34" charset="-122"/>
            </a:endParaRPr>
          </a:p>
        </p:txBody>
      </p:sp>
      <p:sp>
        <p:nvSpPr>
          <p:cNvPr id="31" name="Text Placeholder 30"/>
          <p:cNvSpPr>
            <a:spLocks noGrp="1"/>
          </p:cNvSpPr>
          <p:nvPr>
            <p:ph type="body" sz="quarter" idx="16"/>
          </p:nvPr>
        </p:nvSpPr>
        <p:spPr>
          <a:xfrm>
            <a:off x="6447059" y="1594802"/>
            <a:ext cx="2184400" cy="311264"/>
          </a:xfrm>
        </p:spPr>
        <p:txBody>
          <a:bodyPr/>
          <a:lstStyle/>
          <a:p>
            <a:r>
              <a:rPr lang="zh-CN" altLang="en-US" dirty="0" smtClean="0"/>
              <a:t>网页设计</a:t>
            </a:r>
            <a:endParaRPr lang="en-AU" dirty="0"/>
          </a:p>
        </p:txBody>
      </p:sp>
      <p:sp>
        <p:nvSpPr>
          <p:cNvPr id="32" name="Text Placeholder 31"/>
          <p:cNvSpPr>
            <a:spLocks noGrp="1"/>
          </p:cNvSpPr>
          <p:nvPr>
            <p:ph type="body" sz="quarter" idx="17"/>
          </p:nvPr>
        </p:nvSpPr>
        <p:spPr>
          <a:xfrm>
            <a:off x="6447059" y="1804466"/>
            <a:ext cx="3258746" cy="344487"/>
          </a:xfrm>
        </p:spPr>
        <p:txBody>
          <a:bodyPr>
            <a:normAutofit/>
          </a:bodyPr>
          <a:lstStyle/>
          <a:p>
            <a:r>
              <a:rPr lang="zh-CN" altLang="en-US" sz="1050" dirty="0">
                <a:latin typeface="+mn-lt"/>
                <a:ea typeface="+mn-ea"/>
                <a:cs typeface="Lato Light"/>
              </a:rPr>
              <a:t>我们首先关注的是网页设计</a:t>
            </a:r>
            <a:endParaRPr lang="zh-CN" altLang="en-US" sz="1050" dirty="0">
              <a:latin typeface="+mn-lt"/>
              <a:ea typeface="+mn-ea"/>
              <a:cs typeface="Lato Light"/>
            </a:endParaRPr>
          </a:p>
        </p:txBody>
      </p:sp>
      <p:sp>
        <p:nvSpPr>
          <p:cNvPr id="27" name="Rounded Rectangle 26"/>
          <p:cNvSpPr/>
          <p:nvPr/>
        </p:nvSpPr>
        <p:spPr>
          <a:xfrm>
            <a:off x="6535959" y="2319244"/>
            <a:ext cx="3169846" cy="8339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5" name="Group 14"/>
          <p:cNvGrpSpPr/>
          <p:nvPr/>
        </p:nvGrpSpPr>
        <p:grpSpPr>
          <a:xfrm rot="16200000" flipV="1">
            <a:off x="9541753" y="2427569"/>
            <a:ext cx="328105" cy="186971"/>
            <a:chOff x="369064" y="720865"/>
            <a:chExt cx="1234656" cy="703570"/>
          </a:xfrm>
        </p:grpSpPr>
        <p:sp>
          <p:nvSpPr>
            <p:cNvPr id="16" name="Pentagon 15"/>
            <p:cNvSpPr/>
            <p:nvPr/>
          </p:nvSpPr>
          <p:spPr>
            <a:xfrm>
              <a:off x="407655" y="720867"/>
              <a:ext cx="1196065" cy="703568"/>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ound Same Side Corner Rectangle 16"/>
            <p:cNvSpPr/>
            <p:nvPr/>
          </p:nvSpPr>
          <p:spPr>
            <a:xfrm rot="16200000">
              <a:off x="157993" y="931936"/>
              <a:ext cx="703569" cy="281427"/>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sp>
        <p:nvSpPr>
          <p:cNvPr id="40" name="Text Placeholder 30"/>
          <p:cNvSpPr txBox="1"/>
          <p:nvPr/>
        </p:nvSpPr>
        <p:spPr>
          <a:xfrm>
            <a:off x="6447059" y="2754527"/>
            <a:ext cx="2184400" cy="31126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t>字体设计</a:t>
            </a:r>
            <a:endParaRPr lang="en-AU" dirty="0"/>
          </a:p>
        </p:txBody>
      </p:sp>
      <p:sp>
        <p:nvSpPr>
          <p:cNvPr id="41" name="Text Placeholder 31"/>
          <p:cNvSpPr txBox="1"/>
          <p:nvPr/>
        </p:nvSpPr>
        <p:spPr>
          <a:xfrm>
            <a:off x="6447059" y="2964191"/>
            <a:ext cx="3258746" cy="3444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900" i="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latin typeface="+mn-lt"/>
                <a:ea typeface="+mn-ea"/>
                <a:cs typeface="Lato Light"/>
              </a:rPr>
              <a:t>我们首先关注的是网页设计</a:t>
            </a:r>
            <a:endParaRPr lang="zh-CN" altLang="en-US" sz="1050" dirty="0">
              <a:latin typeface="+mn-lt"/>
              <a:ea typeface="+mn-ea"/>
              <a:cs typeface="Lato Light"/>
            </a:endParaRPr>
          </a:p>
        </p:txBody>
      </p:sp>
      <p:sp>
        <p:nvSpPr>
          <p:cNvPr id="42" name="Rounded Rectangle 41"/>
          <p:cNvSpPr/>
          <p:nvPr/>
        </p:nvSpPr>
        <p:spPr>
          <a:xfrm>
            <a:off x="6535959" y="3478969"/>
            <a:ext cx="2468341" cy="8339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43" name="Group 42"/>
          <p:cNvGrpSpPr/>
          <p:nvPr/>
        </p:nvGrpSpPr>
        <p:grpSpPr>
          <a:xfrm rot="16200000" flipV="1">
            <a:off x="8840247" y="3585599"/>
            <a:ext cx="328105" cy="186971"/>
            <a:chOff x="369064" y="720865"/>
            <a:chExt cx="1234656" cy="703570"/>
          </a:xfrm>
        </p:grpSpPr>
        <p:sp>
          <p:nvSpPr>
            <p:cNvPr id="44" name="Pentagon 43"/>
            <p:cNvSpPr/>
            <p:nvPr/>
          </p:nvSpPr>
          <p:spPr>
            <a:xfrm>
              <a:off x="407655" y="720867"/>
              <a:ext cx="1196065" cy="703568"/>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ound Same Side Corner Rectangle 44"/>
            <p:cNvSpPr/>
            <p:nvPr/>
          </p:nvSpPr>
          <p:spPr>
            <a:xfrm rot="16200000">
              <a:off x="157993" y="931936"/>
              <a:ext cx="703569" cy="281427"/>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sp>
        <p:nvSpPr>
          <p:cNvPr id="47" name="Text Placeholder 30"/>
          <p:cNvSpPr txBox="1"/>
          <p:nvPr/>
        </p:nvSpPr>
        <p:spPr>
          <a:xfrm>
            <a:off x="6447059" y="3914252"/>
            <a:ext cx="2184400" cy="31126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t>网络发展</a:t>
            </a:r>
            <a:endParaRPr lang="en-AU" dirty="0"/>
          </a:p>
        </p:txBody>
      </p:sp>
      <p:sp>
        <p:nvSpPr>
          <p:cNvPr id="48" name="Text Placeholder 31"/>
          <p:cNvSpPr txBox="1"/>
          <p:nvPr/>
        </p:nvSpPr>
        <p:spPr>
          <a:xfrm>
            <a:off x="6447058" y="4123916"/>
            <a:ext cx="3258747" cy="3444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900" i="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latin typeface="+mn-lt"/>
                <a:ea typeface="+mn-ea"/>
                <a:cs typeface="Lato Light"/>
              </a:rPr>
              <a:t>我们首先关注的是网页设计</a:t>
            </a:r>
            <a:endParaRPr lang="zh-CN" altLang="en-US" sz="1050" dirty="0">
              <a:latin typeface="+mn-lt"/>
              <a:ea typeface="+mn-ea"/>
              <a:cs typeface="Lato Light"/>
            </a:endParaRPr>
          </a:p>
        </p:txBody>
      </p:sp>
      <p:sp>
        <p:nvSpPr>
          <p:cNvPr id="49" name="Rounded Rectangle 48"/>
          <p:cNvSpPr/>
          <p:nvPr/>
        </p:nvSpPr>
        <p:spPr>
          <a:xfrm>
            <a:off x="6535959" y="4638694"/>
            <a:ext cx="3169846" cy="8339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0" name="Group 49"/>
          <p:cNvGrpSpPr/>
          <p:nvPr/>
        </p:nvGrpSpPr>
        <p:grpSpPr>
          <a:xfrm rot="16200000" flipV="1">
            <a:off x="9541753" y="4747019"/>
            <a:ext cx="328105" cy="186971"/>
            <a:chOff x="369064" y="720865"/>
            <a:chExt cx="1234656" cy="703570"/>
          </a:xfrm>
        </p:grpSpPr>
        <p:sp>
          <p:nvSpPr>
            <p:cNvPr id="51" name="Pentagon 50"/>
            <p:cNvSpPr/>
            <p:nvPr/>
          </p:nvSpPr>
          <p:spPr>
            <a:xfrm>
              <a:off x="407655" y="720867"/>
              <a:ext cx="1196065" cy="703568"/>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ound Same Side Corner Rectangle 51"/>
            <p:cNvSpPr/>
            <p:nvPr/>
          </p:nvSpPr>
          <p:spPr>
            <a:xfrm rot="16200000">
              <a:off x="157993" y="931936"/>
              <a:ext cx="703569" cy="281427"/>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sp>
        <p:nvSpPr>
          <p:cNvPr id="54" name="Text Placeholder 30"/>
          <p:cNvSpPr txBox="1"/>
          <p:nvPr/>
        </p:nvSpPr>
        <p:spPr>
          <a:xfrm>
            <a:off x="6447059" y="5073977"/>
            <a:ext cx="2184400" cy="31126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t>幻灯设计</a:t>
            </a:r>
            <a:endParaRPr lang="en-AU" dirty="0"/>
          </a:p>
        </p:txBody>
      </p:sp>
      <p:sp>
        <p:nvSpPr>
          <p:cNvPr id="55" name="Text Placeholder 31"/>
          <p:cNvSpPr txBox="1"/>
          <p:nvPr/>
        </p:nvSpPr>
        <p:spPr>
          <a:xfrm>
            <a:off x="6447059" y="5283641"/>
            <a:ext cx="3258746" cy="3444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900" i="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latin typeface="+mn-lt"/>
                <a:ea typeface="+mn-ea"/>
                <a:cs typeface="Lato Light"/>
              </a:rPr>
              <a:t>我们首先关注的是网页设计</a:t>
            </a:r>
            <a:endParaRPr lang="zh-CN" altLang="en-US" sz="1050" dirty="0">
              <a:latin typeface="+mn-lt"/>
              <a:ea typeface="+mn-ea"/>
              <a:cs typeface="Lato Light"/>
            </a:endParaRPr>
          </a:p>
        </p:txBody>
      </p:sp>
      <p:sp>
        <p:nvSpPr>
          <p:cNvPr id="56" name="Rounded Rectangle 55"/>
          <p:cNvSpPr/>
          <p:nvPr/>
        </p:nvSpPr>
        <p:spPr>
          <a:xfrm>
            <a:off x="6535959" y="5798419"/>
            <a:ext cx="3916336" cy="8339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7" name="Group 56"/>
          <p:cNvGrpSpPr/>
          <p:nvPr/>
        </p:nvGrpSpPr>
        <p:grpSpPr>
          <a:xfrm rot="16200000" flipV="1">
            <a:off x="10288242" y="5868986"/>
            <a:ext cx="328105" cy="186971"/>
            <a:chOff x="369064" y="720865"/>
            <a:chExt cx="1234656" cy="703570"/>
          </a:xfrm>
        </p:grpSpPr>
        <p:sp>
          <p:nvSpPr>
            <p:cNvPr id="58" name="Pentagon 57"/>
            <p:cNvSpPr/>
            <p:nvPr/>
          </p:nvSpPr>
          <p:spPr>
            <a:xfrm>
              <a:off x="407655" y="720867"/>
              <a:ext cx="1196065" cy="703568"/>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ound Same Side Corner Rectangle 58"/>
            <p:cNvSpPr/>
            <p:nvPr/>
          </p:nvSpPr>
          <p:spPr>
            <a:xfrm rot="16200000">
              <a:off x="157993" y="931936"/>
              <a:ext cx="703569" cy="281427"/>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sp>
        <p:nvSpPr>
          <p:cNvPr id="6" name="Footer Placeholder 5"/>
          <p:cNvSpPr>
            <a:spLocks noGrp="1"/>
          </p:cNvSpPr>
          <p:nvPr>
            <p:ph type="ftr" sz="quarter" idx="11"/>
          </p:nvPr>
        </p:nvSpPr>
        <p:spPr/>
        <p:txBody>
          <a:bodyPr/>
          <a:lstStyle/>
          <a:p>
            <a:r>
              <a:rPr lang="en-AU" smtClean="0"/>
              <a:t>Business Presentation</a:t>
            </a:r>
            <a:endParaRPr lang="en-AU"/>
          </a:p>
        </p:txBody>
      </p:sp>
      <p:sp>
        <p:nvSpPr>
          <p:cNvPr id="8" name="Slide Number Placeholder 7"/>
          <p:cNvSpPr>
            <a:spLocks noGrp="1"/>
          </p:cNvSpPr>
          <p:nvPr>
            <p:ph type="sldNum" sz="quarter" idx="12"/>
          </p:nvPr>
        </p:nvSpPr>
        <p:spPr/>
        <p:txBody>
          <a:bodyPr/>
          <a:lstStyle/>
          <a:p>
            <a:fld id="{84AD2E7E-F7BA-4F6B-9D0C-0B2331C2AE06}" type="slidenum">
              <a:rPr lang="en-AU" smtClean="0"/>
            </a:fld>
            <a:endParaRPr lang="en-AU"/>
          </a:p>
        </p:txBody>
      </p:sp>
      <p:sp>
        <p:nvSpPr>
          <p:cNvPr id="61" name="矩形 60"/>
          <p:cNvSpPr/>
          <p:nvPr/>
        </p:nvSpPr>
        <p:spPr>
          <a:xfrm>
            <a:off x="838200" y="2362533"/>
            <a:ext cx="5256212" cy="1938992"/>
          </a:xfrm>
          <a:prstGeom prst="rect">
            <a:avLst/>
          </a:prstGeom>
        </p:spPr>
        <p:txBody>
          <a:bodyPr wrap="square">
            <a:spAutoFit/>
          </a:bodyPr>
          <a:lstStyle/>
          <a:p>
            <a:pPr algn="just">
              <a:lnSpc>
                <a:spcPts val="2400"/>
              </a:lnSpc>
              <a:defRPr/>
            </a:pPr>
            <a:r>
              <a:rPr lang="zh-CN" altLang="en-US" sz="1050" dirty="0">
                <a:solidFill>
                  <a:schemeClr val="bg1">
                    <a:lumMod val="50000"/>
                  </a:schemeClr>
                </a:solidFill>
                <a:cs typeface="Lato Light"/>
              </a:rPr>
              <a:t>思翔</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创建于</a:t>
            </a:r>
            <a:r>
              <a:rPr lang="en-US" altLang="zh-CN" sz="1050" dirty="0">
                <a:solidFill>
                  <a:schemeClr val="bg1">
                    <a:lumMod val="50000"/>
                  </a:schemeClr>
                </a:solidFill>
                <a:cs typeface="Lato Light"/>
              </a:rPr>
              <a:t>2009</a:t>
            </a:r>
            <a:r>
              <a:rPr lang="zh-CN" altLang="en-US" sz="1050" dirty="0">
                <a:solidFill>
                  <a:schemeClr val="bg1">
                    <a:lumMod val="50000"/>
                  </a:schemeClr>
                </a:solidFill>
                <a:cs typeface="Lato Light"/>
              </a:rPr>
              <a:t>年。</a:t>
            </a:r>
            <a:endParaRPr lang="zh-CN" altLang="en-US" sz="1050" dirty="0">
              <a:solidFill>
                <a:schemeClr val="bg1">
                  <a:lumMod val="50000"/>
                </a:schemeClr>
              </a:solidFill>
              <a:cs typeface="Lato Light"/>
            </a:endParaRPr>
          </a:p>
          <a:p>
            <a:pPr algn="just">
              <a:lnSpc>
                <a:spcPts val="2400"/>
              </a:lnSpc>
              <a:defRPr/>
            </a:pPr>
            <a:r>
              <a:rPr lang="zh-CN" altLang="en-US" sz="1050" dirty="0" smtClean="0">
                <a:solidFill>
                  <a:schemeClr val="bg1">
                    <a:lumMod val="50000"/>
                  </a:schemeClr>
                </a:solidFill>
                <a:cs typeface="Lato Light"/>
              </a:rPr>
              <a:t>是</a:t>
            </a:r>
            <a:r>
              <a:rPr lang="zh-CN" altLang="en-US" sz="1050" dirty="0">
                <a:solidFill>
                  <a:schemeClr val="bg1">
                    <a:lumMod val="50000"/>
                  </a:schemeClr>
                </a:solidFill>
                <a:cs typeface="Lato Light"/>
              </a:rPr>
              <a:t>一家以“不同于传统的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制作模式，创造全新的</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体验</a:t>
            </a:r>
            <a:r>
              <a:rPr lang="en-US" altLang="zh-CN" sz="1050" dirty="0">
                <a:solidFill>
                  <a:schemeClr val="bg1">
                    <a:lumMod val="50000"/>
                  </a:schemeClr>
                </a:solidFill>
                <a:cs typeface="Lato Light"/>
              </a:rPr>
              <a:t>"</a:t>
            </a:r>
            <a:r>
              <a:rPr lang="zh-CN" altLang="en-US" sz="1050" dirty="0">
                <a:solidFill>
                  <a:schemeClr val="bg1">
                    <a:lumMod val="50000"/>
                  </a:schemeClr>
                </a:solidFill>
                <a:cs typeface="Lato Light"/>
              </a:rPr>
              <a:t>为核心的商务演示设计咨询公司</a:t>
            </a:r>
            <a:r>
              <a:rPr lang="zh-CN" altLang="en-US" sz="1050" dirty="0" smtClean="0">
                <a:solidFill>
                  <a:schemeClr val="bg1">
                    <a:lumMod val="50000"/>
                  </a:schemeClr>
                </a:solidFill>
                <a:cs typeface="Lato Light"/>
              </a:rPr>
              <a:t>。服务</a:t>
            </a:r>
            <a:r>
              <a:rPr lang="zh-CN" altLang="en-US" sz="1050" dirty="0">
                <a:solidFill>
                  <a:schemeClr val="bg1">
                    <a:lumMod val="50000"/>
                  </a:schemeClr>
                </a:solidFill>
                <a:cs typeface="Lato Light"/>
              </a:rPr>
              <a:t>包含</a:t>
            </a:r>
            <a:r>
              <a:rPr lang="en-US" altLang="zh-CN" sz="1050" dirty="0">
                <a:solidFill>
                  <a:schemeClr val="bg1">
                    <a:lumMod val="50000"/>
                  </a:schemeClr>
                </a:solidFill>
                <a:cs typeface="Lato Light"/>
              </a:rPr>
              <a:t>PPT</a:t>
            </a:r>
            <a:r>
              <a:rPr lang="zh-CN" altLang="en-US" sz="1050" dirty="0">
                <a:solidFill>
                  <a:schemeClr val="bg1">
                    <a:lumMod val="50000"/>
                  </a:schemeClr>
                </a:solidFill>
                <a:cs typeface="Lato Light"/>
              </a:rPr>
              <a:t>商务演示，</a:t>
            </a:r>
            <a:r>
              <a:rPr lang="en-US" altLang="zh-CN" sz="1050" dirty="0">
                <a:solidFill>
                  <a:schemeClr val="bg1">
                    <a:lumMod val="50000"/>
                  </a:schemeClr>
                </a:solidFill>
                <a:cs typeface="Lato Light"/>
              </a:rPr>
              <a:t>FLASH</a:t>
            </a:r>
            <a:r>
              <a:rPr lang="zh-CN" altLang="en-US" sz="1050" dirty="0">
                <a:solidFill>
                  <a:schemeClr val="bg1">
                    <a:lumMod val="50000"/>
                  </a:schemeClr>
                </a:solidFill>
                <a:cs typeface="Lato Light"/>
              </a:rPr>
              <a:t>动画等设计、培训、咨询服务，帮助企业将复杂的信息（文本，数据等）通过合理，清晰，平易近人的方式表达给特定群体，从而获得专业认可，提升企业形象。</a:t>
            </a:r>
            <a:endParaRPr lang="zh-CN" altLang="en-US" sz="1050" dirty="0">
              <a:solidFill>
                <a:schemeClr val="bg1">
                  <a:lumMod val="50000"/>
                </a:schemeClr>
              </a:solidFill>
              <a:cs typeface="Lato Light"/>
            </a:endParaRPr>
          </a:p>
          <a:p>
            <a:pPr algn="just">
              <a:lnSpc>
                <a:spcPts val="2400"/>
              </a:lnSpc>
              <a:defRPr/>
            </a:pPr>
            <a:endParaRPr lang="zh-CN" altLang="en-US" sz="1050" dirty="0">
              <a:solidFill>
                <a:schemeClr val="bg1">
                  <a:lumMod val="50000"/>
                </a:schemeClr>
              </a:solidFill>
              <a:cs typeface="Lato Light"/>
            </a:endParaRPr>
          </a:p>
        </p:txBody>
      </p:sp>
      <p:pic>
        <p:nvPicPr>
          <p:cNvPr id="10" name="图片占位符 9"/>
          <p:cNvPicPr>
            <a:picLocks noGrp="1" noChangeAspect="1"/>
          </p:cNvPicPr>
          <p:nvPr>
            <p:ph type="pic" sz="quarter" idx="15"/>
          </p:nvPr>
        </p:nvPicPr>
        <p:blipFill rotWithShape="1">
          <a:blip r:embed="rId1">
            <a:extLst>
              <a:ext uri="{28A0092B-C50C-407E-A947-70E740481C1C}">
                <a14:useLocalDpi xmlns:a14="http://schemas.microsoft.com/office/drawing/2010/main" val="0"/>
              </a:ext>
            </a:extLst>
          </a:blip>
          <a:srcRect l="2" t="8938" r="2" b="41797"/>
          <a:stretch>
            <a:fillRect/>
          </a:stretch>
        </p:blipFill>
        <p:spPr>
          <a:xfrm>
            <a:off x="839788" y="4294188"/>
            <a:ext cx="5256000" cy="1727200"/>
          </a:xfrm>
        </p:spPr>
      </p:pic>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barn(inVertical)">
                                      <p:cBhvr>
                                        <p:cTn id="7" dur="500"/>
                                        <p:tgtEl>
                                          <p:spTgt spid="31">
                                            <p:txEl>
                                              <p:pRg st="0" end="0"/>
                                            </p:txEl>
                                          </p:spTgt>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2">
                                            <p:txEl>
                                              <p:pRg st="0" end="0"/>
                                            </p:txEl>
                                          </p:spTgt>
                                        </p:tgtEl>
                                        <p:attrNameLst>
                                          <p:attrName>style.visibility</p:attrName>
                                        </p:attrNameLst>
                                      </p:cBhvr>
                                      <p:to>
                                        <p:strVal val="visible"/>
                                      </p:to>
                                    </p:set>
                                    <p:animEffect transition="in" filter="barn(inVertical)">
                                      <p:cBhvr>
                                        <p:cTn id="11" dur="500"/>
                                        <p:tgtEl>
                                          <p:spTgt spid="32">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barn(inVertical)">
                                      <p:cBhvr>
                                        <p:cTn id="29" dur="500"/>
                                        <p:tgtEl>
                                          <p:spTgt spid="41"/>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3000"/>
                            </p:stCondLst>
                            <p:childTnLst>
                              <p:par>
                                <p:cTn id="35" presetID="1"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childTnLst>
                                </p:cTn>
                              </p:par>
                            </p:childTnLst>
                          </p:cTn>
                        </p:par>
                        <p:par>
                          <p:cTn id="37" fill="hold">
                            <p:stCondLst>
                              <p:cond delay="3000"/>
                            </p:stCondLst>
                            <p:childTnLst>
                              <p:par>
                                <p:cTn id="38" presetID="16" presetClass="entr" presetSubtype="21"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barn(inVertical)">
                                      <p:cBhvr>
                                        <p:cTn id="40" dur="500"/>
                                        <p:tgtEl>
                                          <p:spTgt spid="47"/>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barn(inVertical)">
                                      <p:cBhvr>
                                        <p:cTn id="43" dur="500"/>
                                        <p:tgtEl>
                                          <p:spTgt spid="48"/>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childTnLst>
                          </p:cTn>
                        </p:par>
                        <p:par>
                          <p:cTn id="48" fill="hold">
                            <p:stCondLst>
                              <p:cond delay="4000"/>
                            </p:stCondLst>
                            <p:childTnLst>
                              <p:par>
                                <p:cTn id="49" presetID="1" presetClass="entr" presetSubtype="0"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par>
                          <p:cTn id="51" fill="hold">
                            <p:stCondLst>
                              <p:cond delay="4000"/>
                            </p:stCondLst>
                            <p:childTnLst>
                              <p:par>
                                <p:cTn id="52" presetID="16" presetClass="entr" presetSubtype="21" fill="hold" grpId="0"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barn(inVertical)">
                                      <p:cBhvr>
                                        <p:cTn id="54" dur="500"/>
                                        <p:tgtEl>
                                          <p:spTgt spid="54"/>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barn(inVertical)">
                                      <p:cBhvr>
                                        <p:cTn id="57" dur="500"/>
                                        <p:tgtEl>
                                          <p:spTgt spid="55"/>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wipe(left)">
                                      <p:cBhvr>
                                        <p:cTn id="61" dur="500"/>
                                        <p:tgtEl>
                                          <p:spTgt spid="56"/>
                                        </p:tgtEl>
                                      </p:cBhvr>
                                    </p:animEffect>
                                  </p:childTnLst>
                                </p:cTn>
                              </p:par>
                            </p:childTnLst>
                          </p:cTn>
                        </p:par>
                        <p:par>
                          <p:cTn id="62" fill="hold">
                            <p:stCondLst>
                              <p:cond delay="5000"/>
                            </p:stCondLst>
                            <p:childTnLst>
                              <p:par>
                                <p:cTn id="63" presetID="1" presetClass="entr" presetSubtype="0" fill="hold" nodeType="after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bldP spid="32" grpId="0" build="p"/>
      <p:bldP spid="27" grpId="0" animBg="1"/>
      <p:bldP spid="40" grpId="0"/>
      <p:bldP spid="41" grpId="0"/>
      <p:bldP spid="42" grpId="0" animBg="1"/>
      <p:bldP spid="47" grpId="0"/>
      <p:bldP spid="48" grpId="0"/>
      <p:bldP spid="49" grpId="0" animBg="1"/>
      <p:bldP spid="54" grpId="0"/>
      <p:bldP spid="55" grpId="0"/>
      <p:bldP spid="5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Placeholder 18"/>
          <p:cNvGraphicFramePr>
            <a:graphicFrameLocks noGrp="1"/>
          </p:cNvGraphicFramePr>
          <p:nvPr>
            <p:ph type="chart" sz="quarter" idx="15"/>
          </p:nvPr>
        </p:nvGraphicFramePr>
        <p:xfrm>
          <a:off x="4912827" y="2188542"/>
          <a:ext cx="3308349" cy="3784612"/>
        </p:xfrm>
        <a:graphic>
          <a:graphicData uri="http://schemas.openxmlformats.org/drawingml/2006/chart">
            <c:chart xmlns:c="http://schemas.openxmlformats.org/drawingml/2006/chart" xmlns:r="http://schemas.openxmlformats.org/officeDocument/2006/relationships" r:id="rId1"/>
          </a:graphicData>
        </a:graphic>
      </p:graphicFrame>
      <p:sp>
        <p:nvSpPr>
          <p:cNvPr id="20"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价格影响</a:t>
            </a:r>
            <a:endParaRPr lang="en-AU" b="1" dirty="0">
              <a:latin typeface="微软雅黑" panose="020B0503020204020204" pitchFamily="34" charset="-122"/>
              <a:ea typeface="微软雅黑" panose="020B0503020204020204" pitchFamily="34" charset="-122"/>
            </a:endParaRPr>
          </a:p>
        </p:txBody>
      </p:sp>
      <p:sp>
        <p:nvSpPr>
          <p:cNvPr id="21" name="Subtitle 2"/>
          <p:cNvSpPr>
            <a:spLocks noGrp="1"/>
          </p:cNvSpPr>
          <p:nvPr>
            <p:ph type="subTitle" idx="1"/>
          </p:nvPr>
        </p:nvSpPr>
        <p:spPr>
          <a:xfrm>
            <a:off x="5020733" y="1181775"/>
            <a:ext cx="2370667"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26" name="Text Placeholder 3"/>
          <p:cNvSpPr>
            <a:spLocks noGrp="1"/>
          </p:cNvSpPr>
          <p:nvPr>
            <p:ph type="body" sz="quarter" idx="13"/>
          </p:nvPr>
        </p:nvSpPr>
        <p:spPr>
          <a:xfrm>
            <a:off x="734615" y="2384550"/>
            <a:ext cx="3265885" cy="471600"/>
          </a:xfrm>
        </p:spPr>
        <p:txBody>
          <a:bodyPr/>
          <a:lstStyle/>
          <a:p>
            <a:r>
              <a:rPr lang="zh-CN" altLang="en-US" dirty="0" smtClean="0"/>
              <a:t>降低价格</a:t>
            </a:r>
            <a:endParaRPr lang="en-AU" dirty="0"/>
          </a:p>
        </p:txBody>
      </p:sp>
      <p:sp>
        <p:nvSpPr>
          <p:cNvPr id="27" name="Text Placeholder 4"/>
          <p:cNvSpPr>
            <a:spLocks noGrp="1"/>
          </p:cNvSpPr>
          <p:nvPr>
            <p:ph type="body" sz="quarter" idx="14"/>
          </p:nvPr>
        </p:nvSpPr>
        <p:spPr>
          <a:xfrm>
            <a:off x="734615" y="2871390"/>
            <a:ext cx="3265885" cy="2558737"/>
          </a:xfrm>
        </p:spPr>
        <p:txBody>
          <a:bodyPr>
            <a:normAutofit/>
          </a:bodyPr>
          <a:lstStyle/>
          <a:p>
            <a:r>
              <a:rPr lang="id-ID" dirty="0" smtClean="0"/>
              <a:t>Lorem ipsum dolro sit amet business is happening at your very front door. </a:t>
            </a:r>
            <a:r>
              <a:rPr lang="id-ID" dirty="0"/>
              <a:t>amet soransen ikea tressa peta exa hexagonal </a:t>
            </a:r>
            <a:r>
              <a:rPr lang="id-ID" dirty="0" smtClean="0"/>
              <a:t>triangle </a:t>
            </a:r>
            <a:r>
              <a:rPr lang="id-ID" dirty="0"/>
              <a:t>amet volup qui </a:t>
            </a:r>
            <a:r>
              <a:rPr lang="id-ID" dirty="0" smtClean="0"/>
              <a:t>estantemerani.</a:t>
            </a:r>
            <a:endParaRPr lang="id-ID" dirty="0" smtClean="0"/>
          </a:p>
          <a:p>
            <a:pPr marL="285750" indent="-285750">
              <a:buFont typeface="+mj-lt"/>
              <a:buAutoNum type="arabicParenR"/>
            </a:pPr>
            <a:r>
              <a:rPr lang="zh-CN" altLang="en-US" dirty="0" smtClean="0"/>
              <a:t>增加收入</a:t>
            </a:r>
            <a:endParaRPr lang="en-US" altLang="zh-CN" dirty="0" smtClean="0"/>
          </a:p>
          <a:p>
            <a:pPr marL="285750" indent="-285750">
              <a:buFont typeface="+mj-lt"/>
              <a:buAutoNum type="arabicParenR"/>
            </a:pPr>
            <a:r>
              <a:rPr lang="zh-CN" altLang="en-US" dirty="0" smtClean="0"/>
              <a:t>某些客户</a:t>
            </a:r>
            <a:endParaRPr lang="en-US" altLang="zh-CN" dirty="0" smtClean="0"/>
          </a:p>
          <a:p>
            <a:pPr marL="285750" indent="-285750">
              <a:buFont typeface="+mj-lt"/>
              <a:buAutoNum type="arabicParenR"/>
            </a:pPr>
            <a:r>
              <a:rPr lang="zh-CN" altLang="en-US" dirty="0" smtClean="0"/>
              <a:t>优秀雇员</a:t>
            </a:r>
            <a:endParaRPr lang="en-US" altLang="zh-CN" dirty="0"/>
          </a:p>
          <a:p>
            <a:pPr marL="285750" indent="-285750">
              <a:buFont typeface="+mj-lt"/>
              <a:buAutoNum type="arabicParenR"/>
            </a:pPr>
            <a:r>
              <a:rPr lang="zh-CN" altLang="en-US" dirty="0" smtClean="0"/>
              <a:t>差劲销售</a:t>
            </a:r>
            <a:endParaRPr lang="en-AU" dirty="0"/>
          </a:p>
          <a:p>
            <a:endParaRPr lang="en-AU" dirty="0"/>
          </a:p>
        </p:txBody>
      </p:sp>
      <p:grpSp>
        <p:nvGrpSpPr>
          <p:cNvPr id="46" name="Group 45"/>
          <p:cNvGrpSpPr/>
          <p:nvPr/>
        </p:nvGrpSpPr>
        <p:grpSpPr>
          <a:xfrm>
            <a:off x="9620250" y="4290266"/>
            <a:ext cx="3105150" cy="2567734"/>
            <a:chOff x="9620250" y="4290266"/>
            <a:chExt cx="3105150" cy="2567734"/>
          </a:xfrm>
        </p:grpSpPr>
        <p:sp>
          <p:nvSpPr>
            <p:cNvPr id="11" name="Freeform 10"/>
            <p:cNvSpPr/>
            <p:nvPr/>
          </p:nvSpPr>
          <p:spPr bwMode="auto">
            <a:xfrm flipH="1">
              <a:off x="10300143" y="5680950"/>
              <a:ext cx="1614256" cy="117705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lstStyle/>
            <a:p>
              <a:endParaRPr lang="id-ID"/>
            </a:p>
          </p:txBody>
        </p:sp>
        <p:grpSp>
          <p:nvGrpSpPr>
            <p:cNvPr id="45" name="Group 44"/>
            <p:cNvGrpSpPr/>
            <p:nvPr/>
          </p:nvGrpSpPr>
          <p:grpSpPr>
            <a:xfrm>
              <a:off x="10765271" y="4636883"/>
              <a:ext cx="1271033" cy="1271033"/>
              <a:chOff x="10844031" y="3397000"/>
              <a:chExt cx="1271033" cy="1271033"/>
            </a:xfrm>
          </p:grpSpPr>
          <p:sp>
            <p:nvSpPr>
              <p:cNvPr id="43" name="Oval 42"/>
              <p:cNvSpPr/>
              <p:nvPr/>
            </p:nvSpPr>
            <p:spPr>
              <a:xfrm>
                <a:off x="10844031" y="3397000"/>
                <a:ext cx="1271033" cy="12710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8" name="Group 27"/>
              <p:cNvGrpSpPr/>
              <p:nvPr/>
            </p:nvGrpSpPr>
            <p:grpSpPr>
              <a:xfrm rot="6504903" flipH="1">
                <a:off x="11092654" y="3565531"/>
                <a:ext cx="761810" cy="933969"/>
                <a:chOff x="4576135" y="4119430"/>
                <a:chExt cx="922604" cy="1131101"/>
              </a:xfrm>
              <a:solidFill>
                <a:schemeClr val="bg1"/>
              </a:solidFill>
            </p:grpSpPr>
            <p:sp>
              <p:nvSpPr>
                <p:cNvPr id="29" name="AutoShape 60"/>
                <p:cNvSpPr/>
                <p:nvPr/>
              </p:nvSpPr>
              <p:spPr bwMode="auto">
                <a:xfrm rot="17100000">
                  <a:off x="4642443" y="4119435"/>
                  <a:ext cx="856301" cy="856291"/>
                </a:xfrm>
                <a:custGeom>
                  <a:avLst/>
                  <a:gdLst>
                    <a:gd name="T0" fmla="*/ 197644 w 21600"/>
                    <a:gd name="T1" fmla="*/ 197644 h 21592"/>
                    <a:gd name="T2" fmla="*/ 197644 w 21600"/>
                    <a:gd name="T3" fmla="*/ 197644 h 21592"/>
                    <a:gd name="T4" fmla="*/ 197644 w 21600"/>
                    <a:gd name="T5" fmla="*/ 197644 h 21592"/>
                    <a:gd name="T6" fmla="*/ 197644 w 21600"/>
                    <a:gd name="T7" fmla="*/ 197644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grpFill/>
                <a:ln>
                  <a:noFill/>
                </a:ln>
                <a:effectLst/>
              </p:spPr>
              <p:txBody>
                <a:bodyPr lIns="38100" tIns="38100" rIns="38100" bIns="38100" anchor="ctr"/>
                <a:lstStyle/>
                <a:p>
                  <a:endParaRPr lang="en-US"/>
                </a:p>
              </p:txBody>
            </p:sp>
            <p:sp>
              <p:nvSpPr>
                <p:cNvPr id="30" name="AutoShape 91"/>
                <p:cNvSpPr>
                  <a:spLocks noChangeAspect="1"/>
                </p:cNvSpPr>
                <p:nvPr/>
              </p:nvSpPr>
              <p:spPr bwMode="auto">
                <a:xfrm rot="5187624">
                  <a:off x="4597588" y="4801244"/>
                  <a:ext cx="427834" cy="470739"/>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grp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grpSp>
          <p:nvGrpSpPr>
            <p:cNvPr id="40" name="Group 39"/>
            <p:cNvGrpSpPr/>
            <p:nvPr/>
          </p:nvGrpSpPr>
          <p:grpSpPr>
            <a:xfrm rot="2660466">
              <a:off x="11343186" y="4836139"/>
              <a:ext cx="1382214" cy="1382213"/>
              <a:chOff x="7871966" y="2159885"/>
              <a:chExt cx="2312845" cy="2312845"/>
            </a:xfrm>
          </p:grpSpPr>
          <p:sp>
            <p:nvSpPr>
              <p:cNvPr id="41" name="Oval 40"/>
              <p:cNvSpPr/>
              <p:nvPr/>
            </p:nvSpPr>
            <p:spPr>
              <a:xfrm>
                <a:off x="7871966" y="2159885"/>
                <a:ext cx="2312845" cy="23128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Shape 1738"/>
              <p:cNvSpPr/>
              <p:nvPr/>
            </p:nvSpPr>
            <p:spPr>
              <a:xfrm>
                <a:off x="8692783" y="2671142"/>
                <a:ext cx="671209" cy="1290329"/>
              </a:xfrm>
              <a:custGeom>
                <a:avLst/>
                <a:gdLst/>
                <a:ahLst/>
                <a:cxnLst>
                  <a:cxn ang="0">
                    <a:pos x="wd2" y="hd2"/>
                  </a:cxn>
                  <a:cxn ang="5400000">
                    <a:pos x="wd2" y="hd2"/>
                  </a:cxn>
                  <a:cxn ang="10800000">
                    <a:pos x="wd2" y="hd2"/>
                  </a:cxn>
                  <a:cxn ang="16200000">
                    <a:pos x="wd2" y="hd2"/>
                  </a:cxn>
                </a:cxnLst>
                <a:rect l="0" t="0" r="r" b="b"/>
                <a:pathLst>
                  <a:path w="21535" h="21600" extrusionOk="0">
                    <a:moveTo>
                      <a:pt x="13265" y="19105"/>
                    </a:moveTo>
                    <a:lnTo>
                      <a:pt x="13265" y="21214"/>
                    </a:lnTo>
                    <a:cubicBezTo>
                      <a:pt x="13265" y="21431"/>
                      <a:pt x="12941" y="21600"/>
                      <a:pt x="12525" y="21600"/>
                    </a:cubicBezTo>
                    <a:lnTo>
                      <a:pt x="9407" y="21600"/>
                    </a:lnTo>
                    <a:cubicBezTo>
                      <a:pt x="9014" y="21600"/>
                      <a:pt x="8667" y="21431"/>
                      <a:pt x="8667" y="21214"/>
                    </a:cubicBezTo>
                    <a:lnTo>
                      <a:pt x="8667" y="19105"/>
                    </a:lnTo>
                    <a:cubicBezTo>
                      <a:pt x="3262" y="18707"/>
                      <a:pt x="305" y="17020"/>
                      <a:pt x="189" y="16947"/>
                    </a:cubicBezTo>
                    <a:cubicBezTo>
                      <a:pt x="-42" y="16803"/>
                      <a:pt x="-65" y="16598"/>
                      <a:pt x="143" y="16453"/>
                    </a:cubicBezTo>
                    <a:lnTo>
                      <a:pt x="2522" y="14826"/>
                    </a:lnTo>
                    <a:cubicBezTo>
                      <a:pt x="2638" y="14742"/>
                      <a:pt x="2846" y="14693"/>
                      <a:pt x="3054" y="14681"/>
                    </a:cubicBezTo>
                    <a:cubicBezTo>
                      <a:pt x="3262" y="14669"/>
                      <a:pt x="3470" y="14705"/>
                      <a:pt x="3608" y="14790"/>
                    </a:cubicBezTo>
                    <a:cubicBezTo>
                      <a:pt x="3654" y="14802"/>
                      <a:pt x="6889" y="16417"/>
                      <a:pt x="10978" y="16417"/>
                    </a:cubicBezTo>
                    <a:cubicBezTo>
                      <a:pt x="13242" y="16417"/>
                      <a:pt x="15690" y="15790"/>
                      <a:pt x="15690" y="14428"/>
                    </a:cubicBezTo>
                    <a:cubicBezTo>
                      <a:pt x="15690" y="13271"/>
                      <a:pt x="12964" y="12704"/>
                      <a:pt x="9846" y="12054"/>
                    </a:cubicBezTo>
                    <a:cubicBezTo>
                      <a:pt x="5687" y="11198"/>
                      <a:pt x="513" y="10113"/>
                      <a:pt x="513" y="7088"/>
                    </a:cubicBezTo>
                    <a:cubicBezTo>
                      <a:pt x="513" y="4870"/>
                      <a:pt x="3839" y="3038"/>
                      <a:pt x="8667" y="2555"/>
                    </a:cubicBezTo>
                    <a:lnTo>
                      <a:pt x="8667" y="386"/>
                    </a:lnTo>
                    <a:cubicBezTo>
                      <a:pt x="8667" y="169"/>
                      <a:pt x="9014" y="0"/>
                      <a:pt x="9407" y="0"/>
                    </a:cubicBezTo>
                    <a:lnTo>
                      <a:pt x="12525" y="0"/>
                    </a:lnTo>
                    <a:cubicBezTo>
                      <a:pt x="12941" y="0"/>
                      <a:pt x="13265" y="169"/>
                      <a:pt x="13265" y="386"/>
                    </a:cubicBezTo>
                    <a:lnTo>
                      <a:pt x="13265" y="2507"/>
                    </a:lnTo>
                    <a:cubicBezTo>
                      <a:pt x="17954" y="2784"/>
                      <a:pt x="20449" y="4110"/>
                      <a:pt x="20542" y="4158"/>
                    </a:cubicBezTo>
                    <a:cubicBezTo>
                      <a:pt x="20773" y="4291"/>
                      <a:pt x="20819" y="4472"/>
                      <a:pt x="20657" y="4617"/>
                    </a:cubicBezTo>
                    <a:lnTo>
                      <a:pt x="18786" y="6376"/>
                    </a:lnTo>
                    <a:cubicBezTo>
                      <a:pt x="18670" y="6485"/>
                      <a:pt x="18486" y="6557"/>
                      <a:pt x="18255" y="6569"/>
                    </a:cubicBezTo>
                    <a:cubicBezTo>
                      <a:pt x="18024" y="6593"/>
                      <a:pt x="17816" y="6557"/>
                      <a:pt x="17631" y="6485"/>
                    </a:cubicBezTo>
                    <a:cubicBezTo>
                      <a:pt x="17608" y="6473"/>
                      <a:pt x="14812" y="5183"/>
                      <a:pt x="11347" y="5183"/>
                    </a:cubicBezTo>
                    <a:cubicBezTo>
                      <a:pt x="8413" y="5183"/>
                      <a:pt x="6380" y="5942"/>
                      <a:pt x="6380" y="7039"/>
                    </a:cubicBezTo>
                    <a:cubicBezTo>
                      <a:pt x="6380" y="8317"/>
                      <a:pt x="9199" y="8883"/>
                      <a:pt x="12479" y="9546"/>
                    </a:cubicBezTo>
                    <a:cubicBezTo>
                      <a:pt x="16730" y="10402"/>
                      <a:pt x="21535" y="11379"/>
                      <a:pt x="21535" y="14283"/>
                    </a:cubicBezTo>
                    <a:cubicBezTo>
                      <a:pt x="21535" y="16742"/>
                      <a:pt x="18162" y="18683"/>
                      <a:pt x="13265" y="19105"/>
                    </a:cubicBezTo>
                    <a:close/>
                  </a:path>
                </a:pathLst>
              </a:custGeom>
              <a:solidFill>
                <a:schemeClr val="bg1"/>
              </a:solidFill>
              <a:ln w="12700">
                <a:noFill/>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nvGrpSpPr>
            <p:cNvPr id="37" name="Group 36"/>
            <p:cNvGrpSpPr/>
            <p:nvPr/>
          </p:nvGrpSpPr>
          <p:grpSpPr>
            <a:xfrm>
              <a:off x="9620250" y="4290266"/>
              <a:ext cx="1708958" cy="1708958"/>
              <a:chOff x="7871966" y="2159885"/>
              <a:chExt cx="2312845" cy="2312845"/>
            </a:xfrm>
          </p:grpSpPr>
          <p:sp>
            <p:nvSpPr>
              <p:cNvPr id="38" name="Oval 37"/>
              <p:cNvSpPr/>
              <p:nvPr/>
            </p:nvSpPr>
            <p:spPr>
              <a:xfrm>
                <a:off x="7871966" y="2159885"/>
                <a:ext cx="2312845" cy="23128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Shape 1738"/>
              <p:cNvSpPr/>
              <p:nvPr/>
            </p:nvSpPr>
            <p:spPr>
              <a:xfrm>
                <a:off x="8692783" y="2671142"/>
                <a:ext cx="671209" cy="1290329"/>
              </a:xfrm>
              <a:custGeom>
                <a:avLst/>
                <a:gdLst/>
                <a:ahLst/>
                <a:cxnLst>
                  <a:cxn ang="0">
                    <a:pos x="wd2" y="hd2"/>
                  </a:cxn>
                  <a:cxn ang="5400000">
                    <a:pos x="wd2" y="hd2"/>
                  </a:cxn>
                  <a:cxn ang="10800000">
                    <a:pos x="wd2" y="hd2"/>
                  </a:cxn>
                  <a:cxn ang="16200000">
                    <a:pos x="wd2" y="hd2"/>
                  </a:cxn>
                </a:cxnLst>
                <a:rect l="0" t="0" r="r" b="b"/>
                <a:pathLst>
                  <a:path w="21535" h="21600" extrusionOk="0">
                    <a:moveTo>
                      <a:pt x="13265" y="19105"/>
                    </a:moveTo>
                    <a:lnTo>
                      <a:pt x="13265" y="21214"/>
                    </a:lnTo>
                    <a:cubicBezTo>
                      <a:pt x="13265" y="21431"/>
                      <a:pt x="12941" y="21600"/>
                      <a:pt x="12525" y="21600"/>
                    </a:cubicBezTo>
                    <a:lnTo>
                      <a:pt x="9407" y="21600"/>
                    </a:lnTo>
                    <a:cubicBezTo>
                      <a:pt x="9014" y="21600"/>
                      <a:pt x="8667" y="21431"/>
                      <a:pt x="8667" y="21214"/>
                    </a:cubicBezTo>
                    <a:lnTo>
                      <a:pt x="8667" y="19105"/>
                    </a:lnTo>
                    <a:cubicBezTo>
                      <a:pt x="3262" y="18707"/>
                      <a:pt x="305" y="17020"/>
                      <a:pt x="189" y="16947"/>
                    </a:cubicBezTo>
                    <a:cubicBezTo>
                      <a:pt x="-42" y="16803"/>
                      <a:pt x="-65" y="16598"/>
                      <a:pt x="143" y="16453"/>
                    </a:cubicBezTo>
                    <a:lnTo>
                      <a:pt x="2522" y="14826"/>
                    </a:lnTo>
                    <a:cubicBezTo>
                      <a:pt x="2638" y="14742"/>
                      <a:pt x="2846" y="14693"/>
                      <a:pt x="3054" y="14681"/>
                    </a:cubicBezTo>
                    <a:cubicBezTo>
                      <a:pt x="3262" y="14669"/>
                      <a:pt x="3470" y="14705"/>
                      <a:pt x="3608" y="14790"/>
                    </a:cubicBezTo>
                    <a:cubicBezTo>
                      <a:pt x="3654" y="14802"/>
                      <a:pt x="6889" y="16417"/>
                      <a:pt x="10978" y="16417"/>
                    </a:cubicBezTo>
                    <a:cubicBezTo>
                      <a:pt x="13242" y="16417"/>
                      <a:pt x="15690" y="15790"/>
                      <a:pt x="15690" y="14428"/>
                    </a:cubicBezTo>
                    <a:cubicBezTo>
                      <a:pt x="15690" y="13271"/>
                      <a:pt x="12964" y="12704"/>
                      <a:pt x="9846" y="12054"/>
                    </a:cubicBezTo>
                    <a:cubicBezTo>
                      <a:pt x="5687" y="11198"/>
                      <a:pt x="513" y="10113"/>
                      <a:pt x="513" y="7088"/>
                    </a:cubicBezTo>
                    <a:cubicBezTo>
                      <a:pt x="513" y="4870"/>
                      <a:pt x="3839" y="3038"/>
                      <a:pt x="8667" y="2555"/>
                    </a:cubicBezTo>
                    <a:lnTo>
                      <a:pt x="8667" y="386"/>
                    </a:lnTo>
                    <a:cubicBezTo>
                      <a:pt x="8667" y="169"/>
                      <a:pt x="9014" y="0"/>
                      <a:pt x="9407" y="0"/>
                    </a:cubicBezTo>
                    <a:lnTo>
                      <a:pt x="12525" y="0"/>
                    </a:lnTo>
                    <a:cubicBezTo>
                      <a:pt x="12941" y="0"/>
                      <a:pt x="13265" y="169"/>
                      <a:pt x="13265" y="386"/>
                    </a:cubicBezTo>
                    <a:lnTo>
                      <a:pt x="13265" y="2507"/>
                    </a:lnTo>
                    <a:cubicBezTo>
                      <a:pt x="17954" y="2784"/>
                      <a:pt x="20449" y="4110"/>
                      <a:pt x="20542" y="4158"/>
                    </a:cubicBezTo>
                    <a:cubicBezTo>
                      <a:pt x="20773" y="4291"/>
                      <a:pt x="20819" y="4472"/>
                      <a:pt x="20657" y="4617"/>
                    </a:cubicBezTo>
                    <a:lnTo>
                      <a:pt x="18786" y="6376"/>
                    </a:lnTo>
                    <a:cubicBezTo>
                      <a:pt x="18670" y="6485"/>
                      <a:pt x="18486" y="6557"/>
                      <a:pt x="18255" y="6569"/>
                    </a:cubicBezTo>
                    <a:cubicBezTo>
                      <a:pt x="18024" y="6593"/>
                      <a:pt x="17816" y="6557"/>
                      <a:pt x="17631" y="6485"/>
                    </a:cubicBezTo>
                    <a:cubicBezTo>
                      <a:pt x="17608" y="6473"/>
                      <a:pt x="14812" y="5183"/>
                      <a:pt x="11347" y="5183"/>
                    </a:cubicBezTo>
                    <a:cubicBezTo>
                      <a:pt x="8413" y="5183"/>
                      <a:pt x="6380" y="5942"/>
                      <a:pt x="6380" y="7039"/>
                    </a:cubicBezTo>
                    <a:cubicBezTo>
                      <a:pt x="6380" y="8317"/>
                      <a:pt x="9199" y="8883"/>
                      <a:pt x="12479" y="9546"/>
                    </a:cubicBezTo>
                    <a:cubicBezTo>
                      <a:pt x="16730" y="10402"/>
                      <a:pt x="21535" y="11379"/>
                      <a:pt x="21535" y="14283"/>
                    </a:cubicBezTo>
                    <a:cubicBezTo>
                      <a:pt x="21535" y="16742"/>
                      <a:pt x="18162" y="18683"/>
                      <a:pt x="13265" y="19105"/>
                    </a:cubicBezTo>
                    <a:close/>
                  </a:path>
                </a:pathLst>
              </a:custGeom>
              <a:solidFill>
                <a:schemeClr val="bg1"/>
              </a:solidFill>
              <a:ln w="12700">
                <a:noFill/>
                <a:miter lim="400000"/>
              </a:ln>
            </p:spPr>
            <p:txBody>
              <a:bodyPr lIns="38100" tIns="38100" rIns="38100" bIns="38100"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grpSp>
          <p:nvGrpSpPr>
            <p:cNvPr id="2" name="Group 1"/>
            <p:cNvGrpSpPr/>
            <p:nvPr/>
          </p:nvGrpSpPr>
          <p:grpSpPr>
            <a:xfrm rot="8067022" flipV="1">
              <a:off x="9904397" y="5736788"/>
              <a:ext cx="477747" cy="602255"/>
              <a:chOff x="4066846" y="3998656"/>
              <a:chExt cx="993066" cy="1251875"/>
            </a:xfrm>
            <a:solidFill>
              <a:schemeClr val="accent2"/>
            </a:solidFill>
          </p:grpSpPr>
          <p:sp>
            <p:nvSpPr>
              <p:cNvPr id="4" name="AutoShape 60"/>
              <p:cNvSpPr/>
              <p:nvPr/>
            </p:nvSpPr>
            <p:spPr bwMode="auto">
              <a:xfrm rot="17100000">
                <a:off x="4066841" y="3998661"/>
                <a:ext cx="993075" cy="993066"/>
              </a:xfrm>
              <a:custGeom>
                <a:avLst/>
                <a:gdLst>
                  <a:gd name="T0" fmla="*/ 197644 w 21600"/>
                  <a:gd name="T1" fmla="*/ 197644 h 21592"/>
                  <a:gd name="T2" fmla="*/ 197644 w 21600"/>
                  <a:gd name="T3" fmla="*/ 197644 h 21592"/>
                  <a:gd name="T4" fmla="*/ 197644 w 21600"/>
                  <a:gd name="T5" fmla="*/ 197644 h 21592"/>
                  <a:gd name="T6" fmla="*/ 197644 w 21600"/>
                  <a:gd name="T7" fmla="*/ 197644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grpFill/>
              <a:ln>
                <a:noFill/>
              </a:ln>
              <a:effectLst/>
            </p:spPr>
            <p:txBody>
              <a:bodyPr lIns="38100" tIns="38100" rIns="38100" bIns="38100" anchor="ctr"/>
              <a:lstStyle/>
              <a:p>
                <a:endParaRPr lang="en-US">
                  <a:solidFill>
                    <a:schemeClr val="accent2"/>
                  </a:solidFill>
                </a:endParaRPr>
              </a:p>
            </p:txBody>
          </p:sp>
          <p:sp>
            <p:nvSpPr>
              <p:cNvPr id="5" name="AutoShape 91"/>
              <p:cNvSpPr>
                <a:spLocks noChangeAspect="1"/>
              </p:cNvSpPr>
              <p:nvPr/>
            </p:nvSpPr>
            <p:spPr bwMode="auto">
              <a:xfrm rot="5187624">
                <a:off x="4597588" y="4801244"/>
                <a:ext cx="427834" cy="470739"/>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grpFill/>
              <a:ln>
                <a:noFill/>
              </a:ln>
              <a:effectLst/>
            </p:spPr>
            <p:txBody>
              <a:bodyPr lIns="101578" tIns="101578" rIns="101578" bIns="101578" anchor="ctr"/>
              <a:lstStyle/>
              <a:p>
                <a:pPr defTabSz="913765">
                  <a:defRPr/>
                </a:pPr>
                <a:endParaRPr lang="es-ES" sz="6600" dirty="0">
                  <a:solidFill>
                    <a:schemeClr val="accent2"/>
                  </a:solidFill>
                  <a:effectLst>
                    <a:outerShdw blurRad="38100" dist="38100" dir="2700000" algn="tl">
                      <a:srgbClr val="000000"/>
                    </a:outerShdw>
                  </a:effectLst>
                  <a:latin typeface="Gill Sans" charset="0"/>
                  <a:cs typeface="Gill Sans" charset="0"/>
                  <a:sym typeface="Gill Sans" charset="0"/>
                </a:endParaRPr>
              </a:p>
            </p:txBody>
          </p:sp>
        </p:grpSp>
        <p:sp>
          <p:nvSpPr>
            <p:cNvPr id="31" name="Shape 579"/>
            <p:cNvSpPr/>
            <p:nvPr/>
          </p:nvSpPr>
          <p:spPr>
            <a:xfrm rot="3987817" flipV="1">
              <a:off x="10454659" y="5558874"/>
              <a:ext cx="336578" cy="350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sp>
          <p:nvSpPr>
            <p:cNvPr id="32" name="Shape 579"/>
            <p:cNvSpPr/>
            <p:nvPr/>
          </p:nvSpPr>
          <p:spPr>
            <a:xfrm rot="17612183">
              <a:off x="11460419" y="6182719"/>
              <a:ext cx="336578" cy="350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3"/>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sp>
          <p:nvSpPr>
            <p:cNvPr id="33" name="Shape 579"/>
            <p:cNvSpPr/>
            <p:nvPr/>
          </p:nvSpPr>
          <p:spPr>
            <a:xfrm rot="11474383">
              <a:off x="11709383" y="5823924"/>
              <a:ext cx="336578" cy="350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4"/>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sp>
        <p:nvSpPr>
          <p:cNvPr id="3" name="Footer Placeholder 2"/>
          <p:cNvSpPr>
            <a:spLocks noGrp="1"/>
          </p:cNvSpPr>
          <p:nvPr>
            <p:ph type="ftr" sz="quarter" idx="11"/>
          </p:nvPr>
        </p:nvSpPr>
        <p:spPr/>
        <p:txBody>
          <a:bodyPr/>
          <a:lstStyle/>
          <a:p>
            <a:r>
              <a:rPr lang="en-AU" smtClean="0"/>
              <a:t>Business Presentation</a:t>
            </a:r>
            <a:endParaRPr lang="en-AU"/>
          </a:p>
        </p:txBody>
      </p:sp>
      <p:sp>
        <p:nvSpPr>
          <p:cNvPr id="6" name="Slide Number Placeholder 5"/>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Effect transition="in" filter="fade">
                                      <p:cBhvr>
                                        <p:cTn id="11" dur="500"/>
                                        <p:tgtEl>
                                          <p:spTgt spid="21">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animEffect transition="in" filter="fade">
                                      <p:cBhvr>
                                        <p:cTn id="19" dur="500"/>
                                        <p:tgtEl>
                                          <p:spTgt spid="2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animEffect transition="in" filter="wipe(left)">
                                      <p:cBhvr>
                                        <p:cTn id="23" dur="500"/>
                                        <p:tgtEl>
                                          <p:spTgt spid="2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
                                            <p:txEl>
                                              <p:pRg st="1" end="1"/>
                                            </p:txEl>
                                          </p:spTgt>
                                        </p:tgtEl>
                                        <p:attrNameLst>
                                          <p:attrName>style.visibility</p:attrName>
                                        </p:attrNameLst>
                                      </p:cBhvr>
                                      <p:to>
                                        <p:strVal val="visible"/>
                                      </p:to>
                                    </p:set>
                                    <p:animEffect transition="in" filter="wipe(left)">
                                      <p:cBhvr>
                                        <p:cTn id="27" dur="500"/>
                                        <p:tgtEl>
                                          <p:spTgt spid="27">
                                            <p:txEl>
                                              <p:pRg st="1" end="1"/>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xEl>
                                              <p:pRg st="2" end="2"/>
                                            </p:txEl>
                                          </p:spTgt>
                                        </p:tgtEl>
                                        <p:attrNameLst>
                                          <p:attrName>style.visibility</p:attrName>
                                        </p:attrNameLst>
                                      </p:cBhvr>
                                      <p:to>
                                        <p:strVal val="visible"/>
                                      </p:to>
                                    </p:set>
                                    <p:animEffect transition="in" filter="wipe(left)">
                                      <p:cBhvr>
                                        <p:cTn id="31" dur="500"/>
                                        <p:tgtEl>
                                          <p:spTgt spid="27">
                                            <p:txEl>
                                              <p:pRg st="2" end="2"/>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xEl>
                                              <p:pRg st="3" end="3"/>
                                            </p:txEl>
                                          </p:spTgt>
                                        </p:tgtEl>
                                        <p:attrNameLst>
                                          <p:attrName>style.visibility</p:attrName>
                                        </p:attrNameLst>
                                      </p:cBhvr>
                                      <p:to>
                                        <p:strVal val="visible"/>
                                      </p:to>
                                    </p:set>
                                    <p:animEffect transition="in" filter="wipe(left)">
                                      <p:cBhvr>
                                        <p:cTn id="35" dur="500"/>
                                        <p:tgtEl>
                                          <p:spTgt spid="27">
                                            <p:txEl>
                                              <p:pRg st="3" end="3"/>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xEl>
                                              <p:pRg st="4" end="4"/>
                                            </p:txEl>
                                          </p:spTgt>
                                        </p:tgtEl>
                                        <p:attrNameLst>
                                          <p:attrName>style.visibility</p:attrName>
                                        </p:attrNameLst>
                                      </p:cBhvr>
                                      <p:to>
                                        <p:strVal val="visible"/>
                                      </p:to>
                                    </p:set>
                                    <p:animEffect transition="in" filter="wipe(left)">
                                      <p:cBhvr>
                                        <p:cTn id="39" dur="500"/>
                                        <p:tgtEl>
                                          <p:spTgt spid="27">
                                            <p:txEl>
                                              <p:pRg st="4" end="4"/>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graphicEl>
                                              <a:chart seriesIdx="-3" categoryIdx="-3" bldStep="gridLegend"/>
                                            </p:graphicEl>
                                          </p:spTgt>
                                        </p:tgtEl>
                                        <p:attrNameLst>
                                          <p:attrName>style.visibility</p:attrName>
                                        </p:attrNameLst>
                                      </p:cBhvr>
                                      <p:to>
                                        <p:strVal val="visible"/>
                                      </p:to>
                                    </p:set>
                                    <p:animEffect transition="in" filter="wipe(left)">
                                      <p:cBhvr>
                                        <p:cTn id="43" dur="500"/>
                                        <p:tgtEl>
                                          <p:spTgt spid="19">
                                            <p:graphicEl>
                                              <a:chart seriesIdx="-3" categoryIdx="-3" bldStep="gridLegend"/>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
                                            <p:graphicEl>
                                              <a:chart seriesIdx="-4" categoryIdx="0" bldStep="category"/>
                                            </p:graphicEl>
                                          </p:spTgt>
                                        </p:tgtEl>
                                        <p:attrNameLst>
                                          <p:attrName>style.visibility</p:attrName>
                                        </p:attrNameLst>
                                      </p:cBhvr>
                                      <p:to>
                                        <p:strVal val="visible"/>
                                      </p:to>
                                    </p:set>
                                    <p:animEffect transition="in" filter="wipe(left)">
                                      <p:cBhvr>
                                        <p:cTn id="47" dur="500"/>
                                        <p:tgtEl>
                                          <p:spTgt spid="19">
                                            <p:graphicEl>
                                              <a:chart seriesIdx="-4" categoryIdx="0" bldStep="category"/>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9">
                                            <p:graphicEl>
                                              <a:chart seriesIdx="-4" categoryIdx="1" bldStep="category"/>
                                            </p:graphicEl>
                                          </p:spTgt>
                                        </p:tgtEl>
                                        <p:attrNameLst>
                                          <p:attrName>style.visibility</p:attrName>
                                        </p:attrNameLst>
                                      </p:cBhvr>
                                      <p:to>
                                        <p:strVal val="visible"/>
                                      </p:to>
                                    </p:set>
                                    <p:animEffect transition="in" filter="wipe(left)">
                                      <p:cBhvr>
                                        <p:cTn id="51" dur="500"/>
                                        <p:tgtEl>
                                          <p:spTgt spid="19">
                                            <p:graphicEl>
                                              <a:chart seriesIdx="-4" categoryIdx="1" bldStep="category"/>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9">
                                            <p:graphicEl>
                                              <a:chart seriesIdx="-4" categoryIdx="2" bldStep="category"/>
                                            </p:graphicEl>
                                          </p:spTgt>
                                        </p:tgtEl>
                                        <p:attrNameLst>
                                          <p:attrName>style.visibility</p:attrName>
                                        </p:attrNameLst>
                                      </p:cBhvr>
                                      <p:to>
                                        <p:strVal val="visible"/>
                                      </p:to>
                                    </p:set>
                                    <p:animEffect transition="in" filter="wipe(left)">
                                      <p:cBhvr>
                                        <p:cTn id="55" dur="500"/>
                                        <p:tgtEl>
                                          <p:spTgt spid="19">
                                            <p:graphicEl>
                                              <a:chart seriesIdx="-4" categoryIdx="2" bldStep="category"/>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9">
                                            <p:graphicEl>
                                              <a:chart seriesIdx="-4" categoryIdx="3" bldStep="category"/>
                                            </p:graphicEl>
                                          </p:spTgt>
                                        </p:tgtEl>
                                        <p:attrNameLst>
                                          <p:attrName>style.visibility</p:attrName>
                                        </p:attrNameLst>
                                      </p:cBhvr>
                                      <p:to>
                                        <p:strVal val="visible"/>
                                      </p:to>
                                    </p:set>
                                    <p:animEffect transition="in" filter="wipe(left)">
                                      <p:cBhvr>
                                        <p:cTn id="59" dur="500"/>
                                        <p:tgtEl>
                                          <p:spTgt spid="19">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uiExpand="1">
        <p:bldSub>
          <a:bldChart bld="category"/>
        </p:bldSub>
      </p:bldGraphic>
      <p:bldP spid="20" grpId="0"/>
      <p:bldP spid="21" grpId="0" build="p"/>
      <p:bldP spid="26" grpId="0" build="p"/>
      <p:bldP spid="27"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Placeholder 15"/>
          <p:cNvGraphicFramePr>
            <a:graphicFrameLocks noGrp="1"/>
          </p:cNvGraphicFramePr>
          <p:nvPr>
            <p:ph type="chart" sz="quarter" idx="15"/>
          </p:nvPr>
        </p:nvGraphicFramePr>
        <p:xfrm>
          <a:off x="6819900" y="836613"/>
          <a:ext cx="4532313" cy="5184775"/>
        </p:xfrm>
        <a:graphic>
          <a:graphicData uri="http://schemas.openxmlformats.org/drawingml/2006/chart">
            <c:chart xmlns:c="http://schemas.openxmlformats.org/drawingml/2006/chart" xmlns:r="http://schemas.openxmlformats.org/officeDocument/2006/relationships" r:id="rId1"/>
          </a:graphicData>
        </a:graphic>
      </p:graphicFrame>
      <p:sp>
        <p:nvSpPr>
          <p:cNvPr id="23" name="Title 20"/>
          <p:cNvSpPr>
            <a:spLocks noGrp="1"/>
          </p:cNvSpPr>
          <p:nvPr>
            <p:ph type="ctrTitle"/>
          </p:nvPr>
        </p:nvSpPr>
        <p:spPr>
          <a:xfrm>
            <a:off x="839788" y="498764"/>
            <a:ext cx="5256212" cy="697490"/>
          </a:xfrm>
        </p:spPr>
        <p:txBody>
          <a:bodyPr/>
          <a:lstStyle/>
          <a:p>
            <a:r>
              <a:rPr lang="zh-CN" altLang="en-US" b="1" dirty="0" smtClean="0">
                <a:latin typeface="微软雅黑" panose="020B0503020204020204" pitchFamily="34" charset="-122"/>
                <a:ea typeface="微软雅黑" panose="020B0503020204020204" pitchFamily="34" charset="-122"/>
              </a:rPr>
              <a:t>插入表格</a:t>
            </a:r>
            <a:endParaRPr lang="en-AU" b="1" dirty="0">
              <a:latin typeface="微软雅黑" panose="020B0503020204020204" pitchFamily="34" charset="-122"/>
              <a:ea typeface="微软雅黑" panose="020B0503020204020204" pitchFamily="34" charset="-122"/>
            </a:endParaRPr>
          </a:p>
        </p:txBody>
      </p:sp>
      <p:sp>
        <p:nvSpPr>
          <p:cNvPr id="24" name="Subtitle 21"/>
          <p:cNvSpPr>
            <a:spLocks noGrp="1"/>
          </p:cNvSpPr>
          <p:nvPr>
            <p:ph type="subTitle" idx="1"/>
          </p:nvPr>
        </p:nvSpPr>
        <p:spPr>
          <a:xfrm>
            <a:off x="839788" y="1223964"/>
            <a:ext cx="5256212" cy="374217"/>
          </a:xfrm>
        </p:spPr>
        <p:txBody>
          <a:bodyPr>
            <a:normAutofit/>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25" name="Text Placeholder 22"/>
          <p:cNvSpPr>
            <a:spLocks noGrp="1"/>
          </p:cNvSpPr>
          <p:nvPr>
            <p:ph type="body" sz="quarter" idx="13"/>
          </p:nvPr>
        </p:nvSpPr>
        <p:spPr>
          <a:xfrm>
            <a:off x="838200" y="2004684"/>
            <a:ext cx="5256212" cy="471600"/>
          </a:xfrm>
        </p:spPr>
        <p:txBody>
          <a:bodyPr>
            <a:normAutofit/>
          </a:bodyPr>
          <a:lstStyle/>
          <a:p>
            <a:r>
              <a:rPr lang="zh-CN" altLang="en-US" dirty="0">
                <a:latin typeface="微软雅黑" panose="020B0503020204020204" pitchFamily="34" charset="-122"/>
                <a:ea typeface="微软雅黑" panose="020B0503020204020204" pitchFamily="34" charset="-122"/>
              </a:rPr>
              <a:t>自定义你喜欢的方式</a:t>
            </a:r>
            <a:endParaRPr lang="zh-CN" altLang="en-US" dirty="0">
              <a:effectLst/>
              <a:latin typeface="微软雅黑" panose="020B0503020204020204" pitchFamily="34" charset="-122"/>
              <a:ea typeface="微软雅黑" panose="020B0503020204020204" pitchFamily="34" charset="-122"/>
            </a:endParaRPr>
          </a:p>
        </p:txBody>
      </p:sp>
      <p:sp>
        <p:nvSpPr>
          <p:cNvPr id="26" name="Text Placeholder 23"/>
          <p:cNvSpPr>
            <a:spLocks noGrp="1"/>
          </p:cNvSpPr>
          <p:nvPr>
            <p:ph type="body" sz="quarter" idx="14"/>
          </p:nvPr>
        </p:nvSpPr>
        <p:spPr>
          <a:xfrm>
            <a:off x="838200" y="2491524"/>
            <a:ext cx="5256212" cy="2183716"/>
          </a:xfrm>
        </p:spPr>
        <p:txBody>
          <a:bodyPr>
            <a:normAutofit/>
          </a:bodyPr>
          <a:lstStyle/>
          <a:p>
            <a:r>
              <a:rPr lang="zh-CN" altLang="en-US" b="1" dirty="0" smtClean="0"/>
              <a:t>网页</a:t>
            </a:r>
            <a:r>
              <a:rPr lang="id-ID" b="1" dirty="0" smtClean="0"/>
              <a:t> </a:t>
            </a:r>
            <a:r>
              <a:rPr lang="id-ID" dirty="0" smtClean="0"/>
              <a:t>- Established </a:t>
            </a:r>
            <a:r>
              <a:rPr lang="id-ID" dirty="0"/>
              <a:t>since 1988 with 5 founding fathers. Lorem ipsum dolor sit amet white female is awesome volupta dolor this template is very easy to edit and </a:t>
            </a:r>
            <a:r>
              <a:rPr lang="id-ID" dirty="0" smtClean="0"/>
              <a:t>customized</a:t>
            </a:r>
            <a:r>
              <a:rPr lang="id-ID" dirty="0"/>
              <a:t> networking good accented color which makes you much easier </a:t>
            </a:r>
            <a:r>
              <a:rPr lang="id-ID" dirty="0" smtClean="0"/>
              <a:t>.</a:t>
            </a:r>
            <a:endParaRPr lang="id-ID" dirty="0" smtClean="0"/>
          </a:p>
          <a:p>
            <a:r>
              <a:rPr lang="zh-CN" altLang="en-US" b="1" dirty="0" smtClean="0"/>
              <a:t>字体</a:t>
            </a:r>
            <a:r>
              <a:rPr lang="id-ID" b="1" dirty="0" smtClean="0"/>
              <a:t> - </a:t>
            </a:r>
            <a:r>
              <a:rPr lang="id-ID" dirty="0" smtClean="0"/>
              <a:t>Lorem ipsum dolor sit amet</a:t>
            </a:r>
            <a:r>
              <a:rPr lang="id-ID" dirty="0"/>
              <a:t> lorem ipsum dolor sit natsu nice job awesum brochure newsletter and so on never let you down.Am humble man wth humble </a:t>
            </a:r>
            <a:r>
              <a:rPr lang="id-ID" dirty="0" smtClean="0"/>
              <a:t>networki</a:t>
            </a:r>
            <a:endParaRPr lang="id-ID" dirty="0" smtClean="0"/>
          </a:p>
          <a:p>
            <a:r>
              <a:rPr lang="zh-CN" altLang="en-US" b="1" dirty="0" smtClean="0"/>
              <a:t>商标</a:t>
            </a:r>
            <a:r>
              <a:rPr lang="id-ID" b="1" dirty="0" smtClean="0"/>
              <a:t> - </a:t>
            </a:r>
            <a:r>
              <a:rPr lang="id-ID" dirty="0" smtClean="0"/>
              <a:t>humble </a:t>
            </a:r>
            <a:r>
              <a:rPr lang="id-ID" dirty="0"/>
              <a:t>networking good accented color which makes you much easier to change </a:t>
            </a:r>
            <a:r>
              <a:rPr lang="id-ID" dirty="0" smtClean="0"/>
              <a:t>color</a:t>
            </a:r>
            <a:r>
              <a:rPr lang="id-ID" dirty="0"/>
              <a:t> down.Am humble man wth humble networking good accented color which makes you much easier to change color as many as </a:t>
            </a:r>
            <a:endParaRPr lang="id-ID" dirty="0" smtClean="0"/>
          </a:p>
          <a:p>
            <a:endParaRPr lang="id-ID" dirty="0" smtClean="0"/>
          </a:p>
          <a:p>
            <a:endParaRPr lang="en-AU" dirty="0"/>
          </a:p>
        </p:txBody>
      </p:sp>
      <p:sp>
        <p:nvSpPr>
          <p:cNvPr id="27" name="Text Placeholder 10"/>
          <p:cNvSpPr txBox="1"/>
          <p:nvPr/>
        </p:nvSpPr>
        <p:spPr>
          <a:xfrm>
            <a:off x="937053" y="485106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高的销售</a:t>
            </a:r>
            <a:endParaRPr lang="en-AU" dirty="0"/>
          </a:p>
        </p:txBody>
      </p:sp>
      <p:sp>
        <p:nvSpPr>
          <p:cNvPr id="28" name="Text Placeholder 11"/>
          <p:cNvSpPr txBox="1"/>
          <p:nvPr/>
        </p:nvSpPr>
        <p:spPr>
          <a:xfrm>
            <a:off x="937053" y="5337908"/>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We established lorem ipsum dolor sit amet volup qui estantemerani</a:t>
            </a:r>
            <a:endParaRPr lang="en-AU" dirty="0"/>
          </a:p>
        </p:txBody>
      </p:sp>
      <p:sp>
        <p:nvSpPr>
          <p:cNvPr id="29" name="Text Placeholder 10"/>
          <p:cNvSpPr txBox="1"/>
          <p:nvPr/>
        </p:nvSpPr>
        <p:spPr>
          <a:xfrm>
            <a:off x="3621260" y="485106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低的销售</a:t>
            </a:r>
            <a:endParaRPr lang="en-AU" dirty="0"/>
          </a:p>
        </p:txBody>
      </p:sp>
      <p:sp>
        <p:nvSpPr>
          <p:cNvPr id="30" name="Text Placeholder 11"/>
          <p:cNvSpPr txBox="1"/>
          <p:nvPr/>
        </p:nvSpPr>
        <p:spPr>
          <a:xfrm>
            <a:off x="3621260" y="5337908"/>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mtClean="0"/>
              <a:t>We established lorem ipsum dolor sit amet volup qui estantemerani</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mc:AlternateContent xmlns:mc="http://schemas.openxmlformats.org/markup-compatibility/2006">
    <mc:Choice xmlns:p14="http://schemas.microsoft.com/office/powerpoint/2010/main" Requires="p14">
      <p:transition spd="slow" p14:dur="1600" advTm="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Effect transition="in" filter="fade">
                                      <p:cBhvr>
                                        <p:cTn id="11" dur="500"/>
                                        <p:tgtEl>
                                          <p:spTgt spid="24">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wipe(down)">
                                      <p:cBhvr>
                                        <p:cTn id="15" dur="500"/>
                                        <p:tgtEl>
                                          <p:spTgt spid="25">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xEl>
                                              <p:pRg st="0" end="0"/>
                                            </p:txEl>
                                          </p:spTgt>
                                        </p:tgtEl>
                                        <p:attrNameLst>
                                          <p:attrName>style.visibility</p:attrName>
                                        </p:attrNameLst>
                                      </p:cBhvr>
                                      <p:to>
                                        <p:strVal val="visible"/>
                                      </p:to>
                                    </p:set>
                                    <p:animEffect transition="in" filter="wipe(left)">
                                      <p:cBhvr>
                                        <p:cTn id="19" dur="500"/>
                                        <p:tgtEl>
                                          <p:spTgt spid="2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xEl>
                                              <p:pRg st="1" end="1"/>
                                            </p:txEl>
                                          </p:spTgt>
                                        </p:tgtEl>
                                        <p:attrNameLst>
                                          <p:attrName>style.visibility</p:attrName>
                                        </p:attrNameLst>
                                      </p:cBhvr>
                                      <p:to>
                                        <p:strVal val="visible"/>
                                      </p:to>
                                    </p:set>
                                    <p:animEffect transition="in" filter="wipe(left)">
                                      <p:cBhvr>
                                        <p:cTn id="23" dur="500"/>
                                        <p:tgtEl>
                                          <p:spTgt spid="26">
                                            <p:txEl>
                                              <p:pRg st="1" end="1"/>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xEl>
                                              <p:pRg st="2" end="2"/>
                                            </p:txEl>
                                          </p:spTgt>
                                        </p:tgtEl>
                                        <p:attrNameLst>
                                          <p:attrName>style.visibility</p:attrName>
                                        </p:attrNameLst>
                                      </p:cBhvr>
                                      <p:to>
                                        <p:strVal val="visible"/>
                                      </p:to>
                                    </p:set>
                                    <p:animEffect transition="in" filter="wipe(left)">
                                      <p:cBhvr>
                                        <p:cTn id="27" dur="500"/>
                                        <p:tgtEl>
                                          <p:spTgt spid="26">
                                            <p:txEl>
                                              <p:pRg st="2" end="2"/>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fade">
                                      <p:cBhvr>
                                        <p:cTn id="31" dur="500"/>
                                        <p:tgtEl>
                                          <p:spTgt spid="27">
                                            <p:txEl>
                                              <p:pRg st="0" end="0"/>
                                            </p:tx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8">
                                            <p:txEl>
                                              <p:pRg st="0" end="0"/>
                                            </p:txEl>
                                          </p:spTgt>
                                        </p:tgtEl>
                                        <p:attrNameLst>
                                          <p:attrName>style.visibility</p:attrName>
                                        </p:attrNameLst>
                                      </p:cBhvr>
                                      <p:to>
                                        <p:strVal val="visible"/>
                                      </p:to>
                                    </p:set>
                                    <p:animEffect transition="in" filter="wipe(down)">
                                      <p:cBhvr>
                                        <p:cTn id="35" dur="500"/>
                                        <p:tgtEl>
                                          <p:spTgt spid="28">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9">
                                            <p:txEl>
                                              <p:pRg st="0" end="0"/>
                                            </p:txEl>
                                          </p:spTgt>
                                        </p:tgtEl>
                                        <p:attrNameLst>
                                          <p:attrName>style.visibility</p:attrName>
                                        </p:attrNameLst>
                                      </p:cBhvr>
                                      <p:to>
                                        <p:strVal val="visible"/>
                                      </p:to>
                                    </p:set>
                                    <p:animEffect transition="in" filter="fade">
                                      <p:cBhvr>
                                        <p:cTn id="39" dur="500"/>
                                        <p:tgtEl>
                                          <p:spTgt spid="29">
                                            <p:txEl>
                                              <p:pRg st="0" end="0"/>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30">
                                            <p:txEl>
                                              <p:pRg st="0" end="0"/>
                                            </p:txEl>
                                          </p:spTgt>
                                        </p:tgtEl>
                                        <p:attrNameLst>
                                          <p:attrName>style.visibility</p:attrName>
                                        </p:attrNameLst>
                                      </p:cBhvr>
                                      <p:to>
                                        <p:strVal val="visible"/>
                                      </p:to>
                                    </p:set>
                                    <p:animEffect transition="in" filter="wipe(down)">
                                      <p:cBhvr>
                                        <p:cTn id="43" dur="500"/>
                                        <p:tgtEl>
                                          <p:spTgt spid="30">
                                            <p:txEl>
                                              <p:pRg st="0" end="0"/>
                                            </p:tx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47" dur="500"/>
                                        <p:tgtEl>
                                          <p:spTgt spid="16">
                                            <p:graphicEl>
                                              <a:chart seriesIdx="-3" categoryIdx="-3" bldStep="gridLegend"/>
                                            </p:graphic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6">
                                            <p:graphicEl>
                                              <a:chart seriesIdx="0" categoryIdx="0" bldStep="ptInCategory"/>
                                            </p:graphicEl>
                                          </p:spTgt>
                                        </p:tgtEl>
                                        <p:attrNameLst>
                                          <p:attrName>style.visibility</p:attrName>
                                        </p:attrNameLst>
                                      </p:cBhvr>
                                      <p:to>
                                        <p:strVal val="visible"/>
                                      </p:to>
                                    </p:set>
                                    <p:animEffect transition="in" filter="wipe(down)">
                                      <p:cBhvr>
                                        <p:cTn id="51" dur="500"/>
                                        <p:tgtEl>
                                          <p:spTgt spid="16">
                                            <p:graphicEl>
                                              <a:chart seriesIdx="0" categoryIdx="0" bldStep="ptInCategory"/>
                                            </p:graphic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16">
                                            <p:graphicEl>
                                              <a:chart seriesIdx="1" categoryIdx="0" bldStep="ptInCategory"/>
                                            </p:graphicEl>
                                          </p:spTgt>
                                        </p:tgtEl>
                                        <p:attrNameLst>
                                          <p:attrName>style.visibility</p:attrName>
                                        </p:attrNameLst>
                                      </p:cBhvr>
                                      <p:to>
                                        <p:strVal val="visible"/>
                                      </p:to>
                                    </p:set>
                                    <p:animEffect transition="in" filter="wipe(down)">
                                      <p:cBhvr>
                                        <p:cTn id="55" dur="500"/>
                                        <p:tgtEl>
                                          <p:spTgt spid="16">
                                            <p:graphicEl>
                                              <a:chart seriesIdx="1" categoryIdx="0" bldStep="ptInCategory"/>
                                            </p:graphicEl>
                                          </p:spTgt>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16">
                                            <p:graphicEl>
                                              <a:chart seriesIdx="2" categoryIdx="0" bldStep="ptInCategory"/>
                                            </p:graphicEl>
                                          </p:spTgt>
                                        </p:tgtEl>
                                        <p:attrNameLst>
                                          <p:attrName>style.visibility</p:attrName>
                                        </p:attrNameLst>
                                      </p:cBhvr>
                                      <p:to>
                                        <p:strVal val="visible"/>
                                      </p:to>
                                    </p:set>
                                    <p:animEffect transition="in" filter="wipe(down)">
                                      <p:cBhvr>
                                        <p:cTn id="59" dur="500"/>
                                        <p:tgtEl>
                                          <p:spTgt spid="16">
                                            <p:graphicEl>
                                              <a:chart seriesIdx="2" categoryIdx="0" bldStep="ptInCategory"/>
                                            </p:graphicEl>
                                          </p:spTgt>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6">
                                            <p:graphicEl>
                                              <a:chart seriesIdx="0" categoryIdx="1" bldStep="ptInCategory"/>
                                            </p:graphicEl>
                                          </p:spTgt>
                                        </p:tgtEl>
                                        <p:attrNameLst>
                                          <p:attrName>style.visibility</p:attrName>
                                        </p:attrNameLst>
                                      </p:cBhvr>
                                      <p:to>
                                        <p:strVal val="visible"/>
                                      </p:to>
                                    </p:set>
                                    <p:animEffect transition="in" filter="wipe(down)">
                                      <p:cBhvr>
                                        <p:cTn id="63" dur="500"/>
                                        <p:tgtEl>
                                          <p:spTgt spid="16">
                                            <p:graphicEl>
                                              <a:chart seriesIdx="0" categoryIdx="1" bldStep="ptInCategory"/>
                                            </p:graphicEl>
                                          </p:spTgt>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16">
                                            <p:graphicEl>
                                              <a:chart seriesIdx="1" categoryIdx="1" bldStep="ptInCategory"/>
                                            </p:graphicEl>
                                          </p:spTgt>
                                        </p:tgtEl>
                                        <p:attrNameLst>
                                          <p:attrName>style.visibility</p:attrName>
                                        </p:attrNameLst>
                                      </p:cBhvr>
                                      <p:to>
                                        <p:strVal val="visible"/>
                                      </p:to>
                                    </p:set>
                                    <p:animEffect transition="in" filter="wipe(down)">
                                      <p:cBhvr>
                                        <p:cTn id="67" dur="500"/>
                                        <p:tgtEl>
                                          <p:spTgt spid="16">
                                            <p:graphicEl>
                                              <a:chart seriesIdx="1" categoryIdx="1" bldStep="ptInCategory"/>
                                            </p:graphicEl>
                                          </p:spTgt>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6">
                                            <p:graphicEl>
                                              <a:chart seriesIdx="2" categoryIdx="1" bldStep="ptInCategory"/>
                                            </p:graphicEl>
                                          </p:spTgt>
                                        </p:tgtEl>
                                        <p:attrNameLst>
                                          <p:attrName>style.visibility</p:attrName>
                                        </p:attrNameLst>
                                      </p:cBhvr>
                                      <p:to>
                                        <p:strVal val="visible"/>
                                      </p:to>
                                    </p:set>
                                    <p:animEffect transition="in" filter="wipe(down)">
                                      <p:cBhvr>
                                        <p:cTn id="71" dur="500"/>
                                        <p:tgtEl>
                                          <p:spTgt spid="16">
                                            <p:graphicEl>
                                              <a:chart seriesIdx="2" categoryIdx="1" bldStep="ptInCategory"/>
                                            </p:graphic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16">
                                            <p:graphicEl>
                                              <a:chart seriesIdx="0" categoryIdx="2" bldStep="ptInCategory"/>
                                            </p:graphicEl>
                                          </p:spTgt>
                                        </p:tgtEl>
                                        <p:attrNameLst>
                                          <p:attrName>style.visibility</p:attrName>
                                        </p:attrNameLst>
                                      </p:cBhvr>
                                      <p:to>
                                        <p:strVal val="visible"/>
                                      </p:to>
                                    </p:set>
                                    <p:animEffect transition="in" filter="wipe(down)">
                                      <p:cBhvr>
                                        <p:cTn id="75" dur="500"/>
                                        <p:tgtEl>
                                          <p:spTgt spid="16">
                                            <p:graphicEl>
                                              <a:chart seriesIdx="0" categoryIdx="2" bldStep="ptInCategory"/>
                                            </p:graphic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16">
                                            <p:graphicEl>
                                              <a:chart seriesIdx="1" categoryIdx="2" bldStep="ptInCategory"/>
                                            </p:graphicEl>
                                          </p:spTgt>
                                        </p:tgtEl>
                                        <p:attrNameLst>
                                          <p:attrName>style.visibility</p:attrName>
                                        </p:attrNameLst>
                                      </p:cBhvr>
                                      <p:to>
                                        <p:strVal val="visible"/>
                                      </p:to>
                                    </p:set>
                                    <p:animEffect transition="in" filter="wipe(down)">
                                      <p:cBhvr>
                                        <p:cTn id="79" dur="500"/>
                                        <p:tgtEl>
                                          <p:spTgt spid="16">
                                            <p:graphicEl>
                                              <a:chart seriesIdx="1" categoryIdx="2" bldStep="ptInCategory"/>
                                            </p:graphic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16">
                                            <p:graphicEl>
                                              <a:chart seriesIdx="2" categoryIdx="2" bldStep="ptInCategory"/>
                                            </p:graphicEl>
                                          </p:spTgt>
                                        </p:tgtEl>
                                        <p:attrNameLst>
                                          <p:attrName>style.visibility</p:attrName>
                                        </p:attrNameLst>
                                      </p:cBhvr>
                                      <p:to>
                                        <p:strVal val="visible"/>
                                      </p:to>
                                    </p:set>
                                    <p:animEffect transition="in" filter="wipe(down)">
                                      <p:cBhvr>
                                        <p:cTn id="83" dur="500"/>
                                        <p:tgtEl>
                                          <p:spTgt spid="16">
                                            <p:graphicEl>
                                              <a:chart seriesIdx="2" categoryIdx="2" bldStep="ptInCategory"/>
                                            </p:graphicEl>
                                          </p:spTgt>
                                        </p:tgtEl>
                                      </p:cBhvr>
                                    </p:animEffect>
                                  </p:childTnLst>
                                </p:cTn>
                              </p:par>
                            </p:childTnLst>
                          </p:cTn>
                        </p:par>
                        <p:par>
                          <p:cTn id="84" fill="hold">
                            <p:stCondLst>
                              <p:cond delay="10000"/>
                            </p:stCondLst>
                            <p:childTnLst>
                              <p:par>
                                <p:cTn id="85" presetID="22" presetClass="entr" presetSubtype="4" fill="hold" grpId="0" nodeType="afterEffect">
                                  <p:stCondLst>
                                    <p:cond delay="0"/>
                                  </p:stCondLst>
                                  <p:childTnLst>
                                    <p:set>
                                      <p:cBhvr>
                                        <p:cTn id="86" dur="1" fill="hold">
                                          <p:stCondLst>
                                            <p:cond delay="0"/>
                                          </p:stCondLst>
                                        </p:cTn>
                                        <p:tgtEl>
                                          <p:spTgt spid="16">
                                            <p:graphicEl>
                                              <a:chart seriesIdx="0" categoryIdx="3" bldStep="ptInCategory"/>
                                            </p:graphicEl>
                                          </p:spTgt>
                                        </p:tgtEl>
                                        <p:attrNameLst>
                                          <p:attrName>style.visibility</p:attrName>
                                        </p:attrNameLst>
                                      </p:cBhvr>
                                      <p:to>
                                        <p:strVal val="visible"/>
                                      </p:to>
                                    </p:set>
                                    <p:animEffect transition="in" filter="wipe(down)">
                                      <p:cBhvr>
                                        <p:cTn id="87" dur="500"/>
                                        <p:tgtEl>
                                          <p:spTgt spid="16">
                                            <p:graphicEl>
                                              <a:chart seriesIdx="0" categoryIdx="3" bldStep="ptInCategory"/>
                                            </p:graphicEl>
                                          </p:spTgt>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16">
                                            <p:graphicEl>
                                              <a:chart seriesIdx="1" categoryIdx="3" bldStep="ptInCategory"/>
                                            </p:graphicEl>
                                          </p:spTgt>
                                        </p:tgtEl>
                                        <p:attrNameLst>
                                          <p:attrName>style.visibility</p:attrName>
                                        </p:attrNameLst>
                                      </p:cBhvr>
                                      <p:to>
                                        <p:strVal val="visible"/>
                                      </p:to>
                                    </p:set>
                                    <p:animEffect transition="in" filter="wipe(down)">
                                      <p:cBhvr>
                                        <p:cTn id="91" dur="500"/>
                                        <p:tgtEl>
                                          <p:spTgt spid="16">
                                            <p:graphicEl>
                                              <a:chart seriesIdx="1" categoryIdx="3" bldStep="ptInCategory"/>
                                            </p:graphicEl>
                                          </p:spTgt>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16">
                                            <p:graphicEl>
                                              <a:chart seriesIdx="2" categoryIdx="3" bldStep="ptInCategory"/>
                                            </p:graphicEl>
                                          </p:spTgt>
                                        </p:tgtEl>
                                        <p:attrNameLst>
                                          <p:attrName>style.visibility</p:attrName>
                                        </p:attrNameLst>
                                      </p:cBhvr>
                                      <p:to>
                                        <p:strVal val="visible"/>
                                      </p:to>
                                    </p:set>
                                    <p:animEffect transition="in" filter="wipe(down)">
                                      <p:cBhvr>
                                        <p:cTn id="95" dur="500"/>
                                        <p:tgtEl>
                                          <p:spTgt spid="16">
                                            <p:graphicEl>
                                              <a:chart seriesIdx="2" categoryIdx="3"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uiExpand="1">
        <p:bldSub>
          <a:bldChart bld="categoryEl"/>
        </p:bldSub>
      </p:bldGraphic>
      <p:bldP spid="23" grpId="0"/>
      <p:bldP spid="24" grpId="0" build="p"/>
      <p:bldP spid="25" grpId="0" build="p"/>
      <p:bldP spid="26" grpId="0" build="p"/>
      <p:bldP spid="27" grpId="0" build="p"/>
      <p:bldP spid="28" grpId="0" build="p"/>
      <p:bldP spid="29" grpId="0" build="p"/>
      <p:bldP spid="30"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flipH="1">
            <a:off x="0" y="3772476"/>
            <a:ext cx="2656171" cy="3085524"/>
            <a:chOff x="5110347" y="1400607"/>
            <a:chExt cx="1992128" cy="2314143"/>
          </a:xfrm>
        </p:grpSpPr>
        <p:sp>
          <p:nvSpPr>
            <p:cNvPr id="17" name="Rectangle 5"/>
            <p:cNvSpPr>
              <a:spLocks noChangeArrowheads="1"/>
            </p:cNvSpPr>
            <p:nvPr/>
          </p:nvSpPr>
          <p:spPr bwMode="auto">
            <a:xfrm>
              <a:off x="5110347" y="1662952"/>
              <a:ext cx="1358574" cy="2051798"/>
            </a:xfrm>
            <a:prstGeom prst="rect">
              <a:avLst/>
            </a:prstGeom>
            <a:solidFill>
              <a:schemeClr val="accent5"/>
            </a:solidFill>
            <a:ln>
              <a:noFill/>
            </a:ln>
          </p:spPr>
          <p:txBody>
            <a:bodyPr vert="horz" wrap="square" lIns="121920" tIns="60960" rIns="121920" bIns="60960" numCol="1" anchor="t" anchorCtr="0" compatLnSpc="1"/>
            <a:lstStyle/>
            <a:p>
              <a:endParaRPr lang="en-US" sz="2400"/>
            </a:p>
          </p:txBody>
        </p:sp>
        <p:sp>
          <p:nvSpPr>
            <p:cNvPr id="18" name="Rectangle 6"/>
            <p:cNvSpPr>
              <a:spLocks noChangeArrowheads="1"/>
            </p:cNvSpPr>
            <p:nvPr/>
          </p:nvSpPr>
          <p:spPr bwMode="auto">
            <a:xfrm>
              <a:off x="6468920" y="1662952"/>
              <a:ext cx="629093" cy="2051798"/>
            </a:xfrm>
            <a:prstGeom prst="rect">
              <a:avLst/>
            </a:prstGeom>
            <a:solidFill>
              <a:schemeClr val="accent5">
                <a:lumMod val="20000"/>
                <a:lumOff val="80000"/>
              </a:schemeClr>
            </a:solidFill>
            <a:ln>
              <a:noFill/>
            </a:ln>
          </p:spPr>
          <p:txBody>
            <a:bodyPr vert="horz" wrap="square" lIns="121920" tIns="60960" rIns="121920" bIns="60960" numCol="1" anchor="t" anchorCtr="0" compatLnSpc="1"/>
            <a:lstStyle/>
            <a:p>
              <a:endParaRPr lang="en-US" sz="2400"/>
            </a:p>
          </p:txBody>
        </p:sp>
        <p:sp>
          <p:nvSpPr>
            <p:cNvPr id="19" name="Freeform 7"/>
            <p:cNvSpPr/>
            <p:nvPr/>
          </p:nvSpPr>
          <p:spPr bwMode="auto">
            <a:xfrm>
              <a:off x="5110347" y="1400607"/>
              <a:ext cx="1358574" cy="265584"/>
            </a:xfrm>
            <a:custGeom>
              <a:avLst/>
              <a:gdLst>
                <a:gd name="T0" fmla="*/ 0 w 609"/>
                <a:gd name="T1" fmla="*/ 164 h 164"/>
                <a:gd name="T2" fmla="*/ 609 w 609"/>
                <a:gd name="T3" fmla="*/ 0 h 164"/>
                <a:gd name="T4" fmla="*/ 609 w 609"/>
                <a:gd name="T5" fmla="*/ 164 h 164"/>
                <a:gd name="T6" fmla="*/ 0 w 609"/>
                <a:gd name="T7" fmla="*/ 164 h 164"/>
              </a:gdLst>
              <a:ahLst/>
              <a:cxnLst>
                <a:cxn ang="0">
                  <a:pos x="T0" y="T1"/>
                </a:cxn>
                <a:cxn ang="0">
                  <a:pos x="T2" y="T3"/>
                </a:cxn>
                <a:cxn ang="0">
                  <a:pos x="T4" y="T5"/>
                </a:cxn>
                <a:cxn ang="0">
                  <a:pos x="T6" y="T7"/>
                </a:cxn>
              </a:cxnLst>
              <a:rect l="0" t="0" r="r" b="b"/>
              <a:pathLst>
                <a:path w="609" h="164">
                  <a:moveTo>
                    <a:pt x="0" y="164"/>
                  </a:moveTo>
                  <a:lnTo>
                    <a:pt x="609" y="0"/>
                  </a:lnTo>
                  <a:lnTo>
                    <a:pt x="609" y="164"/>
                  </a:lnTo>
                  <a:lnTo>
                    <a:pt x="0" y="164"/>
                  </a:lnTo>
                  <a:close/>
                </a:path>
              </a:pathLst>
            </a:custGeom>
            <a:solidFill>
              <a:schemeClr val="accent5"/>
            </a:solidFill>
            <a:ln>
              <a:noFill/>
            </a:ln>
          </p:spPr>
          <p:txBody>
            <a:bodyPr vert="horz" wrap="square" lIns="121920" tIns="60960" rIns="121920" bIns="60960" numCol="1" anchor="t" anchorCtr="0" compatLnSpc="1"/>
            <a:lstStyle/>
            <a:p>
              <a:endParaRPr lang="en-US" sz="2400"/>
            </a:p>
          </p:txBody>
        </p:sp>
        <p:sp>
          <p:nvSpPr>
            <p:cNvPr id="20" name="Freeform 8"/>
            <p:cNvSpPr/>
            <p:nvPr/>
          </p:nvSpPr>
          <p:spPr bwMode="auto">
            <a:xfrm>
              <a:off x="6468920" y="1400607"/>
              <a:ext cx="633555" cy="265584"/>
            </a:xfrm>
            <a:custGeom>
              <a:avLst/>
              <a:gdLst>
                <a:gd name="T0" fmla="*/ 284 w 284"/>
                <a:gd name="T1" fmla="*/ 164 h 164"/>
                <a:gd name="T2" fmla="*/ 0 w 284"/>
                <a:gd name="T3" fmla="*/ 0 h 164"/>
                <a:gd name="T4" fmla="*/ 0 w 284"/>
                <a:gd name="T5" fmla="*/ 164 h 164"/>
                <a:gd name="T6" fmla="*/ 284 w 284"/>
                <a:gd name="T7" fmla="*/ 164 h 164"/>
              </a:gdLst>
              <a:ahLst/>
              <a:cxnLst>
                <a:cxn ang="0">
                  <a:pos x="T0" y="T1"/>
                </a:cxn>
                <a:cxn ang="0">
                  <a:pos x="T2" y="T3"/>
                </a:cxn>
                <a:cxn ang="0">
                  <a:pos x="T4" y="T5"/>
                </a:cxn>
                <a:cxn ang="0">
                  <a:pos x="T6" y="T7"/>
                </a:cxn>
              </a:cxnLst>
              <a:rect l="0" t="0" r="r" b="b"/>
              <a:pathLst>
                <a:path w="284" h="164">
                  <a:moveTo>
                    <a:pt x="284" y="164"/>
                  </a:moveTo>
                  <a:lnTo>
                    <a:pt x="0" y="0"/>
                  </a:lnTo>
                  <a:lnTo>
                    <a:pt x="0" y="164"/>
                  </a:lnTo>
                  <a:lnTo>
                    <a:pt x="284" y="164"/>
                  </a:lnTo>
                  <a:close/>
                </a:path>
              </a:pathLst>
            </a:custGeom>
            <a:solidFill>
              <a:schemeClr val="accent5">
                <a:lumMod val="20000"/>
                <a:lumOff val="80000"/>
              </a:schemeClr>
            </a:solidFill>
            <a:ln>
              <a:noFill/>
            </a:ln>
          </p:spPr>
          <p:txBody>
            <a:bodyPr vert="horz" wrap="square" lIns="121920" tIns="60960" rIns="121920" bIns="60960" numCol="1" anchor="t" anchorCtr="0" compatLnSpc="1"/>
            <a:lstStyle/>
            <a:p>
              <a:endParaRPr lang="en-US" sz="2400"/>
            </a:p>
          </p:txBody>
        </p:sp>
      </p:grpSp>
      <p:grpSp>
        <p:nvGrpSpPr>
          <p:cNvPr id="21" name="Group 20"/>
          <p:cNvGrpSpPr/>
          <p:nvPr/>
        </p:nvGrpSpPr>
        <p:grpSpPr>
          <a:xfrm flipH="1">
            <a:off x="1508038" y="4320916"/>
            <a:ext cx="2656173" cy="2537083"/>
            <a:chOff x="3979317" y="1811938"/>
            <a:chExt cx="1992130" cy="1902812"/>
          </a:xfrm>
        </p:grpSpPr>
        <p:sp>
          <p:nvSpPr>
            <p:cNvPr id="22" name="Rectangle 9"/>
            <p:cNvSpPr>
              <a:spLocks noChangeArrowheads="1"/>
            </p:cNvSpPr>
            <p:nvPr/>
          </p:nvSpPr>
          <p:spPr bwMode="auto">
            <a:xfrm>
              <a:off x="3979317" y="2074283"/>
              <a:ext cx="1358574" cy="1640467"/>
            </a:xfrm>
            <a:prstGeom prst="rect">
              <a:avLst/>
            </a:prstGeom>
            <a:solidFill>
              <a:schemeClr val="accent4"/>
            </a:solidFill>
            <a:ln>
              <a:noFill/>
            </a:ln>
          </p:spPr>
          <p:txBody>
            <a:bodyPr vert="horz" wrap="square" lIns="121920" tIns="60960" rIns="121920" bIns="60960" numCol="1" anchor="t" anchorCtr="0" compatLnSpc="1"/>
            <a:lstStyle/>
            <a:p>
              <a:endParaRPr lang="en-US" sz="2400"/>
            </a:p>
          </p:txBody>
        </p:sp>
        <p:sp>
          <p:nvSpPr>
            <p:cNvPr id="23" name="Rectangle 10"/>
            <p:cNvSpPr>
              <a:spLocks noChangeArrowheads="1"/>
            </p:cNvSpPr>
            <p:nvPr/>
          </p:nvSpPr>
          <p:spPr bwMode="auto">
            <a:xfrm>
              <a:off x="5337892" y="2074283"/>
              <a:ext cx="633555" cy="1640467"/>
            </a:xfrm>
            <a:prstGeom prst="rect">
              <a:avLst/>
            </a:prstGeom>
            <a:solidFill>
              <a:schemeClr val="accent4">
                <a:lumMod val="90000"/>
              </a:schemeClr>
            </a:solidFill>
            <a:ln>
              <a:noFill/>
            </a:ln>
          </p:spPr>
          <p:txBody>
            <a:bodyPr vert="horz" wrap="square" lIns="121920" tIns="60960" rIns="121920" bIns="60960" numCol="1" anchor="t" anchorCtr="0" compatLnSpc="1"/>
            <a:lstStyle/>
            <a:p>
              <a:endParaRPr lang="en-US" sz="2400"/>
            </a:p>
          </p:txBody>
        </p:sp>
        <p:sp>
          <p:nvSpPr>
            <p:cNvPr id="24" name="Freeform 11"/>
            <p:cNvSpPr/>
            <p:nvPr/>
          </p:nvSpPr>
          <p:spPr bwMode="auto">
            <a:xfrm>
              <a:off x="3979317" y="1811938"/>
              <a:ext cx="1363036" cy="268823"/>
            </a:xfrm>
            <a:custGeom>
              <a:avLst/>
              <a:gdLst>
                <a:gd name="T0" fmla="*/ 0 w 611"/>
                <a:gd name="T1" fmla="*/ 166 h 166"/>
                <a:gd name="T2" fmla="*/ 611 w 611"/>
                <a:gd name="T3" fmla="*/ 0 h 166"/>
                <a:gd name="T4" fmla="*/ 609 w 611"/>
                <a:gd name="T5" fmla="*/ 166 h 166"/>
                <a:gd name="T6" fmla="*/ 0 w 611"/>
                <a:gd name="T7" fmla="*/ 166 h 166"/>
              </a:gdLst>
              <a:ahLst/>
              <a:cxnLst>
                <a:cxn ang="0">
                  <a:pos x="T0" y="T1"/>
                </a:cxn>
                <a:cxn ang="0">
                  <a:pos x="T2" y="T3"/>
                </a:cxn>
                <a:cxn ang="0">
                  <a:pos x="T4" y="T5"/>
                </a:cxn>
                <a:cxn ang="0">
                  <a:pos x="T6" y="T7"/>
                </a:cxn>
              </a:cxnLst>
              <a:rect l="0" t="0" r="r" b="b"/>
              <a:pathLst>
                <a:path w="611" h="166">
                  <a:moveTo>
                    <a:pt x="0" y="166"/>
                  </a:moveTo>
                  <a:lnTo>
                    <a:pt x="611" y="0"/>
                  </a:lnTo>
                  <a:lnTo>
                    <a:pt x="609" y="166"/>
                  </a:lnTo>
                  <a:lnTo>
                    <a:pt x="0" y="166"/>
                  </a:lnTo>
                  <a:close/>
                </a:path>
              </a:pathLst>
            </a:custGeom>
            <a:solidFill>
              <a:schemeClr val="accent4"/>
            </a:solidFill>
            <a:ln>
              <a:noFill/>
            </a:ln>
          </p:spPr>
          <p:txBody>
            <a:bodyPr vert="horz" wrap="square" lIns="121920" tIns="60960" rIns="121920" bIns="60960" numCol="1" anchor="t" anchorCtr="0" compatLnSpc="1"/>
            <a:lstStyle/>
            <a:p>
              <a:endParaRPr lang="en-US" sz="2400"/>
            </a:p>
          </p:txBody>
        </p:sp>
        <p:sp>
          <p:nvSpPr>
            <p:cNvPr id="25" name="Freeform 12"/>
            <p:cNvSpPr/>
            <p:nvPr/>
          </p:nvSpPr>
          <p:spPr bwMode="auto">
            <a:xfrm>
              <a:off x="5337892" y="1811938"/>
              <a:ext cx="633555" cy="268823"/>
            </a:xfrm>
            <a:custGeom>
              <a:avLst/>
              <a:gdLst>
                <a:gd name="T0" fmla="*/ 284 w 284"/>
                <a:gd name="T1" fmla="*/ 166 h 166"/>
                <a:gd name="T2" fmla="*/ 2 w 284"/>
                <a:gd name="T3" fmla="*/ 0 h 166"/>
                <a:gd name="T4" fmla="*/ 0 w 284"/>
                <a:gd name="T5" fmla="*/ 164 h 166"/>
                <a:gd name="T6" fmla="*/ 284 w 284"/>
                <a:gd name="T7" fmla="*/ 166 h 166"/>
              </a:gdLst>
              <a:ahLst/>
              <a:cxnLst>
                <a:cxn ang="0">
                  <a:pos x="T0" y="T1"/>
                </a:cxn>
                <a:cxn ang="0">
                  <a:pos x="T2" y="T3"/>
                </a:cxn>
                <a:cxn ang="0">
                  <a:pos x="T4" y="T5"/>
                </a:cxn>
                <a:cxn ang="0">
                  <a:pos x="T6" y="T7"/>
                </a:cxn>
              </a:cxnLst>
              <a:rect l="0" t="0" r="r" b="b"/>
              <a:pathLst>
                <a:path w="284" h="166">
                  <a:moveTo>
                    <a:pt x="284" y="166"/>
                  </a:moveTo>
                  <a:lnTo>
                    <a:pt x="2" y="0"/>
                  </a:lnTo>
                  <a:lnTo>
                    <a:pt x="0" y="164"/>
                  </a:lnTo>
                  <a:lnTo>
                    <a:pt x="284" y="166"/>
                  </a:lnTo>
                  <a:close/>
                </a:path>
              </a:pathLst>
            </a:custGeom>
            <a:solidFill>
              <a:schemeClr val="accent4">
                <a:lumMod val="90000"/>
              </a:schemeClr>
            </a:solidFill>
            <a:ln>
              <a:noFill/>
            </a:ln>
          </p:spPr>
          <p:txBody>
            <a:bodyPr vert="horz" wrap="square" lIns="121920" tIns="60960" rIns="121920" bIns="60960" numCol="1" anchor="t" anchorCtr="0" compatLnSpc="1"/>
            <a:lstStyle/>
            <a:p>
              <a:endParaRPr lang="en-US" sz="2400"/>
            </a:p>
          </p:txBody>
        </p:sp>
      </p:grpSp>
      <p:grpSp>
        <p:nvGrpSpPr>
          <p:cNvPr id="26" name="Group 25"/>
          <p:cNvGrpSpPr/>
          <p:nvPr/>
        </p:nvGrpSpPr>
        <p:grpSpPr>
          <a:xfrm flipH="1">
            <a:off x="2897100" y="4839129"/>
            <a:ext cx="2656171" cy="2018871"/>
            <a:chOff x="2937522" y="2200597"/>
            <a:chExt cx="1992128" cy="1514153"/>
          </a:xfrm>
        </p:grpSpPr>
        <p:sp>
          <p:nvSpPr>
            <p:cNvPr id="27" name="Rectangle 13"/>
            <p:cNvSpPr>
              <a:spLocks noChangeArrowheads="1"/>
            </p:cNvSpPr>
            <p:nvPr/>
          </p:nvSpPr>
          <p:spPr bwMode="auto">
            <a:xfrm>
              <a:off x="2937522" y="2466181"/>
              <a:ext cx="1358574" cy="1248569"/>
            </a:xfrm>
            <a:prstGeom prst="rect">
              <a:avLst/>
            </a:prstGeom>
            <a:solidFill>
              <a:schemeClr val="accent3"/>
            </a:solidFill>
            <a:ln>
              <a:noFill/>
            </a:ln>
          </p:spPr>
          <p:txBody>
            <a:bodyPr vert="horz" wrap="square" lIns="121920" tIns="60960" rIns="121920" bIns="60960" numCol="1" anchor="t" anchorCtr="0" compatLnSpc="1"/>
            <a:lstStyle/>
            <a:p>
              <a:endParaRPr lang="en-US" sz="2400"/>
            </a:p>
          </p:txBody>
        </p:sp>
        <p:sp>
          <p:nvSpPr>
            <p:cNvPr id="28" name="Rectangle 14"/>
            <p:cNvSpPr>
              <a:spLocks noChangeArrowheads="1"/>
            </p:cNvSpPr>
            <p:nvPr/>
          </p:nvSpPr>
          <p:spPr bwMode="auto">
            <a:xfrm>
              <a:off x="4296095" y="2466181"/>
              <a:ext cx="633555" cy="1248569"/>
            </a:xfrm>
            <a:prstGeom prst="rect">
              <a:avLst/>
            </a:prstGeom>
            <a:solidFill>
              <a:schemeClr val="accent3">
                <a:lumMod val="20000"/>
                <a:lumOff val="80000"/>
              </a:schemeClr>
            </a:solidFill>
            <a:ln>
              <a:noFill/>
            </a:ln>
          </p:spPr>
          <p:txBody>
            <a:bodyPr vert="horz" wrap="square" lIns="121920" tIns="60960" rIns="121920" bIns="60960" numCol="1" anchor="t" anchorCtr="0" compatLnSpc="1"/>
            <a:lstStyle/>
            <a:p>
              <a:endParaRPr lang="en-US" sz="2400"/>
            </a:p>
          </p:txBody>
        </p:sp>
        <p:sp>
          <p:nvSpPr>
            <p:cNvPr id="29" name="Freeform 15"/>
            <p:cNvSpPr/>
            <p:nvPr/>
          </p:nvSpPr>
          <p:spPr bwMode="auto">
            <a:xfrm>
              <a:off x="2937522" y="2200597"/>
              <a:ext cx="1363036" cy="268823"/>
            </a:xfrm>
            <a:custGeom>
              <a:avLst/>
              <a:gdLst>
                <a:gd name="T0" fmla="*/ 0 w 611"/>
                <a:gd name="T1" fmla="*/ 166 h 166"/>
                <a:gd name="T2" fmla="*/ 611 w 611"/>
                <a:gd name="T3" fmla="*/ 0 h 166"/>
                <a:gd name="T4" fmla="*/ 609 w 611"/>
                <a:gd name="T5" fmla="*/ 166 h 166"/>
                <a:gd name="T6" fmla="*/ 0 w 611"/>
                <a:gd name="T7" fmla="*/ 166 h 166"/>
              </a:gdLst>
              <a:ahLst/>
              <a:cxnLst>
                <a:cxn ang="0">
                  <a:pos x="T0" y="T1"/>
                </a:cxn>
                <a:cxn ang="0">
                  <a:pos x="T2" y="T3"/>
                </a:cxn>
                <a:cxn ang="0">
                  <a:pos x="T4" y="T5"/>
                </a:cxn>
                <a:cxn ang="0">
                  <a:pos x="T6" y="T7"/>
                </a:cxn>
              </a:cxnLst>
              <a:rect l="0" t="0" r="r" b="b"/>
              <a:pathLst>
                <a:path w="611" h="166">
                  <a:moveTo>
                    <a:pt x="0" y="166"/>
                  </a:moveTo>
                  <a:lnTo>
                    <a:pt x="611" y="0"/>
                  </a:lnTo>
                  <a:lnTo>
                    <a:pt x="609" y="166"/>
                  </a:lnTo>
                  <a:lnTo>
                    <a:pt x="0" y="166"/>
                  </a:lnTo>
                  <a:close/>
                </a:path>
              </a:pathLst>
            </a:custGeom>
            <a:solidFill>
              <a:schemeClr val="accent3"/>
            </a:solidFill>
            <a:ln>
              <a:noFill/>
            </a:ln>
          </p:spPr>
          <p:txBody>
            <a:bodyPr vert="horz" wrap="square" lIns="121920" tIns="60960" rIns="121920" bIns="60960" numCol="1" anchor="t" anchorCtr="0" compatLnSpc="1"/>
            <a:lstStyle/>
            <a:p>
              <a:endParaRPr lang="en-US" sz="2400"/>
            </a:p>
          </p:txBody>
        </p:sp>
        <p:sp>
          <p:nvSpPr>
            <p:cNvPr id="30" name="Freeform 16"/>
            <p:cNvSpPr/>
            <p:nvPr/>
          </p:nvSpPr>
          <p:spPr bwMode="auto">
            <a:xfrm>
              <a:off x="4296095" y="2200597"/>
              <a:ext cx="633555" cy="268823"/>
            </a:xfrm>
            <a:custGeom>
              <a:avLst/>
              <a:gdLst>
                <a:gd name="T0" fmla="*/ 284 w 284"/>
                <a:gd name="T1" fmla="*/ 166 h 166"/>
                <a:gd name="T2" fmla="*/ 2 w 284"/>
                <a:gd name="T3" fmla="*/ 0 h 166"/>
                <a:gd name="T4" fmla="*/ 0 w 284"/>
                <a:gd name="T5" fmla="*/ 164 h 166"/>
                <a:gd name="T6" fmla="*/ 284 w 284"/>
                <a:gd name="T7" fmla="*/ 166 h 166"/>
              </a:gdLst>
              <a:ahLst/>
              <a:cxnLst>
                <a:cxn ang="0">
                  <a:pos x="T0" y="T1"/>
                </a:cxn>
                <a:cxn ang="0">
                  <a:pos x="T2" y="T3"/>
                </a:cxn>
                <a:cxn ang="0">
                  <a:pos x="T4" y="T5"/>
                </a:cxn>
                <a:cxn ang="0">
                  <a:pos x="T6" y="T7"/>
                </a:cxn>
              </a:cxnLst>
              <a:rect l="0" t="0" r="r" b="b"/>
              <a:pathLst>
                <a:path w="284" h="166">
                  <a:moveTo>
                    <a:pt x="284" y="166"/>
                  </a:moveTo>
                  <a:lnTo>
                    <a:pt x="2" y="0"/>
                  </a:lnTo>
                  <a:lnTo>
                    <a:pt x="0" y="164"/>
                  </a:lnTo>
                  <a:lnTo>
                    <a:pt x="284" y="166"/>
                  </a:lnTo>
                  <a:close/>
                </a:path>
              </a:pathLst>
            </a:custGeom>
            <a:solidFill>
              <a:schemeClr val="accent3">
                <a:lumMod val="20000"/>
                <a:lumOff val="80000"/>
              </a:schemeClr>
            </a:solidFill>
            <a:ln>
              <a:noFill/>
            </a:ln>
          </p:spPr>
          <p:txBody>
            <a:bodyPr vert="horz" wrap="square" lIns="121920" tIns="60960" rIns="121920" bIns="60960" numCol="1" anchor="t" anchorCtr="0" compatLnSpc="1"/>
            <a:lstStyle/>
            <a:p>
              <a:endParaRPr lang="en-US" sz="2400"/>
            </a:p>
          </p:txBody>
        </p:sp>
      </p:grpSp>
      <p:grpSp>
        <p:nvGrpSpPr>
          <p:cNvPr id="31" name="Group 30"/>
          <p:cNvGrpSpPr/>
          <p:nvPr/>
        </p:nvGrpSpPr>
        <p:grpSpPr>
          <a:xfrm flipH="1">
            <a:off x="4375394" y="5521442"/>
            <a:ext cx="2656172" cy="1332239"/>
            <a:chOff x="1828800" y="2712332"/>
            <a:chExt cx="1992129" cy="999179"/>
          </a:xfrm>
        </p:grpSpPr>
        <p:sp>
          <p:nvSpPr>
            <p:cNvPr id="32" name="Rectangle 17"/>
            <p:cNvSpPr>
              <a:spLocks noChangeArrowheads="1"/>
            </p:cNvSpPr>
            <p:nvPr/>
          </p:nvSpPr>
          <p:spPr bwMode="auto">
            <a:xfrm>
              <a:off x="1828800" y="2973058"/>
              <a:ext cx="1358574" cy="738453"/>
            </a:xfrm>
            <a:prstGeom prst="rect">
              <a:avLst/>
            </a:prstGeom>
            <a:solidFill>
              <a:schemeClr val="accent2"/>
            </a:solidFill>
            <a:ln>
              <a:noFill/>
            </a:ln>
          </p:spPr>
          <p:txBody>
            <a:bodyPr vert="horz" wrap="square" lIns="121920" tIns="60960" rIns="121920" bIns="60960" numCol="1" anchor="t" anchorCtr="0" compatLnSpc="1"/>
            <a:lstStyle/>
            <a:p>
              <a:endParaRPr lang="en-US" sz="2400"/>
            </a:p>
          </p:txBody>
        </p:sp>
        <p:sp>
          <p:nvSpPr>
            <p:cNvPr id="33" name="Rectangle 18"/>
            <p:cNvSpPr>
              <a:spLocks noChangeArrowheads="1"/>
            </p:cNvSpPr>
            <p:nvPr/>
          </p:nvSpPr>
          <p:spPr bwMode="auto">
            <a:xfrm>
              <a:off x="3187374" y="2973058"/>
              <a:ext cx="626863" cy="738453"/>
            </a:xfrm>
            <a:prstGeom prst="rect">
              <a:avLst/>
            </a:prstGeom>
            <a:solidFill>
              <a:schemeClr val="accent2">
                <a:lumMod val="20000"/>
                <a:lumOff val="80000"/>
              </a:schemeClr>
            </a:solidFill>
            <a:ln>
              <a:noFill/>
            </a:ln>
          </p:spPr>
          <p:txBody>
            <a:bodyPr vert="horz" wrap="square" lIns="121920" tIns="60960" rIns="121920" bIns="60960" numCol="1" anchor="t" anchorCtr="0" compatLnSpc="1"/>
            <a:lstStyle/>
            <a:p>
              <a:endParaRPr lang="en-US" sz="2400"/>
            </a:p>
          </p:txBody>
        </p:sp>
        <p:sp>
          <p:nvSpPr>
            <p:cNvPr id="34" name="Freeform 19"/>
            <p:cNvSpPr/>
            <p:nvPr/>
          </p:nvSpPr>
          <p:spPr bwMode="auto">
            <a:xfrm>
              <a:off x="1828800" y="2712332"/>
              <a:ext cx="1358574" cy="263965"/>
            </a:xfrm>
            <a:custGeom>
              <a:avLst/>
              <a:gdLst>
                <a:gd name="T0" fmla="*/ 0 w 609"/>
                <a:gd name="T1" fmla="*/ 163 h 163"/>
                <a:gd name="T2" fmla="*/ 609 w 609"/>
                <a:gd name="T3" fmla="*/ 0 h 163"/>
                <a:gd name="T4" fmla="*/ 609 w 609"/>
                <a:gd name="T5" fmla="*/ 163 h 163"/>
                <a:gd name="T6" fmla="*/ 0 w 609"/>
                <a:gd name="T7" fmla="*/ 163 h 163"/>
              </a:gdLst>
              <a:ahLst/>
              <a:cxnLst>
                <a:cxn ang="0">
                  <a:pos x="T0" y="T1"/>
                </a:cxn>
                <a:cxn ang="0">
                  <a:pos x="T2" y="T3"/>
                </a:cxn>
                <a:cxn ang="0">
                  <a:pos x="T4" y="T5"/>
                </a:cxn>
                <a:cxn ang="0">
                  <a:pos x="T6" y="T7"/>
                </a:cxn>
              </a:cxnLst>
              <a:rect l="0" t="0" r="r" b="b"/>
              <a:pathLst>
                <a:path w="609" h="163">
                  <a:moveTo>
                    <a:pt x="0" y="163"/>
                  </a:moveTo>
                  <a:lnTo>
                    <a:pt x="609" y="0"/>
                  </a:lnTo>
                  <a:lnTo>
                    <a:pt x="609" y="163"/>
                  </a:lnTo>
                  <a:lnTo>
                    <a:pt x="0" y="163"/>
                  </a:lnTo>
                  <a:close/>
                </a:path>
              </a:pathLst>
            </a:custGeom>
            <a:solidFill>
              <a:schemeClr val="accent2"/>
            </a:solidFill>
            <a:ln>
              <a:noFill/>
            </a:ln>
          </p:spPr>
          <p:txBody>
            <a:bodyPr vert="horz" wrap="square" lIns="121920" tIns="60960" rIns="121920" bIns="60960" numCol="1" anchor="t" anchorCtr="0" compatLnSpc="1"/>
            <a:lstStyle/>
            <a:p>
              <a:endParaRPr lang="en-US" sz="2400"/>
            </a:p>
          </p:txBody>
        </p:sp>
        <p:sp>
          <p:nvSpPr>
            <p:cNvPr id="35" name="Freeform 20"/>
            <p:cNvSpPr/>
            <p:nvPr/>
          </p:nvSpPr>
          <p:spPr bwMode="auto">
            <a:xfrm>
              <a:off x="3187374" y="2712332"/>
              <a:ext cx="633555" cy="263965"/>
            </a:xfrm>
            <a:custGeom>
              <a:avLst/>
              <a:gdLst>
                <a:gd name="T0" fmla="*/ 284 w 284"/>
                <a:gd name="T1" fmla="*/ 163 h 163"/>
                <a:gd name="T2" fmla="*/ 0 w 284"/>
                <a:gd name="T3" fmla="*/ 0 h 163"/>
                <a:gd name="T4" fmla="*/ 0 w 284"/>
                <a:gd name="T5" fmla="*/ 163 h 163"/>
                <a:gd name="T6" fmla="*/ 284 w 284"/>
                <a:gd name="T7" fmla="*/ 163 h 163"/>
              </a:gdLst>
              <a:ahLst/>
              <a:cxnLst>
                <a:cxn ang="0">
                  <a:pos x="T0" y="T1"/>
                </a:cxn>
                <a:cxn ang="0">
                  <a:pos x="T2" y="T3"/>
                </a:cxn>
                <a:cxn ang="0">
                  <a:pos x="T4" y="T5"/>
                </a:cxn>
                <a:cxn ang="0">
                  <a:pos x="T6" y="T7"/>
                </a:cxn>
              </a:cxnLst>
              <a:rect l="0" t="0" r="r" b="b"/>
              <a:pathLst>
                <a:path w="284" h="163">
                  <a:moveTo>
                    <a:pt x="284" y="163"/>
                  </a:moveTo>
                  <a:lnTo>
                    <a:pt x="0" y="0"/>
                  </a:lnTo>
                  <a:lnTo>
                    <a:pt x="0" y="163"/>
                  </a:lnTo>
                  <a:lnTo>
                    <a:pt x="284" y="163"/>
                  </a:lnTo>
                  <a:close/>
                </a:path>
              </a:pathLst>
            </a:custGeom>
            <a:solidFill>
              <a:schemeClr val="accent2">
                <a:lumMod val="20000"/>
                <a:lumOff val="80000"/>
              </a:schemeClr>
            </a:solidFill>
            <a:ln>
              <a:noFill/>
            </a:ln>
          </p:spPr>
          <p:txBody>
            <a:bodyPr vert="horz" wrap="square" lIns="121920" tIns="60960" rIns="121920" bIns="60960" numCol="1" anchor="t" anchorCtr="0" compatLnSpc="1"/>
            <a:lstStyle/>
            <a:p>
              <a:endParaRPr lang="en-US" sz="2400"/>
            </a:p>
          </p:txBody>
        </p:sp>
      </p:grpSp>
      <p:grpSp>
        <p:nvGrpSpPr>
          <p:cNvPr id="39" name="Group 38"/>
          <p:cNvGrpSpPr/>
          <p:nvPr/>
        </p:nvGrpSpPr>
        <p:grpSpPr>
          <a:xfrm flipH="1">
            <a:off x="6140005" y="5959332"/>
            <a:ext cx="1783122" cy="894349"/>
            <a:chOff x="1828800" y="2712332"/>
            <a:chExt cx="1992129" cy="999179"/>
          </a:xfrm>
        </p:grpSpPr>
        <p:sp>
          <p:nvSpPr>
            <p:cNvPr id="40" name="Rectangle 17"/>
            <p:cNvSpPr>
              <a:spLocks noChangeArrowheads="1"/>
            </p:cNvSpPr>
            <p:nvPr/>
          </p:nvSpPr>
          <p:spPr bwMode="auto">
            <a:xfrm>
              <a:off x="1828800" y="2973058"/>
              <a:ext cx="1358574" cy="738453"/>
            </a:xfrm>
            <a:prstGeom prst="rect">
              <a:avLst/>
            </a:prstGeom>
            <a:solidFill>
              <a:schemeClr val="accent1"/>
            </a:solidFill>
            <a:ln>
              <a:noFill/>
            </a:ln>
          </p:spPr>
          <p:txBody>
            <a:bodyPr vert="horz" wrap="square" lIns="121920" tIns="60960" rIns="121920" bIns="60960" numCol="1" anchor="t" anchorCtr="0" compatLnSpc="1"/>
            <a:lstStyle/>
            <a:p>
              <a:endParaRPr lang="en-US" sz="2400"/>
            </a:p>
          </p:txBody>
        </p:sp>
        <p:sp>
          <p:nvSpPr>
            <p:cNvPr id="41" name="Rectangle 18"/>
            <p:cNvSpPr>
              <a:spLocks noChangeArrowheads="1"/>
            </p:cNvSpPr>
            <p:nvPr/>
          </p:nvSpPr>
          <p:spPr bwMode="auto">
            <a:xfrm>
              <a:off x="3187374" y="2973058"/>
              <a:ext cx="626863" cy="738453"/>
            </a:xfrm>
            <a:prstGeom prst="rect">
              <a:avLst/>
            </a:prstGeom>
            <a:solidFill>
              <a:schemeClr val="accent1">
                <a:lumMod val="20000"/>
                <a:lumOff val="80000"/>
              </a:schemeClr>
            </a:solidFill>
            <a:ln>
              <a:noFill/>
            </a:ln>
          </p:spPr>
          <p:txBody>
            <a:bodyPr vert="horz" wrap="square" lIns="121920" tIns="60960" rIns="121920" bIns="60960" numCol="1" anchor="t" anchorCtr="0" compatLnSpc="1"/>
            <a:lstStyle/>
            <a:p>
              <a:endParaRPr lang="en-US" sz="2400"/>
            </a:p>
          </p:txBody>
        </p:sp>
        <p:sp>
          <p:nvSpPr>
            <p:cNvPr id="42" name="Freeform 19"/>
            <p:cNvSpPr/>
            <p:nvPr/>
          </p:nvSpPr>
          <p:spPr bwMode="auto">
            <a:xfrm>
              <a:off x="1828800" y="2712332"/>
              <a:ext cx="1358574" cy="263965"/>
            </a:xfrm>
            <a:custGeom>
              <a:avLst/>
              <a:gdLst>
                <a:gd name="T0" fmla="*/ 0 w 609"/>
                <a:gd name="T1" fmla="*/ 163 h 163"/>
                <a:gd name="T2" fmla="*/ 609 w 609"/>
                <a:gd name="T3" fmla="*/ 0 h 163"/>
                <a:gd name="T4" fmla="*/ 609 w 609"/>
                <a:gd name="T5" fmla="*/ 163 h 163"/>
                <a:gd name="T6" fmla="*/ 0 w 609"/>
                <a:gd name="T7" fmla="*/ 163 h 163"/>
              </a:gdLst>
              <a:ahLst/>
              <a:cxnLst>
                <a:cxn ang="0">
                  <a:pos x="T0" y="T1"/>
                </a:cxn>
                <a:cxn ang="0">
                  <a:pos x="T2" y="T3"/>
                </a:cxn>
                <a:cxn ang="0">
                  <a:pos x="T4" y="T5"/>
                </a:cxn>
                <a:cxn ang="0">
                  <a:pos x="T6" y="T7"/>
                </a:cxn>
              </a:cxnLst>
              <a:rect l="0" t="0" r="r" b="b"/>
              <a:pathLst>
                <a:path w="609" h="163">
                  <a:moveTo>
                    <a:pt x="0" y="163"/>
                  </a:moveTo>
                  <a:lnTo>
                    <a:pt x="609" y="0"/>
                  </a:lnTo>
                  <a:lnTo>
                    <a:pt x="609" y="163"/>
                  </a:lnTo>
                  <a:lnTo>
                    <a:pt x="0" y="163"/>
                  </a:lnTo>
                  <a:close/>
                </a:path>
              </a:pathLst>
            </a:custGeom>
            <a:solidFill>
              <a:schemeClr val="accent1"/>
            </a:solidFill>
            <a:ln>
              <a:noFill/>
            </a:ln>
          </p:spPr>
          <p:txBody>
            <a:bodyPr vert="horz" wrap="square" lIns="121920" tIns="60960" rIns="121920" bIns="60960" numCol="1" anchor="t" anchorCtr="0" compatLnSpc="1"/>
            <a:lstStyle/>
            <a:p>
              <a:endParaRPr lang="en-US" sz="2400"/>
            </a:p>
          </p:txBody>
        </p:sp>
        <p:sp>
          <p:nvSpPr>
            <p:cNvPr id="43" name="Freeform 20"/>
            <p:cNvSpPr/>
            <p:nvPr/>
          </p:nvSpPr>
          <p:spPr bwMode="auto">
            <a:xfrm>
              <a:off x="3187374" y="2712332"/>
              <a:ext cx="633555" cy="263965"/>
            </a:xfrm>
            <a:custGeom>
              <a:avLst/>
              <a:gdLst>
                <a:gd name="T0" fmla="*/ 284 w 284"/>
                <a:gd name="T1" fmla="*/ 163 h 163"/>
                <a:gd name="T2" fmla="*/ 0 w 284"/>
                <a:gd name="T3" fmla="*/ 0 h 163"/>
                <a:gd name="T4" fmla="*/ 0 w 284"/>
                <a:gd name="T5" fmla="*/ 163 h 163"/>
                <a:gd name="T6" fmla="*/ 284 w 284"/>
                <a:gd name="T7" fmla="*/ 163 h 163"/>
              </a:gdLst>
              <a:ahLst/>
              <a:cxnLst>
                <a:cxn ang="0">
                  <a:pos x="T0" y="T1"/>
                </a:cxn>
                <a:cxn ang="0">
                  <a:pos x="T2" y="T3"/>
                </a:cxn>
                <a:cxn ang="0">
                  <a:pos x="T4" y="T5"/>
                </a:cxn>
                <a:cxn ang="0">
                  <a:pos x="T6" y="T7"/>
                </a:cxn>
              </a:cxnLst>
              <a:rect l="0" t="0" r="r" b="b"/>
              <a:pathLst>
                <a:path w="284" h="163">
                  <a:moveTo>
                    <a:pt x="284" y="163"/>
                  </a:moveTo>
                  <a:lnTo>
                    <a:pt x="0" y="0"/>
                  </a:lnTo>
                  <a:lnTo>
                    <a:pt x="0" y="163"/>
                  </a:lnTo>
                  <a:lnTo>
                    <a:pt x="284" y="163"/>
                  </a:lnTo>
                  <a:close/>
                </a:path>
              </a:pathLst>
            </a:custGeom>
            <a:solidFill>
              <a:schemeClr val="accent1">
                <a:lumMod val="20000"/>
                <a:lumOff val="80000"/>
              </a:schemeClr>
            </a:solidFill>
            <a:ln>
              <a:noFill/>
            </a:ln>
          </p:spPr>
          <p:txBody>
            <a:bodyPr vert="horz" wrap="square" lIns="121920" tIns="60960" rIns="121920" bIns="60960" numCol="1" anchor="t" anchorCtr="0" compatLnSpc="1"/>
            <a:lstStyle/>
            <a:p>
              <a:endParaRPr lang="en-US" sz="2400"/>
            </a:p>
          </p:txBody>
        </p:sp>
      </p:grpSp>
      <p:sp>
        <p:nvSpPr>
          <p:cNvPr id="44"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需求增长</a:t>
            </a:r>
            <a:endParaRPr lang="zh-CN" altLang="en-US" b="1" dirty="0">
              <a:effectLst/>
              <a:latin typeface="微软雅黑" panose="020B0503020204020204" pitchFamily="34" charset="-122"/>
              <a:ea typeface="微软雅黑" panose="020B0503020204020204" pitchFamily="34" charset="-122"/>
            </a:endParaRPr>
          </a:p>
        </p:txBody>
      </p:sp>
      <p:sp>
        <p:nvSpPr>
          <p:cNvPr id="45"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pSp>
        <p:nvGrpSpPr>
          <p:cNvPr id="64" name="Group 63"/>
          <p:cNvGrpSpPr/>
          <p:nvPr/>
        </p:nvGrpSpPr>
        <p:grpSpPr>
          <a:xfrm flipH="1">
            <a:off x="2752768" y="3420439"/>
            <a:ext cx="877604" cy="875979"/>
            <a:chOff x="810234" y="2817813"/>
            <a:chExt cx="658203" cy="656984"/>
          </a:xfrm>
        </p:grpSpPr>
        <p:sp>
          <p:nvSpPr>
            <p:cNvPr id="65" name="Freeform 14"/>
            <p:cNvSpPr/>
            <p:nvPr/>
          </p:nvSpPr>
          <p:spPr bwMode="auto">
            <a:xfrm>
              <a:off x="810234" y="2817813"/>
              <a:ext cx="658203" cy="656984"/>
            </a:xfrm>
            <a:custGeom>
              <a:avLst/>
              <a:gdLst>
                <a:gd name="T0" fmla="*/ 318 w 636"/>
                <a:gd name="T1" fmla="*/ 0 h 635"/>
                <a:gd name="T2" fmla="*/ 635 w 636"/>
                <a:gd name="T3" fmla="*/ 318 h 635"/>
                <a:gd name="T4" fmla="*/ 636 w 636"/>
                <a:gd name="T5" fmla="*/ 635 h 635"/>
                <a:gd name="T6" fmla="*/ 309 w 636"/>
                <a:gd name="T7" fmla="*/ 635 h 635"/>
                <a:gd name="T8" fmla="*/ 309 w 636"/>
                <a:gd name="T9" fmla="*/ 635 h 635"/>
                <a:gd name="T10" fmla="*/ 0 w 636"/>
                <a:gd name="T11" fmla="*/ 318 h 635"/>
                <a:gd name="T12" fmla="*/ 318 w 636"/>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636" h="635">
                  <a:moveTo>
                    <a:pt x="318" y="0"/>
                  </a:moveTo>
                  <a:cubicBezTo>
                    <a:pt x="493" y="0"/>
                    <a:pt x="635" y="142"/>
                    <a:pt x="635" y="318"/>
                  </a:cubicBezTo>
                  <a:cubicBezTo>
                    <a:pt x="635" y="422"/>
                    <a:pt x="636" y="530"/>
                    <a:pt x="636" y="635"/>
                  </a:cubicBezTo>
                  <a:cubicBezTo>
                    <a:pt x="309" y="635"/>
                    <a:pt x="309" y="635"/>
                    <a:pt x="309" y="635"/>
                  </a:cubicBezTo>
                  <a:cubicBezTo>
                    <a:pt x="309" y="635"/>
                    <a:pt x="309" y="635"/>
                    <a:pt x="309" y="635"/>
                  </a:cubicBezTo>
                  <a:cubicBezTo>
                    <a:pt x="138" y="631"/>
                    <a:pt x="0" y="490"/>
                    <a:pt x="0" y="318"/>
                  </a:cubicBezTo>
                  <a:cubicBezTo>
                    <a:pt x="0" y="142"/>
                    <a:pt x="142" y="0"/>
                    <a:pt x="318" y="0"/>
                  </a:cubicBezTo>
                  <a:close/>
                </a:path>
              </a:pathLst>
            </a:custGeom>
            <a:solidFill>
              <a:schemeClr val="accent4"/>
            </a:solidFill>
            <a:ln>
              <a:noFill/>
            </a:ln>
          </p:spPr>
          <p:txBody>
            <a:bodyPr vert="horz" wrap="square" lIns="121920" tIns="60960" rIns="121920" bIns="60960" numCol="1" anchor="t" anchorCtr="0" compatLnSpc="1"/>
            <a:lstStyle/>
            <a:p>
              <a:endParaRPr lang="en-US" sz="2400"/>
            </a:p>
          </p:txBody>
        </p:sp>
        <p:grpSp>
          <p:nvGrpSpPr>
            <p:cNvPr id="66" name="Group 65"/>
            <p:cNvGrpSpPr/>
            <p:nvPr/>
          </p:nvGrpSpPr>
          <p:grpSpPr>
            <a:xfrm>
              <a:off x="986579" y="2993165"/>
              <a:ext cx="305511" cy="309969"/>
              <a:chOff x="2360613" y="2686051"/>
              <a:chExt cx="217488" cy="220662"/>
            </a:xfrm>
            <a:solidFill>
              <a:schemeClr val="bg1"/>
            </a:solidFill>
          </p:grpSpPr>
          <p:sp>
            <p:nvSpPr>
              <p:cNvPr id="67"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8"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69"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sp>
        <p:nvSpPr>
          <p:cNvPr id="70" name="Text Placeholder 9"/>
          <p:cNvSpPr>
            <a:spLocks noGrp="1"/>
          </p:cNvSpPr>
          <p:nvPr>
            <p:ph type="body" sz="quarter" idx="19"/>
          </p:nvPr>
        </p:nvSpPr>
        <p:spPr>
          <a:xfrm>
            <a:off x="3495955" y="2998580"/>
            <a:ext cx="3038847" cy="448202"/>
          </a:xfrm>
        </p:spPr>
        <p:txBody>
          <a:bodyPr>
            <a:normAutofit/>
          </a:bodyPr>
          <a:lstStyle/>
          <a:p>
            <a:r>
              <a:rPr lang="id-ID" dirty="0" smtClean="0"/>
              <a:t>Lorem ipsum dolor sit amet soransen ikea tressa peta exa hexagonal triangle</a:t>
            </a:r>
            <a:endParaRPr lang="en-AU" dirty="0"/>
          </a:p>
        </p:txBody>
      </p:sp>
      <p:sp>
        <p:nvSpPr>
          <p:cNvPr id="71" name="Text Placeholder 9"/>
          <p:cNvSpPr>
            <a:spLocks noGrp="1"/>
          </p:cNvSpPr>
          <p:nvPr>
            <p:ph type="body" sz="quarter" idx="19"/>
          </p:nvPr>
        </p:nvSpPr>
        <p:spPr>
          <a:xfrm>
            <a:off x="5145488" y="3678992"/>
            <a:ext cx="3038847" cy="448202"/>
          </a:xfrm>
        </p:spPr>
        <p:txBody>
          <a:bodyPr>
            <a:normAutofit/>
          </a:bodyPr>
          <a:lstStyle/>
          <a:p>
            <a:r>
              <a:rPr lang="id-ID" dirty="0" smtClean="0"/>
              <a:t>Lorem ipsum dolor sit amet soransen ikea tressa peta exa hexagonal triangle</a:t>
            </a:r>
            <a:endParaRPr lang="en-AU" dirty="0"/>
          </a:p>
        </p:txBody>
      </p:sp>
      <p:sp>
        <p:nvSpPr>
          <p:cNvPr id="72" name="Text Placeholder 9"/>
          <p:cNvSpPr>
            <a:spLocks noGrp="1"/>
          </p:cNvSpPr>
          <p:nvPr>
            <p:ph type="body" sz="quarter" idx="19"/>
          </p:nvPr>
        </p:nvSpPr>
        <p:spPr>
          <a:xfrm>
            <a:off x="6542166" y="4360566"/>
            <a:ext cx="3038847" cy="448202"/>
          </a:xfrm>
        </p:spPr>
        <p:txBody>
          <a:bodyPr>
            <a:normAutofit/>
          </a:bodyPr>
          <a:lstStyle/>
          <a:p>
            <a:r>
              <a:rPr lang="id-ID" dirty="0" smtClean="0"/>
              <a:t>Lorem ipsum dolor sit amet soransen ikea tressa peta exa hexagonal triangle</a:t>
            </a:r>
            <a:endParaRPr lang="en-AU" dirty="0"/>
          </a:p>
        </p:txBody>
      </p:sp>
      <p:sp>
        <p:nvSpPr>
          <p:cNvPr id="73" name="Text Placeholder 9"/>
          <p:cNvSpPr>
            <a:spLocks noGrp="1"/>
          </p:cNvSpPr>
          <p:nvPr>
            <p:ph type="body" sz="quarter" idx="19"/>
          </p:nvPr>
        </p:nvSpPr>
        <p:spPr>
          <a:xfrm>
            <a:off x="8046684" y="5042140"/>
            <a:ext cx="3038847" cy="448202"/>
          </a:xfrm>
        </p:spPr>
        <p:txBody>
          <a:bodyPr>
            <a:normAutofit/>
          </a:bodyPr>
          <a:lstStyle/>
          <a:p>
            <a:r>
              <a:rPr lang="id-ID" dirty="0" smtClean="0"/>
              <a:t>Lorem ipsum dolor sit amet soransen ikea tressa peta exa hexagonal triangle</a:t>
            </a:r>
            <a:endParaRPr lang="en-AU" dirty="0"/>
          </a:p>
        </p:txBody>
      </p:sp>
      <p:grpSp>
        <p:nvGrpSpPr>
          <p:cNvPr id="75" name="Group 74"/>
          <p:cNvGrpSpPr/>
          <p:nvPr/>
        </p:nvGrpSpPr>
        <p:grpSpPr>
          <a:xfrm>
            <a:off x="4267884" y="3978866"/>
            <a:ext cx="877604" cy="875979"/>
            <a:chOff x="4267884" y="3978866"/>
            <a:chExt cx="877604" cy="875979"/>
          </a:xfrm>
        </p:grpSpPr>
        <p:sp>
          <p:nvSpPr>
            <p:cNvPr id="59" name="Freeform 14"/>
            <p:cNvSpPr/>
            <p:nvPr/>
          </p:nvSpPr>
          <p:spPr bwMode="auto">
            <a:xfrm flipH="1">
              <a:off x="4267884" y="3978866"/>
              <a:ext cx="877604" cy="875979"/>
            </a:xfrm>
            <a:custGeom>
              <a:avLst/>
              <a:gdLst>
                <a:gd name="T0" fmla="*/ 318 w 636"/>
                <a:gd name="T1" fmla="*/ 0 h 635"/>
                <a:gd name="T2" fmla="*/ 635 w 636"/>
                <a:gd name="T3" fmla="*/ 318 h 635"/>
                <a:gd name="T4" fmla="*/ 636 w 636"/>
                <a:gd name="T5" fmla="*/ 635 h 635"/>
                <a:gd name="T6" fmla="*/ 309 w 636"/>
                <a:gd name="T7" fmla="*/ 635 h 635"/>
                <a:gd name="T8" fmla="*/ 309 w 636"/>
                <a:gd name="T9" fmla="*/ 635 h 635"/>
                <a:gd name="T10" fmla="*/ 0 w 636"/>
                <a:gd name="T11" fmla="*/ 318 h 635"/>
                <a:gd name="T12" fmla="*/ 318 w 636"/>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636" h="635">
                  <a:moveTo>
                    <a:pt x="318" y="0"/>
                  </a:moveTo>
                  <a:cubicBezTo>
                    <a:pt x="493" y="0"/>
                    <a:pt x="635" y="142"/>
                    <a:pt x="635" y="318"/>
                  </a:cubicBezTo>
                  <a:cubicBezTo>
                    <a:pt x="635" y="422"/>
                    <a:pt x="636" y="530"/>
                    <a:pt x="636" y="635"/>
                  </a:cubicBezTo>
                  <a:cubicBezTo>
                    <a:pt x="309" y="635"/>
                    <a:pt x="309" y="635"/>
                    <a:pt x="309" y="635"/>
                  </a:cubicBezTo>
                  <a:cubicBezTo>
                    <a:pt x="309" y="635"/>
                    <a:pt x="309" y="635"/>
                    <a:pt x="309" y="635"/>
                  </a:cubicBezTo>
                  <a:cubicBezTo>
                    <a:pt x="138" y="631"/>
                    <a:pt x="0" y="490"/>
                    <a:pt x="0" y="318"/>
                  </a:cubicBezTo>
                  <a:cubicBezTo>
                    <a:pt x="0" y="142"/>
                    <a:pt x="142" y="0"/>
                    <a:pt x="318" y="0"/>
                  </a:cubicBezTo>
                  <a:close/>
                </a:path>
              </a:pathLst>
            </a:custGeom>
            <a:solidFill>
              <a:schemeClr val="accent3"/>
            </a:solidFill>
            <a:ln>
              <a:noFill/>
            </a:ln>
          </p:spPr>
          <p:txBody>
            <a:bodyPr vert="horz" wrap="square" lIns="121920" tIns="60960" rIns="121920" bIns="60960" numCol="1" anchor="t" anchorCtr="0" compatLnSpc="1"/>
            <a:lstStyle/>
            <a:p>
              <a:endParaRPr lang="en-US" sz="2400"/>
            </a:p>
          </p:txBody>
        </p:sp>
        <p:sp>
          <p:nvSpPr>
            <p:cNvPr id="74" name="AutoShape 28"/>
            <p:cNvSpPr/>
            <p:nvPr/>
          </p:nvSpPr>
          <p:spPr bwMode="auto">
            <a:xfrm>
              <a:off x="4480513" y="4195080"/>
              <a:ext cx="452346" cy="450538"/>
            </a:xfrm>
            <a:custGeom>
              <a:avLst/>
              <a:gdLst>
                <a:gd name="T0" fmla="*/ 198438 w 21600"/>
                <a:gd name="T1" fmla="*/ 198414 h 21558"/>
                <a:gd name="T2" fmla="*/ 198438 w 21600"/>
                <a:gd name="T3" fmla="*/ 198414 h 21558"/>
                <a:gd name="T4" fmla="*/ 198438 w 21600"/>
                <a:gd name="T5" fmla="*/ 198414 h 21558"/>
                <a:gd name="T6" fmla="*/ 198438 w 21600"/>
                <a:gd name="T7" fmla="*/ 198414 h 215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ffectLst/>
          </p:spPr>
          <p:txBody>
            <a:bodyPr lIns="38100" tIns="38100" rIns="38100" bIns="38100" anchor="ctr"/>
            <a:lstStyle/>
            <a:p>
              <a:endParaRPr lang="en-US"/>
            </a:p>
          </p:txBody>
        </p:sp>
      </p:grpSp>
      <p:grpSp>
        <p:nvGrpSpPr>
          <p:cNvPr id="77" name="Group 76"/>
          <p:cNvGrpSpPr/>
          <p:nvPr/>
        </p:nvGrpSpPr>
        <p:grpSpPr>
          <a:xfrm>
            <a:off x="5657198" y="4610073"/>
            <a:ext cx="877604" cy="875979"/>
            <a:chOff x="5657198" y="4610073"/>
            <a:chExt cx="877604" cy="875979"/>
          </a:xfrm>
        </p:grpSpPr>
        <p:sp>
          <p:nvSpPr>
            <p:cNvPr id="53" name="Freeform 14"/>
            <p:cNvSpPr/>
            <p:nvPr/>
          </p:nvSpPr>
          <p:spPr bwMode="auto">
            <a:xfrm flipH="1">
              <a:off x="5657198" y="4610073"/>
              <a:ext cx="877604" cy="875979"/>
            </a:xfrm>
            <a:custGeom>
              <a:avLst/>
              <a:gdLst>
                <a:gd name="T0" fmla="*/ 318 w 636"/>
                <a:gd name="T1" fmla="*/ 0 h 635"/>
                <a:gd name="T2" fmla="*/ 635 w 636"/>
                <a:gd name="T3" fmla="*/ 318 h 635"/>
                <a:gd name="T4" fmla="*/ 636 w 636"/>
                <a:gd name="T5" fmla="*/ 635 h 635"/>
                <a:gd name="T6" fmla="*/ 309 w 636"/>
                <a:gd name="T7" fmla="*/ 635 h 635"/>
                <a:gd name="T8" fmla="*/ 309 w 636"/>
                <a:gd name="T9" fmla="*/ 635 h 635"/>
                <a:gd name="T10" fmla="*/ 0 w 636"/>
                <a:gd name="T11" fmla="*/ 318 h 635"/>
                <a:gd name="T12" fmla="*/ 318 w 636"/>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636" h="635">
                  <a:moveTo>
                    <a:pt x="318" y="0"/>
                  </a:moveTo>
                  <a:cubicBezTo>
                    <a:pt x="493" y="0"/>
                    <a:pt x="635" y="142"/>
                    <a:pt x="635" y="318"/>
                  </a:cubicBezTo>
                  <a:cubicBezTo>
                    <a:pt x="635" y="422"/>
                    <a:pt x="636" y="530"/>
                    <a:pt x="636" y="635"/>
                  </a:cubicBezTo>
                  <a:cubicBezTo>
                    <a:pt x="309" y="635"/>
                    <a:pt x="309" y="635"/>
                    <a:pt x="309" y="635"/>
                  </a:cubicBezTo>
                  <a:cubicBezTo>
                    <a:pt x="309" y="635"/>
                    <a:pt x="309" y="635"/>
                    <a:pt x="309" y="635"/>
                  </a:cubicBezTo>
                  <a:cubicBezTo>
                    <a:pt x="138" y="631"/>
                    <a:pt x="0" y="490"/>
                    <a:pt x="0" y="318"/>
                  </a:cubicBezTo>
                  <a:cubicBezTo>
                    <a:pt x="0" y="142"/>
                    <a:pt x="142" y="0"/>
                    <a:pt x="318" y="0"/>
                  </a:cubicBezTo>
                  <a:close/>
                </a:path>
              </a:pathLst>
            </a:custGeom>
            <a:solidFill>
              <a:schemeClr val="accent2"/>
            </a:solidFill>
            <a:ln>
              <a:noFill/>
            </a:ln>
          </p:spPr>
          <p:txBody>
            <a:bodyPr vert="horz" wrap="square" lIns="121920" tIns="60960" rIns="121920" bIns="60960" numCol="1" anchor="t" anchorCtr="0" compatLnSpc="1"/>
            <a:lstStyle/>
            <a:p>
              <a:endParaRPr lang="en-US" sz="2400"/>
            </a:p>
          </p:txBody>
        </p:sp>
        <p:sp>
          <p:nvSpPr>
            <p:cNvPr id="76" name="Shape 1804"/>
            <p:cNvSpPr/>
            <p:nvPr/>
          </p:nvSpPr>
          <p:spPr>
            <a:xfrm>
              <a:off x="5919123" y="4875005"/>
              <a:ext cx="349348" cy="34937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p>
          </p:txBody>
        </p:sp>
      </p:grpSp>
      <p:grpSp>
        <p:nvGrpSpPr>
          <p:cNvPr id="80" name="Group 79"/>
          <p:cNvGrpSpPr/>
          <p:nvPr/>
        </p:nvGrpSpPr>
        <p:grpSpPr>
          <a:xfrm>
            <a:off x="7124831" y="5099363"/>
            <a:ext cx="877604" cy="875979"/>
            <a:chOff x="7124831" y="5130895"/>
            <a:chExt cx="877604" cy="875979"/>
          </a:xfrm>
        </p:grpSpPr>
        <p:sp>
          <p:nvSpPr>
            <p:cNvPr id="47" name="Freeform 14"/>
            <p:cNvSpPr/>
            <p:nvPr/>
          </p:nvSpPr>
          <p:spPr bwMode="auto">
            <a:xfrm flipH="1">
              <a:off x="7124831" y="5130895"/>
              <a:ext cx="877604" cy="875979"/>
            </a:xfrm>
            <a:custGeom>
              <a:avLst/>
              <a:gdLst>
                <a:gd name="T0" fmla="*/ 318 w 636"/>
                <a:gd name="T1" fmla="*/ 0 h 635"/>
                <a:gd name="T2" fmla="*/ 635 w 636"/>
                <a:gd name="T3" fmla="*/ 318 h 635"/>
                <a:gd name="T4" fmla="*/ 636 w 636"/>
                <a:gd name="T5" fmla="*/ 635 h 635"/>
                <a:gd name="T6" fmla="*/ 309 w 636"/>
                <a:gd name="T7" fmla="*/ 635 h 635"/>
                <a:gd name="T8" fmla="*/ 309 w 636"/>
                <a:gd name="T9" fmla="*/ 635 h 635"/>
                <a:gd name="T10" fmla="*/ 0 w 636"/>
                <a:gd name="T11" fmla="*/ 318 h 635"/>
                <a:gd name="T12" fmla="*/ 318 w 636"/>
                <a:gd name="T13" fmla="*/ 0 h 635"/>
              </a:gdLst>
              <a:ahLst/>
              <a:cxnLst>
                <a:cxn ang="0">
                  <a:pos x="T0" y="T1"/>
                </a:cxn>
                <a:cxn ang="0">
                  <a:pos x="T2" y="T3"/>
                </a:cxn>
                <a:cxn ang="0">
                  <a:pos x="T4" y="T5"/>
                </a:cxn>
                <a:cxn ang="0">
                  <a:pos x="T6" y="T7"/>
                </a:cxn>
                <a:cxn ang="0">
                  <a:pos x="T8" y="T9"/>
                </a:cxn>
                <a:cxn ang="0">
                  <a:pos x="T10" y="T11"/>
                </a:cxn>
                <a:cxn ang="0">
                  <a:pos x="T12" y="T13"/>
                </a:cxn>
              </a:cxnLst>
              <a:rect l="0" t="0" r="r" b="b"/>
              <a:pathLst>
                <a:path w="636" h="635">
                  <a:moveTo>
                    <a:pt x="318" y="0"/>
                  </a:moveTo>
                  <a:cubicBezTo>
                    <a:pt x="493" y="0"/>
                    <a:pt x="635" y="142"/>
                    <a:pt x="635" y="318"/>
                  </a:cubicBezTo>
                  <a:cubicBezTo>
                    <a:pt x="635" y="422"/>
                    <a:pt x="636" y="530"/>
                    <a:pt x="636" y="635"/>
                  </a:cubicBezTo>
                  <a:cubicBezTo>
                    <a:pt x="309" y="635"/>
                    <a:pt x="309" y="635"/>
                    <a:pt x="309" y="635"/>
                  </a:cubicBezTo>
                  <a:cubicBezTo>
                    <a:pt x="309" y="635"/>
                    <a:pt x="309" y="635"/>
                    <a:pt x="309" y="635"/>
                  </a:cubicBezTo>
                  <a:cubicBezTo>
                    <a:pt x="138" y="631"/>
                    <a:pt x="0" y="490"/>
                    <a:pt x="0" y="318"/>
                  </a:cubicBezTo>
                  <a:cubicBezTo>
                    <a:pt x="0" y="142"/>
                    <a:pt x="142" y="0"/>
                    <a:pt x="318" y="0"/>
                  </a:cubicBezTo>
                  <a:close/>
                </a:path>
              </a:pathLst>
            </a:custGeom>
            <a:solidFill>
              <a:schemeClr val="accent1"/>
            </a:solidFill>
            <a:ln>
              <a:noFill/>
            </a:ln>
          </p:spPr>
          <p:txBody>
            <a:bodyPr vert="horz" wrap="square" lIns="121920" tIns="60960" rIns="121920" bIns="60960" numCol="1" anchor="t" anchorCtr="0" compatLnSpc="1"/>
            <a:lstStyle/>
            <a:p>
              <a:endParaRPr lang="en-US" sz="2400"/>
            </a:p>
          </p:txBody>
        </p:sp>
        <p:sp>
          <p:nvSpPr>
            <p:cNvPr id="79" name="Freeform 51"/>
            <p:cNvSpPr>
              <a:spLocks noEditPoints="1"/>
            </p:cNvSpPr>
            <p:nvPr/>
          </p:nvSpPr>
          <p:spPr bwMode="auto">
            <a:xfrm>
              <a:off x="7345126" y="5393352"/>
              <a:ext cx="437014" cy="361012"/>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grpSp>
        <p:nvGrpSpPr>
          <p:cNvPr id="81" name="Group 80"/>
          <p:cNvGrpSpPr/>
          <p:nvPr/>
        </p:nvGrpSpPr>
        <p:grpSpPr>
          <a:xfrm>
            <a:off x="313762" y="2013961"/>
            <a:ext cx="1616646" cy="1506813"/>
            <a:chOff x="1687637" y="550581"/>
            <a:chExt cx="452247" cy="421522"/>
          </a:xfrm>
          <a:solidFill>
            <a:schemeClr val="accent5"/>
          </a:solidFill>
        </p:grpSpPr>
        <p:sp>
          <p:nvSpPr>
            <p:cNvPr id="82" name="Freeform 5"/>
            <p:cNvSpPr/>
            <p:nvPr/>
          </p:nvSpPr>
          <p:spPr bwMode="auto">
            <a:xfrm>
              <a:off x="1747648" y="912091"/>
              <a:ext cx="332224" cy="60012"/>
            </a:xfrm>
            <a:custGeom>
              <a:avLst/>
              <a:gdLst>
                <a:gd name="T0" fmla="*/ 287 w 292"/>
                <a:gd name="T1" fmla="*/ 0 h 53"/>
                <a:gd name="T2" fmla="*/ 6 w 292"/>
                <a:gd name="T3" fmla="*/ 0 h 53"/>
                <a:gd name="T4" fmla="*/ 0 w 292"/>
                <a:gd name="T5" fmla="*/ 5 h 53"/>
                <a:gd name="T6" fmla="*/ 0 w 292"/>
                <a:gd name="T7" fmla="*/ 48 h 53"/>
                <a:gd name="T8" fmla="*/ 6 w 292"/>
                <a:gd name="T9" fmla="*/ 53 h 53"/>
                <a:gd name="T10" fmla="*/ 287 w 292"/>
                <a:gd name="T11" fmla="*/ 53 h 53"/>
                <a:gd name="T12" fmla="*/ 292 w 292"/>
                <a:gd name="T13" fmla="*/ 48 h 53"/>
                <a:gd name="T14" fmla="*/ 292 w 292"/>
                <a:gd name="T15" fmla="*/ 5 h 53"/>
                <a:gd name="T16" fmla="*/ 287 w 292"/>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2" h="53">
                  <a:moveTo>
                    <a:pt x="287" y="0"/>
                  </a:moveTo>
                  <a:cubicBezTo>
                    <a:pt x="6" y="0"/>
                    <a:pt x="6" y="0"/>
                    <a:pt x="6" y="0"/>
                  </a:cubicBezTo>
                  <a:cubicBezTo>
                    <a:pt x="3" y="0"/>
                    <a:pt x="0" y="2"/>
                    <a:pt x="0" y="5"/>
                  </a:cubicBezTo>
                  <a:cubicBezTo>
                    <a:pt x="0" y="48"/>
                    <a:pt x="0" y="48"/>
                    <a:pt x="0" y="48"/>
                  </a:cubicBezTo>
                  <a:cubicBezTo>
                    <a:pt x="0" y="51"/>
                    <a:pt x="3" y="53"/>
                    <a:pt x="6" y="53"/>
                  </a:cubicBezTo>
                  <a:cubicBezTo>
                    <a:pt x="287" y="53"/>
                    <a:pt x="287" y="53"/>
                    <a:pt x="287" y="53"/>
                  </a:cubicBezTo>
                  <a:cubicBezTo>
                    <a:pt x="290" y="53"/>
                    <a:pt x="292" y="51"/>
                    <a:pt x="292" y="48"/>
                  </a:cubicBezTo>
                  <a:cubicBezTo>
                    <a:pt x="292" y="5"/>
                    <a:pt x="292" y="5"/>
                    <a:pt x="292" y="5"/>
                  </a:cubicBezTo>
                  <a:cubicBezTo>
                    <a:pt x="292" y="2"/>
                    <a:pt x="290" y="0"/>
                    <a:pt x="287" y="0"/>
                  </a:cubicBezTo>
                  <a:close/>
                </a:path>
              </a:pathLst>
            </a:custGeom>
            <a:grpFill/>
            <a:ln>
              <a:noFill/>
            </a:ln>
          </p:spPr>
          <p:txBody>
            <a:bodyPr vert="horz" wrap="square" lIns="91440" tIns="45720" rIns="91440" bIns="45720" numCol="1" anchor="t" anchorCtr="0" compatLnSpc="1"/>
            <a:lstStyle/>
            <a:p>
              <a:endParaRPr lang="id-ID"/>
            </a:p>
          </p:txBody>
        </p:sp>
        <p:sp>
          <p:nvSpPr>
            <p:cNvPr id="83" name="Freeform 6"/>
            <p:cNvSpPr/>
            <p:nvPr/>
          </p:nvSpPr>
          <p:spPr bwMode="auto">
            <a:xfrm>
              <a:off x="1687637" y="550581"/>
              <a:ext cx="452247" cy="331744"/>
            </a:xfrm>
            <a:custGeom>
              <a:avLst/>
              <a:gdLst>
                <a:gd name="T0" fmla="*/ 398 w 398"/>
                <a:gd name="T1" fmla="*/ 40 h 292"/>
                <a:gd name="T2" fmla="*/ 358 w 398"/>
                <a:gd name="T3" fmla="*/ 0 h 292"/>
                <a:gd name="T4" fmla="*/ 318 w 398"/>
                <a:gd name="T5" fmla="*/ 40 h 292"/>
                <a:gd name="T6" fmla="*/ 335 w 398"/>
                <a:gd name="T7" fmla="*/ 72 h 292"/>
                <a:gd name="T8" fmla="*/ 265 w 398"/>
                <a:gd name="T9" fmla="*/ 212 h 292"/>
                <a:gd name="T10" fmla="*/ 219 w 398"/>
                <a:gd name="T11" fmla="*/ 74 h 292"/>
                <a:gd name="T12" fmla="*/ 239 w 398"/>
                <a:gd name="T13" fmla="*/ 40 h 292"/>
                <a:gd name="T14" fmla="*/ 199 w 398"/>
                <a:gd name="T15" fmla="*/ 0 h 292"/>
                <a:gd name="T16" fmla="*/ 159 w 398"/>
                <a:gd name="T17" fmla="*/ 40 h 292"/>
                <a:gd name="T18" fmla="*/ 179 w 398"/>
                <a:gd name="T19" fmla="*/ 74 h 292"/>
                <a:gd name="T20" fmla="*/ 133 w 398"/>
                <a:gd name="T21" fmla="*/ 212 h 292"/>
                <a:gd name="T22" fmla="*/ 63 w 398"/>
                <a:gd name="T23" fmla="*/ 72 h 292"/>
                <a:gd name="T24" fmla="*/ 80 w 398"/>
                <a:gd name="T25" fmla="*/ 40 h 292"/>
                <a:gd name="T26" fmla="*/ 40 w 398"/>
                <a:gd name="T27" fmla="*/ 0 h 292"/>
                <a:gd name="T28" fmla="*/ 0 w 398"/>
                <a:gd name="T29" fmla="*/ 40 h 292"/>
                <a:gd name="T30" fmla="*/ 29 w 398"/>
                <a:gd name="T31" fmla="*/ 78 h 292"/>
                <a:gd name="T32" fmla="*/ 53 w 398"/>
                <a:gd name="T33" fmla="*/ 292 h 292"/>
                <a:gd name="T34" fmla="*/ 345 w 398"/>
                <a:gd name="T35" fmla="*/ 292 h 292"/>
                <a:gd name="T36" fmla="*/ 369 w 398"/>
                <a:gd name="T37" fmla="*/ 78 h 292"/>
                <a:gd name="T38" fmla="*/ 398 w 398"/>
                <a:gd name="T39" fmla="*/ 4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8" h="292">
                  <a:moveTo>
                    <a:pt x="398" y="40"/>
                  </a:moveTo>
                  <a:cubicBezTo>
                    <a:pt x="398" y="18"/>
                    <a:pt x="380" y="0"/>
                    <a:pt x="358" y="0"/>
                  </a:cubicBezTo>
                  <a:cubicBezTo>
                    <a:pt x="336" y="0"/>
                    <a:pt x="318" y="18"/>
                    <a:pt x="318" y="40"/>
                  </a:cubicBezTo>
                  <a:cubicBezTo>
                    <a:pt x="318" y="53"/>
                    <a:pt x="325" y="65"/>
                    <a:pt x="335" y="72"/>
                  </a:cubicBezTo>
                  <a:cubicBezTo>
                    <a:pt x="265" y="212"/>
                    <a:pt x="265" y="212"/>
                    <a:pt x="265" y="212"/>
                  </a:cubicBezTo>
                  <a:cubicBezTo>
                    <a:pt x="219" y="74"/>
                    <a:pt x="219" y="74"/>
                    <a:pt x="219" y="74"/>
                  </a:cubicBezTo>
                  <a:cubicBezTo>
                    <a:pt x="231" y="67"/>
                    <a:pt x="239" y="54"/>
                    <a:pt x="239" y="40"/>
                  </a:cubicBezTo>
                  <a:cubicBezTo>
                    <a:pt x="239" y="18"/>
                    <a:pt x="221" y="0"/>
                    <a:pt x="199" y="0"/>
                  </a:cubicBezTo>
                  <a:cubicBezTo>
                    <a:pt x="177" y="0"/>
                    <a:pt x="159" y="18"/>
                    <a:pt x="159" y="40"/>
                  </a:cubicBezTo>
                  <a:cubicBezTo>
                    <a:pt x="159" y="54"/>
                    <a:pt x="167" y="67"/>
                    <a:pt x="179" y="74"/>
                  </a:cubicBezTo>
                  <a:cubicBezTo>
                    <a:pt x="133" y="212"/>
                    <a:pt x="133" y="212"/>
                    <a:pt x="133" y="212"/>
                  </a:cubicBezTo>
                  <a:cubicBezTo>
                    <a:pt x="63" y="72"/>
                    <a:pt x="63" y="72"/>
                    <a:pt x="63" y="72"/>
                  </a:cubicBezTo>
                  <a:cubicBezTo>
                    <a:pt x="73" y="65"/>
                    <a:pt x="80" y="53"/>
                    <a:pt x="80" y="40"/>
                  </a:cubicBezTo>
                  <a:cubicBezTo>
                    <a:pt x="80" y="18"/>
                    <a:pt x="62" y="0"/>
                    <a:pt x="40" y="0"/>
                  </a:cubicBezTo>
                  <a:cubicBezTo>
                    <a:pt x="18" y="0"/>
                    <a:pt x="0" y="18"/>
                    <a:pt x="0" y="40"/>
                  </a:cubicBezTo>
                  <a:cubicBezTo>
                    <a:pt x="0" y="58"/>
                    <a:pt x="13" y="73"/>
                    <a:pt x="29" y="78"/>
                  </a:cubicBezTo>
                  <a:cubicBezTo>
                    <a:pt x="53" y="292"/>
                    <a:pt x="53" y="292"/>
                    <a:pt x="53" y="292"/>
                  </a:cubicBezTo>
                  <a:cubicBezTo>
                    <a:pt x="345" y="292"/>
                    <a:pt x="345" y="292"/>
                    <a:pt x="345" y="292"/>
                  </a:cubicBezTo>
                  <a:cubicBezTo>
                    <a:pt x="369" y="78"/>
                    <a:pt x="369" y="78"/>
                    <a:pt x="369" y="78"/>
                  </a:cubicBezTo>
                  <a:cubicBezTo>
                    <a:pt x="386" y="73"/>
                    <a:pt x="398" y="58"/>
                    <a:pt x="398" y="40"/>
                  </a:cubicBezTo>
                  <a:close/>
                </a:path>
              </a:pathLst>
            </a:custGeom>
            <a:grpFill/>
            <a:ln>
              <a:noFill/>
            </a:ln>
          </p:spPr>
          <p:txBody>
            <a:bodyPr vert="horz" wrap="square" lIns="91440" tIns="45720" rIns="91440" bIns="45720" numCol="1" anchor="t" anchorCtr="0" compatLnSpc="1"/>
            <a:lstStyle/>
            <a:p>
              <a:endParaRPr lang="id-ID"/>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Effect transition="in" filter="fade">
                                      <p:cBhvr>
                                        <p:cTn id="11" dur="500"/>
                                        <p:tgtEl>
                                          <p:spTgt spid="45">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up)">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3">
                                            <p:txEl>
                                              <p:pRg st="0" end="0"/>
                                            </p:txEl>
                                          </p:spTgt>
                                        </p:tgtEl>
                                        <p:attrNameLst>
                                          <p:attrName>style.visibility</p:attrName>
                                        </p:attrNameLst>
                                      </p:cBhvr>
                                      <p:to>
                                        <p:strVal val="visible"/>
                                      </p:to>
                                    </p:set>
                                    <p:animEffect transition="in" filter="fade">
                                      <p:cBhvr>
                                        <p:cTn id="23" dur="500"/>
                                        <p:tgtEl>
                                          <p:spTgt spid="73">
                                            <p:txEl>
                                              <p:pRg st="0" end="0"/>
                                            </p:txEl>
                                          </p:spTgt>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up)">
                                      <p:cBhvr>
                                        <p:cTn id="31" dur="500"/>
                                        <p:tgtEl>
                                          <p:spTgt spid="7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2">
                                            <p:txEl>
                                              <p:pRg st="0" end="0"/>
                                            </p:txEl>
                                          </p:spTgt>
                                        </p:tgtEl>
                                        <p:attrNameLst>
                                          <p:attrName>style.visibility</p:attrName>
                                        </p:attrNameLst>
                                      </p:cBhvr>
                                      <p:to>
                                        <p:strVal val="visible"/>
                                      </p:to>
                                    </p:set>
                                    <p:animEffect transition="in" filter="fade">
                                      <p:cBhvr>
                                        <p:cTn id="35" dur="500"/>
                                        <p:tgtEl>
                                          <p:spTgt spid="72">
                                            <p:txEl>
                                              <p:pRg st="0" end="0"/>
                                            </p:txEl>
                                          </p:spTgt>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500"/>
                                        <p:tgtEl>
                                          <p:spTgt spid="2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wipe(up)">
                                      <p:cBhvr>
                                        <p:cTn id="43" dur="500"/>
                                        <p:tgtEl>
                                          <p:spTgt spid="75"/>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1">
                                            <p:txEl>
                                              <p:pRg st="0" end="0"/>
                                            </p:txEl>
                                          </p:spTgt>
                                        </p:tgtEl>
                                        <p:attrNameLst>
                                          <p:attrName>style.visibility</p:attrName>
                                        </p:attrNameLst>
                                      </p:cBhvr>
                                      <p:to>
                                        <p:strVal val="visible"/>
                                      </p:to>
                                    </p:set>
                                    <p:animEffect transition="in" filter="fade">
                                      <p:cBhvr>
                                        <p:cTn id="47" dur="500"/>
                                        <p:tgtEl>
                                          <p:spTgt spid="71">
                                            <p:txEl>
                                              <p:pRg st="0" end="0"/>
                                            </p:txEl>
                                          </p:spTgt>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6000"/>
                            </p:stCondLst>
                            <p:childTnLst>
                              <p:par>
                                <p:cTn id="53" presetID="22" presetClass="entr" presetSubtype="2"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right)">
                                      <p:cBhvr>
                                        <p:cTn id="55" dur="500"/>
                                        <p:tgtEl>
                                          <p:spTgt spid="6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0">
                                            <p:txEl>
                                              <p:pRg st="0" end="0"/>
                                            </p:txEl>
                                          </p:spTgt>
                                        </p:tgtEl>
                                        <p:attrNameLst>
                                          <p:attrName>style.visibility</p:attrName>
                                        </p:attrNameLst>
                                      </p:cBhvr>
                                      <p:to>
                                        <p:strVal val="visible"/>
                                      </p:to>
                                    </p:set>
                                    <p:animEffect transition="in" filter="fade">
                                      <p:cBhvr>
                                        <p:cTn id="59" dur="500"/>
                                        <p:tgtEl>
                                          <p:spTgt spid="70">
                                            <p:txEl>
                                              <p:pRg st="0" end="0"/>
                                            </p:txEl>
                                          </p:spTgt>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down)">
                                      <p:cBhvr>
                                        <p:cTn id="63" dur="500"/>
                                        <p:tgtEl>
                                          <p:spTgt spid="16"/>
                                        </p:tgtEl>
                                      </p:cBhvr>
                                    </p:animEffect>
                                  </p:childTnLst>
                                </p:cTn>
                              </p:par>
                            </p:childTnLst>
                          </p:cTn>
                        </p:par>
                        <p:par>
                          <p:cTn id="64" fill="hold">
                            <p:stCondLst>
                              <p:cond delay="7500"/>
                            </p:stCondLst>
                            <p:childTnLst>
                              <p:par>
                                <p:cTn id="65" presetID="53" presetClass="entr" presetSubtype="16"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build="p"/>
      <p:bldP spid="70" grpId="0" build="p"/>
      <p:bldP spid="71" grpId="0" build="p"/>
      <p:bldP spid="72" grpId="0" build="p"/>
      <p:bldP spid="7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a:spLocks noChangeAspect="1"/>
          </p:cNvSpPr>
          <p:nvPr/>
        </p:nvSpPr>
        <p:spPr>
          <a:xfrm>
            <a:off x="3105295" y="3061529"/>
            <a:ext cx="1782212" cy="178221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smtClean="0">
              <a:solidFill>
                <a:schemeClr val="bg1"/>
              </a:solidFill>
              <a:latin typeface="+mj-lt"/>
            </a:endParaRPr>
          </a:p>
        </p:txBody>
      </p:sp>
      <p:sp>
        <p:nvSpPr>
          <p:cNvPr id="22" name="Oval 21"/>
          <p:cNvSpPr>
            <a:spLocks noChangeAspect="1"/>
          </p:cNvSpPr>
          <p:nvPr/>
        </p:nvSpPr>
        <p:spPr>
          <a:xfrm>
            <a:off x="4500890" y="3061529"/>
            <a:ext cx="1782212" cy="178221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sp>
        <p:nvSpPr>
          <p:cNvPr id="29" name="Oval 28"/>
          <p:cNvSpPr>
            <a:spLocks noChangeAspect="1"/>
          </p:cNvSpPr>
          <p:nvPr/>
        </p:nvSpPr>
        <p:spPr>
          <a:xfrm>
            <a:off x="7292081" y="3061529"/>
            <a:ext cx="1782212" cy="178221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sp>
        <p:nvSpPr>
          <p:cNvPr id="35" name="Oval 34"/>
          <p:cNvSpPr>
            <a:spLocks noChangeAspect="1"/>
          </p:cNvSpPr>
          <p:nvPr/>
        </p:nvSpPr>
        <p:spPr>
          <a:xfrm>
            <a:off x="5896485" y="3061529"/>
            <a:ext cx="1782212" cy="178221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latin typeface="+mj-lt"/>
            </a:endParaRPr>
          </a:p>
        </p:txBody>
      </p:sp>
      <p:sp>
        <p:nvSpPr>
          <p:cNvPr id="37" name="Title 1"/>
          <p:cNvSpPr>
            <a:spLocks noGrp="1"/>
          </p:cNvSpPr>
          <p:nvPr>
            <p:ph type="ctrTitle"/>
          </p:nvPr>
        </p:nvSpPr>
        <p:spPr>
          <a:xfrm>
            <a:off x="1524000" y="498764"/>
            <a:ext cx="9144000" cy="697490"/>
          </a:xfrm>
        </p:spPr>
        <p:txBody>
          <a:bodyPr/>
          <a:lstStyle/>
          <a:p>
            <a:r>
              <a:rPr lang="id-ID" dirty="0" smtClean="0"/>
              <a:t>AIDA</a:t>
            </a:r>
            <a:r>
              <a:rPr lang="zh-CN" altLang="en-US" b="1" dirty="0">
                <a:latin typeface="微软雅黑" panose="020B0503020204020204" pitchFamily="34" charset="-122"/>
                <a:ea typeface="微软雅黑" panose="020B0503020204020204" pitchFamily="34" charset="-122"/>
              </a:rPr>
              <a:t>分析</a:t>
            </a:r>
            <a:endParaRPr lang="en-AU" b="1" dirty="0">
              <a:latin typeface="微软雅黑" panose="020B0503020204020204" pitchFamily="34" charset="-122"/>
              <a:ea typeface="微软雅黑" panose="020B0503020204020204" pitchFamily="34" charset="-122"/>
            </a:endParaRPr>
          </a:p>
        </p:txBody>
      </p:sp>
      <p:sp>
        <p:nvSpPr>
          <p:cNvPr id="38"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39" name="Title 1"/>
          <p:cNvSpPr txBox="1"/>
          <p:nvPr/>
        </p:nvSpPr>
        <p:spPr>
          <a:xfrm>
            <a:off x="3093121" y="3537449"/>
            <a:ext cx="1782211"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A</a:t>
            </a:r>
            <a:endParaRPr lang="en-AU" dirty="0">
              <a:solidFill>
                <a:schemeClr val="bg1"/>
              </a:solidFill>
            </a:endParaRPr>
          </a:p>
        </p:txBody>
      </p:sp>
      <p:sp>
        <p:nvSpPr>
          <p:cNvPr id="40" name="Title 1"/>
          <p:cNvSpPr txBox="1"/>
          <p:nvPr/>
        </p:nvSpPr>
        <p:spPr>
          <a:xfrm>
            <a:off x="4500888" y="3537449"/>
            <a:ext cx="1782211"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I</a:t>
            </a:r>
            <a:endParaRPr lang="en-AU" dirty="0">
              <a:solidFill>
                <a:schemeClr val="bg1"/>
              </a:solidFill>
            </a:endParaRPr>
          </a:p>
        </p:txBody>
      </p:sp>
      <p:sp>
        <p:nvSpPr>
          <p:cNvPr id="41" name="Title 1"/>
          <p:cNvSpPr txBox="1"/>
          <p:nvPr/>
        </p:nvSpPr>
        <p:spPr>
          <a:xfrm>
            <a:off x="5896483" y="3537449"/>
            <a:ext cx="1782211"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D</a:t>
            </a:r>
            <a:endParaRPr lang="en-AU" dirty="0">
              <a:solidFill>
                <a:schemeClr val="bg1"/>
              </a:solidFill>
            </a:endParaRPr>
          </a:p>
        </p:txBody>
      </p:sp>
      <p:sp>
        <p:nvSpPr>
          <p:cNvPr id="42" name="Title 1"/>
          <p:cNvSpPr txBox="1"/>
          <p:nvPr/>
        </p:nvSpPr>
        <p:spPr>
          <a:xfrm>
            <a:off x="7292081" y="3537449"/>
            <a:ext cx="1782211" cy="6974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r>
              <a:rPr lang="id-ID" dirty="0" smtClean="0">
                <a:solidFill>
                  <a:schemeClr val="bg1"/>
                </a:solidFill>
              </a:rPr>
              <a:t>A</a:t>
            </a:r>
            <a:endParaRPr lang="en-AU" dirty="0">
              <a:solidFill>
                <a:schemeClr val="bg1"/>
              </a:solidFill>
            </a:endParaRPr>
          </a:p>
        </p:txBody>
      </p:sp>
      <p:cxnSp>
        <p:nvCxnSpPr>
          <p:cNvPr id="43" name="Elbow Connector 42"/>
          <p:cNvCxnSpPr/>
          <p:nvPr/>
        </p:nvCxnSpPr>
        <p:spPr>
          <a:xfrm flipH="1" flipV="1">
            <a:off x="2977994" y="2372668"/>
            <a:ext cx="1002542" cy="690532"/>
          </a:xfrm>
          <a:prstGeom prst="bentConnector3">
            <a:avLst>
              <a:gd name="adj1" fmla="val -2255"/>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44" name="Text Placeholder 10"/>
          <p:cNvSpPr txBox="1"/>
          <p:nvPr/>
        </p:nvSpPr>
        <p:spPr>
          <a:xfrm>
            <a:off x="622829" y="1855657"/>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注意</a:t>
            </a:r>
            <a:endParaRPr lang="en-AU" dirty="0"/>
          </a:p>
        </p:txBody>
      </p:sp>
      <p:sp>
        <p:nvSpPr>
          <p:cNvPr id="45" name="Text Placeholder 11"/>
          <p:cNvSpPr txBox="1"/>
          <p:nvPr/>
        </p:nvSpPr>
        <p:spPr>
          <a:xfrm>
            <a:off x="622829" y="2342497"/>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We established lorem ipsum dolor sit amet volup qui estantemerani</a:t>
            </a:r>
            <a:endParaRPr lang="en-AU" dirty="0"/>
          </a:p>
        </p:txBody>
      </p:sp>
      <p:cxnSp>
        <p:nvCxnSpPr>
          <p:cNvPr id="46" name="Elbow Connector 45"/>
          <p:cNvCxnSpPr/>
          <p:nvPr/>
        </p:nvCxnSpPr>
        <p:spPr>
          <a:xfrm rot="5400000">
            <a:off x="3838659" y="3983072"/>
            <a:ext cx="692665" cy="2414003"/>
          </a:xfrm>
          <a:prstGeom prst="bentConnector2">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47" name="Text Placeholder 10"/>
          <p:cNvSpPr txBox="1"/>
          <p:nvPr/>
        </p:nvSpPr>
        <p:spPr>
          <a:xfrm>
            <a:off x="642864" y="507926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网络</a:t>
            </a:r>
            <a:endParaRPr lang="en-AU" dirty="0"/>
          </a:p>
        </p:txBody>
      </p:sp>
      <p:sp>
        <p:nvSpPr>
          <p:cNvPr id="48" name="Text Placeholder 11"/>
          <p:cNvSpPr txBox="1"/>
          <p:nvPr/>
        </p:nvSpPr>
        <p:spPr>
          <a:xfrm>
            <a:off x="642864" y="5566108"/>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We established lorem ipsum dolor sit amet volup qui estantemerani</a:t>
            </a:r>
            <a:endParaRPr lang="en-AU" dirty="0"/>
          </a:p>
        </p:txBody>
      </p:sp>
      <p:cxnSp>
        <p:nvCxnSpPr>
          <p:cNvPr id="49" name="Elbow Connector 48"/>
          <p:cNvCxnSpPr/>
          <p:nvPr/>
        </p:nvCxnSpPr>
        <p:spPr>
          <a:xfrm flipV="1">
            <a:off x="8186404" y="2370997"/>
            <a:ext cx="1002542" cy="690532"/>
          </a:xfrm>
          <a:prstGeom prst="bentConnector3">
            <a:avLst>
              <a:gd name="adj1" fmla="val -2255"/>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50" name="Text Placeholder 10"/>
          <p:cNvSpPr txBox="1"/>
          <p:nvPr/>
        </p:nvSpPr>
        <p:spPr>
          <a:xfrm>
            <a:off x="9188946" y="1855657"/>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欲望</a:t>
            </a:r>
            <a:endParaRPr lang="en-AU" dirty="0"/>
          </a:p>
        </p:txBody>
      </p:sp>
      <p:sp>
        <p:nvSpPr>
          <p:cNvPr id="51" name="Text Placeholder 11"/>
          <p:cNvSpPr txBox="1"/>
          <p:nvPr/>
        </p:nvSpPr>
        <p:spPr>
          <a:xfrm>
            <a:off x="9188946" y="2342497"/>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We established lorem ipsum dolor sit amet volup qui estantemerani</a:t>
            </a:r>
            <a:endParaRPr lang="en-AU" dirty="0"/>
          </a:p>
        </p:txBody>
      </p:sp>
      <p:cxnSp>
        <p:nvCxnSpPr>
          <p:cNvPr id="52" name="Elbow Connector 51"/>
          <p:cNvCxnSpPr/>
          <p:nvPr/>
        </p:nvCxnSpPr>
        <p:spPr>
          <a:xfrm flipV="1">
            <a:off x="16752521" y="2370997"/>
            <a:ext cx="1002542" cy="690532"/>
          </a:xfrm>
          <a:prstGeom prst="bentConnector3">
            <a:avLst>
              <a:gd name="adj1" fmla="val -2255"/>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53" name="Elbow Connector 52"/>
          <p:cNvCxnSpPr/>
          <p:nvPr/>
        </p:nvCxnSpPr>
        <p:spPr>
          <a:xfrm rot="16200000" flipH="1">
            <a:off x="7580973" y="3981818"/>
            <a:ext cx="692665" cy="2414003"/>
          </a:xfrm>
          <a:prstGeom prst="bentConnector2">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54" name="Text Placeholder 10"/>
          <p:cNvSpPr txBox="1"/>
          <p:nvPr/>
        </p:nvSpPr>
        <p:spPr>
          <a:xfrm>
            <a:off x="9134307" y="5080013"/>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t>动作</a:t>
            </a:r>
            <a:endParaRPr lang="en-AU" dirty="0"/>
          </a:p>
        </p:txBody>
      </p:sp>
      <p:sp>
        <p:nvSpPr>
          <p:cNvPr id="55" name="Text Placeholder 11"/>
          <p:cNvSpPr txBox="1"/>
          <p:nvPr/>
        </p:nvSpPr>
        <p:spPr>
          <a:xfrm>
            <a:off x="9134307" y="5566853"/>
            <a:ext cx="2355165"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We established lorem ipsum dolor sit amet volup qui estantemerani</a:t>
            </a:r>
            <a:endParaRPr lang="en-AU" dirty="0"/>
          </a:p>
        </p:txBody>
      </p:sp>
      <p:cxnSp>
        <p:nvCxnSpPr>
          <p:cNvPr id="56" name="Elbow Connector 55"/>
          <p:cNvCxnSpPr/>
          <p:nvPr/>
        </p:nvCxnSpPr>
        <p:spPr>
          <a:xfrm rot="16200000" flipH="1">
            <a:off x="7526334" y="7206174"/>
            <a:ext cx="692665" cy="2414003"/>
          </a:xfrm>
          <a:prstGeom prst="bentConnector2">
            <a:avLst/>
          </a:prstGeom>
          <a:ln w="19050">
            <a:solidFill>
              <a:schemeClr val="tx1">
                <a:lumMod val="65000"/>
                <a:lumOff val="3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Effect transition="in" filter="fade">
                                      <p:cBhvr>
                                        <p:cTn id="11" dur="500"/>
                                        <p:tgtEl>
                                          <p:spTgt spid="3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right)">
                                      <p:cBhvr>
                                        <p:cTn id="47" dur="500"/>
                                        <p:tgtEl>
                                          <p:spTgt spid="4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4">
                                            <p:txEl>
                                              <p:pRg st="0" end="0"/>
                                            </p:txEl>
                                          </p:spTgt>
                                        </p:tgtEl>
                                        <p:attrNameLst>
                                          <p:attrName>style.visibility</p:attrName>
                                        </p:attrNameLst>
                                      </p:cBhvr>
                                      <p:to>
                                        <p:strVal val="visible"/>
                                      </p:to>
                                    </p:set>
                                    <p:animEffect transition="in" filter="fade">
                                      <p:cBhvr>
                                        <p:cTn id="51" dur="500"/>
                                        <p:tgtEl>
                                          <p:spTgt spid="44">
                                            <p:txEl>
                                              <p:pRg st="0" end="0"/>
                                            </p:tx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45">
                                            <p:txEl>
                                              <p:pRg st="0" end="0"/>
                                            </p:txEl>
                                          </p:spTgt>
                                        </p:tgtEl>
                                        <p:attrNameLst>
                                          <p:attrName>style.visibility</p:attrName>
                                        </p:attrNameLst>
                                      </p:cBhvr>
                                      <p:to>
                                        <p:strVal val="visible"/>
                                      </p:to>
                                    </p:set>
                                    <p:animEffect transition="in" filter="wipe(down)">
                                      <p:cBhvr>
                                        <p:cTn id="55" dur="500"/>
                                        <p:tgtEl>
                                          <p:spTgt spid="45">
                                            <p:txEl>
                                              <p:pRg st="0" end="0"/>
                                            </p:txEl>
                                          </p:spTgt>
                                        </p:tgtEl>
                                      </p:cBhvr>
                                    </p:animEffect>
                                  </p:childTnLst>
                                </p:cTn>
                              </p:par>
                            </p:childTnLst>
                          </p:cTn>
                        </p:par>
                        <p:par>
                          <p:cTn id="56" fill="hold">
                            <p:stCondLst>
                              <p:cond delay="6500"/>
                            </p:stCondLst>
                            <p:childTnLst>
                              <p:par>
                                <p:cTn id="57" presetID="22" presetClass="entr" presetSubtype="2" fill="hold"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right)">
                                      <p:cBhvr>
                                        <p:cTn id="59" dur="500"/>
                                        <p:tgtEl>
                                          <p:spTgt spid="4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7">
                                            <p:txEl>
                                              <p:pRg st="0" end="0"/>
                                            </p:txEl>
                                          </p:spTgt>
                                        </p:tgtEl>
                                        <p:attrNameLst>
                                          <p:attrName>style.visibility</p:attrName>
                                        </p:attrNameLst>
                                      </p:cBhvr>
                                      <p:to>
                                        <p:strVal val="visible"/>
                                      </p:to>
                                    </p:set>
                                    <p:animEffect transition="in" filter="fade">
                                      <p:cBhvr>
                                        <p:cTn id="63" dur="500"/>
                                        <p:tgtEl>
                                          <p:spTgt spid="47">
                                            <p:txEl>
                                              <p:pRg st="0" end="0"/>
                                            </p:txEl>
                                          </p:spTgt>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wipe(down)">
                                      <p:cBhvr>
                                        <p:cTn id="67" dur="500"/>
                                        <p:tgtEl>
                                          <p:spTgt spid="48">
                                            <p:txEl>
                                              <p:pRg st="0" end="0"/>
                                            </p:txEl>
                                          </p:spTgt>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left)">
                                      <p:cBhvr>
                                        <p:cTn id="71" dur="500"/>
                                        <p:tgtEl>
                                          <p:spTgt spid="5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4">
                                            <p:txEl>
                                              <p:pRg st="0" end="0"/>
                                            </p:txEl>
                                          </p:spTgt>
                                        </p:tgtEl>
                                        <p:attrNameLst>
                                          <p:attrName>style.visibility</p:attrName>
                                        </p:attrNameLst>
                                      </p:cBhvr>
                                      <p:to>
                                        <p:strVal val="visible"/>
                                      </p:to>
                                    </p:set>
                                    <p:animEffect transition="in" filter="fade">
                                      <p:cBhvr>
                                        <p:cTn id="75" dur="500"/>
                                        <p:tgtEl>
                                          <p:spTgt spid="54">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55">
                                            <p:txEl>
                                              <p:pRg st="0" end="0"/>
                                            </p:txEl>
                                          </p:spTgt>
                                        </p:tgtEl>
                                        <p:attrNameLst>
                                          <p:attrName>style.visibility</p:attrName>
                                        </p:attrNameLst>
                                      </p:cBhvr>
                                      <p:to>
                                        <p:strVal val="visible"/>
                                      </p:to>
                                    </p:set>
                                    <p:animEffect transition="in" filter="wipe(down)">
                                      <p:cBhvr>
                                        <p:cTn id="79" dur="500"/>
                                        <p:tgtEl>
                                          <p:spTgt spid="55">
                                            <p:txEl>
                                              <p:pRg st="0" end="0"/>
                                            </p:txEl>
                                          </p:spTgt>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left)">
                                      <p:cBhvr>
                                        <p:cTn id="83" dur="500"/>
                                        <p:tgtEl>
                                          <p:spTgt spid="4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0">
                                            <p:txEl>
                                              <p:pRg st="0" end="0"/>
                                            </p:txEl>
                                          </p:spTgt>
                                        </p:tgtEl>
                                        <p:attrNameLst>
                                          <p:attrName>style.visibility</p:attrName>
                                        </p:attrNameLst>
                                      </p:cBhvr>
                                      <p:to>
                                        <p:strVal val="visible"/>
                                      </p:to>
                                    </p:set>
                                    <p:animEffect transition="in" filter="fade">
                                      <p:cBhvr>
                                        <p:cTn id="87" dur="500"/>
                                        <p:tgtEl>
                                          <p:spTgt spid="50">
                                            <p:txEl>
                                              <p:pRg st="0" end="0"/>
                                            </p:txEl>
                                          </p:spTgt>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51">
                                            <p:txEl>
                                              <p:pRg st="0" end="0"/>
                                            </p:txEl>
                                          </p:spTgt>
                                        </p:tgtEl>
                                        <p:attrNameLst>
                                          <p:attrName>style.visibility</p:attrName>
                                        </p:attrNameLst>
                                      </p:cBhvr>
                                      <p:to>
                                        <p:strVal val="visible"/>
                                      </p:to>
                                    </p:set>
                                    <p:animEffect transition="in" filter="wipe(down)">
                                      <p:cBhvr>
                                        <p:cTn id="91" dur="500"/>
                                        <p:tgtEl>
                                          <p:spTgt spid="51">
                                            <p:txEl>
                                              <p:pRg st="0" end="0"/>
                                            </p:txEl>
                                          </p:spTgt>
                                        </p:tgtEl>
                                      </p:cBhvr>
                                    </p:animEffect>
                                  </p:childTnLst>
                                </p:cTn>
                              </p:par>
                            </p:childTnLst>
                          </p:cTn>
                        </p:par>
                        <p:par>
                          <p:cTn id="92" fill="hold">
                            <p:stCondLst>
                              <p:cond delay="11000"/>
                            </p:stCondLst>
                            <p:childTnLst>
                              <p:par>
                                <p:cTn id="93" presetID="22" presetClass="entr" presetSubtype="2" fill="hold" nodeType="after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wipe(right)">
                                      <p:cBhvr>
                                        <p:cTn id="95" dur="500"/>
                                        <p:tgtEl>
                                          <p:spTgt spid="52"/>
                                        </p:tgtEl>
                                      </p:cBhvr>
                                    </p:animEffect>
                                  </p:childTnLst>
                                </p:cTn>
                              </p:par>
                            </p:childTnLst>
                          </p:cTn>
                        </p:par>
                        <p:par>
                          <p:cTn id="96" fill="hold">
                            <p:stCondLst>
                              <p:cond delay="11500"/>
                            </p:stCondLst>
                            <p:childTnLst>
                              <p:par>
                                <p:cTn id="97" presetID="22" presetClass="entr" presetSubtype="2"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wipe(right)">
                                      <p:cBhvr>
                                        <p:cTn id="9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9" grpId="0" animBg="1"/>
      <p:bldP spid="35" grpId="0" animBg="1"/>
      <p:bldP spid="37" grpId="0"/>
      <p:bldP spid="38" grpId="0" build="p"/>
      <p:bldP spid="39" grpId="0"/>
      <p:bldP spid="40" grpId="0"/>
      <p:bldP spid="41" grpId="0"/>
      <p:bldP spid="42" grpId="0"/>
      <p:bldP spid="44" grpId="0" build="p"/>
      <p:bldP spid="45" grpId="0" build="p"/>
      <p:bldP spid="47" grpId="0" build="p"/>
      <p:bldP spid="48" grpId="0" build="p"/>
      <p:bldP spid="50" grpId="0" build="p"/>
      <p:bldP spid="51" grpId="0" build="p"/>
      <p:bldP spid="54" grpId="0" build="p"/>
      <p:bldP spid="55"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965912" y="3492064"/>
            <a:ext cx="6964044" cy="3320415"/>
            <a:chOff x="2237827" y="2687638"/>
            <a:chExt cx="6964044" cy="3320415"/>
          </a:xfrm>
        </p:grpSpPr>
        <p:grpSp>
          <p:nvGrpSpPr>
            <p:cNvPr id="38" name="Group 37"/>
            <p:cNvGrpSpPr/>
            <p:nvPr/>
          </p:nvGrpSpPr>
          <p:grpSpPr>
            <a:xfrm>
              <a:off x="2237827" y="2687638"/>
              <a:ext cx="2590801" cy="1562100"/>
              <a:chOff x="2237827" y="2687638"/>
              <a:chExt cx="2590801" cy="1562100"/>
            </a:xfrm>
          </p:grpSpPr>
          <p:sp>
            <p:nvSpPr>
              <p:cNvPr id="33" name="Freeform 32"/>
              <p:cNvSpPr/>
              <p:nvPr/>
            </p:nvSpPr>
            <p:spPr>
              <a:xfrm>
                <a:off x="2237827" y="2687638"/>
                <a:ext cx="2590800" cy="1562100"/>
              </a:xfrm>
              <a:custGeom>
                <a:avLst/>
                <a:gdLst>
                  <a:gd name="connsiteX0" fmla="*/ 0 w 2590800"/>
                  <a:gd name="connsiteY0" fmla="*/ 0 h 1562100"/>
                  <a:gd name="connsiteX1" fmla="*/ 2590800 w 2590800"/>
                  <a:gd name="connsiteY1" fmla="*/ 0 h 1562100"/>
                  <a:gd name="connsiteX2" fmla="*/ 2590800 w 2590800"/>
                  <a:gd name="connsiteY2" fmla="*/ 1562100 h 1562100"/>
                  <a:gd name="connsiteX3" fmla="*/ 0 w 259080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2590800" h="1562100">
                    <a:moveTo>
                      <a:pt x="0" y="0"/>
                    </a:moveTo>
                    <a:lnTo>
                      <a:pt x="2590800" y="0"/>
                    </a:lnTo>
                    <a:lnTo>
                      <a:pt x="2590800" y="1562100"/>
                    </a:lnTo>
                    <a:lnTo>
                      <a:pt x="0" y="15621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Freeform 5"/>
              <p:cNvSpPr/>
              <p:nvPr/>
            </p:nvSpPr>
            <p:spPr bwMode="auto">
              <a:xfrm flipV="1">
                <a:off x="4117428" y="2687638"/>
                <a:ext cx="711200" cy="717550"/>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accent3">
                  <a:lumMod val="40000"/>
                  <a:lumOff val="60000"/>
                </a:schemeClr>
              </a:solidFill>
              <a:ln>
                <a:noFill/>
              </a:ln>
            </p:spPr>
            <p:txBody>
              <a:bodyPr lIns="0" tIns="0" rIns="0" bIns="0"/>
              <a:lstStyle/>
              <a:p>
                <a:endParaRPr lang="en-US" sz="1400"/>
              </a:p>
            </p:txBody>
          </p:sp>
        </p:grpSp>
        <p:grpSp>
          <p:nvGrpSpPr>
            <p:cNvPr id="39" name="Group 38"/>
            <p:cNvGrpSpPr/>
            <p:nvPr/>
          </p:nvGrpSpPr>
          <p:grpSpPr>
            <a:xfrm>
              <a:off x="4117427" y="3405188"/>
              <a:ext cx="2590800" cy="1562100"/>
              <a:chOff x="4117427" y="3405188"/>
              <a:chExt cx="2590800" cy="1562100"/>
            </a:xfrm>
          </p:grpSpPr>
          <p:sp>
            <p:nvSpPr>
              <p:cNvPr id="35" name="Freeform 34"/>
              <p:cNvSpPr/>
              <p:nvPr/>
            </p:nvSpPr>
            <p:spPr>
              <a:xfrm>
                <a:off x="4117427" y="3405188"/>
                <a:ext cx="2590800" cy="1562100"/>
              </a:xfrm>
              <a:custGeom>
                <a:avLst/>
                <a:gdLst>
                  <a:gd name="connsiteX0" fmla="*/ 0 w 2590800"/>
                  <a:gd name="connsiteY0" fmla="*/ 0 h 1562100"/>
                  <a:gd name="connsiteX1" fmla="*/ 2590800 w 2590800"/>
                  <a:gd name="connsiteY1" fmla="*/ 0 h 1562100"/>
                  <a:gd name="connsiteX2" fmla="*/ 2590800 w 2590800"/>
                  <a:gd name="connsiteY2" fmla="*/ 1562100 h 1562100"/>
                  <a:gd name="connsiteX3" fmla="*/ 0 w 259080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2590800" h="1562100">
                    <a:moveTo>
                      <a:pt x="0" y="0"/>
                    </a:moveTo>
                    <a:lnTo>
                      <a:pt x="2590800" y="0"/>
                    </a:lnTo>
                    <a:lnTo>
                      <a:pt x="2590800" y="1562100"/>
                    </a:lnTo>
                    <a:lnTo>
                      <a:pt x="0" y="15621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Freeform 7"/>
              <p:cNvSpPr/>
              <p:nvPr/>
            </p:nvSpPr>
            <p:spPr bwMode="auto">
              <a:xfrm flipV="1">
                <a:off x="5997027" y="3405188"/>
                <a:ext cx="711200" cy="717550"/>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accent2">
                  <a:lumMod val="40000"/>
                  <a:lumOff val="60000"/>
                </a:schemeClr>
              </a:solidFill>
              <a:ln>
                <a:noFill/>
              </a:ln>
            </p:spPr>
            <p:txBody>
              <a:bodyPr lIns="0" tIns="0" rIns="0" bIns="0"/>
              <a:lstStyle/>
              <a:p>
                <a:endParaRPr lang="en-US" sz="1400"/>
              </a:p>
            </p:txBody>
          </p:sp>
        </p:grpSp>
        <p:sp>
          <p:nvSpPr>
            <p:cNvPr id="37" name="Freeform 36"/>
            <p:cNvSpPr/>
            <p:nvPr/>
          </p:nvSpPr>
          <p:spPr>
            <a:xfrm>
              <a:off x="6001471" y="3779203"/>
              <a:ext cx="3200400" cy="2228850"/>
            </a:xfrm>
            <a:custGeom>
              <a:avLst/>
              <a:gdLst>
                <a:gd name="connsiteX0" fmla="*/ 2569212 w 3200400"/>
                <a:gd name="connsiteY0" fmla="*/ 0 h 2228850"/>
                <a:gd name="connsiteX1" fmla="*/ 3200400 w 3200400"/>
                <a:gd name="connsiteY1" fmla="*/ 1114425 h 2228850"/>
                <a:gd name="connsiteX2" fmla="*/ 2569212 w 3200400"/>
                <a:gd name="connsiteY2" fmla="*/ 2228850 h 2228850"/>
                <a:gd name="connsiteX3" fmla="*/ 2569212 w 3200400"/>
                <a:gd name="connsiteY3" fmla="*/ 1888538 h 2228850"/>
                <a:gd name="connsiteX4" fmla="*/ 0 w 3200400"/>
                <a:gd name="connsiteY4" fmla="*/ 1888538 h 2228850"/>
                <a:gd name="connsiteX5" fmla="*/ 0 w 3200400"/>
                <a:gd name="connsiteY5" fmla="*/ 340312 h 2228850"/>
                <a:gd name="connsiteX6" fmla="*/ 2569212 w 3200400"/>
                <a:gd name="connsiteY6" fmla="*/ 340312 h 222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400" h="2228850">
                  <a:moveTo>
                    <a:pt x="2569212" y="0"/>
                  </a:moveTo>
                  <a:lnTo>
                    <a:pt x="3200400" y="1114425"/>
                  </a:lnTo>
                  <a:lnTo>
                    <a:pt x="2569212" y="2228850"/>
                  </a:lnTo>
                  <a:lnTo>
                    <a:pt x="2569212" y="1888538"/>
                  </a:lnTo>
                  <a:lnTo>
                    <a:pt x="0" y="1888538"/>
                  </a:lnTo>
                  <a:lnTo>
                    <a:pt x="0" y="340312"/>
                  </a:lnTo>
                  <a:lnTo>
                    <a:pt x="2569212" y="34031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41"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减少误差</a:t>
            </a:r>
            <a:endParaRPr lang="en-AU" b="1" dirty="0">
              <a:latin typeface="微软雅黑" panose="020B0503020204020204" pitchFamily="34" charset="-122"/>
              <a:ea typeface="微软雅黑" panose="020B0503020204020204" pitchFamily="34" charset="-122"/>
            </a:endParaRPr>
          </a:p>
        </p:txBody>
      </p:sp>
      <p:sp>
        <p:nvSpPr>
          <p:cNvPr id="4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43" name="Text Placeholder 10"/>
          <p:cNvSpPr txBox="1"/>
          <p:nvPr/>
        </p:nvSpPr>
        <p:spPr>
          <a:xfrm>
            <a:off x="965911" y="3714760"/>
            <a:ext cx="1879602" cy="3866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bg1"/>
                </a:solidFill>
              </a:rPr>
              <a:t>补丁</a:t>
            </a:r>
            <a:endParaRPr lang="en-AU" dirty="0">
              <a:solidFill>
                <a:schemeClr val="bg1"/>
              </a:solidFill>
            </a:endParaRPr>
          </a:p>
        </p:txBody>
      </p:sp>
      <p:sp>
        <p:nvSpPr>
          <p:cNvPr id="44" name="Text Placeholder 11"/>
          <p:cNvSpPr txBox="1"/>
          <p:nvPr/>
        </p:nvSpPr>
        <p:spPr>
          <a:xfrm>
            <a:off x="965911" y="4116688"/>
            <a:ext cx="1879601"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solidFill>
                  <a:schemeClr val="bg1"/>
                </a:solidFill>
              </a:rPr>
              <a:t>Lorem ipsum dolor sit amet fixing bugs and everything else after relesing new one</a:t>
            </a:r>
            <a:endParaRPr lang="en-AU" dirty="0">
              <a:solidFill>
                <a:schemeClr val="bg1"/>
              </a:solidFill>
            </a:endParaRPr>
          </a:p>
        </p:txBody>
      </p:sp>
      <p:sp>
        <p:nvSpPr>
          <p:cNvPr id="45" name="Text Placeholder 10"/>
          <p:cNvSpPr txBox="1"/>
          <p:nvPr/>
        </p:nvSpPr>
        <p:spPr>
          <a:xfrm>
            <a:off x="2843288" y="4417069"/>
            <a:ext cx="1879602" cy="3866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bg1"/>
                </a:solidFill>
              </a:rPr>
              <a:t>升级</a:t>
            </a:r>
            <a:endParaRPr lang="en-AU" dirty="0">
              <a:solidFill>
                <a:schemeClr val="bg1"/>
              </a:solidFill>
            </a:endParaRPr>
          </a:p>
        </p:txBody>
      </p:sp>
      <p:sp>
        <p:nvSpPr>
          <p:cNvPr id="46" name="Text Placeholder 11"/>
          <p:cNvSpPr txBox="1"/>
          <p:nvPr/>
        </p:nvSpPr>
        <p:spPr>
          <a:xfrm>
            <a:off x="2843288" y="4818997"/>
            <a:ext cx="1879601"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solidFill>
                  <a:schemeClr val="bg1"/>
                </a:solidFill>
              </a:rPr>
              <a:t>Lorem ipsum dolor sit amet fixing bugs and everything else after relesing new one</a:t>
            </a:r>
            <a:endParaRPr lang="en-AU" dirty="0">
              <a:solidFill>
                <a:schemeClr val="bg1"/>
              </a:solidFill>
            </a:endParaRPr>
          </a:p>
        </p:txBody>
      </p:sp>
      <p:sp>
        <p:nvSpPr>
          <p:cNvPr id="47" name="Text Placeholder 10"/>
          <p:cNvSpPr txBox="1"/>
          <p:nvPr/>
        </p:nvSpPr>
        <p:spPr>
          <a:xfrm>
            <a:off x="4729556" y="5109712"/>
            <a:ext cx="2586356" cy="38668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a:solidFill>
                  <a:schemeClr val="bg1"/>
                </a:solidFill>
              </a:rPr>
              <a:t>新安装</a:t>
            </a:r>
            <a:endParaRPr lang="zh-CN" altLang="en-US" dirty="0">
              <a:solidFill>
                <a:schemeClr val="bg1"/>
              </a:solidFill>
            </a:endParaRPr>
          </a:p>
        </p:txBody>
      </p:sp>
      <p:sp>
        <p:nvSpPr>
          <p:cNvPr id="48" name="Text Placeholder 11"/>
          <p:cNvSpPr txBox="1"/>
          <p:nvPr/>
        </p:nvSpPr>
        <p:spPr>
          <a:xfrm>
            <a:off x="4729556" y="5511640"/>
            <a:ext cx="2586356" cy="9374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solidFill>
                  <a:schemeClr val="bg1"/>
                </a:solidFill>
              </a:rPr>
              <a:t>Lorem ipsum dolor sit amet fixing bugs and everything else after relesing new one</a:t>
            </a:r>
            <a:endParaRPr lang="en-AU" dirty="0">
              <a:solidFill>
                <a:schemeClr val="bg1"/>
              </a:solidFill>
            </a:endParaRPr>
          </a:p>
        </p:txBody>
      </p:sp>
      <p:sp>
        <p:nvSpPr>
          <p:cNvPr id="49" name="Text Placeholder 22"/>
          <p:cNvSpPr>
            <a:spLocks noGrp="1"/>
          </p:cNvSpPr>
          <p:nvPr>
            <p:ph type="body" sz="quarter" idx="13"/>
          </p:nvPr>
        </p:nvSpPr>
        <p:spPr>
          <a:xfrm>
            <a:off x="6096000" y="1972196"/>
            <a:ext cx="5256213" cy="471600"/>
          </a:xfrm>
        </p:spPr>
        <p:txBody>
          <a:bodyPr>
            <a:normAutofit/>
          </a:bodyPr>
          <a:lstStyle/>
          <a:p>
            <a:r>
              <a:rPr lang="zh-CN" altLang="en-US" b="1" dirty="0">
                <a:latin typeface="微软雅黑" panose="020B0503020204020204" pitchFamily="34" charset="-122"/>
                <a:ea typeface="微软雅黑" panose="020B0503020204020204" pitchFamily="34" charset="-122"/>
              </a:rPr>
              <a:t>需求网络发展</a:t>
            </a:r>
            <a:endParaRPr lang="zh-CN" altLang="en-US" b="1" dirty="0">
              <a:effectLst/>
              <a:latin typeface="微软雅黑" panose="020B0503020204020204" pitchFamily="34" charset="-122"/>
              <a:ea typeface="微软雅黑" panose="020B0503020204020204" pitchFamily="34" charset="-122"/>
            </a:endParaRPr>
          </a:p>
        </p:txBody>
      </p:sp>
      <p:sp>
        <p:nvSpPr>
          <p:cNvPr id="50" name="Text Placeholder 23"/>
          <p:cNvSpPr>
            <a:spLocks noGrp="1"/>
          </p:cNvSpPr>
          <p:nvPr>
            <p:ph type="body" sz="quarter" idx="14"/>
          </p:nvPr>
        </p:nvSpPr>
        <p:spPr>
          <a:xfrm>
            <a:off x="6096000" y="2459036"/>
            <a:ext cx="5256213" cy="2183716"/>
          </a:xfrm>
        </p:spPr>
        <p:txBody>
          <a:bodyPr>
            <a:normAutofit lnSpcReduction="10000"/>
          </a:bodyPr>
          <a:lstStyle/>
          <a:p>
            <a:r>
              <a:rPr lang="zh-CN" altLang="en-US" b="1" dirty="0" smtClean="0"/>
              <a:t>好的</a:t>
            </a:r>
            <a:r>
              <a:rPr lang="id-ID" b="1" dirty="0" smtClean="0"/>
              <a:t> </a:t>
            </a:r>
            <a:r>
              <a:rPr lang="id-ID" dirty="0" smtClean="0"/>
              <a:t>- Established </a:t>
            </a:r>
            <a:r>
              <a:rPr lang="id-ID" dirty="0"/>
              <a:t>since 1988 with 5 founding fathers. Lorem ipsum dolor sit amet white female is awesome volupta dolor this template is very easy to edit and </a:t>
            </a:r>
            <a:r>
              <a:rPr lang="id-ID" dirty="0" smtClean="0"/>
              <a:t>customized</a:t>
            </a:r>
            <a:r>
              <a:rPr lang="id-ID" dirty="0"/>
              <a:t> networking good accented color which makes you much easier </a:t>
            </a:r>
            <a:r>
              <a:rPr lang="id-ID" dirty="0" smtClean="0"/>
              <a:t>.</a:t>
            </a:r>
            <a:endParaRPr lang="id-ID" dirty="0" smtClean="0"/>
          </a:p>
          <a:p>
            <a:r>
              <a:rPr lang="zh-CN" altLang="en-US" b="1" dirty="0" smtClean="0"/>
              <a:t>很棒</a:t>
            </a:r>
            <a:r>
              <a:rPr lang="id-ID" b="1" dirty="0" smtClean="0"/>
              <a:t> - </a:t>
            </a:r>
            <a:r>
              <a:rPr lang="id-ID" dirty="0" smtClean="0"/>
              <a:t>Lorem ipsum dolor sit amet</a:t>
            </a:r>
            <a:r>
              <a:rPr lang="id-ID" dirty="0"/>
              <a:t> lorem ipsum dolor sit natsu nice job awesum brochure newsletter and so on never let you down.Am humble man wth humble </a:t>
            </a:r>
            <a:r>
              <a:rPr lang="id-ID" dirty="0" smtClean="0"/>
              <a:t>networki</a:t>
            </a:r>
            <a:endParaRPr lang="id-ID" dirty="0" smtClean="0"/>
          </a:p>
          <a:p>
            <a:r>
              <a:rPr lang="zh-CN" altLang="en-US" b="1" dirty="0" smtClean="0"/>
              <a:t>很差的</a:t>
            </a:r>
            <a:r>
              <a:rPr lang="id-ID" b="1" dirty="0" smtClean="0"/>
              <a:t>- </a:t>
            </a:r>
            <a:r>
              <a:rPr lang="id-ID" dirty="0" smtClean="0"/>
              <a:t>humble </a:t>
            </a:r>
            <a:r>
              <a:rPr lang="id-ID" dirty="0"/>
              <a:t>networking good accented color which makes you much easier to change </a:t>
            </a:r>
            <a:r>
              <a:rPr lang="id-ID" dirty="0" smtClean="0"/>
              <a:t>color</a:t>
            </a:r>
            <a:r>
              <a:rPr lang="id-ID" dirty="0"/>
              <a:t> down.Am humble man wth humble networking good </a:t>
            </a:r>
            <a:r>
              <a:rPr lang="id-ID" dirty="0" smtClean="0"/>
              <a:t>accented</a:t>
            </a:r>
            <a:endParaRPr lang="id-ID" dirty="0" smtClean="0"/>
          </a:p>
          <a:p>
            <a:endParaRPr lang="en-AU" dirty="0"/>
          </a:p>
        </p:txBody>
      </p:sp>
      <p:grpSp>
        <p:nvGrpSpPr>
          <p:cNvPr id="51" name="Group 50"/>
          <p:cNvGrpSpPr/>
          <p:nvPr/>
        </p:nvGrpSpPr>
        <p:grpSpPr>
          <a:xfrm>
            <a:off x="1334678" y="1196254"/>
            <a:ext cx="2057606" cy="2099643"/>
            <a:chOff x="4722233" y="1600192"/>
            <a:chExt cx="4099868" cy="4183625"/>
          </a:xfrm>
        </p:grpSpPr>
        <p:sp>
          <p:nvSpPr>
            <p:cNvPr id="52" name="Freeform 51"/>
            <p:cNvSpPr/>
            <p:nvPr/>
          </p:nvSpPr>
          <p:spPr bwMode="auto">
            <a:xfrm>
              <a:off x="5367121" y="5529112"/>
              <a:ext cx="682820" cy="254705"/>
            </a:xfrm>
            <a:custGeom>
              <a:avLst/>
              <a:gdLst>
                <a:gd name="T0" fmla="*/ 46 w 53"/>
                <a:gd name="T1" fmla="*/ 0 h 20"/>
                <a:gd name="T2" fmla="*/ 38 w 53"/>
                <a:gd name="T3" fmla="*/ 2 h 20"/>
                <a:gd name="T4" fmla="*/ 37 w 53"/>
                <a:gd name="T5" fmla="*/ 4 h 20"/>
                <a:gd name="T6" fmla="*/ 34 w 53"/>
                <a:gd name="T7" fmla="*/ 7 h 20"/>
                <a:gd name="T8" fmla="*/ 3 w 53"/>
                <a:gd name="T9" fmla="*/ 17 h 20"/>
                <a:gd name="T10" fmla="*/ 0 w 53"/>
                <a:gd name="T11" fmla="*/ 20 h 20"/>
                <a:gd name="T12" fmla="*/ 0 w 53"/>
                <a:gd name="T13" fmla="*/ 20 h 20"/>
                <a:gd name="T14" fmla="*/ 51 w 53"/>
                <a:gd name="T15" fmla="*/ 20 h 20"/>
                <a:gd name="T16" fmla="*/ 51 w 53"/>
                <a:gd name="T17" fmla="*/ 13 h 20"/>
                <a:gd name="T18" fmla="*/ 48 w 53"/>
                <a:gd name="T19" fmla="*/ 4 h 20"/>
                <a:gd name="T20" fmla="*/ 49 w 53"/>
                <a:gd name="T21" fmla="*/ 4 h 20"/>
                <a:gd name="T22" fmla="*/ 49 w 53"/>
                <a:gd name="T23" fmla="*/ 2 h 20"/>
                <a:gd name="T24" fmla="*/ 46 w 53"/>
                <a:gd name="T2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20">
                  <a:moveTo>
                    <a:pt x="46" y="0"/>
                  </a:moveTo>
                  <a:cubicBezTo>
                    <a:pt x="43" y="0"/>
                    <a:pt x="38" y="2"/>
                    <a:pt x="38" y="2"/>
                  </a:cubicBezTo>
                  <a:cubicBezTo>
                    <a:pt x="38" y="2"/>
                    <a:pt x="39" y="3"/>
                    <a:pt x="37" y="4"/>
                  </a:cubicBezTo>
                  <a:cubicBezTo>
                    <a:pt x="37" y="5"/>
                    <a:pt x="37" y="6"/>
                    <a:pt x="34" y="7"/>
                  </a:cubicBezTo>
                  <a:cubicBezTo>
                    <a:pt x="3" y="17"/>
                    <a:pt x="3" y="17"/>
                    <a:pt x="3" y="17"/>
                  </a:cubicBezTo>
                  <a:cubicBezTo>
                    <a:pt x="3" y="17"/>
                    <a:pt x="1" y="18"/>
                    <a:pt x="0" y="20"/>
                  </a:cubicBezTo>
                  <a:cubicBezTo>
                    <a:pt x="0" y="20"/>
                    <a:pt x="0" y="20"/>
                    <a:pt x="0" y="20"/>
                  </a:cubicBezTo>
                  <a:cubicBezTo>
                    <a:pt x="51" y="20"/>
                    <a:pt x="51" y="20"/>
                    <a:pt x="51" y="20"/>
                  </a:cubicBezTo>
                  <a:cubicBezTo>
                    <a:pt x="52" y="18"/>
                    <a:pt x="53" y="13"/>
                    <a:pt x="51" y="13"/>
                  </a:cubicBezTo>
                  <a:cubicBezTo>
                    <a:pt x="51" y="13"/>
                    <a:pt x="48" y="7"/>
                    <a:pt x="48" y="4"/>
                  </a:cubicBezTo>
                  <a:cubicBezTo>
                    <a:pt x="49" y="4"/>
                    <a:pt x="49" y="4"/>
                    <a:pt x="49" y="4"/>
                  </a:cubicBezTo>
                  <a:cubicBezTo>
                    <a:pt x="49" y="3"/>
                    <a:pt x="49" y="2"/>
                    <a:pt x="49" y="2"/>
                  </a:cubicBezTo>
                  <a:cubicBezTo>
                    <a:pt x="49" y="1"/>
                    <a:pt x="48" y="0"/>
                    <a:pt x="46" y="0"/>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53" name="Freeform 52"/>
            <p:cNvSpPr/>
            <p:nvPr/>
          </p:nvSpPr>
          <p:spPr bwMode="auto">
            <a:xfrm>
              <a:off x="6575602" y="5529112"/>
              <a:ext cx="666563" cy="254705"/>
            </a:xfrm>
            <a:custGeom>
              <a:avLst/>
              <a:gdLst>
                <a:gd name="T0" fmla="*/ 7 w 52"/>
                <a:gd name="T1" fmla="*/ 0 h 20"/>
                <a:gd name="T2" fmla="*/ 4 w 52"/>
                <a:gd name="T3" fmla="*/ 2 h 20"/>
                <a:gd name="T4" fmla="*/ 2 w 52"/>
                <a:gd name="T5" fmla="*/ 11 h 20"/>
                <a:gd name="T6" fmla="*/ 2 w 52"/>
                <a:gd name="T7" fmla="*/ 11 h 20"/>
                <a:gd name="T8" fmla="*/ 1 w 52"/>
                <a:gd name="T9" fmla="*/ 13 h 20"/>
                <a:gd name="T10" fmla="*/ 0 w 52"/>
                <a:gd name="T11" fmla="*/ 13 h 20"/>
                <a:gd name="T12" fmla="*/ 2 w 52"/>
                <a:gd name="T13" fmla="*/ 20 h 20"/>
                <a:gd name="T14" fmla="*/ 52 w 52"/>
                <a:gd name="T15" fmla="*/ 20 h 20"/>
                <a:gd name="T16" fmla="*/ 49 w 52"/>
                <a:gd name="T17" fmla="*/ 17 h 20"/>
                <a:gd name="T18" fmla="*/ 17 w 52"/>
                <a:gd name="T19" fmla="*/ 7 h 20"/>
                <a:gd name="T20" fmla="*/ 14 w 52"/>
                <a:gd name="T21" fmla="*/ 4 h 20"/>
                <a:gd name="T22" fmla="*/ 15 w 52"/>
                <a:gd name="T23" fmla="*/ 4 h 20"/>
                <a:gd name="T24" fmla="*/ 15 w 52"/>
                <a:gd name="T25" fmla="*/ 2 h 20"/>
                <a:gd name="T26" fmla="*/ 7 w 52"/>
                <a:gd name="T2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20">
                  <a:moveTo>
                    <a:pt x="7" y="0"/>
                  </a:moveTo>
                  <a:cubicBezTo>
                    <a:pt x="5" y="0"/>
                    <a:pt x="4" y="1"/>
                    <a:pt x="4" y="2"/>
                  </a:cubicBezTo>
                  <a:cubicBezTo>
                    <a:pt x="5" y="5"/>
                    <a:pt x="2" y="11"/>
                    <a:pt x="2" y="11"/>
                  </a:cubicBezTo>
                  <a:cubicBezTo>
                    <a:pt x="2" y="11"/>
                    <a:pt x="2" y="11"/>
                    <a:pt x="2" y="11"/>
                  </a:cubicBezTo>
                  <a:cubicBezTo>
                    <a:pt x="1" y="12"/>
                    <a:pt x="1" y="13"/>
                    <a:pt x="1" y="13"/>
                  </a:cubicBezTo>
                  <a:cubicBezTo>
                    <a:pt x="1" y="13"/>
                    <a:pt x="0" y="13"/>
                    <a:pt x="0" y="13"/>
                  </a:cubicBezTo>
                  <a:cubicBezTo>
                    <a:pt x="0" y="16"/>
                    <a:pt x="2" y="20"/>
                    <a:pt x="2" y="20"/>
                  </a:cubicBezTo>
                  <a:cubicBezTo>
                    <a:pt x="52" y="20"/>
                    <a:pt x="52" y="20"/>
                    <a:pt x="52" y="20"/>
                  </a:cubicBezTo>
                  <a:cubicBezTo>
                    <a:pt x="51" y="19"/>
                    <a:pt x="49" y="17"/>
                    <a:pt x="49" y="17"/>
                  </a:cubicBezTo>
                  <a:cubicBezTo>
                    <a:pt x="17" y="7"/>
                    <a:pt x="17" y="7"/>
                    <a:pt x="17" y="7"/>
                  </a:cubicBezTo>
                  <a:cubicBezTo>
                    <a:pt x="14" y="6"/>
                    <a:pt x="14" y="4"/>
                    <a:pt x="14" y="4"/>
                  </a:cubicBezTo>
                  <a:cubicBezTo>
                    <a:pt x="15" y="4"/>
                    <a:pt x="15" y="4"/>
                    <a:pt x="15" y="4"/>
                  </a:cubicBezTo>
                  <a:cubicBezTo>
                    <a:pt x="15" y="3"/>
                    <a:pt x="15" y="2"/>
                    <a:pt x="15" y="2"/>
                  </a:cubicBezTo>
                  <a:cubicBezTo>
                    <a:pt x="15" y="2"/>
                    <a:pt x="10" y="0"/>
                    <a:pt x="7" y="0"/>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54" name="Freeform 53"/>
            <p:cNvSpPr/>
            <p:nvPr/>
          </p:nvSpPr>
          <p:spPr bwMode="auto">
            <a:xfrm>
              <a:off x="5816912" y="4309793"/>
              <a:ext cx="395603" cy="1241000"/>
            </a:xfrm>
            <a:custGeom>
              <a:avLst/>
              <a:gdLst>
                <a:gd name="T0" fmla="*/ 38 w 73"/>
                <a:gd name="T1" fmla="*/ 0 h 229"/>
                <a:gd name="T2" fmla="*/ 0 w 73"/>
                <a:gd name="T3" fmla="*/ 229 h 229"/>
                <a:gd name="T4" fmla="*/ 45 w 73"/>
                <a:gd name="T5" fmla="*/ 229 h 229"/>
                <a:gd name="T6" fmla="*/ 73 w 73"/>
                <a:gd name="T7" fmla="*/ 0 h 229"/>
                <a:gd name="T8" fmla="*/ 38 w 73"/>
                <a:gd name="T9" fmla="*/ 0 h 229"/>
              </a:gdLst>
              <a:ahLst/>
              <a:cxnLst>
                <a:cxn ang="0">
                  <a:pos x="T0" y="T1"/>
                </a:cxn>
                <a:cxn ang="0">
                  <a:pos x="T2" y="T3"/>
                </a:cxn>
                <a:cxn ang="0">
                  <a:pos x="T4" y="T5"/>
                </a:cxn>
                <a:cxn ang="0">
                  <a:pos x="T6" y="T7"/>
                </a:cxn>
                <a:cxn ang="0">
                  <a:pos x="T8" y="T9"/>
                </a:cxn>
              </a:cxnLst>
              <a:rect l="0" t="0" r="r" b="b"/>
              <a:pathLst>
                <a:path w="73" h="229">
                  <a:moveTo>
                    <a:pt x="38" y="0"/>
                  </a:moveTo>
                  <a:lnTo>
                    <a:pt x="0" y="229"/>
                  </a:lnTo>
                  <a:lnTo>
                    <a:pt x="45" y="229"/>
                  </a:lnTo>
                  <a:lnTo>
                    <a:pt x="73" y="0"/>
                  </a:lnTo>
                  <a:lnTo>
                    <a:pt x="38"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55" name="Freeform 54"/>
            <p:cNvSpPr/>
            <p:nvPr/>
          </p:nvSpPr>
          <p:spPr bwMode="auto">
            <a:xfrm>
              <a:off x="6434702" y="4309793"/>
              <a:ext cx="395603" cy="1241000"/>
            </a:xfrm>
            <a:custGeom>
              <a:avLst/>
              <a:gdLst>
                <a:gd name="T0" fmla="*/ 35 w 73"/>
                <a:gd name="T1" fmla="*/ 0 h 229"/>
                <a:gd name="T2" fmla="*/ 73 w 73"/>
                <a:gd name="T3" fmla="*/ 229 h 229"/>
                <a:gd name="T4" fmla="*/ 28 w 73"/>
                <a:gd name="T5" fmla="*/ 229 h 229"/>
                <a:gd name="T6" fmla="*/ 0 w 73"/>
                <a:gd name="T7" fmla="*/ 0 h 229"/>
                <a:gd name="T8" fmla="*/ 35 w 73"/>
                <a:gd name="T9" fmla="*/ 0 h 229"/>
              </a:gdLst>
              <a:ahLst/>
              <a:cxnLst>
                <a:cxn ang="0">
                  <a:pos x="T0" y="T1"/>
                </a:cxn>
                <a:cxn ang="0">
                  <a:pos x="T2" y="T3"/>
                </a:cxn>
                <a:cxn ang="0">
                  <a:pos x="T4" y="T5"/>
                </a:cxn>
                <a:cxn ang="0">
                  <a:pos x="T6" y="T7"/>
                </a:cxn>
                <a:cxn ang="0">
                  <a:pos x="T8" y="T9"/>
                </a:cxn>
              </a:cxnLst>
              <a:rect l="0" t="0" r="r" b="b"/>
              <a:pathLst>
                <a:path w="73" h="229">
                  <a:moveTo>
                    <a:pt x="35" y="0"/>
                  </a:moveTo>
                  <a:lnTo>
                    <a:pt x="73" y="229"/>
                  </a:lnTo>
                  <a:lnTo>
                    <a:pt x="28" y="229"/>
                  </a:lnTo>
                  <a:lnTo>
                    <a:pt x="0" y="0"/>
                  </a:lnTo>
                  <a:lnTo>
                    <a:pt x="35"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56" name="Freeform 55"/>
            <p:cNvSpPr/>
            <p:nvPr/>
          </p:nvSpPr>
          <p:spPr bwMode="auto">
            <a:xfrm>
              <a:off x="5583890" y="1844055"/>
              <a:ext cx="1479445" cy="1642021"/>
            </a:xfrm>
            <a:custGeom>
              <a:avLst/>
              <a:gdLst>
                <a:gd name="T0" fmla="*/ 115 w 115"/>
                <a:gd name="T1" fmla="*/ 57 h 127"/>
                <a:gd name="T2" fmla="*/ 58 w 115"/>
                <a:gd name="T3" fmla="*/ 0 h 127"/>
                <a:gd name="T4" fmla="*/ 0 w 115"/>
                <a:gd name="T5" fmla="*/ 57 h 127"/>
                <a:gd name="T6" fmla="*/ 0 w 115"/>
                <a:gd name="T7" fmla="*/ 95 h 127"/>
                <a:gd name="T8" fmla="*/ 115 w 115"/>
                <a:gd name="T9" fmla="*/ 95 h 127"/>
                <a:gd name="T10" fmla="*/ 115 w 115"/>
                <a:gd name="T11" fmla="*/ 57 h 127"/>
              </a:gdLst>
              <a:ahLst/>
              <a:cxnLst>
                <a:cxn ang="0">
                  <a:pos x="T0" y="T1"/>
                </a:cxn>
                <a:cxn ang="0">
                  <a:pos x="T2" y="T3"/>
                </a:cxn>
                <a:cxn ang="0">
                  <a:pos x="T4" y="T5"/>
                </a:cxn>
                <a:cxn ang="0">
                  <a:pos x="T6" y="T7"/>
                </a:cxn>
                <a:cxn ang="0">
                  <a:pos x="T8" y="T9"/>
                </a:cxn>
                <a:cxn ang="0">
                  <a:pos x="T10" y="T11"/>
                </a:cxn>
              </a:cxnLst>
              <a:rect l="0" t="0" r="r" b="b"/>
              <a:pathLst>
                <a:path w="115" h="127">
                  <a:moveTo>
                    <a:pt x="115" y="57"/>
                  </a:moveTo>
                  <a:cubicBezTo>
                    <a:pt x="115" y="26"/>
                    <a:pt x="89" y="0"/>
                    <a:pt x="58" y="0"/>
                  </a:cubicBezTo>
                  <a:cubicBezTo>
                    <a:pt x="26" y="0"/>
                    <a:pt x="0" y="26"/>
                    <a:pt x="0" y="57"/>
                  </a:cubicBezTo>
                  <a:cubicBezTo>
                    <a:pt x="0" y="95"/>
                    <a:pt x="0" y="95"/>
                    <a:pt x="0" y="95"/>
                  </a:cubicBezTo>
                  <a:cubicBezTo>
                    <a:pt x="0" y="127"/>
                    <a:pt x="115" y="127"/>
                    <a:pt x="115" y="95"/>
                  </a:cubicBezTo>
                  <a:lnTo>
                    <a:pt x="115" y="57"/>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7" name="Freeform 56"/>
            <p:cNvSpPr/>
            <p:nvPr/>
          </p:nvSpPr>
          <p:spPr bwMode="auto">
            <a:xfrm>
              <a:off x="5573051" y="3030860"/>
              <a:ext cx="1506539" cy="1408991"/>
            </a:xfrm>
            <a:custGeom>
              <a:avLst/>
              <a:gdLst>
                <a:gd name="T0" fmla="*/ 268 w 278"/>
                <a:gd name="T1" fmla="*/ 260 h 260"/>
                <a:gd name="T2" fmla="*/ 7 w 278"/>
                <a:gd name="T3" fmla="*/ 260 h 260"/>
                <a:gd name="T4" fmla="*/ 0 w 278"/>
                <a:gd name="T5" fmla="*/ 0 h 260"/>
                <a:gd name="T6" fmla="*/ 278 w 278"/>
                <a:gd name="T7" fmla="*/ 0 h 260"/>
                <a:gd name="T8" fmla="*/ 268 w 278"/>
                <a:gd name="T9" fmla="*/ 260 h 260"/>
              </a:gdLst>
              <a:ahLst/>
              <a:cxnLst>
                <a:cxn ang="0">
                  <a:pos x="T0" y="T1"/>
                </a:cxn>
                <a:cxn ang="0">
                  <a:pos x="T2" y="T3"/>
                </a:cxn>
                <a:cxn ang="0">
                  <a:pos x="T4" y="T5"/>
                </a:cxn>
                <a:cxn ang="0">
                  <a:pos x="T6" y="T7"/>
                </a:cxn>
                <a:cxn ang="0">
                  <a:pos x="T8" y="T9"/>
                </a:cxn>
              </a:cxnLst>
              <a:rect l="0" t="0" r="r" b="b"/>
              <a:pathLst>
                <a:path w="278" h="260">
                  <a:moveTo>
                    <a:pt x="268" y="260"/>
                  </a:moveTo>
                  <a:lnTo>
                    <a:pt x="7" y="260"/>
                  </a:lnTo>
                  <a:lnTo>
                    <a:pt x="0" y="0"/>
                  </a:lnTo>
                  <a:lnTo>
                    <a:pt x="278" y="0"/>
                  </a:lnTo>
                  <a:lnTo>
                    <a:pt x="268" y="26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58" name="Freeform 57"/>
            <p:cNvSpPr/>
            <p:nvPr/>
          </p:nvSpPr>
          <p:spPr bwMode="auto">
            <a:xfrm>
              <a:off x="5573051" y="3030860"/>
              <a:ext cx="1506539" cy="1408991"/>
            </a:xfrm>
            <a:custGeom>
              <a:avLst/>
              <a:gdLst>
                <a:gd name="T0" fmla="*/ 268 w 278"/>
                <a:gd name="T1" fmla="*/ 260 h 260"/>
                <a:gd name="T2" fmla="*/ 7 w 278"/>
                <a:gd name="T3" fmla="*/ 260 h 260"/>
                <a:gd name="T4" fmla="*/ 0 w 278"/>
                <a:gd name="T5" fmla="*/ 0 h 260"/>
                <a:gd name="T6" fmla="*/ 278 w 278"/>
                <a:gd name="T7" fmla="*/ 0 h 260"/>
                <a:gd name="T8" fmla="*/ 268 w 278"/>
                <a:gd name="T9" fmla="*/ 260 h 260"/>
              </a:gdLst>
              <a:ahLst/>
              <a:cxnLst>
                <a:cxn ang="0">
                  <a:pos x="T0" y="T1"/>
                </a:cxn>
                <a:cxn ang="0">
                  <a:pos x="T2" y="T3"/>
                </a:cxn>
                <a:cxn ang="0">
                  <a:pos x="T4" y="T5"/>
                </a:cxn>
                <a:cxn ang="0">
                  <a:pos x="T6" y="T7"/>
                </a:cxn>
                <a:cxn ang="0">
                  <a:pos x="T8" y="T9"/>
                </a:cxn>
              </a:cxnLst>
              <a:rect l="0" t="0" r="r" b="b"/>
              <a:pathLst>
                <a:path w="278" h="260">
                  <a:moveTo>
                    <a:pt x="268" y="260"/>
                  </a:moveTo>
                  <a:lnTo>
                    <a:pt x="7" y="260"/>
                  </a:lnTo>
                  <a:lnTo>
                    <a:pt x="0" y="0"/>
                  </a:lnTo>
                  <a:lnTo>
                    <a:pt x="278" y="0"/>
                  </a:lnTo>
                  <a:lnTo>
                    <a:pt x="268" y="2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58"/>
            <p:cNvSpPr/>
            <p:nvPr/>
          </p:nvSpPr>
          <p:spPr bwMode="auto">
            <a:xfrm>
              <a:off x="5789819" y="3030860"/>
              <a:ext cx="525665" cy="709916"/>
            </a:xfrm>
            <a:custGeom>
              <a:avLst/>
              <a:gdLst>
                <a:gd name="T0" fmla="*/ 38 w 97"/>
                <a:gd name="T1" fmla="*/ 0 h 131"/>
                <a:gd name="T2" fmla="*/ 97 w 97"/>
                <a:gd name="T3" fmla="*/ 131 h 131"/>
                <a:gd name="T4" fmla="*/ 14 w 97"/>
                <a:gd name="T5" fmla="*/ 77 h 131"/>
                <a:gd name="T6" fmla="*/ 36 w 97"/>
                <a:gd name="T7" fmla="*/ 46 h 131"/>
                <a:gd name="T8" fmla="*/ 0 w 97"/>
                <a:gd name="T9" fmla="*/ 38 h 131"/>
                <a:gd name="T10" fmla="*/ 38 w 97"/>
                <a:gd name="T11" fmla="*/ 0 h 131"/>
              </a:gdLst>
              <a:ahLst/>
              <a:cxnLst>
                <a:cxn ang="0">
                  <a:pos x="T0" y="T1"/>
                </a:cxn>
                <a:cxn ang="0">
                  <a:pos x="T2" y="T3"/>
                </a:cxn>
                <a:cxn ang="0">
                  <a:pos x="T4" y="T5"/>
                </a:cxn>
                <a:cxn ang="0">
                  <a:pos x="T6" y="T7"/>
                </a:cxn>
                <a:cxn ang="0">
                  <a:pos x="T8" y="T9"/>
                </a:cxn>
                <a:cxn ang="0">
                  <a:pos x="T10" y="T11"/>
                </a:cxn>
              </a:cxnLst>
              <a:rect l="0" t="0" r="r" b="b"/>
              <a:pathLst>
                <a:path w="97" h="131">
                  <a:moveTo>
                    <a:pt x="38" y="0"/>
                  </a:moveTo>
                  <a:lnTo>
                    <a:pt x="97" y="131"/>
                  </a:lnTo>
                  <a:lnTo>
                    <a:pt x="14" y="77"/>
                  </a:lnTo>
                  <a:lnTo>
                    <a:pt x="36" y="46"/>
                  </a:lnTo>
                  <a:lnTo>
                    <a:pt x="0" y="38"/>
                  </a:lnTo>
                  <a:lnTo>
                    <a:pt x="38" y="0"/>
                  </a:ln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60" name="Freeform 59"/>
            <p:cNvSpPr/>
            <p:nvPr/>
          </p:nvSpPr>
          <p:spPr bwMode="auto">
            <a:xfrm>
              <a:off x="6315480" y="3030860"/>
              <a:ext cx="541922" cy="709916"/>
            </a:xfrm>
            <a:custGeom>
              <a:avLst/>
              <a:gdLst>
                <a:gd name="T0" fmla="*/ 62 w 100"/>
                <a:gd name="T1" fmla="*/ 0 h 131"/>
                <a:gd name="T2" fmla="*/ 0 w 100"/>
                <a:gd name="T3" fmla="*/ 131 h 131"/>
                <a:gd name="T4" fmla="*/ 84 w 100"/>
                <a:gd name="T5" fmla="*/ 77 h 131"/>
                <a:gd name="T6" fmla="*/ 65 w 100"/>
                <a:gd name="T7" fmla="*/ 46 h 131"/>
                <a:gd name="T8" fmla="*/ 100 w 100"/>
                <a:gd name="T9" fmla="*/ 38 h 131"/>
                <a:gd name="T10" fmla="*/ 62 w 100"/>
                <a:gd name="T11" fmla="*/ 0 h 131"/>
              </a:gdLst>
              <a:ahLst/>
              <a:cxnLst>
                <a:cxn ang="0">
                  <a:pos x="T0" y="T1"/>
                </a:cxn>
                <a:cxn ang="0">
                  <a:pos x="T2" y="T3"/>
                </a:cxn>
                <a:cxn ang="0">
                  <a:pos x="T4" y="T5"/>
                </a:cxn>
                <a:cxn ang="0">
                  <a:pos x="T6" y="T7"/>
                </a:cxn>
                <a:cxn ang="0">
                  <a:pos x="T8" y="T9"/>
                </a:cxn>
                <a:cxn ang="0">
                  <a:pos x="T10" y="T11"/>
                </a:cxn>
              </a:cxnLst>
              <a:rect l="0" t="0" r="r" b="b"/>
              <a:pathLst>
                <a:path w="100" h="131">
                  <a:moveTo>
                    <a:pt x="62" y="0"/>
                  </a:moveTo>
                  <a:lnTo>
                    <a:pt x="0" y="131"/>
                  </a:lnTo>
                  <a:lnTo>
                    <a:pt x="84" y="77"/>
                  </a:lnTo>
                  <a:lnTo>
                    <a:pt x="65" y="46"/>
                  </a:lnTo>
                  <a:lnTo>
                    <a:pt x="100" y="38"/>
                  </a:lnTo>
                  <a:lnTo>
                    <a:pt x="62" y="0"/>
                  </a:lnTo>
                  <a:close/>
                </a:path>
              </a:pathLst>
            </a:custGeom>
            <a:solidFill>
              <a:srgbClr val="242424"/>
            </a:solidFill>
            <a:ln>
              <a:noFill/>
            </a:ln>
          </p:spPr>
          <p:txBody>
            <a:bodyPr vert="horz" wrap="square" lIns="91440" tIns="45720" rIns="91440" bIns="45720" numCol="1" anchor="t" anchorCtr="0" compatLnSpc="1"/>
            <a:lstStyle/>
            <a:p>
              <a:endParaRPr lang="en-US"/>
            </a:p>
          </p:txBody>
        </p:sp>
        <p:sp>
          <p:nvSpPr>
            <p:cNvPr id="61" name="Freeform 60"/>
            <p:cNvSpPr/>
            <p:nvPr/>
          </p:nvSpPr>
          <p:spPr bwMode="auto">
            <a:xfrm>
              <a:off x="5995749" y="3030860"/>
              <a:ext cx="655726" cy="709916"/>
            </a:xfrm>
            <a:custGeom>
              <a:avLst/>
              <a:gdLst>
                <a:gd name="T0" fmla="*/ 0 w 121"/>
                <a:gd name="T1" fmla="*/ 0 h 131"/>
                <a:gd name="T2" fmla="*/ 121 w 121"/>
                <a:gd name="T3" fmla="*/ 0 h 131"/>
                <a:gd name="T4" fmla="*/ 59 w 121"/>
                <a:gd name="T5" fmla="*/ 131 h 131"/>
                <a:gd name="T6" fmla="*/ 0 w 121"/>
                <a:gd name="T7" fmla="*/ 0 h 131"/>
              </a:gdLst>
              <a:ahLst/>
              <a:cxnLst>
                <a:cxn ang="0">
                  <a:pos x="T0" y="T1"/>
                </a:cxn>
                <a:cxn ang="0">
                  <a:pos x="T2" y="T3"/>
                </a:cxn>
                <a:cxn ang="0">
                  <a:pos x="T4" y="T5"/>
                </a:cxn>
                <a:cxn ang="0">
                  <a:pos x="T6" y="T7"/>
                </a:cxn>
              </a:cxnLst>
              <a:rect l="0" t="0" r="r" b="b"/>
              <a:pathLst>
                <a:path w="121" h="131">
                  <a:moveTo>
                    <a:pt x="0" y="0"/>
                  </a:moveTo>
                  <a:lnTo>
                    <a:pt x="121" y="0"/>
                  </a:lnTo>
                  <a:lnTo>
                    <a:pt x="59" y="131"/>
                  </a:lnTo>
                  <a:lnTo>
                    <a:pt x="0" y="0"/>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62" name="Freeform 61"/>
            <p:cNvSpPr/>
            <p:nvPr/>
          </p:nvSpPr>
          <p:spPr bwMode="auto">
            <a:xfrm>
              <a:off x="6098711" y="3030860"/>
              <a:ext cx="449797" cy="81290"/>
            </a:xfrm>
            <a:custGeom>
              <a:avLst/>
              <a:gdLst>
                <a:gd name="T0" fmla="*/ 19 w 83"/>
                <a:gd name="T1" fmla="*/ 0 h 15"/>
                <a:gd name="T2" fmla="*/ 0 w 83"/>
                <a:gd name="T3" fmla="*/ 15 h 15"/>
                <a:gd name="T4" fmla="*/ 83 w 83"/>
                <a:gd name="T5" fmla="*/ 15 h 15"/>
                <a:gd name="T6" fmla="*/ 67 w 83"/>
                <a:gd name="T7" fmla="*/ 0 h 15"/>
                <a:gd name="T8" fmla="*/ 19 w 83"/>
                <a:gd name="T9" fmla="*/ 0 h 15"/>
              </a:gdLst>
              <a:ahLst/>
              <a:cxnLst>
                <a:cxn ang="0">
                  <a:pos x="T0" y="T1"/>
                </a:cxn>
                <a:cxn ang="0">
                  <a:pos x="T2" y="T3"/>
                </a:cxn>
                <a:cxn ang="0">
                  <a:pos x="T4" y="T5"/>
                </a:cxn>
                <a:cxn ang="0">
                  <a:pos x="T6" y="T7"/>
                </a:cxn>
                <a:cxn ang="0">
                  <a:pos x="T8" y="T9"/>
                </a:cxn>
              </a:cxnLst>
              <a:rect l="0" t="0" r="r" b="b"/>
              <a:pathLst>
                <a:path w="83" h="15">
                  <a:moveTo>
                    <a:pt x="19" y="0"/>
                  </a:moveTo>
                  <a:lnTo>
                    <a:pt x="0" y="15"/>
                  </a:lnTo>
                  <a:lnTo>
                    <a:pt x="83" y="15"/>
                  </a:lnTo>
                  <a:lnTo>
                    <a:pt x="67" y="0"/>
                  </a:lnTo>
                  <a:lnTo>
                    <a:pt x="19"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3" name="Freeform 62"/>
            <p:cNvSpPr/>
            <p:nvPr/>
          </p:nvSpPr>
          <p:spPr bwMode="auto">
            <a:xfrm>
              <a:off x="6212517" y="3068794"/>
              <a:ext cx="222188" cy="671980"/>
            </a:xfrm>
            <a:custGeom>
              <a:avLst/>
              <a:gdLst>
                <a:gd name="T0" fmla="*/ 10 w 41"/>
                <a:gd name="T1" fmla="*/ 0 h 124"/>
                <a:gd name="T2" fmla="*/ 0 w 41"/>
                <a:gd name="T3" fmla="*/ 79 h 124"/>
                <a:gd name="T4" fmla="*/ 19 w 41"/>
                <a:gd name="T5" fmla="*/ 124 h 124"/>
                <a:gd name="T6" fmla="*/ 41 w 41"/>
                <a:gd name="T7" fmla="*/ 77 h 124"/>
                <a:gd name="T8" fmla="*/ 29 w 41"/>
                <a:gd name="T9" fmla="*/ 0 h 124"/>
                <a:gd name="T10" fmla="*/ 10 w 41"/>
                <a:gd name="T11" fmla="*/ 0 h 124"/>
              </a:gdLst>
              <a:ahLst/>
              <a:cxnLst>
                <a:cxn ang="0">
                  <a:pos x="T0" y="T1"/>
                </a:cxn>
                <a:cxn ang="0">
                  <a:pos x="T2" y="T3"/>
                </a:cxn>
                <a:cxn ang="0">
                  <a:pos x="T4" y="T5"/>
                </a:cxn>
                <a:cxn ang="0">
                  <a:pos x="T6" y="T7"/>
                </a:cxn>
                <a:cxn ang="0">
                  <a:pos x="T8" y="T9"/>
                </a:cxn>
                <a:cxn ang="0">
                  <a:pos x="T10" y="T11"/>
                </a:cxn>
              </a:cxnLst>
              <a:rect l="0" t="0" r="r" b="b"/>
              <a:pathLst>
                <a:path w="41" h="124">
                  <a:moveTo>
                    <a:pt x="10" y="0"/>
                  </a:moveTo>
                  <a:lnTo>
                    <a:pt x="0" y="79"/>
                  </a:lnTo>
                  <a:lnTo>
                    <a:pt x="19" y="124"/>
                  </a:lnTo>
                  <a:lnTo>
                    <a:pt x="41" y="77"/>
                  </a:lnTo>
                  <a:lnTo>
                    <a:pt x="29" y="0"/>
                  </a:lnTo>
                  <a:lnTo>
                    <a:pt x="10"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64" name="Oval 63"/>
            <p:cNvSpPr>
              <a:spLocks noChangeArrowheads="1"/>
            </p:cNvSpPr>
            <p:nvPr/>
          </p:nvSpPr>
          <p:spPr bwMode="auto">
            <a:xfrm>
              <a:off x="6293803" y="3805805"/>
              <a:ext cx="65031" cy="65031"/>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65" name="Oval 64"/>
            <p:cNvSpPr>
              <a:spLocks noChangeArrowheads="1"/>
            </p:cNvSpPr>
            <p:nvPr/>
          </p:nvSpPr>
          <p:spPr bwMode="auto">
            <a:xfrm>
              <a:off x="6293803" y="3962965"/>
              <a:ext cx="65031" cy="65031"/>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66" name="Oval 65"/>
            <p:cNvSpPr>
              <a:spLocks noChangeArrowheads="1"/>
            </p:cNvSpPr>
            <p:nvPr/>
          </p:nvSpPr>
          <p:spPr bwMode="auto">
            <a:xfrm>
              <a:off x="6293803" y="4120119"/>
              <a:ext cx="65031" cy="65031"/>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67" name="Oval 66"/>
            <p:cNvSpPr>
              <a:spLocks noChangeArrowheads="1"/>
            </p:cNvSpPr>
            <p:nvPr/>
          </p:nvSpPr>
          <p:spPr bwMode="auto">
            <a:xfrm>
              <a:off x="6293803" y="4271857"/>
              <a:ext cx="65031" cy="65031"/>
            </a:xfrm>
            <a:prstGeom prst="ellipse">
              <a:avLst/>
            </a:prstGeom>
            <a:solidFill>
              <a:schemeClr val="bg1"/>
            </a:solidFill>
            <a:ln>
              <a:noFill/>
            </a:ln>
          </p:spPr>
          <p:txBody>
            <a:bodyPr vert="horz" wrap="square" lIns="91440" tIns="45720" rIns="91440" bIns="45720" numCol="1" anchor="t" anchorCtr="0" compatLnSpc="1"/>
            <a:lstStyle/>
            <a:p>
              <a:endParaRPr lang="en-US"/>
            </a:p>
          </p:txBody>
        </p:sp>
        <p:sp>
          <p:nvSpPr>
            <p:cNvPr id="68" name="Freeform 67"/>
            <p:cNvSpPr/>
            <p:nvPr/>
          </p:nvSpPr>
          <p:spPr bwMode="auto">
            <a:xfrm>
              <a:off x="5724787" y="4027996"/>
              <a:ext cx="298058" cy="10837"/>
            </a:xfrm>
            <a:custGeom>
              <a:avLst/>
              <a:gdLst>
                <a:gd name="T0" fmla="*/ 23 w 23"/>
                <a:gd name="T1" fmla="*/ 0 h 1"/>
                <a:gd name="T2" fmla="*/ 0 w 23"/>
                <a:gd name="T3" fmla="*/ 0 h 1"/>
                <a:gd name="T4" fmla="*/ 11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cubicBezTo>
                    <a:pt x="0" y="0"/>
                    <a:pt x="0" y="0"/>
                    <a:pt x="0" y="0"/>
                  </a:cubicBezTo>
                  <a:cubicBezTo>
                    <a:pt x="0" y="0"/>
                    <a:pt x="4" y="1"/>
                    <a:pt x="11" y="1"/>
                  </a:cubicBezTo>
                  <a:cubicBezTo>
                    <a:pt x="14" y="1"/>
                    <a:pt x="18" y="1"/>
                    <a:pt x="23" y="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69" name="Freeform 68"/>
            <p:cNvSpPr/>
            <p:nvPr/>
          </p:nvSpPr>
          <p:spPr bwMode="auto">
            <a:xfrm>
              <a:off x="6575602" y="4055090"/>
              <a:ext cx="298058" cy="21677"/>
            </a:xfrm>
            <a:custGeom>
              <a:avLst/>
              <a:gdLst>
                <a:gd name="T0" fmla="*/ 23 w 23"/>
                <a:gd name="T1" fmla="*/ 0 h 2"/>
                <a:gd name="T2" fmla="*/ 0 w 23"/>
                <a:gd name="T3" fmla="*/ 0 h 2"/>
                <a:gd name="T4" fmla="*/ 11 w 23"/>
                <a:gd name="T5" fmla="*/ 2 h 2"/>
                <a:gd name="T6" fmla="*/ 23 w 23"/>
                <a:gd name="T7" fmla="*/ 0 h 2"/>
              </a:gdLst>
              <a:ahLst/>
              <a:cxnLst>
                <a:cxn ang="0">
                  <a:pos x="T0" y="T1"/>
                </a:cxn>
                <a:cxn ang="0">
                  <a:pos x="T2" y="T3"/>
                </a:cxn>
                <a:cxn ang="0">
                  <a:pos x="T4" y="T5"/>
                </a:cxn>
                <a:cxn ang="0">
                  <a:pos x="T6" y="T7"/>
                </a:cxn>
              </a:cxnLst>
              <a:rect l="0" t="0" r="r" b="b"/>
              <a:pathLst>
                <a:path w="23" h="2">
                  <a:moveTo>
                    <a:pt x="23" y="0"/>
                  </a:moveTo>
                  <a:cubicBezTo>
                    <a:pt x="0" y="0"/>
                    <a:pt x="0" y="0"/>
                    <a:pt x="0" y="0"/>
                  </a:cubicBezTo>
                  <a:cubicBezTo>
                    <a:pt x="0" y="0"/>
                    <a:pt x="4" y="2"/>
                    <a:pt x="11" y="2"/>
                  </a:cubicBezTo>
                  <a:cubicBezTo>
                    <a:pt x="14" y="2"/>
                    <a:pt x="18" y="1"/>
                    <a:pt x="23" y="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70" name="Freeform 69"/>
            <p:cNvSpPr/>
            <p:nvPr/>
          </p:nvSpPr>
          <p:spPr bwMode="auto">
            <a:xfrm>
              <a:off x="7014559" y="2358880"/>
              <a:ext cx="124643" cy="325153"/>
            </a:xfrm>
            <a:custGeom>
              <a:avLst/>
              <a:gdLst>
                <a:gd name="T0" fmla="*/ 0 w 10"/>
                <a:gd name="T1" fmla="*/ 20 h 25"/>
                <a:gd name="T2" fmla="*/ 5 w 10"/>
                <a:gd name="T3" fmla="*/ 25 h 25"/>
                <a:gd name="T4" fmla="*/ 10 w 10"/>
                <a:gd name="T5" fmla="*/ 20 h 25"/>
                <a:gd name="T6" fmla="*/ 10 w 10"/>
                <a:gd name="T7" fmla="*/ 5 h 25"/>
                <a:gd name="T8" fmla="*/ 5 w 10"/>
                <a:gd name="T9" fmla="*/ 0 h 25"/>
                <a:gd name="T10" fmla="*/ 0 w 10"/>
                <a:gd name="T11" fmla="*/ 5 h 25"/>
                <a:gd name="T12" fmla="*/ 0 w 10"/>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10" h="25">
                  <a:moveTo>
                    <a:pt x="0" y="20"/>
                  </a:moveTo>
                  <a:cubicBezTo>
                    <a:pt x="0" y="23"/>
                    <a:pt x="3" y="25"/>
                    <a:pt x="5" y="25"/>
                  </a:cubicBezTo>
                  <a:cubicBezTo>
                    <a:pt x="8" y="25"/>
                    <a:pt x="10" y="23"/>
                    <a:pt x="10" y="20"/>
                  </a:cubicBezTo>
                  <a:cubicBezTo>
                    <a:pt x="10" y="5"/>
                    <a:pt x="10" y="5"/>
                    <a:pt x="10" y="5"/>
                  </a:cubicBezTo>
                  <a:cubicBezTo>
                    <a:pt x="10" y="2"/>
                    <a:pt x="8" y="0"/>
                    <a:pt x="5" y="0"/>
                  </a:cubicBezTo>
                  <a:cubicBezTo>
                    <a:pt x="3" y="0"/>
                    <a:pt x="0" y="2"/>
                    <a:pt x="0" y="5"/>
                  </a:cubicBezTo>
                  <a:lnTo>
                    <a:pt x="0" y="20"/>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Freeform 70"/>
            <p:cNvSpPr/>
            <p:nvPr/>
          </p:nvSpPr>
          <p:spPr bwMode="auto">
            <a:xfrm>
              <a:off x="7025397" y="2413073"/>
              <a:ext cx="92127" cy="205929"/>
            </a:xfrm>
            <a:custGeom>
              <a:avLst/>
              <a:gdLst>
                <a:gd name="T0" fmla="*/ 3 w 7"/>
                <a:gd name="T1" fmla="*/ 13 h 16"/>
                <a:gd name="T2" fmla="*/ 3 w 7"/>
                <a:gd name="T3" fmla="*/ 4 h 16"/>
                <a:gd name="T4" fmla="*/ 0 w 7"/>
                <a:gd name="T5" fmla="*/ 0 h 16"/>
                <a:gd name="T6" fmla="*/ 1 w 7"/>
                <a:gd name="T7" fmla="*/ 0 h 16"/>
                <a:gd name="T8" fmla="*/ 7 w 7"/>
                <a:gd name="T9" fmla="*/ 4 h 16"/>
                <a:gd name="T10" fmla="*/ 7 w 7"/>
                <a:gd name="T11" fmla="*/ 13 h 16"/>
                <a:gd name="T12" fmla="*/ 2 w 7"/>
                <a:gd name="T13" fmla="*/ 16 h 16"/>
                <a:gd name="T14" fmla="*/ 1 w 7"/>
                <a:gd name="T15" fmla="*/ 16 h 16"/>
                <a:gd name="T16" fmla="*/ 3 w 7"/>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6">
                  <a:moveTo>
                    <a:pt x="3" y="13"/>
                  </a:moveTo>
                  <a:cubicBezTo>
                    <a:pt x="3" y="4"/>
                    <a:pt x="3" y="4"/>
                    <a:pt x="3" y="4"/>
                  </a:cubicBezTo>
                  <a:cubicBezTo>
                    <a:pt x="3" y="2"/>
                    <a:pt x="2" y="1"/>
                    <a:pt x="0" y="0"/>
                  </a:cubicBezTo>
                  <a:cubicBezTo>
                    <a:pt x="0" y="0"/>
                    <a:pt x="0" y="0"/>
                    <a:pt x="1" y="0"/>
                  </a:cubicBezTo>
                  <a:cubicBezTo>
                    <a:pt x="4" y="0"/>
                    <a:pt x="7" y="2"/>
                    <a:pt x="7" y="4"/>
                  </a:cubicBezTo>
                  <a:cubicBezTo>
                    <a:pt x="7" y="13"/>
                    <a:pt x="7" y="13"/>
                    <a:pt x="7" y="13"/>
                  </a:cubicBezTo>
                  <a:cubicBezTo>
                    <a:pt x="7" y="15"/>
                    <a:pt x="6" y="16"/>
                    <a:pt x="2" y="16"/>
                  </a:cubicBezTo>
                  <a:cubicBezTo>
                    <a:pt x="2" y="16"/>
                    <a:pt x="1" y="16"/>
                    <a:pt x="1" y="16"/>
                  </a:cubicBezTo>
                  <a:cubicBezTo>
                    <a:pt x="4" y="16"/>
                    <a:pt x="3" y="15"/>
                    <a:pt x="3" y="13"/>
                  </a:cubicBezTo>
                  <a:close/>
                </a:path>
              </a:pathLst>
            </a:custGeom>
            <a:solidFill>
              <a:srgbClr val="B992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Freeform 71"/>
            <p:cNvSpPr/>
            <p:nvPr/>
          </p:nvSpPr>
          <p:spPr bwMode="auto">
            <a:xfrm>
              <a:off x="5508020" y="2358880"/>
              <a:ext cx="130061" cy="325153"/>
            </a:xfrm>
            <a:custGeom>
              <a:avLst/>
              <a:gdLst>
                <a:gd name="T0" fmla="*/ 10 w 10"/>
                <a:gd name="T1" fmla="*/ 20 h 25"/>
                <a:gd name="T2" fmla="*/ 5 w 10"/>
                <a:gd name="T3" fmla="*/ 25 h 25"/>
                <a:gd name="T4" fmla="*/ 0 w 10"/>
                <a:gd name="T5" fmla="*/ 20 h 25"/>
                <a:gd name="T6" fmla="*/ 0 w 10"/>
                <a:gd name="T7" fmla="*/ 5 h 25"/>
                <a:gd name="T8" fmla="*/ 5 w 10"/>
                <a:gd name="T9" fmla="*/ 0 h 25"/>
                <a:gd name="T10" fmla="*/ 10 w 10"/>
                <a:gd name="T11" fmla="*/ 5 h 25"/>
                <a:gd name="T12" fmla="*/ 10 w 10"/>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10" h="25">
                  <a:moveTo>
                    <a:pt x="10" y="20"/>
                  </a:moveTo>
                  <a:cubicBezTo>
                    <a:pt x="10" y="23"/>
                    <a:pt x="8" y="25"/>
                    <a:pt x="5" y="25"/>
                  </a:cubicBezTo>
                  <a:cubicBezTo>
                    <a:pt x="2" y="25"/>
                    <a:pt x="0" y="23"/>
                    <a:pt x="0" y="20"/>
                  </a:cubicBezTo>
                  <a:cubicBezTo>
                    <a:pt x="0" y="5"/>
                    <a:pt x="0" y="5"/>
                    <a:pt x="0" y="5"/>
                  </a:cubicBezTo>
                  <a:cubicBezTo>
                    <a:pt x="0" y="2"/>
                    <a:pt x="2" y="0"/>
                    <a:pt x="5" y="0"/>
                  </a:cubicBezTo>
                  <a:cubicBezTo>
                    <a:pt x="8" y="0"/>
                    <a:pt x="10" y="2"/>
                    <a:pt x="10" y="5"/>
                  </a:cubicBezTo>
                  <a:lnTo>
                    <a:pt x="10" y="20"/>
                  </a:lnTo>
                  <a:close/>
                </a:path>
              </a:pathLst>
            </a:custGeom>
            <a:solidFill>
              <a:srgbClr val="F7C2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Freeform 72"/>
            <p:cNvSpPr/>
            <p:nvPr/>
          </p:nvSpPr>
          <p:spPr bwMode="auto">
            <a:xfrm>
              <a:off x="5535115" y="2413073"/>
              <a:ext cx="102967" cy="205929"/>
            </a:xfrm>
            <a:custGeom>
              <a:avLst/>
              <a:gdLst>
                <a:gd name="T0" fmla="*/ 5 w 8"/>
                <a:gd name="T1" fmla="*/ 13 h 16"/>
                <a:gd name="T2" fmla="*/ 5 w 8"/>
                <a:gd name="T3" fmla="*/ 4 h 16"/>
                <a:gd name="T4" fmla="*/ 8 w 8"/>
                <a:gd name="T5" fmla="*/ 0 h 16"/>
                <a:gd name="T6" fmla="*/ 7 w 8"/>
                <a:gd name="T7" fmla="*/ 0 h 16"/>
                <a:gd name="T8" fmla="*/ 0 w 8"/>
                <a:gd name="T9" fmla="*/ 4 h 16"/>
                <a:gd name="T10" fmla="*/ 0 w 8"/>
                <a:gd name="T11" fmla="*/ 13 h 16"/>
                <a:gd name="T12" fmla="*/ 5 w 8"/>
                <a:gd name="T13" fmla="*/ 16 h 16"/>
                <a:gd name="T14" fmla="*/ 6 w 8"/>
                <a:gd name="T15" fmla="*/ 16 h 16"/>
                <a:gd name="T16" fmla="*/ 5 w 8"/>
                <a:gd name="T17"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6">
                  <a:moveTo>
                    <a:pt x="5" y="13"/>
                  </a:moveTo>
                  <a:cubicBezTo>
                    <a:pt x="5" y="4"/>
                    <a:pt x="5" y="4"/>
                    <a:pt x="5" y="4"/>
                  </a:cubicBezTo>
                  <a:cubicBezTo>
                    <a:pt x="5" y="2"/>
                    <a:pt x="5" y="1"/>
                    <a:pt x="8" y="0"/>
                  </a:cubicBezTo>
                  <a:cubicBezTo>
                    <a:pt x="8" y="0"/>
                    <a:pt x="7" y="0"/>
                    <a:pt x="7" y="0"/>
                  </a:cubicBezTo>
                  <a:cubicBezTo>
                    <a:pt x="3" y="0"/>
                    <a:pt x="0" y="2"/>
                    <a:pt x="0" y="4"/>
                  </a:cubicBezTo>
                  <a:cubicBezTo>
                    <a:pt x="0" y="13"/>
                    <a:pt x="0" y="13"/>
                    <a:pt x="0" y="13"/>
                  </a:cubicBezTo>
                  <a:cubicBezTo>
                    <a:pt x="0" y="15"/>
                    <a:pt x="2" y="16"/>
                    <a:pt x="5" y="16"/>
                  </a:cubicBezTo>
                  <a:cubicBezTo>
                    <a:pt x="6" y="16"/>
                    <a:pt x="6" y="16"/>
                    <a:pt x="6" y="16"/>
                  </a:cubicBezTo>
                  <a:cubicBezTo>
                    <a:pt x="4" y="16"/>
                    <a:pt x="5" y="15"/>
                    <a:pt x="5" y="13"/>
                  </a:cubicBezTo>
                  <a:close/>
                </a:path>
              </a:pathLst>
            </a:custGeom>
            <a:solidFill>
              <a:srgbClr val="B992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4" name="Freeform 73"/>
            <p:cNvSpPr/>
            <p:nvPr/>
          </p:nvSpPr>
          <p:spPr bwMode="auto">
            <a:xfrm>
              <a:off x="6136647" y="2786995"/>
              <a:ext cx="384766" cy="325153"/>
            </a:xfrm>
            <a:custGeom>
              <a:avLst/>
              <a:gdLst>
                <a:gd name="T0" fmla="*/ 0 w 30"/>
                <a:gd name="T1" fmla="*/ 0 h 25"/>
                <a:gd name="T2" fmla="*/ 30 w 30"/>
                <a:gd name="T3" fmla="*/ 0 h 25"/>
                <a:gd name="T4" fmla="*/ 0 w 30"/>
                <a:gd name="T5" fmla="*/ 0 h 25"/>
              </a:gdLst>
              <a:ahLst/>
              <a:cxnLst>
                <a:cxn ang="0">
                  <a:pos x="T0" y="T1"/>
                </a:cxn>
                <a:cxn ang="0">
                  <a:pos x="T2" y="T3"/>
                </a:cxn>
                <a:cxn ang="0">
                  <a:pos x="T4" y="T5"/>
                </a:cxn>
              </a:cxnLst>
              <a:rect l="0" t="0" r="r" b="b"/>
              <a:pathLst>
                <a:path w="30" h="25">
                  <a:moveTo>
                    <a:pt x="0" y="0"/>
                  </a:moveTo>
                  <a:cubicBezTo>
                    <a:pt x="0" y="0"/>
                    <a:pt x="9" y="15"/>
                    <a:pt x="30" y="0"/>
                  </a:cubicBezTo>
                  <a:cubicBezTo>
                    <a:pt x="30" y="0"/>
                    <a:pt x="10" y="2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5" name="Freeform 74"/>
            <p:cNvSpPr/>
            <p:nvPr/>
          </p:nvSpPr>
          <p:spPr bwMode="auto">
            <a:xfrm>
              <a:off x="5865687" y="2331783"/>
              <a:ext cx="233028" cy="108384"/>
            </a:xfrm>
            <a:custGeom>
              <a:avLst/>
              <a:gdLst>
                <a:gd name="T0" fmla="*/ 3 w 43"/>
                <a:gd name="T1" fmla="*/ 20 h 20"/>
                <a:gd name="T2" fmla="*/ 0 w 43"/>
                <a:gd name="T3" fmla="*/ 12 h 20"/>
                <a:gd name="T4" fmla="*/ 41 w 43"/>
                <a:gd name="T5" fmla="*/ 0 h 20"/>
                <a:gd name="T6" fmla="*/ 43 w 43"/>
                <a:gd name="T7" fmla="*/ 8 h 20"/>
                <a:gd name="T8" fmla="*/ 3 w 43"/>
                <a:gd name="T9" fmla="*/ 20 h 20"/>
              </a:gdLst>
              <a:ahLst/>
              <a:cxnLst>
                <a:cxn ang="0">
                  <a:pos x="T0" y="T1"/>
                </a:cxn>
                <a:cxn ang="0">
                  <a:pos x="T2" y="T3"/>
                </a:cxn>
                <a:cxn ang="0">
                  <a:pos x="T4" y="T5"/>
                </a:cxn>
                <a:cxn ang="0">
                  <a:pos x="T6" y="T7"/>
                </a:cxn>
                <a:cxn ang="0">
                  <a:pos x="T8" y="T9"/>
                </a:cxn>
              </a:cxnLst>
              <a:rect l="0" t="0" r="r" b="b"/>
              <a:pathLst>
                <a:path w="43" h="20">
                  <a:moveTo>
                    <a:pt x="3" y="20"/>
                  </a:moveTo>
                  <a:lnTo>
                    <a:pt x="0" y="12"/>
                  </a:lnTo>
                  <a:lnTo>
                    <a:pt x="41" y="0"/>
                  </a:lnTo>
                  <a:lnTo>
                    <a:pt x="43" y="8"/>
                  </a:lnTo>
                  <a:lnTo>
                    <a:pt x="3" y="2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75"/>
            <p:cNvSpPr/>
            <p:nvPr/>
          </p:nvSpPr>
          <p:spPr bwMode="auto">
            <a:xfrm>
              <a:off x="5583890" y="1600192"/>
              <a:ext cx="1544475" cy="991716"/>
            </a:xfrm>
            <a:custGeom>
              <a:avLst/>
              <a:gdLst>
                <a:gd name="T0" fmla="*/ 0 w 120"/>
                <a:gd name="T1" fmla="*/ 77 h 77"/>
                <a:gd name="T2" fmla="*/ 4 w 120"/>
                <a:gd name="T3" fmla="*/ 77 h 77"/>
                <a:gd name="T4" fmla="*/ 4 w 120"/>
                <a:gd name="T5" fmla="*/ 68 h 77"/>
                <a:gd name="T6" fmla="*/ 21 w 120"/>
                <a:gd name="T7" fmla="*/ 38 h 77"/>
                <a:gd name="T8" fmla="*/ 92 w 120"/>
                <a:gd name="T9" fmla="*/ 38 h 77"/>
                <a:gd name="T10" fmla="*/ 112 w 120"/>
                <a:gd name="T11" fmla="*/ 68 h 77"/>
                <a:gd name="T12" fmla="*/ 112 w 120"/>
                <a:gd name="T13" fmla="*/ 77 h 77"/>
                <a:gd name="T14" fmla="*/ 116 w 120"/>
                <a:gd name="T15" fmla="*/ 77 h 77"/>
                <a:gd name="T16" fmla="*/ 116 w 120"/>
                <a:gd name="T17" fmla="*/ 68 h 77"/>
                <a:gd name="T18" fmla="*/ 97 w 120"/>
                <a:gd name="T19" fmla="*/ 19 h 77"/>
                <a:gd name="T20" fmla="*/ 60 w 120"/>
                <a:gd name="T21" fmla="*/ 12 h 77"/>
                <a:gd name="T22" fmla="*/ 61 w 120"/>
                <a:gd name="T23" fmla="*/ 0 h 77"/>
                <a:gd name="T24" fmla="*/ 37 w 120"/>
                <a:gd name="T25" fmla="*/ 14 h 77"/>
                <a:gd name="T26" fmla="*/ 26 w 120"/>
                <a:gd name="T27" fmla="*/ 19 h 77"/>
                <a:gd name="T28" fmla="*/ 0 w 120"/>
                <a:gd name="T29" fmla="*/ 67 h 77"/>
                <a:gd name="T30" fmla="*/ 0 w 120"/>
                <a:gd name="T3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77">
                  <a:moveTo>
                    <a:pt x="0" y="77"/>
                  </a:moveTo>
                  <a:cubicBezTo>
                    <a:pt x="4" y="77"/>
                    <a:pt x="4" y="77"/>
                    <a:pt x="4" y="77"/>
                  </a:cubicBezTo>
                  <a:cubicBezTo>
                    <a:pt x="4" y="77"/>
                    <a:pt x="4" y="69"/>
                    <a:pt x="4" y="68"/>
                  </a:cubicBezTo>
                  <a:cubicBezTo>
                    <a:pt x="5" y="61"/>
                    <a:pt x="11" y="37"/>
                    <a:pt x="21" y="38"/>
                  </a:cubicBezTo>
                  <a:cubicBezTo>
                    <a:pt x="40" y="39"/>
                    <a:pt x="75" y="41"/>
                    <a:pt x="92" y="38"/>
                  </a:cubicBezTo>
                  <a:cubicBezTo>
                    <a:pt x="98" y="37"/>
                    <a:pt x="111" y="49"/>
                    <a:pt x="112" y="68"/>
                  </a:cubicBezTo>
                  <a:cubicBezTo>
                    <a:pt x="112" y="69"/>
                    <a:pt x="112" y="76"/>
                    <a:pt x="112" y="77"/>
                  </a:cubicBezTo>
                  <a:cubicBezTo>
                    <a:pt x="116" y="77"/>
                    <a:pt x="116" y="77"/>
                    <a:pt x="116" y="77"/>
                  </a:cubicBezTo>
                  <a:cubicBezTo>
                    <a:pt x="116" y="77"/>
                    <a:pt x="115" y="69"/>
                    <a:pt x="116" y="68"/>
                  </a:cubicBezTo>
                  <a:cubicBezTo>
                    <a:pt x="117" y="60"/>
                    <a:pt x="120" y="33"/>
                    <a:pt x="97" y="19"/>
                  </a:cubicBezTo>
                  <a:cubicBezTo>
                    <a:pt x="90" y="14"/>
                    <a:pt x="70" y="8"/>
                    <a:pt x="60" y="12"/>
                  </a:cubicBezTo>
                  <a:cubicBezTo>
                    <a:pt x="60" y="12"/>
                    <a:pt x="56" y="9"/>
                    <a:pt x="61" y="0"/>
                  </a:cubicBezTo>
                  <a:cubicBezTo>
                    <a:pt x="61" y="0"/>
                    <a:pt x="37" y="5"/>
                    <a:pt x="37" y="14"/>
                  </a:cubicBezTo>
                  <a:cubicBezTo>
                    <a:pt x="37" y="14"/>
                    <a:pt x="26" y="11"/>
                    <a:pt x="26" y="19"/>
                  </a:cubicBezTo>
                  <a:cubicBezTo>
                    <a:pt x="26" y="19"/>
                    <a:pt x="2" y="21"/>
                    <a:pt x="0" y="67"/>
                  </a:cubicBezTo>
                  <a:cubicBezTo>
                    <a:pt x="0" y="68"/>
                    <a:pt x="0" y="76"/>
                    <a:pt x="0" y="77"/>
                  </a:cubicBezTo>
                  <a:close/>
                </a:path>
              </a:pathLst>
            </a:custGeom>
            <a:solidFill>
              <a:srgbClr val="755243"/>
            </a:solidFill>
            <a:ln>
              <a:noFill/>
            </a:ln>
          </p:spPr>
          <p:txBody>
            <a:bodyPr vert="horz" wrap="square" lIns="91440" tIns="45720" rIns="91440" bIns="45720" numCol="1" anchor="t" anchorCtr="0" compatLnSpc="1"/>
            <a:lstStyle/>
            <a:p>
              <a:endParaRPr lang="en-US"/>
            </a:p>
          </p:txBody>
        </p:sp>
        <p:sp>
          <p:nvSpPr>
            <p:cNvPr id="77" name="Freeform 76"/>
            <p:cNvSpPr/>
            <p:nvPr/>
          </p:nvSpPr>
          <p:spPr bwMode="auto">
            <a:xfrm>
              <a:off x="6255871" y="2619002"/>
              <a:ext cx="75868" cy="113806"/>
            </a:xfrm>
            <a:custGeom>
              <a:avLst/>
              <a:gdLst>
                <a:gd name="T0" fmla="*/ 3 w 6"/>
                <a:gd name="T1" fmla="*/ 0 h 9"/>
                <a:gd name="T2" fmla="*/ 2 w 6"/>
                <a:gd name="T3" fmla="*/ 2 h 9"/>
                <a:gd name="T4" fmla="*/ 2 w 6"/>
                <a:gd name="T5" fmla="*/ 3 h 9"/>
                <a:gd name="T6" fmla="*/ 1 w 6"/>
                <a:gd name="T7" fmla="*/ 3 h 9"/>
                <a:gd name="T8" fmla="*/ 1 w 6"/>
                <a:gd name="T9" fmla="*/ 4 h 9"/>
                <a:gd name="T10" fmla="*/ 1 w 6"/>
                <a:gd name="T11" fmla="*/ 4 h 9"/>
                <a:gd name="T12" fmla="*/ 1 w 6"/>
                <a:gd name="T13" fmla="*/ 5 h 9"/>
                <a:gd name="T14" fmla="*/ 1 w 6"/>
                <a:gd name="T15" fmla="*/ 6 h 9"/>
                <a:gd name="T16" fmla="*/ 1 w 6"/>
                <a:gd name="T17" fmla="*/ 6 h 9"/>
                <a:gd name="T18" fmla="*/ 2 w 6"/>
                <a:gd name="T19" fmla="*/ 7 h 9"/>
                <a:gd name="T20" fmla="*/ 4 w 6"/>
                <a:gd name="T21" fmla="*/ 8 h 9"/>
                <a:gd name="T22" fmla="*/ 6 w 6"/>
                <a:gd name="T23" fmla="*/ 9 h 9"/>
                <a:gd name="T24" fmla="*/ 4 w 6"/>
                <a:gd name="T25" fmla="*/ 8 h 9"/>
                <a:gd name="T26" fmla="*/ 2 w 6"/>
                <a:gd name="T27" fmla="*/ 8 h 9"/>
                <a:gd name="T28" fmla="*/ 1 w 6"/>
                <a:gd name="T29" fmla="*/ 7 h 9"/>
                <a:gd name="T30" fmla="*/ 0 w 6"/>
                <a:gd name="T31" fmla="*/ 6 h 9"/>
                <a:gd name="T32" fmla="*/ 0 w 6"/>
                <a:gd name="T33" fmla="*/ 5 h 9"/>
                <a:gd name="T34" fmla="*/ 0 w 6"/>
                <a:gd name="T35" fmla="*/ 4 h 9"/>
                <a:gd name="T36" fmla="*/ 0 w 6"/>
                <a:gd name="T37" fmla="*/ 3 h 9"/>
                <a:gd name="T38" fmla="*/ 1 w 6"/>
                <a:gd name="T39" fmla="*/ 3 h 9"/>
                <a:gd name="T40" fmla="*/ 1 w 6"/>
                <a:gd name="T41" fmla="*/ 2 h 9"/>
                <a:gd name="T42" fmla="*/ 2 w 6"/>
                <a:gd name="T43" fmla="*/ 2 h 9"/>
                <a:gd name="T44" fmla="*/ 3 w 6"/>
                <a:gd name="T4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9">
                  <a:moveTo>
                    <a:pt x="3" y="0"/>
                  </a:moveTo>
                  <a:cubicBezTo>
                    <a:pt x="3" y="0"/>
                    <a:pt x="3" y="1"/>
                    <a:pt x="2" y="2"/>
                  </a:cubicBezTo>
                  <a:cubicBezTo>
                    <a:pt x="2" y="3"/>
                    <a:pt x="2" y="3"/>
                    <a:pt x="2" y="3"/>
                  </a:cubicBezTo>
                  <a:cubicBezTo>
                    <a:pt x="1" y="3"/>
                    <a:pt x="1" y="3"/>
                    <a:pt x="1" y="3"/>
                  </a:cubicBezTo>
                  <a:cubicBezTo>
                    <a:pt x="1" y="4"/>
                    <a:pt x="1" y="4"/>
                    <a:pt x="1" y="4"/>
                  </a:cubicBezTo>
                  <a:cubicBezTo>
                    <a:pt x="1" y="4"/>
                    <a:pt x="1" y="4"/>
                    <a:pt x="1" y="4"/>
                  </a:cubicBezTo>
                  <a:cubicBezTo>
                    <a:pt x="1" y="5"/>
                    <a:pt x="1" y="5"/>
                    <a:pt x="1" y="5"/>
                  </a:cubicBezTo>
                  <a:cubicBezTo>
                    <a:pt x="1" y="6"/>
                    <a:pt x="1" y="6"/>
                    <a:pt x="1" y="6"/>
                  </a:cubicBezTo>
                  <a:cubicBezTo>
                    <a:pt x="1" y="6"/>
                    <a:pt x="1" y="6"/>
                    <a:pt x="1" y="6"/>
                  </a:cubicBezTo>
                  <a:cubicBezTo>
                    <a:pt x="2" y="7"/>
                    <a:pt x="2" y="7"/>
                    <a:pt x="2" y="7"/>
                  </a:cubicBezTo>
                  <a:cubicBezTo>
                    <a:pt x="3" y="7"/>
                    <a:pt x="4" y="8"/>
                    <a:pt x="4" y="8"/>
                  </a:cubicBezTo>
                  <a:cubicBezTo>
                    <a:pt x="6" y="8"/>
                    <a:pt x="6" y="9"/>
                    <a:pt x="6" y="9"/>
                  </a:cubicBezTo>
                  <a:cubicBezTo>
                    <a:pt x="6" y="9"/>
                    <a:pt x="6" y="9"/>
                    <a:pt x="4" y="8"/>
                  </a:cubicBezTo>
                  <a:cubicBezTo>
                    <a:pt x="4" y="8"/>
                    <a:pt x="3" y="8"/>
                    <a:pt x="2" y="8"/>
                  </a:cubicBezTo>
                  <a:cubicBezTo>
                    <a:pt x="2" y="8"/>
                    <a:pt x="1" y="7"/>
                    <a:pt x="1" y="7"/>
                  </a:cubicBezTo>
                  <a:cubicBezTo>
                    <a:pt x="1" y="7"/>
                    <a:pt x="0" y="6"/>
                    <a:pt x="0" y="6"/>
                  </a:cubicBezTo>
                  <a:cubicBezTo>
                    <a:pt x="0" y="6"/>
                    <a:pt x="0" y="5"/>
                    <a:pt x="0" y="5"/>
                  </a:cubicBezTo>
                  <a:cubicBezTo>
                    <a:pt x="0" y="4"/>
                    <a:pt x="0" y="4"/>
                    <a:pt x="0" y="4"/>
                  </a:cubicBezTo>
                  <a:cubicBezTo>
                    <a:pt x="0" y="3"/>
                    <a:pt x="0" y="3"/>
                    <a:pt x="0" y="3"/>
                  </a:cubicBezTo>
                  <a:cubicBezTo>
                    <a:pt x="1" y="3"/>
                    <a:pt x="1" y="3"/>
                    <a:pt x="1" y="3"/>
                  </a:cubicBezTo>
                  <a:cubicBezTo>
                    <a:pt x="1" y="2"/>
                    <a:pt x="1" y="2"/>
                    <a:pt x="1" y="2"/>
                  </a:cubicBezTo>
                  <a:cubicBezTo>
                    <a:pt x="2" y="2"/>
                    <a:pt x="2" y="2"/>
                    <a:pt x="2" y="2"/>
                  </a:cubicBezTo>
                  <a:cubicBezTo>
                    <a:pt x="3" y="1"/>
                    <a:pt x="3" y="0"/>
                    <a:pt x="3" y="0"/>
                  </a:cubicBezTo>
                  <a:close/>
                </a:path>
              </a:pathLst>
            </a:custGeom>
            <a:solidFill>
              <a:srgbClr val="A46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8" name="Freeform 77"/>
            <p:cNvSpPr/>
            <p:nvPr/>
          </p:nvSpPr>
          <p:spPr bwMode="auto">
            <a:xfrm>
              <a:off x="5903621" y="2413073"/>
              <a:ext cx="249283" cy="216769"/>
            </a:xfrm>
            <a:custGeom>
              <a:avLst/>
              <a:gdLst>
                <a:gd name="T0" fmla="*/ 16 w 19"/>
                <a:gd name="T1" fmla="*/ 0 h 17"/>
                <a:gd name="T2" fmla="*/ 0 w 19"/>
                <a:gd name="T3" fmla="*/ 5 h 17"/>
                <a:gd name="T4" fmla="*/ 0 w 19"/>
                <a:gd name="T5" fmla="*/ 7 h 17"/>
                <a:gd name="T6" fmla="*/ 10 w 19"/>
                <a:gd name="T7" fmla="*/ 17 h 17"/>
                <a:gd name="T8" fmla="*/ 19 w 19"/>
                <a:gd name="T9" fmla="*/ 7 h 17"/>
                <a:gd name="T10" fmla="*/ 16 w 19"/>
                <a:gd name="T11" fmla="*/ 0 h 17"/>
              </a:gdLst>
              <a:ahLst/>
              <a:cxnLst>
                <a:cxn ang="0">
                  <a:pos x="T0" y="T1"/>
                </a:cxn>
                <a:cxn ang="0">
                  <a:pos x="T2" y="T3"/>
                </a:cxn>
                <a:cxn ang="0">
                  <a:pos x="T4" y="T5"/>
                </a:cxn>
                <a:cxn ang="0">
                  <a:pos x="T6" y="T7"/>
                </a:cxn>
                <a:cxn ang="0">
                  <a:pos x="T8" y="T9"/>
                </a:cxn>
                <a:cxn ang="0">
                  <a:pos x="T10" y="T11"/>
                </a:cxn>
              </a:cxnLst>
              <a:rect l="0" t="0" r="r" b="b"/>
              <a:pathLst>
                <a:path w="19" h="17">
                  <a:moveTo>
                    <a:pt x="16" y="0"/>
                  </a:moveTo>
                  <a:cubicBezTo>
                    <a:pt x="0" y="5"/>
                    <a:pt x="0" y="5"/>
                    <a:pt x="0" y="5"/>
                  </a:cubicBezTo>
                  <a:cubicBezTo>
                    <a:pt x="0" y="6"/>
                    <a:pt x="0" y="6"/>
                    <a:pt x="0" y="7"/>
                  </a:cubicBezTo>
                  <a:cubicBezTo>
                    <a:pt x="0" y="13"/>
                    <a:pt x="4" y="17"/>
                    <a:pt x="10" y="17"/>
                  </a:cubicBezTo>
                  <a:cubicBezTo>
                    <a:pt x="15" y="17"/>
                    <a:pt x="19" y="13"/>
                    <a:pt x="19" y="7"/>
                  </a:cubicBezTo>
                  <a:cubicBezTo>
                    <a:pt x="19" y="4"/>
                    <a:pt x="18" y="1"/>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9" name="Oval 78"/>
            <p:cNvSpPr>
              <a:spLocks noChangeArrowheads="1"/>
            </p:cNvSpPr>
            <p:nvPr/>
          </p:nvSpPr>
          <p:spPr bwMode="auto">
            <a:xfrm>
              <a:off x="5968650" y="2440165"/>
              <a:ext cx="157158" cy="151738"/>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0" name="Oval 79"/>
            <p:cNvSpPr>
              <a:spLocks noChangeArrowheads="1"/>
            </p:cNvSpPr>
            <p:nvPr/>
          </p:nvSpPr>
          <p:spPr bwMode="auto">
            <a:xfrm>
              <a:off x="5995749" y="2478103"/>
              <a:ext cx="37936" cy="3793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1" name="Freeform 80"/>
            <p:cNvSpPr/>
            <p:nvPr/>
          </p:nvSpPr>
          <p:spPr bwMode="auto">
            <a:xfrm>
              <a:off x="6499732" y="2331783"/>
              <a:ext cx="227606" cy="108384"/>
            </a:xfrm>
            <a:custGeom>
              <a:avLst/>
              <a:gdLst>
                <a:gd name="T0" fmla="*/ 40 w 42"/>
                <a:gd name="T1" fmla="*/ 20 h 20"/>
                <a:gd name="T2" fmla="*/ 42 w 42"/>
                <a:gd name="T3" fmla="*/ 12 h 20"/>
                <a:gd name="T4" fmla="*/ 2 w 42"/>
                <a:gd name="T5" fmla="*/ 0 h 20"/>
                <a:gd name="T6" fmla="*/ 0 w 42"/>
                <a:gd name="T7" fmla="*/ 8 h 20"/>
                <a:gd name="T8" fmla="*/ 40 w 42"/>
                <a:gd name="T9" fmla="*/ 20 h 20"/>
              </a:gdLst>
              <a:ahLst/>
              <a:cxnLst>
                <a:cxn ang="0">
                  <a:pos x="T0" y="T1"/>
                </a:cxn>
                <a:cxn ang="0">
                  <a:pos x="T2" y="T3"/>
                </a:cxn>
                <a:cxn ang="0">
                  <a:pos x="T4" y="T5"/>
                </a:cxn>
                <a:cxn ang="0">
                  <a:pos x="T6" y="T7"/>
                </a:cxn>
                <a:cxn ang="0">
                  <a:pos x="T8" y="T9"/>
                </a:cxn>
              </a:cxnLst>
              <a:rect l="0" t="0" r="r" b="b"/>
              <a:pathLst>
                <a:path w="42" h="20">
                  <a:moveTo>
                    <a:pt x="40" y="20"/>
                  </a:moveTo>
                  <a:lnTo>
                    <a:pt x="42" y="12"/>
                  </a:lnTo>
                  <a:lnTo>
                    <a:pt x="2" y="0"/>
                  </a:lnTo>
                  <a:lnTo>
                    <a:pt x="0" y="8"/>
                  </a:lnTo>
                  <a:lnTo>
                    <a:pt x="40" y="20"/>
                  </a:lnTo>
                  <a:close/>
                </a:path>
              </a:pathLst>
            </a:cu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2" name="Freeform 81"/>
            <p:cNvSpPr/>
            <p:nvPr/>
          </p:nvSpPr>
          <p:spPr bwMode="auto">
            <a:xfrm>
              <a:off x="6434702" y="2413073"/>
              <a:ext cx="254705" cy="216769"/>
            </a:xfrm>
            <a:custGeom>
              <a:avLst/>
              <a:gdLst>
                <a:gd name="T0" fmla="*/ 4 w 20"/>
                <a:gd name="T1" fmla="*/ 0 h 17"/>
                <a:gd name="T2" fmla="*/ 20 w 20"/>
                <a:gd name="T3" fmla="*/ 5 h 17"/>
                <a:gd name="T4" fmla="*/ 20 w 20"/>
                <a:gd name="T5" fmla="*/ 7 h 17"/>
                <a:gd name="T6" fmla="*/ 10 w 20"/>
                <a:gd name="T7" fmla="*/ 17 h 17"/>
                <a:gd name="T8" fmla="*/ 0 w 20"/>
                <a:gd name="T9" fmla="*/ 7 h 17"/>
                <a:gd name="T10" fmla="*/ 4 w 20"/>
                <a:gd name="T11" fmla="*/ 0 h 17"/>
              </a:gdLst>
              <a:ahLst/>
              <a:cxnLst>
                <a:cxn ang="0">
                  <a:pos x="T0" y="T1"/>
                </a:cxn>
                <a:cxn ang="0">
                  <a:pos x="T2" y="T3"/>
                </a:cxn>
                <a:cxn ang="0">
                  <a:pos x="T4" y="T5"/>
                </a:cxn>
                <a:cxn ang="0">
                  <a:pos x="T6" y="T7"/>
                </a:cxn>
                <a:cxn ang="0">
                  <a:pos x="T8" y="T9"/>
                </a:cxn>
                <a:cxn ang="0">
                  <a:pos x="T10" y="T11"/>
                </a:cxn>
              </a:cxnLst>
              <a:rect l="0" t="0" r="r" b="b"/>
              <a:pathLst>
                <a:path w="20" h="17">
                  <a:moveTo>
                    <a:pt x="4" y="0"/>
                  </a:moveTo>
                  <a:cubicBezTo>
                    <a:pt x="20" y="5"/>
                    <a:pt x="20" y="5"/>
                    <a:pt x="20" y="5"/>
                  </a:cubicBezTo>
                  <a:cubicBezTo>
                    <a:pt x="20" y="6"/>
                    <a:pt x="20" y="6"/>
                    <a:pt x="20" y="7"/>
                  </a:cubicBezTo>
                  <a:cubicBezTo>
                    <a:pt x="20" y="13"/>
                    <a:pt x="16" y="17"/>
                    <a:pt x="10" y="17"/>
                  </a:cubicBezTo>
                  <a:cubicBezTo>
                    <a:pt x="5" y="17"/>
                    <a:pt x="0" y="13"/>
                    <a:pt x="0" y="7"/>
                  </a:cubicBezTo>
                  <a:cubicBezTo>
                    <a:pt x="0" y="4"/>
                    <a:pt x="2" y="1"/>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3" name="Oval 82"/>
            <p:cNvSpPr>
              <a:spLocks noChangeArrowheads="1"/>
            </p:cNvSpPr>
            <p:nvPr/>
          </p:nvSpPr>
          <p:spPr bwMode="auto">
            <a:xfrm>
              <a:off x="6472638" y="2440165"/>
              <a:ext cx="151738" cy="151738"/>
            </a:xfrm>
            <a:prstGeom prst="ellipse">
              <a:avLst/>
            </a:prstGeom>
            <a:solidFill>
              <a:srgbClr val="4140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4" name="Oval 83"/>
            <p:cNvSpPr>
              <a:spLocks noChangeArrowheads="1"/>
            </p:cNvSpPr>
            <p:nvPr/>
          </p:nvSpPr>
          <p:spPr bwMode="auto">
            <a:xfrm>
              <a:off x="6564763" y="2478103"/>
              <a:ext cx="37936" cy="3793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5" name="Freeform 84"/>
            <p:cNvSpPr/>
            <p:nvPr/>
          </p:nvSpPr>
          <p:spPr bwMode="auto">
            <a:xfrm rot="2508972">
              <a:off x="8112184" y="3571648"/>
              <a:ext cx="709917" cy="709916"/>
            </a:xfrm>
            <a:custGeom>
              <a:avLst/>
              <a:gdLst>
                <a:gd name="T0" fmla="*/ 17 w 55"/>
                <a:gd name="T1" fmla="*/ 16 h 55"/>
                <a:gd name="T2" fmla="*/ 47 w 55"/>
                <a:gd name="T3" fmla="*/ 2 h 55"/>
                <a:gd name="T4" fmla="*/ 50 w 55"/>
                <a:gd name="T5" fmla="*/ 9 h 55"/>
                <a:gd name="T6" fmla="*/ 32 w 55"/>
                <a:gd name="T7" fmla="*/ 18 h 55"/>
                <a:gd name="T8" fmla="*/ 32 w 55"/>
                <a:gd name="T9" fmla="*/ 19 h 55"/>
                <a:gd name="T10" fmla="*/ 41 w 55"/>
                <a:gd name="T11" fmla="*/ 15 h 55"/>
                <a:gd name="T12" fmla="*/ 45 w 55"/>
                <a:gd name="T13" fmla="*/ 21 h 55"/>
                <a:gd name="T14" fmla="*/ 35 w 55"/>
                <a:gd name="T15" fmla="*/ 26 h 55"/>
                <a:gd name="T16" fmla="*/ 36 w 55"/>
                <a:gd name="T17" fmla="*/ 27 h 55"/>
                <a:gd name="T18" fmla="*/ 43 w 55"/>
                <a:gd name="T19" fmla="*/ 23 h 55"/>
                <a:gd name="T20" fmla="*/ 46 w 55"/>
                <a:gd name="T21" fmla="*/ 29 h 55"/>
                <a:gd name="T22" fmla="*/ 39 w 55"/>
                <a:gd name="T23" fmla="*/ 32 h 55"/>
                <a:gd name="T24" fmla="*/ 39 w 55"/>
                <a:gd name="T25" fmla="*/ 34 h 55"/>
                <a:gd name="T26" fmla="*/ 42 w 55"/>
                <a:gd name="T27" fmla="*/ 32 h 55"/>
                <a:gd name="T28" fmla="*/ 44 w 55"/>
                <a:gd name="T29" fmla="*/ 38 h 55"/>
                <a:gd name="T30" fmla="*/ 26 w 55"/>
                <a:gd name="T31" fmla="*/ 48 h 55"/>
                <a:gd name="T32" fmla="*/ 17 w 55"/>
                <a:gd name="T33" fmla="*/ 49 h 55"/>
                <a:gd name="T34" fmla="*/ 0 w 55"/>
                <a:gd name="T35" fmla="*/ 55 h 55"/>
                <a:gd name="T36" fmla="*/ 0 w 55"/>
                <a:gd name="T37" fmla="*/ 29 h 55"/>
                <a:gd name="T38" fmla="*/ 3 w 55"/>
                <a:gd name="T39" fmla="*/ 28 h 55"/>
                <a:gd name="T40" fmla="*/ 7 w 55"/>
                <a:gd name="T41" fmla="*/ 16 h 55"/>
                <a:gd name="T42" fmla="*/ 24 w 55"/>
                <a:gd name="T43" fmla="*/ 3 h 55"/>
                <a:gd name="T44" fmla="*/ 22 w 55"/>
                <a:gd name="T45" fmla="*/ 11 h 55"/>
                <a:gd name="T46" fmla="*/ 19 w 55"/>
                <a:gd name="T47" fmla="*/ 13 h 55"/>
                <a:gd name="T48" fmla="*/ 16 w 55"/>
                <a:gd name="T49" fmla="*/ 16 h 55"/>
                <a:gd name="T50" fmla="*/ 17 w 55"/>
                <a:gd name="T51" fmla="*/ 1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 h="55">
                  <a:moveTo>
                    <a:pt x="17" y="16"/>
                  </a:moveTo>
                  <a:cubicBezTo>
                    <a:pt x="47" y="2"/>
                    <a:pt x="47" y="2"/>
                    <a:pt x="47" y="2"/>
                  </a:cubicBezTo>
                  <a:cubicBezTo>
                    <a:pt x="51" y="0"/>
                    <a:pt x="55" y="6"/>
                    <a:pt x="50" y="9"/>
                  </a:cubicBezTo>
                  <a:cubicBezTo>
                    <a:pt x="32" y="18"/>
                    <a:pt x="32" y="18"/>
                    <a:pt x="32" y="18"/>
                  </a:cubicBezTo>
                  <a:cubicBezTo>
                    <a:pt x="32" y="18"/>
                    <a:pt x="31" y="19"/>
                    <a:pt x="32" y="19"/>
                  </a:cubicBezTo>
                  <a:cubicBezTo>
                    <a:pt x="41" y="15"/>
                    <a:pt x="41" y="15"/>
                    <a:pt x="41" y="15"/>
                  </a:cubicBezTo>
                  <a:cubicBezTo>
                    <a:pt x="45" y="13"/>
                    <a:pt x="48" y="19"/>
                    <a:pt x="45" y="21"/>
                  </a:cubicBezTo>
                  <a:cubicBezTo>
                    <a:pt x="35" y="26"/>
                    <a:pt x="35" y="26"/>
                    <a:pt x="35" y="26"/>
                  </a:cubicBezTo>
                  <a:cubicBezTo>
                    <a:pt x="35" y="26"/>
                    <a:pt x="34" y="27"/>
                    <a:pt x="36" y="27"/>
                  </a:cubicBezTo>
                  <a:cubicBezTo>
                    <a:pt x="43" y="23"/>
                    <a:pt x="43" y="23"/>
                    <a:pt x="43" y="23"/>
                  </a:cubicBezTo>
                  <a:cubicBezTo>
                    <a:pt x="45" y="22"/>
                    <a:pt x="48" y="28"/>
                    <a:pt x="46" y="29"/>
                  </a:cubicBezTo>
                  <a:cubicBezTo>
                    <a:pt x="39" y="32"/>
                    <a:pt x="39" y="32"/>
                    <a:pt x="39" y="32"/>
                  </a:cubicBezTo>
                  <a:cubicBezTo>
                    <a:pt x="39" y="32"/>
                    <a:pt x="37" y="34"/>
                    <a:pt x="39" y="34"/>
                  </a:cubicBezTo>
                  <a:cubicBezTo>
                    <a:pt x="39" y="34"/>
                    <a:pt x="39" y="34"/>
                    <a:pt x="42" y="32"/>
                  </a:cubicBezTo>
                  <a:cubicBezTo>
                    <a:pt x="45" y="31"/>
                    <a:pt x="48" y="36"/>
                    <a:pt x="44" y="38"/>
                  </a:cubicBezTo>
                  <a:cubicBezTo>
                    <a:pt x="26" y="48"/>
                    <a:pt x="26" y="48"/>
                    <a:pt x="26" y="48"/>
                  </a:cubicBezTo>
                  <a:cubicBezTo>
                    <a:pt x="26" y="48"/>
                    <a:pt x="21" y="50"/>
                    <a:pt x="17" y="49"/>
                  </a:cubicBezTo>
                  <a:cubicBezTo>
                    <a:pt x="0" y="55"/>
                    <a:pt x="0" y="55"/>
                    <a:pt x="0" y="55"/>
                  </a:cubicBezTo>
                  <a:cubicBezTo>
                    <a:pt x="0" y="29"/>
                    <a:pt x="0" y="29"/>
                    <a:pt x="0" y="29"/>
                  </a:cubicBezTo>
                  <a:cubicBezTo>
                    <a:pt x="3" y="28"/>
                    <a:pt x="3" y="28"/>
                    <a:pt x="3" y="28"/>
                  </a:cubicBezTo>
                  <a:cubicBezTo>
                    <a:pt x="3" y="28"/>
                    <a:pt x="5" y="21"/>
                    <a:pt x="7" y="16"/>
                  </a:cubicBezTo>
                  <a:cubicBezTo>
                    <a:pt x="8" y="11"/>
                    <a:pt x="24" y="3"/>
                    <a:pt x="24" y="3"/>
                  </a:cubicBezTo>
                  <a:cubicBezTo>
                    <a:pt x="27" y="8"/>
                    <a:pt x="25" y="10"/>
                    <a:pt x="22" y="11"/>
                  </a:cubicBezTo>
                  <a:cubicBezTo>
                    <a:pt x="21" y="12"/>
                    <a:pt x="19" y="13"/>
                    <a:pt x="19" y="13"/>
                  </a:cubicBezTo>
                  <a:cubicBezTo>
                    <a:pt x="16" y="16"/>
                    <a:pt x="16" y="16"/>
                    <a:pt x="16" y="16"/>
                  </a:cubicBezTo>
                  <a:lnTo>
                    <a:pt x="17" y="16"/>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86" name="Freeform 85"/>
            <p:cNvSpPr/>
            <p:nvPr/>
          </p:nvSpPr>
          <p:spPr bwMode="auto">
            <a:xfrm>
              <a:off x="5071771" y="4542816"/>
              <a:ext cx="449796" cy="233028"/>
            </a:xfrm>
            <a:custGeom>
              <a:avLst/>
              <a:gdLst>
                <a:gd name="T0" fmla="*/ 34 w 35"/>
                <a:gd name="T1" fmla="*/ 18 h 18"/>
                <a:gd name="T2" fmla="*/ 18 w 35"/>
                <a:gd name="T3" fmla="*/ 2 h 18"/>
                <a:gd name="T4" fmla="*/ 2 w 35"/>
                <a:gd name="T5" fmla="*/ 16 h 18"/>
                <a:gd name="T6" fmla="*/ 0 w 35"/>
                <a:gd name="T7" fmla="*/ 16 h 18"/>
                <a:gd name="T8" fmla="*/ 18 w 35"/>
                <a:gd name="T9" fmla="*/ 1 h 18"/>
                <a:gd name="T10" fmla="*/ 35 w 35"/>
                <a:gd name="T11" fmla="*/ 17 h 18"/>
                <a:gd name="T12" fmla="*/ 34 w 3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35" h="18">
                  <a:moveTo>
                    <a:pt x="34" y="18"/>
                  </a:moveTo>
                  <a:cubicBezTo>
                    <a:pt x="29" y="8"/>
                    <a:pt x="24" y="2"/>
                    <a:pt x="18" y="2"/>
                  </a:cubicBezTo>
                  <a:cubicBezTo>
                    <a:pt x="9" y="2"/>
                    <a:pt x="2" y="16"/>
                    <a:pt x="2" y="16"/>
                  </a:cubicBezTo>
                  <a:cubicBezTo>
                    <a:pt x="0" y="16"/>
                    <a:pt x="0" y="16"/>
                    <a:pt x="0" y="16"/>
                  </a:cubicBezTo>
                  <a:cubicBezTo>
                    <a:pt x="0" y="15"/>
                    <a:pt x="8" y="0"/>
                    <a:pt x="18" y="1"/>
                  </a:cubicBezTo>
                  <a:cubicBezTo>
                    <a:pt x="24" y="1"/>
                    <a:pt x="30" y="6"/>
                    <a:pt x="35" y="17"/>
                  </a:cubicBezTo>
                  <a:cubicBezTo>
                    <a:pt x="34" y="18"/>
                    <a:pt x="34" y="18"/>
                    <a:pt x="34" y="18"/>
                  </a:cubicBezTo>
                </a:path>
              </a:pathLst>
            </a:custGeom>
            <a:solidFill>
              <a:srgbClr val="2E26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86"/>
            <p:cNvSpPr/>
            <p:nvPr/>
          </p:nvSpPr>
          <p:spPr bwMode="auto">
            <a:xfrm>
              <a:off x="4722233" y="4737908"/>
              <a:ext cx="1056747" cy="661143"/>
            </a:xfrm>
            <a:custGeom>
              <a:avLst/>
              <a:gdLst>
                <a:gd name="T0" fmla="*/ 81 w 82"/>
                <a:gd name="T1" fmla="*/ 47 h 51"/>
                <a:gd name="T2" fmla="*/ 77 w 82"/>
                <a:gd name="T3" fmla="*/ 51 h 51"/>
                <a:gd name="T4" fmla="*/ 3 w 82"/>
                <a:gd name="T5" fmla="*/ 48 h 51"/>
                <a:gd name="T6" fmla="*/ 0 w 82"/>
                <a:gd name="T7" fmla="*/ 44 h 51"/>
                <a:gd name="T8" fmla="*/ 1 w 82"/>
                <a:gd name="T9" fmla="*/ 3 h 51"/>
                <a:gd name="T10" fmla="*/ 5 w 82"/>
                <a:gd name="T11" fmla="*/ 0 h 51"/>
                <a:gd name="T12" fmla="*/ 79 w 82"/>
                <a:gd name="T13" fmla="*/ 3 h 51"/>
                <a:gd name="T14" fmla="*/ 82 w 82"/>
                <a:gd name="T15" fmla="*/ 6 h 51"/>
                <a:gd name="T16" fmla="*/ 81 w 82"/>
                <a:gd name="T1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1">
                  <a:moveTo>
                    <a:pt x="81" y="47"/>
                  </a:moveTo>
                  <a:cubicBezTo>
                    <a:pt x="80" y="49"/>
                    <a:pt x="79" y="51"/>
                    <a:pt x="77" y="51"/>
                  </a:cubicBezTo>
                  <a:cubicBezTo>
                    <a:pt x="3" y="48"/>
                    <a:pt x="3" y="48"/>
                    <a:pt x="3" y="48"/>
                  </a:cubicBezTo>
                  <a:cubicBezTo>
                    <a:pt x="1" y="48"/>
                    <a:pt x="0" y="46"/>
                    <a:pt x="0" y="44"/>
                  </a:cubicBezTo>
                  <a:cubicBezTo>
                    <a:pt x="1" y="3"/>
                    <a:pt x="1" y="3"/>
                    <a:pt x="1" y="3"/>
                  </a:cubicBezTo>
                  <a:cubicBezTo>
                    <a:pt x="1" y="1"/>
                    <a:pt x="3" y="0"/>
                    <a:pt x="5" y="0"/>
                  </a:cubicBezTo>
                  <a:cubicBezTo>
                    <a:pt x="79" y="3"/>
                    <a:pt x="79" y="3"/>
                    <a:pt x="79" y="3"/>
                  </a:cubicBezTo>
                  <a:cubicBezTo>
                    <a:pt x="81" y="3"/>
                    <a:pt x="82" y="4"/>
                    <a:pt x="82" y="6"/>
                  </a:cubicBezTo>
                  <a:cubicBezTo>
                    <a:pt x="81" y="47"/>
                    <a:pt x="81" y="47"/>
                    <a:pt x="81" y="47"/>
                  </a:cubicBezTo>
                </a:path>
              </a:pathLst>
            </a:custGeom>
            <a:solidFill>
              <a:srgbClr val="242424"/>
            </a:solidFill>
            <a:ln>
              <a:noFill/>
            </a:ln>
          </p:spPr>
          <p:txBody>
            <a:bodyPr vert="horz" wrap="square" lIns="91440" tIns="45720" rIns="91440" bIns="45720" numCol="1" anchor="t" anchorCtr="0" compatLnSpc="1"/>
            <a:lstStyle/>
            <a:p>
              <a:endParaRPr lang="en-US"/>
            </a:p>
          </p:txBody>
        </p:sp>
        <p:sp>
          <p:nvSpPr>
            <p:cNvPr id="88" name="Freeform 87"/>
            <p:cNvSpPr/>
            <p:nvPr/>
          </p:nvSpPr>
          <p:spPr bwMode="auto">
            <a:xfrm>
              <a:off x="5209962" y="5025129"/>
              <a:ext cx="102967" cy="124643"/>
            </a:xfrm>
            <a:custGeom>
              <a:avLst/>
              <a:gdLst>
                <a:gd name="T0" fmla="*/ 19 w 19"/>
                <a:gd name="T1" fmla="*/ 23 h 23"/>
                <a:gd name="T2" fmla="*/ 0 w 19"/>
                <a:gd name="T3" fmla="*/ 23 h 23"/>
                <a:gd name="T4" fmla="*/ 3 w 19"/>
                <a:gd name="T5" fmla="*/ 0 h 23"/>
                <a:gd name="T6" fmla="*/ 19 w 19"/>
                <a:gd name="T7" fmla="*/ 0 h 23"/>
                <a:gd name="T8" fmla="*/ 19 w 19"/>
                <a:gd name="T9" fmla="*/ 23 h 23"/>
              </a:gdLst>
              <a:ahLst/>
              <a:cxnLst>
                <a:cxn ang="0">
                  <a:pos x="T0" y="T1"/>
                </a:cxn>
                <a:cxn ang="0">
                  <a:pos x="T2" y="T3"/>
                </a:cxn>
                <a:cxn ang="0">
                  <a:pos x="T4" y="T5"/>
                </a:cxn>
                <a:cxn ang="0">
                  <a:pos x="T6" y="T7"/>
                </a:cxn>
                <a:cxn ang="0">
                  <a:pos x="T8" y="T9"/>
                </a:cxn>
              </a:cxnLst>
              <a:rect l="0" t="0" r="r" b="b"/>
              <a:pathLst>
                <a:path w="19" h="23">
                  <a:moveTo>
                    <a:pt x="19" y="23"/>
                  </a:moveTo>
                  <a:lnTo>
                    <a:pt x="0" y="23"/>
                  </a:lnTo>
                  <a:lnTo>
                    <a:pt x="3" y="0"/>
                  </a:lnTo>
                  <a:lnTo>
                    <a:pt x="19" y="0"/>
                  </a:lnTo>
                  <a:lnTo>
                    <a:pt x="19"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9" name="Freeform 88"/>
            <p:cNvSpPr/>
            <p:nvPr/>
          </p:nvSpPr>
          <p:spPr bwMode="auto">
            <a:xfrm>
              <a:off x="4733072" y="4737908"/>
              <a:ext cx="1045907" cy="455212"/>
            </a:xfrm>
            <a:custGeom>
              <a:avLst/>
              <a:gdLst>
                <a:gd name="T0" fmla="*/ 78 w 81"/>
                <a:gd name="T1" fmla="*/ 3 h 35"/>
                <a:gd name="T2" fmla="*/ 4 w 81"/>
                <a:gd name="T3" fmla="*/ 0 h 35"/>
                <a:gd name="T4" fmla="*/ 0 w 81"/>
                <a:gd name="T5" fmla="*/ 3 h 35"/>
                <a:gd name="T6" fmla="*/ 0 w 81"/>
                <a:gd name="T7" fmla="*/ 8 h 35"/>
                <a:gd name="T8" fmla="*/ 81 w 81"/>
                <a:gd name="T9" fmla="*/ 13 h 35"/>
                <a:gd name="T10" fmla="*/ 81 w 81"/>
                <a:gd name="T11" fmla="*/ 6 h 35"/>
                <a:gd name="T12" fmla="*/ 78 w 81"/>
                <a:gd name="T13" fmla="*/ 3 h 35"/>
              </a:gdLst>
              <a:ahLst/>
              <a:cxnLst>
                <a:cxn ang="0">
                  <a:pos x="T0" y="T1"/>
                </a:cxn>
                <a:cxn ang="0">
                  <a:pos x="T2" y="T3"/>
                </a:cxn>
                <a:cxn ang="0">
                  <a:pos x="T4" y="T5"/>
                </a:cxn>
                <a:cxn ang="0">
                  <a:pos x="T6" y="T7"/>
                </a:cxn>
                <a:cxn ang="0">
                  <a:pos x="T8" y="T9"/>
                </a:cxn>
                <a:cxn ang="0">
                  <a:pos x="T10" y="T11"/>
                </a:cxn>
                <a:cxn ang="0">
                  <a:pos x="T12" y="T13"/>
                </a:cxn>
              </a:cxnLst>
              <a:rect l="0" t="0" r="r" b="b"/>
              <a:pathLst>
                <a:path w="81" h="35">
                  <a:moveTo>
                    <a:pt x="78" y="3"/>
                  </a:moveTo>
                  <a:cubicBezTo>
                    <a:pt x="4" y="0"/>
                    <a:pt x="4" y="0"/>
                    <a:pt x="4" y="0"/>
                  </a:cubicBezTo>
                  <a:cubicBezTo>
                    <a:pt x="2" y="0"/>
                    <a:pt x="0" y="1"/>
                    <a:pt x="0" y="3"/>
                  </a:cubicBezTo>
                  <a:cubicBezTo>
                    <a:pt x="0" y="8"/>
                    <a:pt x="0" y="8"/>
                    <a:pt x="0" y="8"/>
                  </a:cubicBezTo>
                  <a:cubicBezTo>
                    <a:pt x="17" y="21"/>
                    <a:pt x="47" y="35"/>
                    <a:pt x="81" y="13"/>
                  </a:cubicBezTo>
                  <a:cubicBezTo>
                    <a:pt x="81" y="6"/>
                    <a:pt x="81" y="6"/>
                    <a:pt x="81" y="6"/>
                  </a:cubicBezTo>
                  <a:cubicBezTo>
                    <a:pt x="81" y="4"/>
                    <a:pt x="80" y="3"/>
                    <a:pt x="78" y="3"/>
                  </a:cubicBezTo>
                </a:path>
              </a:pathLst>
            </a:custGeom>
            <a:solidFill>
              <a:srgbClr val="4C4C4C"/>
            </a:solidFill>
            <a:ln>
              <a:noFill/>
            </a:ln>
          </p:spPr>
          <p:txBody>
            <a:bodyPr vert="horz" wrap="square" lIns="91440" tIns="45720" rIns="91440" bIns="45720" numCol="1" anchor="t" anchorCtr="0" compatLnSpc="1"/>
            <a:lstStyle/>
            <a:p>
              <a:endParaRPr lang="en-US"/>
            </a:p>
          </p:txBody>
        </p:sp>
        <p:sp>
          <p:nvSpPr>
            <p:cNvPr id="90" name="Freeform 89"/>
            <p:cNvSpPr/>
            <p:nvPr/>
          </p:nvSpPr>
          <p:spPr bwMode="auto">
            <a:xfrm>
              <a:off x="5209962" y="5008870"/>
              <a:ext cx="102967" cy="140899"/>
            </a:xfrm>
            <a:custGeom>
              <a:avLst/>
              <a:gdLst>
                <a:gd name="T0" fmla="*/ 7 w 8"/>
                <a:gd name="T1" fmla="*/ 10 h 11"/>
                <a:gd name="T2" fmla="*/ 1 w 8"/>
                <a:gd name="T3" fmla="*/ 9 h 11"/>
                <a:gd name="T4" fmla="*/ 1 w 8"/>
                <a:gd name="T5" fmla="*/ 0 h 11"/>
                <a:gd name="T6" fmla="*/ 8 w 8"/>
                <a:gd name="T7" fmla="*/ 0 h 11"/>
                <a:gd name="T8" fmla="*/ 7 w 8"/>
                <a:gd name="T9" fmla="*/ 10 h 11"/>
              </a:gdLst>
              <a:ahLst/>
              <a:cxnLst>
                <a:cxn ang="0">
                  <a:pos x="T0" y="T1"/>
                </a:cxn>
                <a:cxn ang="0">
                  <a:pos x="T2" y="T3"/>
                </a:cxn>
                <a:cxn ang="0">
                  <a:pos x="T4" y="T5"/>
                </a:cxn>
                <a:cxn ang="0">
                  <a:pos x="T6" y="T7"/>
                </a:cxn>
                <a:cxn ang="0">
                  <a:pos x="T8" y="T9"/>
                </a:cxn>
              </a:cxnLst>
              <a:rect l="0" t="0" r="r" b="b"/>
              <a:pathLst>
                <a:path w="8" h="11">
                  <a:moveTo>
                    <a:pt x="7" y="10"/>
                  </a:moveTo>
                  <a:cubicBezTo>
                    <a:pt x="6" y="11"/>
                    <a:pt x="2" y="10"/>
                    <a:pt x="1" y="9"/>
                  </a:cubicBezTo>
                  <a:cubicBezTo>
                    <a:pt x="0" y="6"/>
                    <a:pt x="1" y="0"/>
                    <a:pt x="1" y="0"/>
                  </a:cubicBezTo>
                  <a:cubicBezTo>
                    <a:pt x="8" y="0"/>
                    <a:pt x="8" y="0"/>
                    <a:pt x="8" y="0"/>
                  </a:cubicBezTo>
                  <a:cubicBezTo>
                    <a:pt x="8" y="0"/>
                    <a:pt x="8" y="6"/>
                    <a:pt x="7" y="10"/>
                  </a:cubicBezTo>
                </a:path>
              </a:pathLst>
            </a:custGeom>
            <a:solidFill>
              <a:schemeClr val="bg1"/>
            </a:solidFill>
            <a:ln>
              <a:noFill/>
            </a:ln>
          </p:spPr>
          <p:txBody>
            <a:bodyPr vert="horz" wrap="square" lIns="91440" tIns="45720" rIns="91440" bIns="45720" numCol="1" anchor="t" anchorCtr="0" compatLnSpc="1"/>
            <a:lstStyle/>
            <a:p>
              <a:endParaRPr lang="en-US"/>
            </a:p>
          </p:txBody>
        </p:sp>
        <p:sp>
          <p:nvSpPr>
            <p:cNvPr id="91" name="Freeform 90"/>
            <p:cNvSpPr/>
            <p:nvPr/>
          </p:nvSpPr>
          <p:spPr bwMode="auto">
            <a:xfrm>
              <a:off x="5069063" y="4672878"/>
              <a:ext cx="54191" cy="81290"/>
            </a:xfrm>
            <a:custGeom>
              <a:avLst/>
              <a:gdLst>
                <a:gd name="T0" fmla="*/ 4 w 4"/>
                <a:gd name="T1" fmla="*/ 0 h 6"/>
                <a:gd name="T2" fmla="*/ 0 w 4"/>
                <a:gd name="T3" fmla="*/ 6 h 6"/>
                <a:gd name="T4" fmla="*/ 0 w 4"/>
                <a:gd name="T5" fmla="*/ 6 h 6"/>
                <a:gd name="T6" fmla="*/ 4 w 4"/>
                <a:gd name="T7" fmla="*/ 0 h 6"/>
                <a:gd name="T8" fmla="*/ 4 w 4"/>
                <a:gd name="T9" fmla="*/ 0 h 6"/>
              </a:gdLst>
              <a:ahLst/>
              <a:cxnLst>
                <a:cxn ang="0">
                  <a:pos x="T0" y="T1"/>
                </a:cxn>
                <a:cxn ang="0">
                  <a:pos x="T2" y="T3"/>
                </a:cxn>
                <a:cxn ang="0">
                  <a:pos x="T4" y="T5"/>
                </a:cxn>
                <a:cxn ang="0">
                  <a:pos x="T6" y="T7"/>
                </a:cxn>
                <a:cxn ang="0">
                  <a:pos x="T8" y="T9"/>
                </a:cxn>
              </a:cxnLst>
              <a:rect l="0" t="0" r="r" b="b"/>
              <a:pathLst>
                <a:path w="4" h="6">
                  <a:moveTo>
                    <a:pt x="4" y="0"/>
                  </a:moveTo>
                  <a:cubicBezTo>
                    <a:pt x="2" y="2"/>
                    <a:pt x="1" y="5"/>
                    <a:pt x="0" y="6"/>
                  </a:cubicBezTo>
                  <a:cubicBezTo>
                    <a:pt x="0" y="6"/>
                    <a:pt x="0" y="6"/>
                    <a:pt x="0" y="6"/>
                  </a:cubicBezTo>
                  <a:cubicBezTo>
                    <a:pt x="1" y="5"/>
                    <a:pt x="2" y="2"/>
                    <a:pt x="4" y="0"/>
                  </a:cubicBezTo>
                  <a:cubicBezTo>
                    <a:pt x="4" y="0"/>
                    <a:pt x="4" y="0"/>
                    <a:pt x="4" y="0"/>
                  </a:cubicBezTo>
                </a:path>
              </a:pathLst>
            </a:custGeom>
            <a:solidFill>
              <a:srgbClr val="898C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91"/>
            <p:cNvSpPr/>
            <p:nvPr/>
          </p:nvSpPr>
          <p:spPr bwMode="auto">
            <a:xfrm>
              <a:off x="5123254" y="4569915"/>
              <a:ext cx="140899" cy="102967"/>
            </a:xfrm>
            <a:custGeom>
              <a:avLst/>
              <a:gdLst>
                <a:gd name="T0" fmla="*/ 11 w 11"/>
                <a:gd name="T1" fmla="*/ 0 h 8"/>
                <a:gd name="T2" fmla="*/ 0 w 11"/>
                <a:gd name="T3" fmla="*/ 8 h 8"/>
                <a:gd name="T4" fmla="*/ 0 w 11"/>
                <a:gd name="T5" fmla="*/ 8 h 8"/>
                <a:gd name="T6" fmla="*/ 11 w 11"/>
                <a:gd name="T7" fmla="*/ 0 h 8"/>
                <a:gd name="T8" fmla="*/ 11 w 11"/>
                <a:gd name="T9" fmla="*/ 0 h 8"/>
              </a:gdLst>
              <a:ahLst/>
              <a:cxnLst>
                <a:cxn ang="0">
                  <a:pos x="T0" y="T1"/>
                </a:cxn>
                <a:cxn ang="0">
                  <a:pos x="T2" y="T3"/>
                </a:cxn>
                <a:cxn ang="0">
                  <a:pos x="T4" y="T5"/>
                </a:cxn>
                <a:cxn ang="0">
                  <a:pos x="T6" y="T7"/>
                </a:cxn>
                <a:cxn ang="0">
                  <a:pos x="T8" y="T9"/>
                </a:cxn>
              </a:cxnLst>
              <a:rect l="0" t="0" r="r" b="b"/>
              <a:pathLst>
                <a:path w="11" h="8">
                  <a:moveTo>
                    <a:pt x="11" y="0"/>
                  </a:moveTo>
                  <a:cubicBezTo>
                    <a:pt x="7" y="1"/>
                    <a:pt x="3" y="4"/>
                    <a:pt x="0" y="8"/>
                  </a:cubicBezTo>
                  <a:cubicBezTo>
                    <a:pt x="0" y="8"/>
                    <a:pt x="0" y="8"/>
                    <a:pt x="0" y="8"/>
                  </a:cubicBezTo>
                  <a:cubicBezTo>
                    <a:pt x="3" y="4"/>
                    <a:pt x="7" y="1"/>
                    <a:pt x="11" y="0"/>
                  </a:cubicBezTo>
                  <a:cubicBezTo>
                    <a:pt x="11" y="0"/>
                    <a:pt x="11" y="0"/>
                    <a:pt x="11" y="0"/>
                  </a:cubicBezTo>
                </a:path>
              </a:pathLst>
            </a:custGeom>
            <a:solidFill>
              <a:srgbClr val="4F52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3" name="Freeform 92"/>
            <p:cNvSpPr/>
            <p:nvPr/>
          </p:nvSpPr>
          <p:spPr bwMode="auto">
            <a:xfrm>
              <a:off x="4787264" y="4737908"/>
              <a:ext cx="254705" cy="16259"/>
            </a:xfrm>
            <a:custGeom>
              <a:avLst/>
              <a:gdLst>
                <a:gd name="T0" fmla="*/ 0 w 20"/>
                <a:gd name="T1" fmla="*/ 0 h 1"/>
                <a:gd name="T2" fmla="*/ 0 w 20"/>
                <a:gd name="T3" fmla="*/ 0 h 1"/>
                <a:gd name="T4" fmla="*/ 0 w 20"/>
                <a:gd name="T5" fmla="*/ 0 h 1"/>
                <a:gd name="T6" fmla="*/ 0 w 20"/>
                <a:gd name="T7" fmla="*/ 0 h 1"/>
                <a:gd name="T8" fmla="*/ 20 w 20"/>
                <a:gd name="T9" fmla="*/ 1 h 1"/>
                <a:gd name="T10" fmla="*/ 20 w 20"/>
                <a:gd name="T11" fmla="*/ 1 h 1"/>
                <a:gd name="T12" fmla="*/ 0 w 20"/>
                <a:gd name="T13" fmla="*/ 0 h 1"/>
                <a:gd name="T14" fmla="*/ 0 w 20"/>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
                  <a:moveTo>
                    <a:pt x="0" y="0"/>
                  </a:moveTo>
                  <a:cubicBezTo>
                    <a:pt x="0" y="0"/>
                    <a:pt x="0" y="0"/>
                    <a:pt x="0" y="0"/>
                  </a:cubicBezTo>
                  <a:cubicBezTo>
                    <a:pt x="0" y="0"/>
                    <a:pt x="0" y="0"/>
                    <a:pt x="0" y="0"/>
                  </a:cubicBezTo>
                  <a:cubicBezTo>
                    <a:pt x="0" y="0"/>
                    <a:pt x="0" y="0"/>
                    <a:pt x="0" y="0"/>
                  </a:cubicBezTo>
                  <a:cubicBezTo>
                    <a:pt x="20" y="1"/>
                    <a:pt x="20" y="1"/>
                    <a:pt x="20" y="1"/>
                  </a:cubicBezTo>
                  <a:cubicBezTo>
                    <a:pt x="20" y="1"/>
                    <a:pt x="20" y="1"/>
                    <a:pt x="20" y="1"/>
                  </a:cubicBezTo>
                  <a:cubicBezTo>
                    <a:pt x="0" y="0"/>
                    <a:pt x="0" y="0"/>
                    <a:pt x="0" y="0"/>
                  </a:cubicBezTo>
                  <a:cubicBezTo>
                    <a:pt x="0" y="0"/>
                    <a:pt x="0" y="0"/>
                    <a:pt x="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4" name="Freeform 93"/>
            <p:cNvSpPr>
              <a:spLocks noEditPoints="1"/>
            </p:cNvSpPr>
            <p:nvPr/>
          </p:nvSpPr>
          <p:spPr bwMode="auto">
            <a:xfrm>
              <a:off x="4722233" y="4737908"/>
              <a:ext cx="525665" cy="634049"/>
            </a:xfrm>
            <a:custGeom>
              <a:avLst/>
              <a:gdLst>
                <a:gd name="T0" fmla="*/ 1 w 41"/>
                <a:gd name="T1" fmla="*/ 8 h 49"/>
                <a:gd name="T2" fmla="*/ 0 w 41"/>
                <a:gd name="T3" fmla="*/ 44 h 49"/>
                <a:gd name="T4" fmla="*/ 3 w 41"/>
                <a:gd name="T5" fmla="*/ 48 h 49"/>
                <a:gd name="T6" fmla="*/ 40 w 41"/>
                <a:gd name="T7" fmla="*/ 49 h 49"/>
                <a:gd name="T8" fmla="*/ 41 w 41"/>
                <a:gd name="T9" fmla="*/ 32 h 49"/>
                <a:gd name="T10" fmla="*/ 38 w 41"/>
                <a:gd name="T11" fmla="*/ 32 h 49"/>
                <a:gd name="T12" fmla="*/ 38 w 41"/>
                <a:gd name="T13" fmla="*/ 24 h 49"/>
                <a:gd name="T14" fmla="*/ 1 w 41"/>
                <a:gd name="T15" fmla="*/ 8 h 49"/>
                <a:gd name="T16" fmla="*/ 5 w 41"/>
                <a:gd name="T17" fmla="*/ 0 h 49"/>
                <a:gd name="T18" fmla="*/ 5 w 41"/>
                <a:gd name="T19" fmla="*/ 0 h 49"/>
                <a:gd name="T20" fmla="*/ 5 w 41"/>
                <a:gd name="T21" fmla="*/ 0 h 49"/>
                <a:gd name="T22" fmla="*/ 5 w 41"/>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49">
                  <a:moveTo>
                    <a:pt x="1" y="8"/>
                  </a:moveTo>
                  <a:cubicBezTo>
                    <a:pt x="0" y="44"/>
                    <a:pt x="0" y="44"/>
                    <a:pt x="0" y="44"/>
                  </a:cubicBezTo>
                  <a:cubicBezTo>
                    <a:pt x="0" y="46"/>
                    <a:pt x="1" y="48"/>
                    <a:pt x="3" y="48"/>
                  </a:cubicBezTo>
                  <a:cubicBezTo>
                    <a:pt x="40" y="49"/>
                    <a:pt x="40" y="49"/>
                    <a:pt x="40" y="49"/>
                  </a:cubicBezTo>
                  <a:cubicBezTo>
                    <a:pt x="41" y="32"/>
                    <a:pt x="41" y="32"/>
                    <a:pt x="41" y="32"/>
                  </a:cubicBezTo>
                  <a:cubicBezTo>
                    <a:pt x="38" y="32"/>
                    <a:pt x="38" y="32"/>
                    <a:pt x="38" y="32"/>
                  </a:cubicBezTo>
                  <a:cubicBezTo>
                    <a:pt x="38" y="24"/>
                    <a:pt x="38" y="24"/>
                    <a:pt x="38" y="24"/>
                  </a:cubicBezTo>
                  <a:cubicBezTo>
                    <a:pt x="23" y="22"/>
                    <a:pt x="10" y="15"/>
                    <a:pt x="1" y="8"/>
                  </a:cubicBezTo>
                  <a:moveTo>
                    <a:pt x="5" y="0"/>
                  </a:moveTo>
                  <a:cubicBezTo>
                    <a:pt x="5" y="0"/>
                    <a:pt x="5" y="0"/>
                    <a:pt x="5" y="0"/>
                  </a:cubicBezTo>
                  <a:cubicBezTo>
                    <a:pt x="5" y="0"/>
                    <a:pt x="5" y="0"/>
                    <a:pt x="5" y="0"/>
                  </a:cubicBezTo>
                  <a:cubicBezTo>
                    <a:pt x="5" y="0"/>
                    <a:pt x="5" y="0"/>
                    <a:pt x="5" y="0"/>
                  </a:cubicBezTo>
                </a:path>
              </a:pathLst>
            </a:custGeom>
            <a:solidFill>
              <a:srgbClr val="484848"/>
            </a:solidFill>
            <a:ln>
              <a:noFill/>
            </a:ln>
          </p:spPr>
          <p:txBody>
            <a:bodyPr vert="horz" wrap="square" lIns="91440" tIns="45720" rIns="91440" bIns="45720" numCol="1" anchor="t" anchorCtr="0" compatLnSpc="1"/>
            <a:lstStyle/>
            <a:p>
              <a:endParaRPr lang="en-US"/>
            </a:p>
          </p:txBody>
        </p:sp>
        <p:sp>
          <p:nvSpPr>
            <p:cNvPr id="95" name="Freeform 94"/>
            <p:cNvSpPr/>
            <p:nvPr/>
          </p:nvSpPr>
          <p:spPr bwMode="auto">
            <a:xfrm>
              <a:off x="4733072" y="4737908"/>
              <a:ext cx="531082" cy="308896"/>
            </a:xfrm>
            <a:custGeom>
              <a:avLst/>
              <a:gdLst>
                <a:gd name="T0" fmla="*/ 4 w 41"/>
                <a:gd name="T1" fmla="*/ 0 h 24"/>
                <a:gd name="T2" fmla="*/ 0 w 41"/>
                <a:gd name="T3" fmla="*/ 3 h 24"/>
                <a:gd name="T4" fmla="*/ 0 w 41"/>
                <a:gd name="T5" fmla="*/ 8 h 24"/>
                <a:gd name="T6" fmla="*/ 0 w 41"/>
                <a:gd name="T7" fmla="*/ 8 h 24"/>
                <a:gd name="T8" fmla="*/ 37 w 41"/>
                <a:gd name="T9" fmla="*/ 24 h 24"/>
                <a:gd name="T10" fmla="*/ 38 w 41"/>
                <a:gd name="T11" fmla="*/ 24 h 24"/>
                <a:gd name="T12" fmla="*/ 38 w 41"/>
                <a:gd name="T13" fmla="*/ 21 h 24"/>
                <a:gd name="T14" fmla="*/ 40 w 41"/>
                <a:gd name="T15" fmla="*/ 21 h 24"/>
                <a:gd name="T16" fmla="*/ 41 w 41"/>
                <a:gd name="T17" fmla="*/ 1 h 24"/>
                <a:gd name="T18" fmla="*/ 26 w 41"/>
                <a:gd name="T19" fmla="*/ 1 h 24"/>
                <a:gd name="T20" fmla="*/ 26 w 41"/>
                <a:gd name="T21" fmla="*/ 1 h 24"/>
                <a:gd name="T22" fmla="*/ 26 w 41"/>
                <a:gd name="T23" fmla="*/ 1 h 24"/>
                <a:gd name="T24" fmla="*/ 24 w 41"/>
                <a:gd name="T25" fmla="*/ 1 h 24"/>
                <a:gd name="T26" fmla="*/ 4 w 41"/>
                <a:gd name="T27" fmla="*/ 0 h 24"/>
                <a:gd name="T28" fmla="*/ 4 w 41"/>
                <a:gd name="T29" fmla="*/ 0 h 24"/>
                <a:gd name="T30" fmla="*/ 4 w 41"/>
                <a:gd name="T3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 h="24">
                  <a:moveTo>
                    <a:pt x="4" y="0"/>
                  </a:moveTo>
                  <a:cubicBezTo>
                    <a:pt x="2" y="0"/>
                    <a:pt x="0" y="1"/>
                    <a:pt x="0" y="3"/>
                  </a:cubicBezTo>
                  <a:cubicBezTo>
                    <a:pt x="0" y="8"/>
                    <a:pt x="0" y="8"/>
                    <a:pt x="0" y="8"/>
                  </a:cubicBezTo>
                  <a:cubicBezTo>
                    <a:pt x="0" y="8"/>
                    <a:pt x="0" y="8"/>
                    <a:pt x="0" y="8"/>
                  </a:cubicBezTo>
                  <a:cubicBezTo>
                    <a:pt x="9" y="15"/>
                    <a:pt x="22" y="22"/>
                    <a:pt x="37" y="24"/>
                  </a:cubicBezTo>
                  <a:cubicBezTo>
                    <a:pt x="38" y="24"/>
                    <a:pt x="38" y="24"/>
                    <a:pt x="38" y="24"/>
                  </a:cubicBezTo>
                  <a:cubicBezTo>
                    <a:pt x="38" y="22"/>
                    <a:pt x="38" y="21"/>
                    <a:pt x="38" y="21"/>
                  </a:cubicBezTo>
                  <a:cubicBezTo>
                    <a:pt x="40" y="21"/>
                    <a:pt x="40" y="21"/>
                    <a:pt x="40" y="21"/>
                  </a:cubicBezTo>
                  <a:cubicBezTo>
                    <a:pt x="41" y="1"/>
                    <a:pt x="41" y="1"/>
                    <a:pt x="41" y="1"/>
                  </a:cubicBezTo>
                  <a:cubicBezTo>
                    <a:pt x="26" y="1"/>
                    <a:pt x="26" y="1"/>
                    <a:pt x="26" y="1"/>
                  </a:cubicBezTo>
                  <a:cubicBezTo>
                    <a:pt x="26" y="1"/>
                    <a:pt x="26" y="1"/>
                    <a:pt x="26" y="1"/>
                  </a:cubicBezTo>
                  <a:cubicBezTo>
                    <a:pt x="26" y="1"/>
                    <a:pt x="26" y="1"/>
                    <a:pt x="26" y="1"/>
                  </a:cubicBezTo>
                  <a:cubicBezTo>
                    <a:pt x="24" y="1"/>
                    <a:pt x="24" y="1"/>
                    <a:pt x="24" y="1"/>
                  </a:cubicBezTo>
                  <a:cubicBezTo>
                    <a:pt x="4" y="0"/>
                    <a:pt x="4" y="0"/>
                    <a:pt x="4" y="0"/>
                  </a:cubicBezTo>
                  <a:cubicBezTo>
                    <a:pt x="4" y="0"/>
                    <a:pt x="4" y="0"/>
                    <a:pt x="4" y="0"/>
                  </a:cubicBezTo>
                  <a:cubicBezTo>
                    <a:pt x="4" y="0"/>
                    <a:pt x="4" y="0"/>
                    <a:pt x="4" y="0"/>
                  </a:cubicBezTo>
                </a:path>
              </a:pathLst>
            </a:custGeom>
            <a:solidFill>
              <a:srgbClr val="5E5E5E"/>
            </a:solidFill>
            <a:ln>
              <a:noFill/>
            </a:ln>
          </p:spPr>
          <p:txBody>
            <a:bodyPr vert="horz" wrap="square" lIns="91440" tIns="45720" rIns="91440" bIns="45720" numCol="1" anchor="t" anchorCtr="0" compatLnSpc="1"/>
            <a:lstStyle/>
            <a:p>
              <a:endParaRPr lang="en-US"/>
            </a:p>
          </p:txBody>
        </p:sp>
        <p:sp>
          <p:nvSpPr>
            <p:cNvPr id="96" name="Freeform 95"/>
            <p:cNvSpPr/>
            <p:nvPr/>
          </p:nvSpPr>
          <p:spPr bwMode="auto">
            <a:xfrm>
              <a:off x="5140487" y="4353147"/>
              <a:ext cx="346828" cy="373926"/>
            </a:xfrm>
            <a:custGeom>
              <a:avLst/>
              <a:gdLst>
                <a:gd name="T0" fmla="*/ 1 w 27"/>
                <a:gd name="T1" fmla="*/ 23 h 29"/>
                <a:gd name="T2" fmla="*/ 6 w 27"/>
                <a:gd name="T3" fmla="*/ 22 h 29"/>
                <a:gd name="T4" fmla="*/ 5 w 27"/>
                <a:gd name="T5" fmla="*/ 20 h 29"/>
                <a:gd name="T6" fmla="*/ 6 w 27"/>
                <a:gd name="T7" fmla="*/ 20 h 29"/>
                <a:gd name="T8" fmla="*/ 6 w 27"/>
                <a:gd name="T9" fmla="*/ 25 h 29"/>
                <a:gd name="T10" fmla="*/ 11 w 27"/>
                <a:gd name="T11" fmla="*/ 24 h 29"/>
                <a:gd name="T12" fmla="*/ 11 w 27"/>
                <a:gd name="T13" fmla="*/ 20 h 29"/>
                <a:gd name="T14" fmla="*/ 11 w 27"/>
                <a:gd name="T15" fmla="*/ 20 h 29"/>
                <a:gd name="T16" fmla="*/ 11 w 27"/>
                <a:gd name="T17" fmla="*/ 26 h 29"/>
                <a:gd name="T18" fmla="*/ 16 w 27"/>
                <a:gd name="T19" fmla="*/ 26 h 29"/>
                <a:gd name="T20" fmla="*/ 16 w 27"/>
                <a:gd name="T21" fmla="*/ 19 h 29"/>
                <a:gd name="T22" fmla="*/ 16 w 27"/>
                <a:gd name="T23" fmla="*/ 19 h 29"/>
                <a:gd name="T24" fmla="*/ 16 w 27"/>
                <a:gd name="T25" fmla="*/ 25 h 29"/>
                <a:gd name="T26" fmla="*/ 21 w 27"/>
                <a:gd name="T27" fmla="*/ 25 h 29"/>
                <a:gd name="T28" fmla="*/ 21 w 27"/>
                <a:gd name="T29" fmla="*/ 13 h 29"/>
                <a:gd name="T30" fmla="*/ 23 w 27"/>
                <a:gd name="T31" fmla="*/ 14 h 29"/>
                <a:gd name="T32" fmla="*/ 23 w 27"/>
                <a:gd name="T33" fmla="*/ 18 h 29"/>
                <a:gd name="T34" fmla="*/ 27 w 27"/>
                <a:gd name="T35" fmla="*/ 21 h 29"/>
                <a:gd name="T36" fmla="*/ 27 w 27"/>
                <a:gd name="T37" fmla="*/ 11 h 29"/>
                <a:gd name="T38" fmla="*/ 21 w 27"/>
                <a:gd name="T39" fmla="*/ 5 h 29"/>
                <a:gd name="T40" fmla="*/ 19 w 27"/>
                <a:gd name="T41" fmla="*/ 0 h 29"/>
                <a:gd name="T42" fmla="*/ 3 w 27"/>
                <a:gd name="T43" fmla="*/ 0 h 29"/>
                <a:gd name="T44" fmla="*/ 3 w 27"/>
                <a:gd name="T45" fmla="*/ 3 h 29"/>
                <a:gd name="T46" fmla="*/ 1 w 27"/>
                <a:gd name="T47" fmla="*/ 5 h 29"/>
                <a:gd name="T48" fmla="*/ 1 w 27"/>
                <a:gd name="T49" fmla="*/ 18 h 29"/>
                <a:gd name="T50" fmla="*/ 1 w 27"/>
                <a:gd name="T51"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 h="29">
                  <a:moveTo>
                    <a:pt x="1" y="23"/>
                  </a:moveTo>
                  <a:cubicBezTo>
                    <a:pt x="1" y="25"/>
                    <a:pt x="6" y="25"/>
                    <a:pt x="6" y="22"/>
                  </a:cubicBezTo>
                  <a:cubicBezTo>
                    <a:pt x="5" y="21"/>
                    <a:pt x="5" y="20"/>
                    <a:pt x="5" y="20"/>
                  </a:cubicBezTo>
                  <a:cubicBezTo>
                    <a:pt x="6" y="20"/>
                    <a:pt x="6" y="20"/>
                    <a:pt x="6" y="20"/>
                  </a:cubicBezTo>
                  <a:cubicBezTo>
                    <a:pt x="6" y="20"/>
                    <a:pt x="6" y="25"/>
                    <a:pt x="6" y="25"/>
                  </a:cubicBezTo>
                  <a:cubicBezTo>
                    <a:pt x="6" y="27"/>
                    <a:pt x="11" y="26"/>
                    <a:pt x="11" y="24"/>
                  </a:cubicBezTo>
                  <a:cubicBezTo>
                    <a:pt x="11" y="23"/>
                    <a:pt x="11" y="21"/>
                    <a:pt x="11" y="20"/>
                  </a:cubicBezTo>
                  <a:cubicBezTo>
                    <a:pt x="11" y="19"/>
                    <a:pt x="11" y="19"/>
                    <a:pt x="11" y="20"/>
                  </a:cubicBezTo>
                  <a:cubicBezTo>
                    <a:pt x="11" y="26"/>
                    <a:pt x="11" y="26"/>
                    <a:pt x="11" y="26"/>
                  </a:cubicBezTo>
                  <a:cubicBezTo>
                    <a:pt x="11" y="29"/>
                    <a:pt x="16" y="29"/>
                    <a:pt x="16" y="26"/>
                  </a:cubicBezTo>
                  <a:cubicBezTo>
                    <a:pt x="16" y="24"/>
                    <a:pt x="16" y="19"/>
                    <a:pt x="16" y="19"/>
                  </a:cubicBezTo>
                  <a:cubicBezTo>
                    <a:pt x="16" y="19"/>
                    <a:pt x="16" y="19"/>
                    <a:pt x="16" y="19"/>
                  </a:cubicBezTo>
                  <a:cubicBezTo>
                    <a:pt x="16" y="21"/>
                    <a:pt x="16" y="25"/>
                    <a:pt x="16" y="25"/>
                  </a:cubicBezTo>
                  <a:cubicBezTo>
                    <a:pt x="16" y="27"/>
                    <a:pt x="21" y="27"/>
                    <a:pt x="21" y="25"/>
                  </a:cubicBezTo>
                  <a:cubicBezTo>
                    <a:pt x="21" y="20"/>
                    <a:pt x="21" y="16"/>
                    <a:pt x="21" y="13"/>
                  </a:cubicBezTo>
                  <a:cubicBezTo>
                    <a:pt x="21" y="11"/>
                    <a:pt x="23" y="14"/>
                    <a:pt x="23" y="14"/>
                  </a:cubicBezTo>
                  <a:cubicBezTo>
                    <a:pt x="23" y="18"/>
                    <a:pt x="23" y="18"/>
                    <a:pt x="23" y="18"/>
                  </a:cubicBezTo>
                  <a:cubicBezTo>
                    <a:pt x="23" y="19"/>
                    <a:pt x="27" y="21"/>
                    <a:pt x="27" y="21"/>
                  </a:cubicBezTo>
                  <a:cubicBezTo>
                    <a:pt x="27" y="20"/>
                    <a:pt x="27" y="12"/>
                    <a:pt x="27" y="11"/>
                  </a:cubicBezTo>
                  <a:cubicBezTo>
                    <a:pt x="25" y="9"/>
                    <a:pt x="23" y="7"/>
                    <a:pt x="21" y="5"/>
                  </a:cubicBezTo>
                  <a:cubicBezTo>
                    <a:pt x="19" y="3"/>
                    <a:pt x="19" y="0"/>
                    <a:pt x="19" y="0"/>
                  </a:cubicBezTo>
                  <a:cubicBezTo>
                    <a:pt x="3" y="0"/>
                    <a:pt x="3" y="0"/>
                    <a:pt x="3" y="0"/>
                  </a:cubicBezTo>
                  <a:cubicBezTo>
                    <a:pt x="3" y="2"/>
                    <a:pt x="3" y="2"/>
                    <a:pt x="3" y="3"/>
                  </a:cubicBezTo>
                  <a:cubicBezTo>
                    <a:pt x="3" y="4"/>
                    <a:pt x="2" y="4"/>
                    <a:pt x="1" y="5"/>
                  </a:cubicBezTo>
                  <a:cubicBezTo>
                    <a:pt x="0" y="8"/>
                    <a:pt x="1" y="18"/>
                    <a:pt x="1" y="18"/>
                  </a:cubicBezTo>
                  <a:lnTo>
                    <a:pt x="1" y="23"/>
                  </a:lnTo>
                  <a:close/>
                </a:path>
              </a:pathLst>
            </a:custGeom>
            <a:solidFill>
              <a:srgbClr val="F7C2AB"/>
            </a:solidFill>
            <a:ln>
              <a:noFill/>
            </a:ln>
          </p:spPr>
          <p:txBody>
            <a:bodyPr vert="horz" wrap="square" lIns="91440" tIns="45720" rIns="91440" bIns="45720" numCol="1" anchor="t" anchorCtr="0" compatLnSpc="1"/>
            <a:lstStyle/>
            <a:p>
              <a:endParaRPr lang="en-US"/>
            </a:p>
          </p:txBody>
        </p:sp>
        <p:sp>
          <p:nvSpPr>
            <p:cNvPr id="97" name="Rectangle 96"/>
            <p:cNvSpPr>
              <a:spLocks noChangeArrowheads="1"/>
            </p:cNvSpPr>
            <p:nvPr/>
          </p:nvSpPr>
          <p:spPr bwMode="auto">
            <a:xfrm>
              <a:off x="5106999" y="4309793"/>
              <a:ext cx="325153" cy="43354"/>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98" name="Freeform 97"/>
            <p:cNvSpPr/>
            <p:nvPr/>
          </p:nvSpPr>
          <p:spPr bwMode="auto">
            <a:xfrm>
              <a:off x="5079900" y="3030860"/>
              <a:ext cx="514827" cy="1278933"/>
            </a:xfrm>
            <a:custGeom>
              <a:avLst/>
              <a:gdLst>
                <a:gd name="T0" fmla="*/ 39 w 40"/>
                <a:gd name="T1" fmla="*/ 0 h 99"/>
                <a:gd name="T2" fmla="*/ 1 w 40"/>
                <a:gd name="T3" fmla="*/ 67 h 99"/>
                <a:gd name="T4" fmla="*/ 0 w 40"/>
                <a:gd name="T5" fmla="*/ 99 h 99"/>
                <a:gd name="T6" fmla="*/ 31 w 40"/>
                <a:gd name="T7" fmla="*/ 99 h 99"/>
                <a:gd name="T8" fmla="*/ 29 w 40"/>
                <a:gd name="T9" fmla="*/ 67 h 99"/>
                <a:gd name="T10" fmla="*/ 40 w 40"/>
                <a:gd name="T11" fmla="*/ 25 h 99"/>
                <a:gd name="T12" fmla="*/ 39 w 40"/>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40" h="99">
                  <a:moveTo>
                    <a:pt x="39" y="0"/>
                  </a:moveTo>
                  <a:cubicBezTo>
                    <a:pt x="5" y="14"/>
                    <a:pt x="2" y="44"/>
                    <a:pt x="1" y="67"/>
                  </a:cubicBezTo>
                  <a:cubicBezTo>
                    <a:pt x="1" y="76"/>
                    <a:pt x="0" y="99"/>
                    <a:pt x="0" y="99"/>
                  </a:cubicBezTo>
                  <a:cubicBezTo>
                    <a:pt x="31" y="99"/>
                    <a:pt x="31" y="99"/>
                    <a:pt x="31" y="99"/>
                  </a:cubicBezTo>
                  <a:cubicBezTo>
                    <a:pt x="31" y="99"/>
                    <a:pt x="30" y="86"/>
                    <a:pt x="29" y="67"/>
                  </a:cubicBezTo>
                  <a:cubicBezTo>
                    <a:pt x="26" y="14"/>
                    <a:pt x="40" y="25"/>
                    <a:pt x="40" y="25"/>
                  </a:cubicBezTo>
                  <a:lnTo>
                    <a:pt x="39" y="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99" name="Rectangle 98"/>
            <p:cNvSpPr>
              <a:spLocks noChangeArrowheads="1"/>
            </p:cNvSpPr>
            <p:nvPr/>
          </p:nvSpPr>
          <p:spPr bwMode="auto">
            <a:xfrm>
              <a:off x="8353095" y="2581066"/>
              <a:ext cx="102967" cy="438957"/>
            </a:xfrm>
            <a:prstGeom prst="rect">
              <a:avLst/>
            </a:prstGeom>
            <a:solidFill>
              <a:schemeClr val="bg1"/>
            </a:solidFill>
            <a:ln>
              <a:noFill/>
            </a:ln>
          </p:spPr>
          <p:txBody>
            <a:bodyPr vert="horz" wrap="square" lIns="91440" tIns="45720" rIns="91440" bIns="45720" numCol="1" anchor="t" anchorCtr="0" compatLnSpc="1"/>
            <a:lstStyle/>
            <a:p>
              <a:endParaRPr lang="en-US"/>
            </a:p>
          </p:txBody>
        </p:sp>
        <p:sp>
          <p:nvSpPr>
            <p:cNvPr id="100" name="Freeform 99"/>
            <p:cNvSpPr/>
            <p:nvPr/>
          </p:nvSpPr>
          <p:spPr bwMode="auto">
            <a:xfrm rot="2664520">
              <a:off x="6886262" y="2961681"/>
              <a:ext cx="1349384" cy="915848"/>
            </a:xfrm>
            <a:custGeom>
              <a:avLst/>
              <a:gdLst>
                <a:gd name="T0" fmla="*/ 4 w 105"/>
                <a:gd name="T1" fmla="*/ 40 h 71"/>
                <a:gd name="T2" fmla="*/ 105 w 105"/>
                <a:gd name="T3" fmla="*/ 0 h 71"/>
                <a:gd name="T4" fmla="*/ 105 w 105"/>
                <a:gd name="T5" fmla="*/ 42 h 71"/>
                <a:gd name="T6" fmla="*/ 0 w 105"/>
                <a:gd name="T7" fmla="*/ 65 h 71"/>
                <a:gd name="T8" fmla="*/ 4 w 105"/>
                <a:gd name="T9" fmla="*/ 40 h 71"/>
              </a:gdLst>
              <a:ahLst/>
              <a:cxnLst>
                <a:cxn ang="0">
                  <a:pos x="T0" y="T1"/>
                </a:cxn>
                <a:cxn ang="0">
                  <a:pos x="T2" y="T3"/>
                </a:cxn>
                <a:cxn ang="0">
                  <a:pos x="T4" y="T5"/>
                </a:cxn>
                <a:cxn ang="0">
                  <a:pos x="T6" y="T7"/>
                </a:cxn>
                <a:cxn ang="0">
                  <a:pos x="T8" y="T9"/>
                </a:cxn>
              </a:cxnLst>
              <a:rect l="0" t="0" r="r" b="b"/>
              <a:pathLst>
                <a:path w="105" h="71">
                  <a:moveTo>
                    <a:pt x="4" y="40"/>
                  </a:moveTo>
                  <a:cubicBezTo>
                    <a:pt x="4" y="40"/>
                    <a:pt x="68" y="46"/>
                    <a:pt x="105" y="0"/>
                  </a:cubicBezTo>
                  <a:cubicBezTo>
                    <a:pt x="105" y="42"/>
                    <a:pt x="105" y="42"/>
                    <a:pt x="105" y="42"/>
                  </a:cubicBezTo>
                  <a:cubicBezTo>
                    <a:pt x="77" y="71"/>
                    <a:pt x="0" y="65"/>
                    <a:pt x="0" y="65"/>
                  </a:cubicBezTo>
                  <a:lnTo>
                    <a:pt x="4" y="40"/>
                  </a:lnTo>
                  <a:close/>
                </a:path>
              </a:pathLst>
            </a:custGeom>
            <a:solidFill>
              <a:srgbClr val="484848"/>
            </a:solidFill>
            <a:ln>
              <a:noFill/>
            </a:ln>
          </p:spPr>
          <p:txBody>
            <a:bodyPr vert="horz" wrap="square" lIns="91440" tIns="45720" rIns="91440" bIns="45720" numCol="1" anchor="t" anchorCtr="0" compatLnSpc="1"/>
            <a:lstStyle/>
            <a:p>
              <a:endParaRPr lang="en-US"/>
            </a:p>
          </p:txBody>
        </p:sp>
        <p:sp>
          <p:nvSpPr>
            <p:cNvPr id="101" name="Oval 100"/>
            <p:cNvSpPr>
              <a:spLocks noChangeArrowheads="1"/>
            </p:cNvSpPr>
            <p:nvPr/>
          </p:nvSpPr>
          <p:spPr bwMode="auto">
            <a:xfrm>
              <a:off x="8390947" y="2944125"/>
              <a:ext cx="37936" cy="37936"/>
            </a:xfrm>
            <a:prstGeom prst="ellipse">
              <a:avLst/>
            </a:prstGeom>
            <a:solidFill>
              <a:srgbClr val="250F0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xEl>
                                              <p:pRg st="0" end="0"/>
                                            </p:txEl>
                                          </p:spTgt>
                                        </p:tgtEl>
                                        <p:attrNameLst>
                                          <p:attrName>style.visibility</p:attrName>
                                        </p:attrNameLst>
                                      </p:cBhvr>
                                      <p:to>
                                        <p:strVal val="visible"/>
                                      </p:to>
                                    </p:set>
                                    <p:animEffect transition="in" filter="fade">
                                      <p:cBhvr>
                                        <p:cTn id="11" dur="500"/>
                                        <p:tgtEl>
                                          <p:spTgt spid="42">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3">
                                            <p:txEl>
                                              <p:pRg st="0" end="0"/>
                                            </p:txEl>
                                          </p:spTgt>
                                        </p:tgtEl>
                                        <p:attrNameLst>
                                          <p:attrName>style.visibility</p:attrName>
                                        </p:attrNameLst>
                                      </p:cBhvr>
                                      <p:to>
                                        <p:strVal val="visible"/>
                                      </p:to>
                                    </p:set>
                                    <p:animEffect transition="in" filter="fade">
                                      <p:cBhvr>
                                        <p:cTn id="23" dur="500"/>
                                        <p:tgtEl>
                                          <p:spTgt spid="43">
                                            <p:txEl>
                                              <p:pRg st="0" end="0"/>
                                            </p:tx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wipe(down)">
                                      <p:cBhvr>
                                        <p:cTn id="27" dur="500"/>
                                        <p:tgtEl>
                                          <p:spTgt spid="44">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5">
                                            <p:txEl>
                                              <p:pRg st="0" end="0"/>
                                            </p:txEl>
                                          </p:spTgt>
                                        </p:tgtEl>
                                        <p:attrNameLst>
                                          <p:attrName>style.visibility</p:attrName>
                                        </p:attrNameLst>
                                      </p:cBhvr>
                                      <p:to>
                                        <p:strVal val="visible"/>
                                      </p:to>
                                    </p:set>
                                    <p:animEffect transition="in" filter="fade">
                                      <p:cBhvr>
                                        <p:cTn id="31" dur="500"/>
                                        <p:tgtEl>
                                          <p:spTgt spid="45">
                                            <p:txEl>
                                              <p:pRg st="0" end="0"/>
                                            </p:tx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46">
                                            <p:txEl>
                                              <p:pRg st="0" end="0"/>
                                            </p:txEl>
                                          </p:spTgt>
                                        </p:tgtEl>
                                        <p:attrNameLst>
                                          <p:attrName>style.visibility</p:attrName>
                                        </p:attrNameLst>
                                      </p:cBhvr>
                                      <p:to>
                                        <p:strVal val="visible"/>
                                      </p:to>
                                    </p:set>
                                    <p:animEffect transition="in" filter="wipe(down)">
                                      <p:cBhvr>
                                        <p:cTn id="35" dur="500"/>
                                        <p:tgtEl>
                                          <p:spTgt spid="46">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xEl>
                                              <p:pRg st="0" end="0"/>
                                            </p:txEl>
                                          </p:spTgt>
                                        </p:tgtEl>
                                        <p:attrNameLst>
                                          <p:attrName>style.visibility</p:attrName>
                                        </p:attrNameLst>
                                      </p:cBhvr>
                                      <p:to>
                                        <p:strVal val="visible"/>
                                      </p:to>
                                    </p:set>
                                    <p:animEffect transition="in" filter="fade">
                                      <p:cBhvr>
                                        <p:cTn id="39" dur="500"/>
                                        <p:tgtEl>
                                          <p:spTgt spid="47">
                                            <p:txEl>
                                              <p:pRg st="0" end="0"/>
                                            </p:tx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8">
                                            <p:txEl>
                                              <p:pRg st="0" end="0"/>
                                            </p:txEl>
                                          </p:spTgt>
                                        </p:tgtEl>
                                        <p:attrNameLst>
                                          <p:attrName>style.visibility</p:attrName>
                                        </p:attrNameLst>
                                      </p:cBhvr>
                                      <p:to>
                                        <p:strVal val="visible"/>
                                      </p:to>
                                    </p:set>
                                    <p:animEffect transition="in" filter="wipe(down)">
                                      <p:cBhvr>
                                        <p:cTn id="43" dur="500"/>
                                        <p:tgtEl>
                                          <p:spTgt spid="48">
                                            <p:txEl>
                                              <p:pRg st="0" end="0"/>
                                            </p:tx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49">
                                            <p:txEl>
                                              <p:pRg st="0" end="0"/>
                                            </p:txEl>
                                          </p:spTgt>
                                        </p:tgtEl>
                                        <p:attrNameLst>
                                          <p:attrName>style.visibility</p:attrName>
                                        </p:attrNameLst>
                                      </p:cBhvr>
                                      <p:to>
                                        <p:strVal val="visible"/>
                                      </p:to>
                                    </p:set>
                                    <p:animEffect transition="in" filter="wipe(down)">
                                      <p:cBhvr>
                                        <p:cTn id="47" dur="500"/>
                                        <p:tgtEl>
                                          <p:spTgt spid="49">
                                            <p:txEl>
                                              <p:pRg st="0" end="0"/>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wipe(left)">
                                      <p:cBhvr>
                                        <p:cTn id="51" dur="500"/>
                                        <p:tgtEl>
                                          <p:spTgt spid="50">
                                            <p:txEl>
                                              <p:pRg st="0" end="0"/>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0">
                                            <p:txEl>
                                              <p:pRg st="1" end="1"/>
                                            </p:txEl>
                                          </p:spTgt>
                                        </p:tgtEl>
                                        <p:attrNameLst>
                                          <p:attrName>style.visibility</p:attrName>
                                        </p:attrNameLst>
                                      </p:cBhvr>
                                      <p:to>
                                        <p:strVal val="visible"/>
                                      </p:to>
                                    </p:set>
                                    <p:animEffect transition="in" filter="wipe(left)">
                                      <p:cBhvr>
                                        <p:cTn id="55" dur="500"/>
                                        <p:tgtEl>
                                          <p:spTgt spid="50">
                                            <p:txEl>
                                              <p:pRg st="1" end="1"/>
                                            </p:tx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50">
                                            <p:txEl>
                                              <p:pRg st="2" end="2"/>
                                            </p:txEl>
                                          </p:spTgt>
                                        </p:tgtEl>
                                        <p:attrNameLst>
                                          <p:attrName>style.visibility</p:attrName>
                                        </p:attrNameLst>
                                      </p:cBhvr>
                                      <p:to>
                                        <p:strVal val="visible"/>
                                      </p:to>
                                    </p:set>
                                    <p:animEffect transition="in" filter="wipe(left)">
                                      <p:cBhvr>
                                        <p:cTn id="59" dur="500"/>
                                        <p:tgtEl>
                                          <p:spTgt spid="5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build="p"/>
      <p:bldP spid="43" grpId="0" build="p"/>
      <p:bldP spid="44" grpId="0" build="p"/>
      <p:bldP spid="45" grpId="0" build="p"/>
      <p:bldP spid="46" grpId="0" build="p"/>
      <p:bldP spid="47" grpId="0" build="p"/>
      <p:bldP spid="48" grpId="0" build="p"/>
      <p:bldP spid="49" grpId="0" build="p"/>
      <p:bldP spid="50"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flipH="1">
            <a:off x="4342838" y="2268108"/>
            <a:ext cx="3506323" cy="3547961"/>
            <a:chOff x="4713288" y="2698750"/>
            <a:chExt cx="2540000" cy="2570163"/>
          </a:xfrm>
        </p:grpSpPr>
        <p:sp>
          <p:nvSpPr>
            <p:cNvPr id="23" name="Freeform 5"/>
            <p:cNvSpPr/>
            <p:nvPr/>
          </p:nvSpPr>
          <p:spPr bwMode="auto">
            <a:xfrm>
              <a:off x="5930901" y="2698750"/>
              <a:ext cx="161925" cy="773113"/>
            </a:xfrm>
            <a:custGeom>
              <a:avLst/>
              <a:gdLst>
                <a:gd name="T0" fmla="*/ 0 w 102"/>
                <a:gd name="T1" fmla="*/ 0 h 487"/>
                <a:gd name="T2" fmla="*/ 0 w 102"/>
                <a:gd name="T3" fmla="*/ 404 h 487"/>
                <a:gd name="T4" fmla="*/ 0 w 102"/>
                <a:gd name="T5" fmla="*/ 435 h 487"/>
                <a:gd name="T6" fmla="*/ 100 w 102"/>
                <a:gd name="T7" fmla="*/ 487 h 487"/>
                <a:gd name="T8" fmla="*/ 100 w 102"/>
                <a:gd name="T9" fmla="*/ 456 h 487"/>
                <a:gd name="T10" fmla="*/ 102 w 102"/>
                <a:gd name="T11" fmla="*/ 36 h 487"/>
                <a:gd name="T12" fmla="*/ 0 w 102"/>
                <a:gd name="T13" fmla="*/ 0 h 487"/>
              </a:gdLst>
              <a:ahLst/>
              <a:cxnLst>
                <a:cxn ang="0">
                  <a:pos x="T0" y="T1"/>
                </a:cxn>
                <a:cxn ang="0">
                  <a:pos x="T2" y="T3"/>
                </a:cxn>
                <a:cxn ang="0">
                  <a:pos x="T4" y="T5"/>
                </a:cxn>
                <a:cxn ang="0">
                  <a:pos x="T6" y="T7"/>
                </a:cxn>
                <a:cxn ang="0">
                  <a:pos x="T8" y="T9"/>
                </a:cxn>
                <a:cxn ang="0">
                  <a:pos x="T10" y="T11"/>
                </a:cxn>
                <a:cxn ang="0">
                  <a:pos x="T12" y="T13"/>
                </a:cxn>
              </a:cxnLst>
              <a:rect l="0" t="0" r="r" b="b"/>
              <a:pathLst>
                <a:path w="102" h="487">
                  <a:moveTo>
                    <a:pt x="0" y="0"/>
                  </a:moveTo>
                  <a:lnTo>
                    <a:pt x="0" y="404"/>
                  </a:lnTo>
                  <a:lnTo>
                    <a:pt x="0" y="435"/>
                  </a:lnTo>
                  <a:lnTo>
                    <a:pt x="100" y="487"/>
                  </a:lnTo>
                  <a:lnTo>
                    <a:pt x="100" y="456"/>
                  </a:lnTo>
                  <a:lnTo>
                    <a:pt x="102" y="36"/>
                  </a:lnTo>
                  <a:lnTo>
                    <a:pt x="0"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6"/>
            <p:cNvSpPr/>
            <p:nvPr/>
          </p:nvSpPr>
          <p:spPr bwMode="auto">
            <a:xfrm>
              <a:off x="6381751" y="4056063"/>
              <a:ext cx="436563" cy="109538"/>
            </a:xfrm>
            <a:custGeom>
              <a:avLst/>
              <a:gdLst>
                <a:gd name="T0" fmla="*/ 149 w 275"/>
                <a:gd name="T1" fmla="*/ 0 h 69"/>
                <a:gd name="T2" fmla="*/ 29 w 275"/>
                <a:gd name="T3" fmla="*/ 9 h 69"/>
                <a:gd name="T4" fmla="*/ 0 w 275"/>
                <a:gd name="T5" fmla="*/ 12 h 69"/>
                <a:gd name="T6" fmla="*/ 102 w 275"/>
                <a:gd name="T7" fmla="*/ 69 h 69"/>
                <a:gd name="T8" fmla="*/ 131 w 275"/>
                <a:gd name="T9" fmla="*/ 64 h 69"/>
                <a:gd name="T10" fmla="*/ 275 w 275"/>
                <a:gd name="T11" fmla="*/ 42 h 69"/>
                <a:gd name="T12" fmla="*/ 149 w 275"/>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75" h="69">
                  <a:moveTo>
                    <a:pt x="149" y="0"/>
                  </a:moveTo>
                  <a:lnTo>
                    <a:pt x="29" y="9"/>
                  </a:lnTo>
                  <a:lnTo>
                    <a:pt x="0" y="12"/>
                  </a:lnTo>
                  <a:lnTo>
                    <a:pt x="102" y="69"/>
                  </a:lnTo>
                  <a:lnTo>
                    <a:pt x="131" y="64"/>
                  </a:lnTo>
                  <a:lnTo>
                    <a:pt x="275" y="42"/>
                  </a:lnTo>
                  <a:lnTo>
                    <a:pt x="149"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7"/>
            <p:cNvSpPr/>
            <p:nvPr/>
          </p:nvSpPr>
          <p:spPr bwMode="auto">
            <a:xfrm>
              <a:off x="5927726" y="4816475"/>
              <a:ext cx="157163" cy="327025"/>
            </a:xfrm>
            <a:custGeom>
              <a:avLst/>
              <a:gdLst>
                <a:gd name="T0" fmla="*/ 99 w 99"/>
                <a:gd name="T1" fmla="*/ 206 h 206"/>
                <a:gd name="T2" fmla="*/ 0 w 99"/>
                <a:gd name="T3" fmla="*/ 145 h 206"/>
                <a:gd name="T4" fmla="*/ 0 w 99"/>
                <a:gd name="T5" fmla="*/ 0 h 206"/>
                <a:gd name="T6" fmla="*/ 99 w 99"/>
                <a:gd name="T7" fmla="*/ 59 h 206"/>
                <a:gd name="T8" fmla="*/ 99 w 99"/>
                <a:gd name="T9" fmla="*/ 206 h 206"/>
              </a:gdLst>
              <a:ahLst/>
              <a:cxnLst>
                <a:cxn ang="0">
                  <a:pos x="T0" y="T1"/>
                </a:cxn>
                <a:cxn ang="0">
                  <a:pos x="T2" y="T3"/>
                </a:cxn>
                <a:cxn ang="0">
                  <a:pos x="T4" y="T5"/>
                </a:cxn>
                <a:cxn ang="0">
                  <a:pos x="T6" y="T7"/>
                </a:cxn>
                <a:cxn ang="0">
                  <a:pos x="T8" y="T9"/>
                </a:cxn>
              </a:cxnLst>
              <a:rect l="0" t="0" r="r" b="b"/>
              <a:pathLst>
                <a:path w="99" h="206">
                  <a:moveTo>
                    <a:pt x="99" y="206"/>
                  </a:moveTo>
                  <a:lnTo>
                    <a:pt x="0" y="145"/>
                  </a:lnTo>
                  <a:lnTo>
                    <a:pt x="0" y="0"/>
                  </a:lnTo>
                  <a:lnTo>
                    <a:pt x="99" y="59"/>
                  </a:lnTo>
                  <a:lnTo>
                    <a:pt x="99" y="20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8"/>
            <p:cNvSpPr/>
            <p:nvPr/>
          </p:nvSpPr>
          <p:spPr bwMode="auto">
            <a:xfrm>
              <a:off x="5927726" y="4454525"/>
              <a:ext cx="436563" cy="496888"/>
            </a:xfrm>
            <a:custGeom>
              <a:avLst/>
              <a:gdLst>
                <a:gd name="T0" fmla="*/ 115 w 116"/>
                <a:gd name="T1" fmla="*/ 70 h 132"/>
                <a:gd name="T2" fmla="*/ 98 w 116"/>
                <a:gd name="T3" fmla="*/ 26 h 132"/>
                <a:gd name="T4" fmla="*/ 75 w 116"/>
                <a:gd name="T5" fmla="*/ 13 h 132"/>
                <a:gd name="T6" fmla="*/ 51 w 116"/>
                <a:gd name="T7" fmla="*/ 0 h 132"/>
                <a:gd name="T8" fmla="*/ 63 w 116"/>
                <a:gd name="T9" fmla="*/ 71 h 132"/>
                <a:gd name="T10" fmla="*/ 0 w 116"/>
                <a:gd name="T11" fmla="*/ 96 h 132"/>
                <a:gd name="T12" fmla="*/ 42 w 116"/>
                <a:gd name="T13" fmla="*/ 121 h 132"/>
                <a:gd name="T14" fmla="*/ 106 w 116"/>
                <a:gd name="T15" fmla="*/ 95 h 132"/>
                <a:gd name="T16" fmla="*/ 106 w 116"/>
                <a:gd name="T17" fmla="*/ 95 h 132"/>
                <a:gd name="T18" fmla="*/ 115 w 116"/>
                <a:gd name="T19" fmla="*/ 70 h 132"/>
                <a:gd name="T20" fmla="*/ 115 w 116"/>
                <a:gd name="T21"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132">
                  <a:moveTo>
                    <a:pt x="115" y="70"/>
                  </a:moveTo>
                  <a:cubicBezTo>
                    <a:pt x="116" y="53"/>
                    <a:pt x="111" y="36"/>
                    <a:pt x="98" y="26"/>
                  </a:cubicBezTo>
                  <a:cubicBezTo>
                    <a:pt x="91" y="21"/>
                    <a:pt x="82" y="17"/>
                    <a:pt x="75" y="13"/>
                  </a:cubicBezTo>
                  <a:cubicBezTo>
                    <a:pt x="67" y="9"/>
                    <a:pt x="59" y="4"/>
                    <a:pt x="51" y="0"/>
                  </a:cubicBezTo>
                  <a:cubicBezTo>
                    <a:pt x="77" y="14"/>
                    <a:pt x="77" y="49"/>
                    <a:pt x="63" y="71"/>
                  </a:cubicBezTo>
                  <a:cubicBezTo>
                    <a:pt x="51" y="92"/>
                    <a:pt x="24" y="107"/>
                    <a:pt x="0" y="96"/>
                  </a:cubicBezTo>
                  <a:cubicBezTo>
                    <a:pt x="42" y="121"/>
                    <a:pt x="42" y="121"/>
                    <a:pt x="42" y="121"/>
                  </a:cubicBezTo>
                  <a:cubicBezTo>
                    <a:pt x="67" y="132"/>
                    <a:pt x="94" y="116"/>
                    <a:pt x="106" y="95"/>
                  </a:cubicBezTo>
                  <a:cubicBezTo>
                    <a:pt x="106" y="95"/>
                    <a:pt x="106" y="95"/>
                    <a:pt x="106" y="95"/>
                  </a:cubicBezTo>
                  <a:cubicBezTo>
                    <a:pt x="111" y="87"/>
                    <a:pt x="114" y="78"/>
                    <a:pt x="115" y="70"/>
                  </a:cubicBezTo>
                  <a:cubicBezTo>
                    <a:pt x="115" y="68"/>
                    <a:pt x="115" y="70"/>
                    <a:pt x="115" y="7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9"/>
            <p:cNvSpPr/>
            <p:nvPr/>
          </p:nvSpPr>
          <p:spPr bwMode="auto">
            <a:xfrm>
              <a:off x="5897563" y="4752975"/>
              <a:ext cx="187325" cy="120650"/>
            </a:xfrm>
            <a:custGeom>
              <a:avLst/>
              <a:gdLst>
                <a:gd name="T0" fmla="*/ 50 w 50"/>
                <a:gd name="T1" fmla="*/ 32 h 32"/>
                <a:gd name="T2" fmla="*/ 50 w 50"/>
                <a:gd name="T3" fmla="*/ 32 h 32"/>
                <a:gd name="T4" fmla="*/ 50 w 50"/>
                <a:gd name="T5" fmla="*/ 32 h 32"/>
                <a:gd name="T6" fmla="*/ 50 w 50"/>
                <a:gd name="T7" fmla="*/ 32 h 32"/>
                <a:gd name="T8" fmla="*/ 48 w 50"/>
                <a:gd name="T9" fmla="*/ 31 h 32"/>
                <a:gd name="T10" fmla="*/ 46 w 50"/>
                <a:gd name="T11" fmla="*/ 29 h 32"/>
                <a:gd name="T12" fmla="*/ 44 w 50"/>
                <a:gd name="T13" fmla="*/ 27 h 32"/>
                <a:gd name="T14" fmla="*/ 42 w 50"/>
                <a:gd name="T15" fmla="*/ 25 h 32"/>
                <a:gd name="T16" fmla="*/ 0 w 50"/>
                <a:gd name="T17" fmla="*/ 0 h 32"/>
                <a:gd name="T18" fmla="*/ 2 w 50"/>
                <a:gd name="T19" fmla="*/ 2 h 32"/>
                <a:gd name="T20" fmla="*/ 4 w 50"/>
                <a:gd name="T21" fmla="*/ 4 h 32"/>
                <a:gd name="T22" fmla="*/ 6 w 50"/>
                <a:gd name="T23" fmla="*/ 5 h 32"/>
                <a:gd name="T24" fmla="*/ 8 w 50"/>
                <a:gd name="T25" fmla="*/ 7 h 32"/>
                <a:gd name="T26" fmla="*/ 8 w 50"/>
                <a:gd name="T27" fmla="*/ 7 h 32"/>
                <a:gd name="T28" fmla="*/ 9 w 50"/>
                <a:gd name="T29" fmla="*/ 7 h 32"/>
                <a:gd name="T30" fmla="*/ 9 w 50"/>
                <a:gd name="T31" fmla="*/ 7 h 32"/>
                <a:gd name="T32" fmla="*/ 9 w 50"/>
                <a:gd name="T33" fmla="*/ 7 h 32"/>
                <a:gd name="T34" fmla="*/ 50 w 50"/>
                <a:gd name="T35" fmla="*/ 32 h 32"/>
                <a:gd name="T36" fmla="*/ 50 w 50"/>
                <a:gd name="T3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 h="32">
                  <a:moveTo>
                    <a:pt x="50" y="32"/>
                  </a:moveTo>
                  <a:cubicBezTo>
                    <a:pt x="50" y="32"/>
                    <a:pt x="50" y="32"/>
                    <a:pt x="50" y="32"/>
                  </a:cubicBezTo>
                  <a:cubicBezTo>
                    <a:pt x="50" y="32"/>
                    <a:pt x="50" y="32"/>
                    <a:pt x="50" y="32"/>
                  </a:cubicBezTo>
                  <a:cubicBezTo>
                    <a:pt x="50" y="32"/>
                    <a:pt x="50" y="32"/>
                    <a:pt x="50" y="32"/>
                  </a:cubicBezTo>
                  <a:cubicBezTo>
                    <a:pt x="49" y="32"/>
                    <a:pt x="49" y="31"/>
                    <a:pt x="48" y="31"/>
                  </a:cubicBezTo>
                  <a:cubicBezTo>
                    <a:pt x="47" y="30"/>
                    <a:pt x="47" y="30"/>
                    <a:pt x="46" y="29"/>
                  </a:cubicBezTo>
                  <a:cubicBezTo>
                    <a:pt x="45" y="28"/>
                    <a:pt x="44" y="28"/>
                    <a:pt x="44" y="27"/>
                  </a:cubicBezTo>
                  <a:cubicBezTo>
                    <a:pt x="43" y="26"/>
                    <a:pt x="43" y="26"/>
                    <a:pt x="42" y="25"/>
                  </a:cubicBezTo>
                  <a:cubicBezTo>
                    <a:pt x="0" y="0"/>
                    <a:pt x="0" y="0"/>
                    <a:pt x="0" y="0"/>
                  </a:cubicBezTo>
                  <a:cubicBezTo>
                    <a:pt x="1" y="1"/>
                    <a:pt x="1" y="1"/>
                    <a:pt x="2" y="2"/>
                  </a:cubicBezTo>
                  <a:cubicBezTo>
                    <a:pt x="3" y="3"/>
                    <a:pt x="3" y="3"/>
                    <a:pt x="4" y="4"/>
                  </a:cubicBezTo>
                  <a:cubicBezTo>
                    <a:pt x="5" y="4"/>
                    <a:pt x="5" y="5"/>
                    <a:pt x="6" y="5"/>
                  </a:cubicBezTo>
                  <a:cubicBezTo>
                    <a:pt x="7" y="6"/>
                    <a:pt x="8" y="6"/>
                    <a:pt x="8" y="7"/>
                  </a:cubicBezTo>
                  <a:cubicBezTo>
                    <a:pt x="8" y="7"/>
                    <a:pt x="8" y="7"/>
                    <a:pt x="8" y="7"/>
                  </a:cubicBezTo>
                  <a:cubicBezTo>
                    <a:pt x="8" y="7"/>
                    <a:pt x="8" y="7"/>
                    <a:pt x="9" y="7"/>
                  </a:cubicBezTo>
                  <a:cubicBezTo>
                    <a:pt x="9" y="7"/>
                    <a:pt x="9" y="7"/>
                    <a:pt x="9" y="7"/>
                  </a:cubicBezTo>
                  <a:cubicBezTo>
                    <a:pt x="9" y="7"/>
                    <a:pt x="9" y="7"/>
                    <a:pt x="9" y="7"/>
                  </a:cubicBezTo>
                  <a:cubicBezTo>
                    <a:pt x="23" y="15"/>
                    <a:pt x="37" y="24"/>
                    <a:pt x="50" y="32"/>
                  </a:cubicBezTo>
                  <a:cubicBezTo>
                    <a:pt x="50" y="32"/>
                    <a:pt x="50" y="32"/>
                    <a:pt x="50" y="32"/>
                  </a:cubicBezTo>
                  <a:close/>
                </a:path>
              </a:pathLst>
            </a:custGeom>
            <a:solidFill>
              <a:srgbClr val="0048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0"/>
            <p:cNvSpPr/>
            <p:nvPr/>
          </p:nvSpPr>
          <p:spPr bwMode="auto">
            <a:xfrm>
              <a:off x="6389688" y="3773488"/>
              <a:ext cx="252413" cy="346075"/>
            </a:xfrm>
            <a:custGeom>
              <a:avLst/>
              <a:gdLst>
                <a:gd name="T0" fmla="*/ 66 w 67"/>
                <a:gd name="T1" fmla="*/ 64 h 92"/>
                <a:gd name="T2" fmla="*/ 47 w 67"/>
                <a:gd name="T3" fmla="*/ 24 h 92"/>
                <a:gd name="T4" fmla="*/ 24 w 67"/>
                <a:gd name="T5" fmla="*/ 12 h 92"/>
                <a:gd name="T6" fmla="*/ 0 w 67"/>
                <a:gd name="T7" fmla="*/ 0 h 92"/>
                <a:gd name="T8" fmla="*/ 16 w 67"/>
                <a:gd name="T9" fmla="*/ 69 h 92"/>
                <a:gd name="T10" fmla="*/ 59 w 67"/>
                <a:gd name="T11" fmla="*/ 92 h 92"/>
                <a:gd name="T12" fmla="*/ 66 w 67"/>
                <a:gd name="T13" fmla="*/ 64 h 92"/>
                <a:gd name="T14" fmla="*/ 66 w 67"/>
                <a:gd name="T15" fmla="*/ 64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2">
                  <a:moveTo>
                    <a:pt x="66" y="64"/>
                  </a:moveTo>
                  <a:cubicBezTo>
                    <a:pt x="67" y="49"/>
                    <a:pt x="60" y="33"/>
                    <a:pt x="47" y="24"/>
                  </a:cubicBezTo>
                  <a:cubicBezTo>
                    <a:pt x="40" y="20"/>
                    <a:pt x="32" y="16"/>
                    <a:pt x="24" y="12"/>
                  </a:cubicBezTo>
                  <a:cubicBezTo>
                    <a:pt x="16" y="8"/>
                    <a:pt x="8" y="4"/>
                    <a:pt x="0" y="0"/>
                  </a:cubicBezTo>
                  <a:cubicBezTo>
                    <a:pt x="25" y="13"/>
                    <a:pt x="28" y="46"/>
                    <a:pt x="16" y="69"/>
                  </a:cubicBezTo>
                  <a:cubicBezTo>
                    <a:pt x="59" y="92"/>
                    <a:pt x="59" y="92"/>
                    <a:pt x="59" y="92"/>
                  </a:cubicBezTo>
                  <a:cubicBezTo>
                    <a:pt x="64" y="84"/>
                    <a:pt x="66" y="74"/>
                    <a:pt x="66" y="64"/>
                  </a:cubicBezTo>
                  <a:cubicBezTo>
                    <a:pt x="67" y="59"/>
                    <a:pt x="66" y="66"/>
                    <a:pt x="66" y="6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1"/>
            <p:cNvSpPr/>
            <p:nvPr/>
          </p:nvSpPr>
          <p:spPr bwMode="auto">
            <a:xfrm>
              <a:off x="5897563" y="4462463"/>
              <a:ext cx="365125" cy="176213"/>
            </a:xfrm>
            <a:custGeom>
              <a:avLst/>
              <a:gdLst>
                <a:gd name="T0" fmla="*/ 67 w 97"/>
                <a:gd name="T1" fmla="*/ 27 h 47"/>
                <a:gd name="T2" fmla="*/ 97 w 97"/>
                <a:gd name="T3" fmla="*/ 30 h 47"/>
                <a:gd name="T4" fmla="*/ 68 w 97"/>
                <a:gd name="T5" fmla="*/ 13 h 47"/>
                <a:gd name="T6" fmla="*/ 48 w 97"/>
                <a:gd name="T7" fmla="*/ 2 h 47"/>
                <a:gd name="T8" fmla="*/ 27 w 97"/>
                <a:gd name="T9" fmla="*/ 3 h 47"/>
                <a:gd name="T10" fmla="*/ 20 w 97"/>
                <a:gd name="T11" fmla="*/ 5 h 47"/>
                <a:gd name="T12" fmla="*/ 14 w 97"/>
                <a:gd name="T13" fmla="*/ 9 h 47"/>
                <a:gd name="T14" fmla="*/ 9 w 97"/>
                <a:gd name="T15" fmla="*/ 13 h 47"/>
                <a:gd name="T16" fmla="*/ 9 w 97"/>
                <a:gd name="T17" fmla="*/ 13 h 47"/>
                <a:gd name="T18" fmla="*/ 9 w 97"/>
                <a:gd name="T19" fmla="*/ 13 h 47"/>
                <a:gd name="T20" fmla="*/ 0 w 97"/>
                <a:gd name="T21" fmla="*/ 23 h 47"/>
                <a:gd name="T22" fmla="*/ 0 w 97"/>
                <a:gd name="T23" fmla="*/ 23 h 47"/>
                <a:gd name="T24" fmla="*/ 42 w 97"/>
                <a:gd name="T25" fmla="*/ 47 h 47"/>
                <a:gd name="T26" fmla="*/ 67 w 97"/>
                <a:gd name="T27" fmla="*/ 27 h 47"/>
                <a:gd name="T28" fmla="*/ 67 w 97"/>
                <a:gd name="T29"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 h="47">
                  <a:moveTo>
                    <a:pt x="67" y="27"/>
                  </a:moveTo>
                  <a:cubicBezTo>
                    <a:pt x="77" y="24"/>
                    <a:pt x="88" y="25"/>
                    <a:pt x="97" y="30"/>
                  </a:cubicBezTo>
                  <a:cubicBezTo>
                    <a:pt x="87" y="24"/>
                    <a:pt x="78" y="19"/>
                    <a:pt x="68" y="13"/>
                  </a:cubicBezTo>
                  <a:cubicBezTo>
                    <a:pt x="62" y="10"/>
                    <a:pt x="55" y="5"/>
                    <a:pt x="48" y="2"/>
                  </a:cubicBezTo>
                  <a:cubicBezTo>
                    <a:pt x="41" y="0"/>
                    <a:pt x="34" y="1"/>
                    <a:pt x="27" y="3"/>
                  </a:cubicBezTo>
                  <a:cubicBezTo>
                    <a:pt x="24" y="3"/>
                    <a:pt x="22" y="4"/>
                    <a:pt x="20" y="5"/>
                  </a:cubicBezTo>
                  <a:cubicBezTo>
                    <a:pt x="18" y="6"/>
                    <a:pt x="15" y="9"/>
                    <a:pt x="14" y="9"/>
                  </a:cubicBezTo>
                  <a:cubicBezTo>
                    <a:pt x="12" y="10"/>
                    <a:pt x="10" y="12"/>
                    <a:pt x="9" y="13"/>
                  </a:cubicBezTo>
                  <a:cubicBezTo>
                    <a:pt x="9" y="13"/>
                    <a:pt x="9" y="13"/>
                    <a:pt x="9" y="13"/>
                  </a:cubicBezTo>
                  <a:cubicBezTo>
                    <a:pt x="9" y="13"/>
                    <a:pt x="9" y="13"/>
                    <a:pt x="9" y="13"/>
                  </a:cubicBezTo>
                  <a:cubicBezTo>
                    <a:pt x="5" y="16"/>
                    <a:pt x="3" y="19"/>
                    <a:pt x="0" y="23"/>
                  </a:cubicBezTo>
                  <a:cubicBezTo>
                    <a:pt x="0" y="23"/>
                    <a:pt x="0" y="23"/>
                    <a:pt x="0" y="23"/>
                  </a:cubicBezTo>
                  <a:cubicBezTo>
                    <a:pt x="42" y="47"/>
                    <a:pt x="42" y="47"/>
                    <a:pt x="42" y="47"/>
                  </a:cubicBezTo>
                  <a:cubicBezTo>
                    <a:pt x="48" y="38"/>
                    <a:pt x="57" y="31"/>
                    <a:pt x="67" y="27"/>
                  </a:cubicBezTo>
                  <a:cubicBezTo>
                    <a:pt x="68" y="27"/>
                    <a:pt x="65" y="28"/>
                    <a:pt x="67" y="27"/>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2"/>
            <p:cNvSpPr/>
            <p:nvPr/>
          </p:nvSpPr>
          <p:spPr bwMode="auto">
            <a:xfrm>
              <a:off x="6137276" y="3768725"/>
              <a:ext cx="398463" cy="422275"/>
            </a:xfrm>
            <a:custGeom>
              <a:avLst/>
              <a:gdLst>
                <a:gd name="T0" fmla="*/ 93 w 106"/>
                <a:gd name="T1" fmla="*/ 34 h 112"/>
                <a:gd name="T2" fmla="*/ 106 w 106"/>
                <a:gd name="T3" fmla="*/ 31 h 112"/>
                <a:gd name="T4" fmla="*/ 63 w 106"/>
                <a:gd name="T5" fmla="*/ 9 h 112"/>
                <a:gd name="T6" fmla="*/ 11 w 106"/>
                <a:gd name="T7" fmla="*/ 26 h 112"/>
                <a:gd name="T8" fmla="*/ 8 w 106"/>
                <a:gd name="T9" fmla="*/ 29 h 112"/>
                <a:gd name="T10" fmla="*/ 8 w 106"/>
                <a:gd name="T11" fmla="*/ 29 h 112"/>
                <a:gd name="T12" fmla="*/ 8 w 106"/>
                <a:gd name="T13" fmla="*/ 29 h 112"/>
                <a:gd name="T14" fmla="*/ 2 w 106"/>
                <a:gd name="T15" fmla="*/ 51 h 112"/>
                <a:gd name="T16" fmla="*/ 2 w 106"/>
                <a:gd name="T17" fmla="*/ 51 h 112"/>
                <a:gd name="T18" fmla="*/ 18 w 106"/>
                <a:gd name="T19" fmla="*/ 88 h 112"/>
                <a:gd name="T20" fmla="*/ 61 w 106"/>
                <a:gd name="T21" fmla="*/ 112 h 112"/>
                <a:gd name="T22" fmla="*/ 93 w 106"/>
                <a:gd name="T23" fmla="*/ 3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6" h="112">
                  <a:moveTo>
                    <a:pt x="93" y="34"/>
                  </a:moveTo>
                  <a:cubicBezTo>
                    <a:pt x="98" y="34"/>
                    <a:pt x="102" y="29"/>
                    <a:pt x="106" y="31"/>
                  </a:cubicBezTo>
                  <a:cubicBezTo>
                    <a:pt x="92" y="24"/>
                    <a:pt x="77" y="16"/>
                    <a:pt x="63" y="9"/>
                  </a:cubicBezTo>
                  <a:cubicBezTo>
                    <a:pt x="43" y="0"/>
                    <a:pt x="23" y="9"/>
                    <a:pt x="11" y="26"/>
                  </a:cubicBezTo>
                  <a:cubicBezTo>
                    <a:pt x="10" y="27"/>
                    <a:pt x="9" y="28"/>
                    <a:pt x="8" y="29"/>
                  </a:cubicBezTo>
                  <a:cubicBezTo>
                    <a:pt x="8" y="29"/>
                    <a:pt x="8" y="29"/>
                    <a:pt x="8" y="29"/>
                  </a:cubicBezTo>
                  <a:cubicBezTo>
                    <a:pt x="8" y="29"/>
                    <a:pt x="8" y="29"/>
                    <a:pt x="8" y="29"/>
                  </a:cubicBezTo>
                  <a:cubicBezTo>
                    <a:pt x="5" y="36"/>
                    <a:pt x="2" y="43"/>
                    <a:pt x="2" y="51"/>
                  </a:cubicBezTo>
                  <a:cubicBezTo>
                    <a:pt x="2" y="51"/>
                    <a:pt x="2" y="51"/>
                    <a:pt x="2" y="51"/>
                  </a:cubicBezTo>
                  <a:cubicBezTo>
                    <a:pt x="0" y="65"/>
                    <a:pt x="6" y="80"/>
                    <a:pt x="18" y="88"/>
                  </a:cubicBezTo>
                  <a:cubicBezTo>
                    <a:pt x="61" y="112"/>
                    <a:pt x="61" y="112"/>
                    <a:pt x="61" y="112"/>
                  </a:cubicBezTo>
                  <a:cubicBezTo>
                    <a:pt x="35" y="87"/>
                    <a:pt x="53" y="33"/>
                    <a:pt x="93" y="34"/>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13"/>
            <p:cNvSpPr/>
            <p:nvPr/>
          </p:nvSpPr>
          <p:spPr bwMode="auto">
            <a:xfrm>
              <a:off x="5927726" y="4141788"/>
              <a:ext cx="161925" cy="422275"/>
            </a:xfrm>
            <a:custGeom>
              <a:avLst/>
              <a:gdLst>
                <a:gd name="T0" fmla="*/ 99 w 102"/>
                <a:gd name="T1" fmla="*/ 266 h 266"/>
                <a:gd name="T2" fmla="*/ 0 w 102"/>
                <a:gd name="T3" fmla="*/ 209 h 266"/>
                <a:gd name="T4" fmla="*/ 2 w 102"/>
                <a:gd name="T5" fmla="*/ 0 h 266"/>
                <a:gd name="T6" fmla="*/ 102 w 102"/>
                <a:gd name="T7" fmla="*/ 55 h 266"/>
                <a:gd name="T8" fmla="*/ 99 w 102"/>
                <a:gd name="T9" fmla="*/ 266 h 266"/>
              </a:gdLst>
              <a:ahLst/>
              <a:cxnLst>
                <a:cxn ang="0">
                  <a:pos x="T0" y="T1"/>
                </a:cxn>
                <a:cxn ang="0">
                  <a:pos x="T2" y="T3"/>
                </a:cxn>
                <a:cxn ang="0">
                  <a:pos x="T4" y="T5"/>
                </a:cxn>
                <a:cxn ang="0">
                  <a:pos x="T6" y="T7"/>
                </a:cxn>
                <a:cxn ang="0">
                  <a:pos x="T8" y="T9"/>
                </a:cxn>
              </a:cxnLst>
              <a:rect l="0" t="0" r="r" b="b"/>
              <a:pathLst>
                <a:path w="102" h="266">
                  <a:moveTo>
                    <a:pt x="99" y="266"/>
                  </a:moveTo>
                  <a:lnTo>
                    <a:pt x="0" y="209"/>
                  </a:lnTo>
                  <a:lnTo>
                    <a:pt x="2" y="0"/>
                  </a:lnTo>
                  <a:lnTo>
                    <a:pt x="102" y="55"/>
                  </a:lnTo>
                  <a:lnTo>
                    <a:pt x="99" y="266"/>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14"/>
            <p:cNvSpPr/>
            <p:nvPr/>
          </p:nvSpPr>
          <p:spPr bwMode="auto">
            <a:xfrm>
              <a:off x="5930901" y="4100513"/>
              <a:ext cx="436563" cy="128588"/>
            </a:xfrm>
            <a:custGeom>
              <a:avLst/>
              <a:gdLst>
                <a:gd name="T0" fmla="*/ 173 w 275"/>
                <a:gd name="T1" fmla="*/ 0 h 81"/>
                <a:gd name="T2" fmla="*/ 145 w 275"/>
                <a:gd name="T3" fmla="*/ 5 h 81"/>
                <a:gd name="T4" fmla="*/ 0 w 275"/>
                <a:gd name="T5" fmla="*/ 26 h 81"/>
                <a:gd name="T6" fmla="*/ 100 w 275"/>
                <a:gd name="T7" fmla="*/ 81 h 81"/>
                <a:gd name="T8" fmla="*/ 246 w 275"/>
                <a:gd name="T9" fmla="*/ 59 h 81"/>
                <a:gd name="T10" fmla="*/ 275 w 275"/>
                <a:gd name="T11" fmla="*/ 57 h 81"/>
                <a:gd name="T12" fmla="*/ 173 w 275"/>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275" h="81">
                  <a:moveTo>
                    <a:pt x="173" y="0"/>
                  </a:moveTo>
                  <a:lnTo>
                    <a:pt x="145" y="5"/>
                  </a:lnTo>
                  <a:lnTo>
                    <a:pt x="0" y="26"/>
                  </a:lnTo>
                  <a:lnTo>
                    <a:pt x="100" y="81"/>
                  </a:lnTo>
                  <a:lnTo>
                    <a:pt x="246" y="59"/>
                  </a:lnTo>
                  <a:lnTo>
                    <a:pt x="275" y="57"/>
                  </a:lnTo>
                  <a:lnTo>
                    <a:pt x="173"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5"/>
            <p:cNvSpPr/>
            <p:nvPr/>
          </p:nvSpPr>
          <p:spPr bwMode="auto">
            <a:xfrm>
              <a:off x="5683251" y="4146550"/>
              <a:ext cx="371475" cy="120650"/>
            </a:xfrm>
            <a:custGeom>
              <a:avLst/>
              <a:gdLst>
                <a:gd name="T0" fmla="*/ 100 w 234"/>
                <a:gd name="T1" fmla="*/ 76 h 76"/>
                <a:gd name="T2" fmla="*/ 0 w 234"/>
                <a:gd name="T3" fmla="*/ 19 h 76"/>
                <a:gd name="T4" fmla="*/ 135 w 234"/>
                <a:gd name="T5" fmla="*/ 0 h 76"/>
                <a:gd name="T6" fmla="*/ 234 w 234"/>
                <a:gd name="T7" fmla="*/ 57 h 76"/>
                <a:gd name="T8" fmla="*/ 100 w 234"/>
                <a:gd name="T9" fmla="*/ 76 h 76"/>
              </a:gdLst>
              <a:ahLst/>
              <a:cxnLst>
                <a:cxn ang="0">
                  <a:pos x="T0" y="T1"/>
                </a:cxn>
                <a:cxn ang="0">
                  <a:pos x="T2" y="T3"/>
                </a:cxn>
                <a:cxn ang="0">
                  <a:pos x="T4" y="T5"/>
                </a:cxn>
                <a:cxn ang="0">
                  <a:pos x="T6" y="T7"/>
                </a:cxn>
                <a:cxn ang="0">
                  <a:pos x="T8" y="T9"/>
                </a:cxn>
              </a:cxnLst>
              <a:rect l="0" t="0" r="r" b="b"/>
              <a:pathLst>
                <a:path w="234" h="76">
                  <a:moveTo>
                    <a:pt x="100" y="76"/>
                  </a:moveTo>
                  <a:lnTo>
                    <a:pt x="0" y="19"/>
                  </a:lnTo>
                  <a:lnTo>
                    <a:pt x="135" y="0"/>
                  </a:lnTo>
                  <a:lnTo>
                    <a:pt x="234" y="57"/>
                  </a:lnTo>
                  <a:lnTo>
                    <a:pt x="100" y="76"/>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16"/>
            <p:cNvSpPr/>
            <p:nvPr/>
          </p:nvSpPr>
          <p:spPr bwMode="auto">
            <a:xfrm>
              <a:off x="5930901" y="3595688"/>
              <a:ext cx="158750" cy="598488"/>
            </a:xfrm>
            <a:custGeom>
              <a:avLst/>
              <a:gdLst>
                <a:gd name="T0" fmla="*/ 0 w 100"/>
                <a:gd name="T1" fmla="*/ 0 h 377"/>
                <a:gd name="T2" fmla="*/ 0 w 100"/>
                <a:gd name="T3" fmla="*/ 31 h 377"/>
                <a:gd name="T4" fmla="*/ 0 w 100"/>
                <a:gd name="T5" fmla="*/ 323 h 377"/>
                <a:gd name="T6" fmla="*/ 100 w 100"/>
                <a:gd name="T7" fmla="*/ 377 h 377"/>
                <a:gd name="T8" fmla="*/ 100 w 100"/>
                <a:gd name="T9" fmla="*/ 83 h 377"/>
                <a:gd name="T10" fmla="*/ 100 w 100"/>
                <a:gd name="T11" fmla="*/ 55 h 377"/>
                <a:gd name="T12" fmla="*/ 0 w 100"/>
                <a:gd name="T13" fmla="*/ 0 h 377"/>
              </a:gdLst>
              <a:ahLst/>
              <a:cxnLst>
                <a:cxn ang="0">
                  <a:pos x="T0" y="T1"/>
                </a:cxn>
                <a:cxn ang="0">
                  <a:pos x="T2" y="T3"/>
                </a:cxn>
                <a:cxn ang="0">
                  <a:pos x="T4" y="T5"/>
                </a:cxn>
                <a:cxn ang="0">
                  <a:pos x="T6" y="T7"/>
                </a:cxn>
                <a:cxn ang="0">
                  <a:pos x="T8" y="T9"/>
                </a:cxn>
                <a:cxn ang="0">
                  <a:pos x="T10" y="T11"/>
                </a:cxn>
                <a:cxn ang="0">
                  <a:pos x="T12" y="T13"/>
                </a:cxn>
              </a:cxnLst>
              <a:rect l="0" t="0" r="r" b="b"/>
              <a:pathLst>
                <a:path w="100" h="377">
                  <a:moveTo>
                    <a:pt x="0" y="0"/>
                  </a:moveTo>
                  <a:lnTo>
                    <a:pt x="0" y="31"/>
                  </a:lnTo>
                  <a:lnTo>
                    <a:pt x="0" y="323"/>
                  </a:lnTo>
                  <a:lnTo>
                    <a:pt x="100" y="377"/>
                  </a:lnTo>
                  <a:lnTo>
                    <a:pt x="100" y="83"/>
                  </a:lnTo>
                  <a:lnTo>
                    <a:pt x="100" y="55"/>
                  </a:lnTo>
                  <a:lnTo>
                    <a:pt x="0" y="0"/>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17"/>
            <p:cNvSpPr/>
            <p:nvPr/>
          </p:nvSpPr>
          <p:spPr bwMode="auto">
            <a:xfrm>
              <a:off x="5419726" y="4176713"/>
              <a:ext cx="455613" cy="439738"/>
            </a:xfrm>
            <a:custGeom>
              <a:avLst/>
              <a:gdLst>
                <a:gd name="T0" fmla="*/ 120 w 121"/>
                <a:gd name="T1" fmla="*/ 57 h 117"/>
                <a:gd name="T2" fmla="*/ 112 w 121"/>
                <a:gd name="T3" fmla="*/ 24 h 117"/>
                <a:gd name="T4" fmla="*/ 70 w 121"/>
                <a:gd name="T5" fmla="*/ 0 h 117"/>
                <a:gd name="T6" fmla="*/ 64 w 121"/>
                <a:gd name="T7" fmla="*/ 68 h 117"/>
                <a:gd name="T8" fmla="*/ 0 w 121"/>
                <a:gd name="T9" fmla="*/ 83 h 117"/>
                <a:gd name="T10" fmla="*/ 41 w 121"/>
                <a:gd name="T11" fmla="*/ 107 h 117"/>
                <a:gd name="T12" fmla="*/ 93 w 121"/>
                <a:gd name="T13" fmla="*/ 104 h 117"/>
                <a:gd name="T14" fmla="*/ 120 w 121"/>
                <a:gd name="T15" fmla="*/ 57 h 117"/>
                <a:gd name="T16" fmla="*/ 120 w 121"/>
                <a:gd name="T17" fmla="*/ 5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117">
                  <a:moveTo>
                    <a:pt x="120" y="57"/>
                  </a:moveTo>
                  <a:cubicBezTo>
                    <a:pt x="121" y="46"/>
                    <a:pt x="119" y="34"/>
                    <a:pt x="112" y="24"/>
                  </a:cubicBezTo>
                  <a:cubicBezTo>
                    <a:pt x="70" y="0"/>
                    <a:pt x="70" y="0"/>
                    <a:pt x="70" y="0"/>
                  </a:cubicBezTo>
                  <a:cubicBezTo>
                    <a:pt x="84" y="21"/>
                    <a:pt x="79" y="49"/>
                    <a:pt x="64" y="68"/>
                  </a:cubicBezTo>
                  <a:cubicBezTo>
                    <a:pt x="49" y="86"/>
                    <a:pt x="22" y="96"/>
                    <a:pt x="0" y="83"/>
                  </a:cubicBezTo>
                  <a:cubicBezTo>
                    <a:pt x="41" y="107"/>
                    <a:pt x="41" y="107"/>
                    <a:pt x="41" y="107"/>
                  </a:cubicBezTo>
                  <a:cubicBezTo>
                    <a:pt x="57" y="117"/>
                    <a:pt x="78" y="114"/>
                    <a:pt x="93" y="104"/>
                  </a:cubicBezTo>
                  <a:cubicBezTo>
                    <a:pt x="109" y="93"/>
                    <a:pt x="117" y="76"/>
                    <a:pt x="120" y="57"/>
                  </a:cubicBezTo>
                  <a:cubicBezTo>
                    <a:pt x="120" y="56"/>
                    <a:pt x="120" y="58"/>
                    <a:pt x="120" y="57"/>
                  </a:cubicBezTo>
                  <a:close/>
                </a:path>
              </a:pathLst>
            </a:custGeom>
            <a:solidFill>
              <a:schemeClr val="accent4">
                <a:lumMod val="1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18"/>
            <p:cNvSpPr/>
            <p:nvPr/>
          </p:nvSpPr>
          <p:spPr bwMode="auto">
            <a:xfrm>
              <a:off x="5710238" y="3671888"/>
              <a:ext cx="349250" cy="127000"/>
            </a:xfrm>
            <a:custGeom>
              <a:avLst/>
              <a:gdLst>
                <a:gd name="T0" fmla="*/ 51 w 93"/>
                <a:gd name="T1" fmla="*/ 0 h 34"/>
                <a:gd name="T2" fmla="*/ 0 w 93"/>
                <a:gd name="T3" fmla="*/ 6 h 34"/>
                <a:gd name="T4" fmla="*/ 31 w 93"/>
                <a:gd name="T5" fmla="*/ 22 h 34"/>
                <a:gd name="T6" fmla="*/ 50 w 93"/>
                <a:gd name="T7" fmla="*/ 32 h 34"/>
                <a:gd name="T8" fmla="*/ 71 w 93"/>
                <a:gd name="T9" fmla="*/ 33 h 34"/>
                <a:gd name="T10" fmla="*/ 87 w 93"/>
                <a:gd name="T11" fmla="*/ 27 h 34"/>
                <a:gd name="T12" fmla="*/ 93 w 93"/>
                <a:gd name="T13" fmla="*/ 23 h 34"/>
                <a:gd name="T14" fmla="*/ 51 w 93"/>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34">
                  <a:moveTo>
                    <a:pt x="51" y="0"/>
                  </a:moveTo>
                  <a:cubicBezTo>
                    <a:pt x="36" y="11"/>
                    <a:pt x="16" y="15"/>
                    <a:pt x="0" y="6"/>
                  </a:cubicBezTo>
                  <a:cubicBezTo>
                    <a:pt x="10" y="11"/>
                    <a:pt x="21" y="17"/>
                    <a:pt x="31" y="22"/>
                  </a:cubicBezTo>
                  <a:cubicBezTo>
                    <a:pt x="37" y="26"/>
                    <a:pt x="43" y="30"/>
                    <a:pt x="50" y="32"/>
                  </a:cubicBezTo>
                  <a:cubicBezTo>
                    <a:pt x="57" y="34"/>
                    <a:pt x="64" y="34"/>
                    <a:pt x="71" y="33"/>
                  </a:cubicBezTo>
                  <a:cubicBezTo>
                    <a:pt x="76" y="32"/>
                    <a:pt x="84" y="30"/>
                    <a:pt x="87" y="27"/>
                  </a:cubicBezTo>
                  <a:cubicBezTo>
                    <a:pt x="89" y="25"/>
                    <a:pt x="91" y="24"/>
                    <a:pt x="93" y="23"/>
                  </a:cubicBezTo>
                  <a:lnTo>
                    <a:pt x="51"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19"/>
            <p:cNvSpPr/>
            <p:nvPr/>
          </p:nvSpPr>
          <p:spPr bwMode="auto">
            <a:xfrm>
              <a:off x="5372101" y="4176713"/>
              <a:ext cx="231775" cy="373063"/>
            </a:xfrm>
            <a:custGeom>
              <a:avLst/>
              <a:gdLst>
                <a:gd name="T0" fmla="*/ 46 w 62"/>
                <a:gd name="T1" fmla="*/ 86 h 99"/>
                <a:gd name="T2" fmla="*/ 59 w 62"/>
                <a:gd name="T3" fmla="*/ 27 h 99"/>
                <a:gd name="T4" fmla="*/ 59 w 62"/>
                <a:gd name="T5" fmla="*/ 27 h 99"/>
                <a:gd name="T6" fmla="*/ 62 w 62"/>
                <a:gd name="T7" fmla="*/ 24 h 99"/>
                <a:gd name="T8" fmla="*/ 21 w 62"/>
                <a:gd name="T9" fmla="*/ 0 h 99"/>
                <a:gd name="T10" fmla="*/ 18 w 62"/>
                <a:gd name="T11" fmla="*/ 3 h 99"/>
                <a:gd name="T12" fmla="*/ 18 w 62"/>
                <a:gd name="T13" fmla="*/ 3 h 99"/>
                <a:gd name="T14" fmla="*/ 1 w 62"/>
                <a:gd name="T15" fmla="*/ 38 h 99"/>
                <a:gd name="T16" fmla="*/ 17 w 62"/>
                <a:gd name="T17" fmla="*/ 74 h 99"/>
                <a:gd name="T18" fmla="*/ 59 w 62"/>
                <a:gd name="T19" fmla="*/ 99 h 99"/>
                <a:gd name="T20" fmla="*/ 46 w 62"/>
                <a:gd name="T21" fmla="*/ 86 h 99"/>
                <a:gd name="T22" fmla="*/ 46 w 62"/>
                <a:gd name="T23" fmla="*/ 8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9">
                  <a:moveTo>
                    <a:pt x="46" y="86"/>
                  </a:moveTo>
                  <a:cubicBezTo>
                    <a:pt x="36" y="66"/>
                    <a:pt x="43" y="41"/>
                    <a:pt x="59" y="27"/>
                  </a:cubicBezTo>
                  <a:cubicBezTo>
                    <a:pt x="59" y="27"/>
                    <a:pt x="59" y="27"/>
                    <a:pt x="59" y="27"/>
                  </a:cubicBezTo>
                  <a:cubicBezTo>
                    <a:pt x="60" y="26"/>
                    <a:pt x="61" y="25"/>
                    <a:pt x="62" y="24"/>
                  </a:cubicBezTo>
                  <a:cubicBezTo>
                    <a:pt x="21" y="0"/>
                    <a:pt x="21" y="0"/>
                    <a:pt x="21" y="0"/>
                  </a:cubicBezTo>
                  <a:cubicBezTo>
                    <a:pt x="20" y="1"/>
                    <a:pt x="19" y="2"/>
                    <a:pt x="18" y="3"/>
                  </a:cubicBezTo>
                  <a:cubicBezTo>
                    <a:pt x="18" y="3"/>
                    <a:pt x="18" y="3"/>
                    <a:pt x="18" y="3"/>
                  </a:cubicBezTo>
                  <a:cubicBezTo>
                    <a:pt x="8" y="12"/>
                    <a:pt x="1" y="24"/>
                    <a:pt x="1" y="38"/>
                  </a:cubicBezTo>
                  <a:cubicBezTo>
                    <a:pt x="0" y="52"/>
                    <a:pt x="5" y="66"/>
                    <a:pt x="17" y="74"/>
                  </a:cubicBezTo>
                  <a:cubicBezTo>
                    <a:pt x="31" y="83"/>
                    <a:pt x="45" y="91"/>
                    <a:pt x="59" y="99"/>
                  </a:cubicBezTo>
                  <a:cubicBezTo>
                    <a:pt x="54" y="96"/>
                    <a:pt x="49" y="91"/>
                    <a:pt x="46" y="86"/>
                  </a:cubicBezTo>
                  <a:cubicBezTo>
                    <a:pt x="45" y="83"/>
                    <a:pt x="48" y="89"/>
                    <a:pt x="46" y="86"/>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20"/>
            <p:cNvSpPr/>
            <p:nvPr/>
          </p:nvSpPr>
          <p:spPr bwMode="auto">
            <a:xfrm>
              <a:off x="5653088" y="3313113"/>
              <a:ext cx="395288" cy="433388"/>
            </a:xfrm>
            <a:custGeom>
              <a:avLst/>
              <a:gdLst>
                <a:gd name="T0" fmla="*/ 42 w 105"/>
                <a:gd name="T1" fmla="*/ 74 h 115"/>
                <a:gd name="T2" fmla="*/ 49 w 105"/>
                <a:gd name="T3" fmla="*/ 54 h 115"/>
                <a:gd name="T4" fmla="*/ 49 w 105"/>
                <a:gd name="T5" fmla="*/ 54 h 115"/>
                <a:gd name="T6" fmla="*/ 105 w 105"/>
                <a:gd name="T7" fmla="*/ 32 h 115"/>
                <a:gd name="T8" fmla="*/ 105 w 105"/>
                <a:gd name="T9" fmla="*/ 32 h 115"/>
                <a:gd name="T10" fmla="*/ 105 w 105"/>
                <a:gd name="T11" fmla="*/ 32 h 115"/>
                <a:gd name="T12" fmla="*/ 94 w 105"/>
                <a:gd name="T13" fmla="*/ 27 h 115"/>
                <a:gd name="T14" fmla="*/ 62 w 105"/>
                <a:gd name="T15" fmla="*/ 11 h 115"/>
                <a:gd name="T16" fmla="*/ 62 w 105"/>
                <a:gd name="T17" fmla="*/ 11 h 115"/>
                <a:gd name="T18" fmla="*/ 62 w 105"/>
                <a:gd name="T19" fmla="*/ 11 h 115"/>
                <a:gd name="T20" fmla="*/ 62 w 105"/>
                <a:gd name="T21" fmla="*/ 11 h 115"/>
                <a:gd name="T22" fmla="*/ 62 w 105"/>
                <a:gd name="T23" fmla="*/ 11 h 115"/>
                <a:gd name="T24" fmla="*/ 7 w 105"/>
                <a:gd name="T25" fmla="*/ 32 h 115"/>
                <a:gd name="T26" fmla="*/ 0 w 105"/>
                <a:gd name="T27" fmla="*/ 56 h 115"/>
                <a:gd name="T28" fmla="*/ 20 w 105"/>
                <a:gd name="T29" fmla="*/ 93 h 115"/>
                <a:gd name="T30" fmla="*/ 62 w 105"/>
                <a:gd name="T31" fmla="*/ 115 h 115"/>
                <a:gd name="T32" fmla="*/ 42 w 105"/>
                <a:gd name="T33" fmla="*/ 74 h 115"/>
                <a:gd name="T34" fmla="*/ 42 w 105"/>
                <a:gd name="T35" fmla="*/ 7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5" h="115">
                  <a:moveTo>
                    <a:pt x="42" y="74"/>
                  </a:moveTo>
                  <a:cubicBezTo>
                    <a:pt x="43" y="67"/>
                    <a:pt x="45" y="60"/>
                    <a:pt x="49" y="54"/>
                  </a:cubicBezTo>
                  <a:cubicBezTo>
                    <a:pt x="49" y="54"/>
                    <a:pt x="49" y="54"/>
                    <a:pt x="49" y="54"/>
                  </a:cubicBezTo>
                  <a:cubicBezTo>
                    <a:pt x="60" y="35"/>
                    <a:pt x="84" y="22"/>
                    <a:pt x="105" y="32"/>
                  </a:cubicBezTo>
                  <a:cubicBezTo>
                    <a:pt x="105" y="32"/>
                    <a:pt x="105" y="32"/>
                    <a:pt x="105" y="32"/>
                  </a:cubicBezTo>
                  <a:cubicBezTo>
                    <a:pt x="105" y="32"/>
                    <a:pt x="105" y="32"/>
                    <a:pt x="105" y="32"/>
                  </a:cubicBezTo>
                  <a:cubicBezTo>
                    <a:pt x="94" y="27"/>
                    <a:pt x="94" y="27"/>
                    <a:pt x="94" y="27"/>
                  </a:cubicBezTo>
                  <a:cubicBezTo>
                    <a:pt x="62" y="11"/>
                    <a:pt x="62" y="11"/>
                    <a:pt x="62" y="11"/>
                  </a:cubicBezTo>
                  <a:cubicBezTo>
                    <a:pt x="62" y="11"/>
                    <a:pt x="62" y="11"/>
                    <a:pt x="62" y="11"/>
                  </a:cubicBezTo>
                  <a:cubicBezTo>
                    <a:pt x="62" y="11"/>
                    <a:pt x="62" y="11"/>
                    <a:pt x="62" y="11"/>
                  </a:cubicBezTo>
                  <a:cubicBezTo>
                    <a:pt x="62" y="11"/>
                    <a:pt x="62" y="11"/>
                    <a:pt x="62" y="11"/>
                  </a:cubicBezTo>
                  <a:cubicBezTo>
                    <a:pt x="62" y="11"/>
                    <a:pt x="62" y="11"/>
                    <a:pt x="62" y="11"/>
                  </a:cubicBezTo>
                  <a:cubicBezTo>
                    <a:pt x="42" y="0"/>
                    <a:pt x="18" y="13"/>
                    <a:pt x="7" y="32"/>
                  </a:cubicBezTo>
                  <a:cubicBezTo>
                    <a:pt x="3" y="39"/>
                    <a:pt x="0" y="47"/>
                    <a:pt x="0" y="56"/>
                  </a:cubicBezTo>
                  <a:cubicBezTo>
                    <a:pt x="0" y="71"/>
                    <a:pt x="6" y="86"/>
                    <a:pt x="20" y="93"/>
                  </a:cubicBezTo>
                  <a:cubicBezTo>
                    <a:pt x="62" y="115"/>
                    <a:pt x="62" y="115"/>
                    <a:pt x="62" y="115"/>
                  </a:cubicBezTo>
                  <a:cubicBezTo>
                    <a:pt x="47" y="107"/>
                    <a:pt x="40" y="90"/>
                    <a:pt x="42" y="74"/>
                  </a:cubicBezTo>
                  <a:cubicBezTo>
                    <a:pt x="42" y="73"/>
                    <a:pt x="42" y="74"/>
                    <a:pt x="42" y="7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21"/>
            <p:cNvSpPr/>
            <p:nvPr/>
          </p:nvSpPr>
          <p:spPr bwMode="auto">
            <a:xfrm>
              <a:off x="5153026" y="4221163"/>
              <a:ext cx="373063" cy="123825"/>
            </a:xfrm>
            <a:custGeom>
              <a:avLst/>
              <a:gdLst>
                <a:gd name="T0" fmla="*/ 97 w 235"/>
                <a:gd name="T1" fmla="*/ 78 h 78"/>
                <a:gd name="T2" fmla="*/ 0 w 235"/>
                <a:gd name="T3" fmla="*/ 21 h 78"/>
                <a:gd name="T4" fmla="*/ 138 w 235"/>
                <a:gd name="T5" fmla="*/ 0 h 78"/>
                <a:gd name="T6" fmla="*/ 235 w 235"/>
                <a:gd name="T7" fmla="*/ 57 h 78"/>
                <a:gd name="T8" fmla="*/ 97 w 235"/>
                <a:gd name="T9" fmla="*/ 78 h 78"/>
              </a:gdLst>
              <a:ahLst/>
              <a:cxnLst>
                <a:cxn ang="0">
                  <a:pos x="T0" y="T1"/>
                </a:cxn>
                <a:cxn ang="0">
                  <a:pos x="T2" y="T3"/>
                </a:cxn>
                <a:cxn ang="0">
                  <a:pos x="T4" y="T5"/>
                </a:cxn>
                <a:cxn ang="0">
                  <a:pos x="T6" y="T7"/>
                </a:cxn>
                <a:cxn ang="0">
                  <a:pos x="T8" y="T9"/>
                </a:cxn>
              </a:cxnLst>
              <a:rect l="0" t="0" r="r" b="b"/>
              <a:pathLst>
                <a:path w="235" h="78">
                  <a:moveTo>
                    <a:pt x="97" y="78"/>
                  </a:moveTo>
                  <a:lnTo>
                    <a:pt x="0" y="21"/>
                  </a:lnTo>
                  <a:lnTo>
                    <a:pt x="138" y="0"/>
                  </a:lnTo>
                  <a:lnTo>
                    <a:pt x="235" y="57"/>
                  </a:lnTo>
                  <a:lnTo>
                    <a:pt x="97" y="78"/>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22"/>
            <p:cNvSpPr/>
            <p:nvPr/>
          </p:nvSpPr>
          <p:spPr bwMode="auto">
            <a:xfrm>
              <a:off x="5153026" y="4254500"/>
              <a:ext cx="158750" cy="1014413"/>
            </a:xfrm>
            <a:custGeom>
              <a:avLst/>
              <a:gdLst>
                <a:gd name="T0" fmla="*/ 100 w 100"/>
                <a:gd name="T1" fmla="*/ 639 h 639"/>
                <a:gd name="T2" fmla="*/ 5 w 100"/>
                <a:gd name="T3" fmla="*/ 577 h 639"/>
                <a:gd name="T4" fmla="*/ 0 w 100"/>
                <a:gd name="T5" fmla="*/ 0 h 639"/>
                <a:gd name="T6" fmla="*/ 97 w 100"/>
                <a:gd name="T7" fmla="*/ 57 h 639"/>
                <a:gd name="T8" fmla="*/ 100 w 100"/>
                <a:gd name="T9" fmla="*/ 639 h 639"/>
              </a:gdLst>
              <a:ahLst/>
              <a:cxnLst>
                <a:cxn ang="0">
                  <a:pos x="T0" y="T1"/>
                </a:cxn>
                <a:cxn ang="0">
                  <a:pos x="T2" y="T3"/>
                </a:cxn>
                <a:cxn ang="0">
                  <a:pos x="T4" y="T5"/>
                </a:cxn>
                <a:cxn ang="0">
                  <a:pos x="T6" y="T7"/>
                </a:cxn>
                <a:cxn ang="0">
                  <a:pos x="T8" y="T9"/>
                </a:cxn>
              </a:cxnLst>
              <a:rect l="0" t="0" r="r" b="b"/>
              <a:pathLst>
                <a:path w="100" h="639">
                  <a:moveTo>
                    <a:pt x="100" y="639"/>
                  </a:moveTo>
                  <a:lnTo>
                    <a:pt x="5" y="577"/>
                  </a:lnTo>
                  <a:lnTo>
                    <a:pt x="0" y="0"/>
                  </a:lnTo>
                  <a:lnTo>
                    <a:pt x="97" y="57"/>
                  </a:lnTo>
                  <a:lnTo>
                    <a:pt x="100" y="639"/>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23"/>
            <p:cNvSpPr/>
            <p:nvPr/>
          </p:nvSpPr>
          <p:spPr bwMode="auto">
            <a:xfrm>
              <a:off x="5153026" y="4048125"/>
              <a:ext cx="153988" cy="263525"/>
            </a:xfrm>
            <a:custGeom>
              <a:avLst/>
              <a:gdLst>
                <a:gd name="T0" fmla="*/ 97 w 97"/>
                <a:gd name="T1" fmla="*/ 166 h 166"/>
                <a:gd name="T2" fmla="*/ 0 w 97"/>
                <a:gd name="T3" fmla="*/ 109 h 166"/>
                <a:gd name="T4" fmla="*/ 0 w 97"/>
                <a:gd name="T5" fmla="*/ 0 h 166"/>
                <a:gd name="T6" fmla="*/ 95 w 97"/>
                <a:gd name="T7" fmla="*/ 57 h 166"/>
                <a:gd name="T8" fmla="*/ 97 w 97"/>
                <a:gd name="T9" fmla="*/ 166 h 166"/>
              </a:gdLst>
              <a:ahLst/>
              <a:cxnLst>
                <a:cxn ang="0">
                  <a:pos x="T0" y="T1"/>
                </a:cxn>
                <a:cxn ang="0">
                  <a:pos x="T2" y="T3"/>
                </a:cxn>
                <a:cxn ang="0">
                  <a:pos x="T4" y="T5"/>
                </a:cxn>
                <a:cxn ang="0">
                  <a:pos x="T6" y="T7"/>
                </a:cxn>
                <a:cxn ang="0">
                  <a:pos x="T8" y="T9"/>
                </a:cxn>
              </a:cxnLst>
              <a:rect l="0" t="0" r="r" b="b"/>
              <a:pathLst>
                <a:path w="97" h="166">
                  <a:moveTo>
                    <a:pt x="97" y="166"/>
                  </a:moveTo>
                  <a:lnTo>
                    <a:pt x="0" y="109"/>
                  </a:lnTo>
                  <a:lnTo>
                    <a:pt x="0" y="0"/>
                  </a:lnTo>
                  <a:lnTo>
                    <a:pt x="95" y="57"/>
                  </a:lnTo>
                  <a:lnTo>
                    <a:pt x="97" y="16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24"/>
            <p:cNvSpPr/>
            <p:nvPr/>
          </p:nvSpPr>
          <p:spPr bwMode="auto">
            <a:xfrm>
              <a:off x="5526088" y="2703513"/>
              <a:ext cx="533400" cy="508000"/>
            </a:xfrm>
            <a:custGeom>
              <a:avLst/>
              <a:gdLst>
                <a:gd name="T0" fmla="*/ 97 w 336"/>
                <a:gd name="T1" fmla="*/ 320 h 320"/>
                <a:gd name="T2" fmla="*/ 0 w 336"/>
                <a:gd name="T3" fmla="*/ 268 h 320"/>
                <a:gd name="T4" fmla="*/ 236 w 336"/>
                <a:gd name="T5" fmla="*/ 0 h 320"/>
                <a:gd name="T6" fmla="*/ 336 w 336"/>
                <a:gd name="T7" fmla="*/ 35 h 320"/>
                <a:gd name="T8" fmla="*/ 97 w 336"/>
                <a:gd name="T9" fmla="*/ 320 h 320"/>
              </a:gdLst>
              <a:ahLst/>
              <a:cxnLst>
                <a:cxn ang="0">
                  <a:pos x="T0" y="T1"/>
                </a:cxn>
                <a:cxn ang="0">
                  <a:pos x="T2" y="T3"/>
                </a:cxn>
                <a:cxn ang="0">
                  <a:pos x="T4" y="T5"/>
                </a:cxn>
                <a:cxn ang="0">
                  <a:pos x="T6" y="T7"/>
                </a:cxn>
                <a:cxn ang="0">
                  <a:pos x="T8" y="T9"/>
                </a:cxn>
              </a:cxnLst>
              <a:rect l="0" t="0" r="r" b="b"/>
              <a:pathLst>
                <a:path w="336" h="320">
                  <a:moveTo>
                    <a:pt x="97" y="320"/>
                  </a:moveTo>
                  <a:lnTo>
                    <a:pt x="0" y="268"/>
                  </a:lnTo>
                  <a:lnTo>
                    <a:pt x="236" y="0"/>
                  </a:lnTo>
                  <a:lnTo>
                    <a:pt x="336" y="35"/>
                  </a:lnTo>
                  <a:lnTo>
                    <a:pt x="97" y="32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25"/>
            <p:cNvSpPr/>
            <p:nvPr/>
          </p:nvSpPr>
          <p:spPr bwMode="auto">
            <a:xfrm>
              <a:off x="4713288" y="3438525"/>
              <a:ext cx="706438" cy="763588"/>
            </a:xfrm>
            <a:custGeom>
              <a:avLst/>
              <a:gdLst>
                <a:gd name="T0" fmla="*/ 83 w 445"/>
                <a:gd name="T1" fmla="*/ 481 h 481"/>
                <a:gd name="T2" fmla="*/ 0 w 445"/>
                <a:gd name="T3" fmla="*/ 424 h 481"/>
                <a:gd name="T4" fmla="*/ 348 w 445"/>
                <a:gd name="T5" fmla="*/ 0 h 481"/>
                <a:gd name="T6" fmla="*/ 445 w 445"/>
                <a:gd name="T7" fmla="*/ 52 h 481"/>
                <a:gd name="T8" fmla="*/ 83 w 445"/>
                <a:gd name="T9" fmla="*/ 481 h 481"/>
              </a:gdLst>
              <a:ahLst/>
              <a:cxnLst>
                <a:cxn ang="0">
                  <a:pos x="T0" y="T1"/>
                </a:cxn>
                <a:cxn ang="0">
                  <a:pos x="T2" y="T3"/>
                </a:cxn>
                <a:cxn ang="0">
                  <a:pos x="T4" y="T5"/>
                </a:cxn>
                <a:cxn ang="0">
                  <a:pos x="T6" y="T7"/>
                </a:cxn>
                <a:cxn ang="0">
                  <a:pos x="T8" y="T9"/>
                </a:cxn>
              </a:cxnLst>
              <a:rect l="0" t="0" r="r" b="b"/>
              <a:pathLst>
                <a:path w="445" h="481">
                  <a:moveTo>
                    <a:pt x="83" y="481"/>
                  </a:moveTo>
                  <a:lnTo>
                    <a:pt x="0" y="424"/>
                  </a:lnTo>
                  <a:lnTo>
                    <a:pt x="348" y="0"/>
                  </a:lnTo>
                  <a:lnTo>
                    <a:pt x="445" y="52"/>
                  </a:lnTo>
                  <a:lnTo>
                    <a:pt x="83" y="481"/>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6"/>
            <p:cNvSpPr/>
            <p:nvPr/>
          </p:nvSpPr>
          <p:spPr bwMode="auto">
            <a:xfrm>
              <a:off x="5262563" y="2947988"/>
              <a:ext cx="157163" cy="573088"/>
            </a:xfrm>
            <a:custGeom>
              <a:avLst/>
              <a:gdLst>
                <a:gd name="T0" fmla="*/ 99 w 99"/>
                <a:gd name="T1" fmla="*/ 361 h 361"/>
                <a:gd name="T2" fmla="*/ 2 w 99"/>
                <a:gd name="T3" fmla="*/ 309 h 361"/>
                <a:gd name="T4" fmla="*/ 0 w 99"/>
                <a:gd name="T5" fmla="*/ 0 h 361"/>
                <a:gd name="T6" fmla="*/ 97 w 99"/>
                <a:gd name="T7" fmla="*/ 38 h 361"/>
                <a:gd name="T8" fmla="*/ 99 w 99"/>
                <a:gd name="T9" fmla="*/ 361 h 361"/>
              </a:gdLst>
              <a:ahLst/>
              <a:cxnLst>
                <a:cxn ang="0">
                  <a:pos x="T0" y="T1"/>
                </a:cxn>
                <a:cxn ang="0">
                  <a:pos x="T2" y="T3"/>
                </a:cxn>
                <a:cxn ang="0">
                  <a:pos x="T4" y="T5"/>
                </a:cxn>
                <a:cxn ang="0">
                  <a:pos x="T6" y="T7"/>
                </a:cxn>
                <a:cxn ang="0">
                  <a:pos x="T8" y="T9"/>
                </a:cxn>
              </a:cxnLst>
              <a:rect l="0" t="0" r="r" b="b"/>
              <a:pathLst>
                <a:path w="99" h="361">
                  <a:moveTo>
                    <a:pt x="99" y="361"/>
                  </a:moveTo>
                  <a:lnTo>
                    <a:pt x="2" y="309"/>
                  </a:lnTo>
                  <a:lnTo>
                    <a:pt x="0" y="0"/>
                  </a:lnTo>
                  <a:lnTo>
                    <a:pt x="97" y="38"/>
                  </a:lnTo>
                  <a:lnTo>
                    <a:pt x="99" y="361"/>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27"/>
            <p:cNvSpPr/>
            <p:nvPr/>
          </p:nvSpPr>
          <p:spPr bwMode="auto">
            <a:xfrm>
              <a:off x="5262563" y="2914650"/>
              <a:ext cx="417513" cy="93663"/>
            </a:xfrm>
            <a:custGeom>
              <a:avLst/>
              <a:gdLst>
                <a:gd name="T0" fmla="*/ 97 w 263"/>
                <a:gd name="T1" fmla="*/ 59 h 59"/>
                <a:gd name="T2" fmla="*/ 0 w 263"/>
                <a:gd name="T3" fmla="*/ 21 h 59"/>
                <a:gd name="T4" fmla="*/ 163 w 263"/>
                <a:gd name="T5" fmla="*/ 0 h 59"/>
                <a:gd name="T6" fmla="*/ 263 w 263"/>
                <a:gd name="T7" fmla="*/ 38 h 59"/>
                <a:gd name="T8" fmla="*/ 97 w 263"/>
                <a:gd name="T9" fmla="*/ 59 h 59"/>
              </a:gdLst>
              <a:ahLst/>
              <a:cxnLst>
                <a:cxn ang="0">
                  <a:pos x="T0" y="T1"/>
                </a:cxn>
                <a:cxn ang="0">
                  <a:pos x="T2" y="T3"/>
                </a:cxn>
                <a:cxn ang="0">
                  <a:pos x="T4" y="T5"/>
                </a:cxn>
                <a:cxn ang="0">
                  <a:pos x="T6" y="T7"/>
                </a:cxn>
                <a:cxn ang="0">
                  <a:pos x="T8" y="T9"/>
                </a:cxn>
              </a:cxnLst>
              <a:rect l="0" t="0" r="r" b="b"/>
              <a:pathLst>
                <a:path w="263" h="59">
                  <a:moveTo>
                    <a:pt x="97" y="59"/>
                  </a:moveTo>
                  <a:lnTo>
                    <a:pt x="0" y="21"/>
                  </a:lnTo>
                  <a:lnTo>
                    <a:pt x="163" y="0"/>
                  </a:lnTo>
                  <a:lnTo>
                    <a:pt x="263" y="38"/>
                  </a:lnTo>
                  <a:lnTo>
                    <a:pt x="97" y="59"/>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28"/>
            <p:cNvSpPr/>
            <p:nvPr/>
          </p:nvSpPr>
          <p:spPr bwMode="auto">
            <a:xfrm>
              <a:off x="6084888" y="3870325"/>
              <a:ext cx="733425" cy="1273175"/>
            </a:xfrm>
            <a:custGeom>
              <a:avLst/>
              <a:gdLst>
                <a:gd name="T0" fmla="*/ 99 w 195"/>
                <a:gd name="T1" fmla="*/ 1 h 338"/>
                <a:gd name="T2" fmla="*/ 115 w 195"/>
                <a:gd name="T3" fmla="*/ 2 h 338"/>
                <a:gd name="T4" fmla="*/ 128 w 195"/>
                <a:gd name="T5" fmla="*/ 10 h 338"/>
                <a:gd name="T6" fmla="*/ 136 w 195"/>
                <a:gd name="T7" fmla="*/ 23 h 338"/>
                <a:gd name="T8" fmla="*/ 139 w 195"/>
                <a:gd name="T9" fmla="*/ 39 h 338"/>
                <a:gd name="T10" fmla="*/ 139 w 195"/>
                <a:gd name="T11" fmla="*/ 47 h 338"/>
                <a:gd name="T12" fmla="*/ 137 w 195"/>
                <a:gd name="T13" fmla="*/ 54 h 338"/>
                <a:gd name="T14" fmla="*/ 134 w 195"/>
                <a:gd name="T15" fmla="*/ 61 h 338"/>
                <a:gd name="T16" fmla="*/ 122 w 195"/>
                <a:gd name="T17" fmla="*/ 78 h 338"/>
                <a:gd name="T18" fmla="*/ 195 w 195"/>
                <a:gd name="T19" fmla="*/ 67 h 338"/>
                <a:gd name="T20" fmla="*/ 193 w 195"/>
                <a:gd name="T21" fmla="*/ 307 h 338"/>
                <a:gd name="T22" fmla="*/ 0 w 195"/>
                <a:gd name="T23" fmla="*/ 338 h 338"/>
                <a:gd name="T24" fmla="*/ 0 w 195"/>
                <a:gd name="T25" fmla="*/ 276 h 338"/>
                <a:gd name="T26" fmla="*/ 6 w 195"/>
                <a:gd name="T27" fmla="*/ 278 h 338"/>
                <a:gd name="T28" fmla="*/ 11 w 195"/>
                <a:gd name="T29" fmla="*/ 280 h 338"/>
                <a:gd name="T30" fmla="*/ 18 w 195"/>
                <a:gd name="T31" fmla="*/ 280 h 338"/>
                <a:gd name="T32" fmla="*/ 24 w 195"/>
                <a:gd name="T33" fmla="*/ 279 h 338"/>
                <a:gd name="T34" fmla="*/ 43 w 195"/>
                <a:gd name="T35" fmla="*/ 272 h 338"/>
                <a:gd name="T36" fmla="*/ 58 w 195"/>
                <a:gd name="T37" fmla="*/ 259 h 338"/>
                <a:gd name="T38" fmla="*/ 69 w 195"/>
                <a:gd name="T39" fmla="*/ 240 h 338"/>
                <a:gd name="T40" fmla="*/ 73 w 195"/>
                <a:gd name="T41" fmla="*/ 219 h 338"/>
                <a:gd name="T42" fmla="*/ 69 w 195"/>
                <a:gd name="T43" fmla="*/ 199 h 338"/>
                <a:gd name="T44" fmla="*/ 59 w 195"/>
                <a:gd name="T45" fmla="*/ 184 h 338"/>
                <a:gd name="T46" fmla="*/ 43 w 195"/>
                <a:gd name="T47" fmla="*/ 175 h 338"/>
                <a:gd name="T48" fmla="*/ 24 w 195"/>
                <a:gd name="T49" fmla="*/ 174 h 338"/>
                <a:gd name="T50" fmla="*/ 0 w 195"/>
                <a:gd name="T51" fmla="*/ 184 h 338"/>
                <a:gd name="T52" fmla="*/ 1 w 195"/>
                <a:gd name="T53" fmla="*/ 95 h 338"/>
                <a:gd name="T54" fmla="*/ 75 w 195"/>
                <a:gd name="T55" fmla="*/ 85 h 338"/>
                <a:gd name="T56" fmla="*/ 66 w 195"/>
                <a:gd name="T57" fmla="*/ 77 h 338"/>
                <a:gd name="T58" fmla="*/ 63 w 195"/>
                <a:gd name="T59" fmla="*/ 71 h 338"/>
                <a:gd name="T60" fmla="*/ 60 w 195"/>
                <a:gd name="T61" fmla="*/ 65 h 338"/>
                <a:gd name="T62" fmla="*/ 58 w 195"/>
                <a:gd name="T63" fmla="*/ 59 h 338"/>
                <a:gd name="T64" fmla="*/ 58 w 195"/>
                <a:gd name="T65" fmla="*/ 51 h 338"/>
                <a:gd name="T66" fmla="*/ 61 w 195"/>
                <a:gd name="T67" fmla="*/ 33 h 338"/>
                <a:gd name="T68" fmla="*/ 70 w 195"/>
                <a:gd name="T69" fmla="*/ 18 h 338"/>
                <a:gd name="T70" fmla="*/ 83 w 195"/>
                <a:gd name="T71" fmla="*/ 7 h 338"/>
                <a:gd name="T72" fmla="*/ 99 w 195"/>
                <a:gd name="T73" fmla="*/ 1 h 338"/>
                <a:gd name="T74" fmla="*/ 99 w 195"/>
                <a:gd name="T75"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5" h="338">
                  <a:moveTo>
                    <a:pt x="99" y="1"/>
                  </a:moveTo>
                  <a:cubicBezTo>
                    <a:pt x="105" y="0"/>
                    <a:pt x="110" y="1"/>
                    <a:pt x="115" y="2"/>
                  </a:cubicBezTo>
                  <a:cubicBezTo>
                    <a:pt x="120" y="4"/>
                    <a:pt x="124" y="6"/>
                    <a:pt x="128" y="10"/>
                  </a:cubicBezTo>
                  <a:cubicBezTo>
                    <a:pt x="131" y="13"/>
                    <a:pt x="134" y="18"/>
                    <a:pt x="136" y="23"/>
                  </a:cubicBezTo>
                  <a:cubicBezTo>
                    <a:pt x="138" y="28"/>
                    <a:pt x="139" y="33"/>
                    <a:pt x="139" y="39"/>
                  </a:cubicBezTo>
                  <a:cubicBezTo>
                    <a:pt x="139" y="42"/>
                    <a:pt x="139" y="44"/>
                    <a:pt x="139" y="47"/>
                  </a:cubicBezTo>
                  <a:cubicBezTo>
                    <a:pt x="138" y="49"/>
                    <a:pt x="138" y="52"/>
                    <a:pt x="137" y="54"/>
                  </a:cubicBezTo>
                  <a:cubicBezTo>
                    <a:pt x="136" y="57"/>
                    <a:pt x="135" y="59"/>
                    <a:pt x="134" y="61"/>
                  </a:cubicBezTo>
                  <a:cubicBezTo>
                    <a:pt x="131" y="67"/>
                    <a:pt x="127" y="73"/>
                    <a:pt x="122" y="78"/>
                  </a:cubicBezTo>
                  <a:cubicBezTo>
                    <a:pt x="147" y="74"/>
                    <a:pt x="171" y="71"/>
                    <a:pt x="195" y="67"/>
                  </a:cubicBezTo>
                  <a:cubicBezTo>
                    <a:pt x="193" y="307"/>
                    <a:pt x="193" y="307"/>
                    <a:pt x="193" y="307"/>
                  </a:cubicBezTo>
                  <a:cubicBezTo>
                    <a:pt x="0" y="338"/>
                    <a:pt x="0" y="338"/>
                    <a:pt x="0" y="338"/>
                  </a:cubicBezTo>
                  <a:cubicBezTo>
                    <a:pt x="0" y="276"/>
                    <a:pt x="0" y="276"/>
                    <a:pt x="0" y="276"/>
                  </a:cubicBezTo>
                  <a:cubicBezTo>
                    <a:pt x="2" y="277"/>
                    <a:pt x="4" y="278"/>
                    <a:pt x="6" y="278"/>
                  </a:cubicBezTo>
                  <a:cubicBezTo>
                    <a:pt x="7" y="279"/>
                    <a:pt x="9" y="279"/>
                    <a:pt x="11" y="280"/>
                  </a:cubicBezTo>
                  <a:cubicBezTo>
                    <a:pt x="13" y="280"/>
                    <a:pt x="15" y="280"/>
                    <a:pt x="18" y="280"/>
                  </a:cubicBezTo>
                  <a:cubicBezTo>
                    <a:pt x="20" y="280"/>
                    <a:pt x="22" y="280"/>
                    <a:pt x="24" y="279"/>
                  </a:cubicBezTo>
                  <a:cubicBezTo>
                    <a:pt x="31" y="278"/>
                    <a:pt x="37" y="276"/>
                    <a:pt x="43" y="272"/>
                  </a:cubicBezTo>
                  <a:cubicBezTo>
                    <a:pt x="49" y="269"/>
                    <a:pt x="54" y="264"/>
                    <a:pt x="58" y="259"/>
                  </a:cubicBezTo>
                  <a:cubicBezTo>
                    <a:pt x="63" y="253"/>
                    <a:pt x="66" y="247"/>
                    <a:pt x="69" y="240"/>
                  </a:cubicBezTo>
                  <a:cubicBezTo>
                    <a:pt x="71" y="234"/>
                    <a:pt x="73" y="226"/>
                    <a:pt x="73" y="219"/>
                  </a:cubicBezTo>
                  <a:cubicBezTo>
                    <a:pt x="73" y="212"/>
                    <a:pt x="72" y="205"/>
                    <a:pt x="69" y="199"/>
                  </a:cubicBezTo>
                  <a:cubicBezTo>
                    <a:pt x="67" y="193"/>
                    <a:pt x="63" y="188"/>
                    <a:pt x="59" y="184"/>
                  </a:cubicBezTo>
                  <a:cubicBezTo>
                    <a:pt x="54" y="180"/>
                    <a:pt x="49" y="177"/>
                    <a:pt x="43" y="175"/>
                  </a:cubicBezTo>
                  <a:cubicBezTo>
                    <a:pt x="37" y="174"/>
                    <a:pt x="31" y="173"/>
                    <a:pt x="24" y="174"/>
                  </a:cubicBezTo>
                  <a:cubicBezTo>
                    <a:pt x="16" y="175"/>
                    <a:pt x="7" y="179"/>
                    <a:pt x="0" y="184"/>
                  </a:cubicBezTo>
                  <a:cubicBezTo>
                    <a:pt x="1" y="95"/>
                    <a:pt x="1" y="95"/>
                    <a:pt x="1" y="95"/>
                  </a:cubicBezTo>
                  <a:cubicBezTo>
                    <a:pt x="25" y="92"/>
                    <a:pt x="50" y="88"/>
                    <a:pt x="75" y="85"/>
                  </a:cubicBezTo>
                  <a:cubicBezTo>
                    <a:pt x="72" y="82"/>
                    <a:pt x="69" y="80"/>
                    <a:pt x="66" y="77"/>
                  </a:cubicBezTo>
                  <a:cubicBezTo>
                    <a:pt x="65" y="75"/>
                    <a:pt x="64" y="73"/>
                    <a:pt x="63" y="71"/>
                  </a:cubicBezTo>
                  <a:cubicBezTo>
                    <a:pt x="62" y="70"/>
                    <a:pt x="61" y="67"/>
                    <a:pt x="60" y="65"/>
                  </a:cubicBezTo>
                  <a:cubicBezTo>
                    <a:pt x="59" y="63"/>
                    <a:pt x="59" y="61"/>
                    <a:pt x="58" y="59"/>
                  </a:cubicBezTo>
                  <a:cubicBezTo>
                    <a:pt x="58" y="56"/>
                    <a:pt x="58" y="54"/>
                    <a:pt x="58" y="51"/>
                  </a:cubicBezTo>
                  <a:cubicBezTo>
                    <a:pt x="58" y="45"/>
                    <a:pt x="59" y="39"/>
                    <a:pt x="61" y="33"/>
                  </a:cubicBezTo>
                  <a:cubicBezTo>
                    <a:pt x="63" y="28"/>
                    <a:pt x="66" y="23"/>
                    <a:pt x="70" y="18"/>
                  </a:cubicBezTo>
                  <a:cubicBezTo>
                    <a:pt x="74" y="13"/>
                    <a:pt x="78" y="10"/>
                    <a:pt x="83" y="7"/>
                  </a:cubicBezTo>
                  <a:cubicBezTo>
                    <a:pt x="88" y="4"/>
                    <a:pt x="93" y="2"/>
                    <a:pt x="99" y="1"/>
                  </a:cubicBezTo>
                  <a:cubicBezTo>
                    <a:pt x="105" y="0"/>
                    <a:pt x="93" y="2"/>
                    <a:pt x="99" y="1"/>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29"/>
            <p:cNvSpPr/>
            <p:nvPr/>
          </p:nvSpPr>
          <p:spPr bwMode="auto">
            <a:xfrm>
              <a:off x="6103938" y="3889375"/>
              <a:ext cx="695325" cy="1231900"/>
            </a:xfrm>
            <a:custGeom>
              <a:avLst/>
              <a:gdLst>
                <a:gd name="T0" fmla="*/ 0 w 185"/>
                <a:gd name="T1" fmla="*/ 278 h 327"/>
                <a:gd name="T2" fmla="*/ 6 w 185"/>
                <a:gd name="T3" fmla="*/ 279 h 327"/>
                <a:gd name="T4" fmla="*/ 12 w 185"/>
                <a:gd name="T5" fmla="*/ 280 h 327"/>
                <a:gd name="T6" fmla="*/ 13 w 185"/>
                <a:gd name="T7" fmla="*/ 280 h 327"/>
                <a:gd name="T8" fmla="*/ 20 w 185"/>
                <a:gd name="T9" fmla="*/ 279 h 327"/>
                <a:gd name="T10" fmla="*/ 40 w 185"/>
                <a:gd name="T11" fmla="*/ 271 h 327"/>
                <a:gd name="T12" fmla="*/ 57 w 185"/>
                <a:gd name="T13" fmla="*/ 256 h 327"/>
                <a:gd name="T14" fmla="*/ 68 w 185"/>
                <a:gd name="T15" fmla="*/ 237 h 327"/>
                <a:gd name="T16" fmla="*/ 73 w 185"/>
                <a:gd name="T17" fmla="*/ 214 h 327"/>
                <a:gd name="T18" fmla="*/ 69 w 185"/>
                <a:gd name="T19" fmla="*/ 193 h 327"/>
                <a:gd name="T20" fmla="*/ 57 w 185"/>
                <a:gd name="T21" fmla="*/ 176 h 327"/>
                <a:gd name="T22" fmla="*/ 40 w 185"/>
                <a:gd name="T23" fmla="*/ 166 h 327"/>
                <a:gd name="T24" fmla="*/ 26 w 185"/>
                <a:gd name="T25" fmla="*/ 164 h 327"/>
                <a:gd name="T26" fmla="*/ 19 w 185"/>
                <a:gd name="T27" fmla="*/ 164 h 327"/>
                <a:gd name="T28" fmla="*/ 0 w 185"/>
                <a:gd name="T29" fmla="*/ 171 h 327"/>
                <a:gd name="T30" fmla="*/ 0 w 185"/>
                <a:gd name="T31" fmla="*/ 94 h 327"/>
                <a:gd name="T32" fmla="*/ 83 w 185"/>
                <a:gd name="T33" fmla="*/ 82 h 327"/>
                <a:gd name="T34" fmla="*/ 72 w 185"/>
                <a:gd name="T35" fmla="*/ 76 h 327"/>
                <a:gd name="T36" fmla="*/ 65 w 185"/>
                <a:gd name="T37" fmla="*/ 69 h 327"/>
                <a:gd name="T38" fmla="*/ 62 w 185"/>
                <a:gd name="T39" fmla="*/ 64 h 327"/>
                <a:gd name="T40" fmla="*/ 60 w 185"/>
                <a:gd name="T41" fmla="*/ 59 h 327"/>
                <a:gd name="T42" fmla="*/ 58 w 185"/>
                <a:gd name="T43" fmla="*/ 53 h 327"/>
                <a:gd name="T44" fmla="*/ 58 w 185"/>
                <a:gd name="T45" fmla="*/ 46 h 327"/>
                <a:gd name="T46" fmla="*/ 61 w 185"/>
                <a:gd name="T47" fmla="*/ 30 h 327"/>
                <a:gd name="T48" fmla="*/ 69 w 185"/>
                <a:gd name="T49" fmla="*/ 16 h 327"/>
                <a:gd name="T50" fmla="*/ 81 w 185"/>
                <a:gd name="T51" fmla="*/ 6 h 327"/>
                <a:gd name="T52" fmla="*/ 95 w 185"/>
                <a:gd name="T53" fmla="*/ 1 h 327"/>
                <a:gd name="T54" fmla="*/ 99 w 185"/>
                <a:gd name="T55" fmla="*/ 0 h 327"/>
                <a:gd name="T56" fmla="*/ 108 w 185"/>
                <a:gd name="T57" fmla="*/ 2 h 327"/>
                <a:gd name="T58" fmla="*/ 120 w 185"/>
                <a:gd name="T59" fmla="*/ 8 h 327"/>
                <a:gd name="T60" fmla="*/ 127 w 185"/>
                <a:gd name="T61" fmla="*/ 19 h 327"/>
                <a:gd name="T62" fmla="*/ 130 w 185"/>
                <a:gd name="T63" fmla="*/ 34 h 327"/>
                <a:gd name="T64" fmla="*/ 129 w 185"/>
                <a:gd name="T65" fmla="*/ 41 h 327"/>
                <a:gd name="T66" fmla="*/ 128 w 185"/>
                <a:gd name="T67" fmla="*/ 48 h 327"/>
                <a:gd name="T68" fmla="*/ 125 w 185"/>
                <a:gd name="T69" fmla="*/ 54 h 327"/>
                <a:gd name="T70" fmla="*/ 114 w 185"/>
                <a:gd name="T71" fmla="*/ 69 h 327"/>
                <a:gd name="T72" fmla="*/ 103 w 185"/>
                <a:gd name="T73" fmla="*/ 79 h 327"/>
                <a:gd name="T74" fmla="*/ 185 w 185"/>
                <a:gd name="T75" fmla="*/ 67 h 327"/>
                <a:gd name="T76" fmla="*/ 183 w 185"/>
                <a:gd name="T77" fmla="*/ 298 h 327"/>
                <a:gd name="T78" fmla="*/ 0 w 185"/>
                <a:gd name="T79" fmla="*/ 327 h 327"/>
                <a:gd name="T80" fmla="*/ 0 w 185"/>
                <a:gd name="T81" fmla="*/ 27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5" h="327">
                  <a:moveTo>
                    <a:pt x="0" y="278"/>
                  </a:moveTo>
                  <a:cubicBezTo>
                    <a:pt x="2" y="279"/>
                    <a:pt x="4" y="279"/>
                    <a:pt x="6" y="279"/>
                  </a:cubicBezTo>
                  <a:cubicBezTo>
                    <a:pt x="8" y="279"/>
                    <a:pt x="10" y="280"/>
                    <a:pt x="12" y="280"/>
                  </a:cubicBezTo>
                  <a:cubicBezTo>
                    <a:pt x="13" y="280"/>
                    <a:pt x="13" y="280"/>
                    <a:pt x="13" y="280"/>
                  </a:cubicBezTo>
                  <a:cubicBezTo>
                    <a:pt x="15" y="280"/>
                    <a:pt x="17" y="279"/>
                    <a:pt x="20" y="279"/>
                  </a:cubicBezTo>
                  <a:cubicBezTo>
                    <a:pt x="27" y="278"/>
                    <a:pt x="34" y="275"/>
                    <a:pt x="40" y="271"/>
                  </a:cubicBezTo>
                  <a:cubicBezTo>
                    <a:pt x="47" y="267"/>
                    <a:pt x="52" y="262"/>
                    <a:pt x="57" y="256"/>
                  </a:cubicBezTo>
                  <a:cubicBezTo>
                    <a:pt x="62" y="251"/>
                    <a:pt x="66" y="244"/>
                    <a:pt x="68" y="237"/>
                  </a:cubicBezTo>
                  <a:cubicBezTo>
                    <a:pt x="71" y="229"/>
                    <a:pt x="73" y="222"/>
                    <a:pt x="73" y="214"/>
                  </a:cubicBezTo>
                  <a:cubicBezTo>
                    <a:pt x="73" y="207"/>
                    <a:pt x="71" y="199"/>
                    <a:pt x="69" y="193"/>
                  </a:cubicBezTo>
                  <a:cubicBezTo>
                    <a:pt x="66" y="186"/>
                    <a:pt x="62" y="180"/>
                    <a:pt x="57" y="176"/>
                  </a:cubicBezTo>
                  <a:cubicBezTo>
                    <a:pt x="52" y="171"/>
                    <a:pt x="46" y="168"/>
                    <a:pt x="40" y="166"/>
                  </a:cubicBezTo>
                  <a:cubicBezTo>
                    <a:pt x="35" y="165"/>
                    <a:pt x="31" y="164"/>
                    <a:pt x="26" y="164"/>
                  </a:cubicBezTo>
                  <a:cubicBezTo>
                    <a:pt x="24" y="164"/>
                    <a:pt x="21" y="164"/>
                    <a:pt x="19" y="164"/>
                  </a:cubicBezTo>
                  <a:cubicBezTo>
                    <a:pt x="12" y="165"/>
                    <a:pt x="6" y="168"/>
                    <a:pt x="0" y="171"/>
                  </a:cubicBezTo>
                  <a:cubicBezTo>
                    <a:pt x="0" y="94"/>
                    <a:pt x="0" y="94"/>
                    <a:pt x="0" y="94"/>
                  </a:cubicBezTo>
                  <a:cubicBezTo>
                    <a:pt x="83" y="82"/>
                    <a:pt x="83" y="82"/>
                    <a:pt x="83" y="82"/>
                  </a:cubicBezTo>
                  <a:cubicBezTo>
                    <a:pt x="72" y="76"/>
                    <a:pt x="72" y="76"/>
                    <a:pt x="72" y="76"/>
                  </a:cubicBezTo>
                  <a:cubicBezTo>
                    <a:pt x="69" y="74"/>
                    <a:pt x="67" y="72"/>
                    <a:pt x="65" y="69"/>
                  </a:cubicBezTo>
                  <a:cubicBezTo>
                    <a:pt x="64" y="68"/>
                    <a:pt x="63" y="66"/>
                    <a:pt x="62" y="64"/>
                  </a:cubicBezTo>
                  <a:cubicBezTo>
                    <a:pt x="61" y="63"/>
                    <a:pt x="60" y="61"/>
                    <a:pt x="60" y="59"/>
                  </a:cubicBezTo>
                  <a:cubicBezTo>
                    <a:pt x="59" y="57"/>
                    <a:pt x="58" y="55"/>
                    <a:pt x="58" y="53"/>
                  </a:cubicBezTo>
                  <a:cubicBezTo>
                    <a:pt x="58" y="51"/>
                    <a:pt x="58" y="48"/>
                    <a:pt x="58" y="46"/>
                  </a:cubicBezTo>
                  <a:cubicBezTo>
                    <a:pt x="58" y="41"/>
                    <a:pt x="59" y="35"/>
                    <a:pt x="61" y="30"/>
                  </a:cubicBezTo>
                  <a:cubicBezTo>
                    <a:pt x="63" y="25"/>
                    <a:pt x="65" y="20"/>
                    <a:pt x="69" y="16"/>
                  </a:cubicBezTo>
                  <a:cubicBezTo>
                    <a:pt x="72" y="12"/>
                    <a:pt x="76" y="8"/>
                    <a:pt x="81" y="6"/>
                  </a:cubicBezTo>
                  <a:cubicBezTo>
                    <a:pt x="85" y="3"/>
                    <a:pt x="90" y="1"/>
                    <a:pt x="95" y="1"/>
                  </a:cubicBezTo>
                  <a:cubicBezTo>
                    <a:pt x="96" y="0"/>
                    <a:pt x="98" y="0"/>
                    <a:pt x="99" y="0"/>
                  </a:cubicBezTo>
                  <a:cubicBezTo>
                    <a:pt x="102" y="0"/>
                    <a:pt x="106" y="1"/>
                    <a:pt x="108" y="2"/>
                  </a:cubicBezTo>
                  <a:cubicBezTo>
                    <a:pt x="113" y="3"/>
                    <a:pt x="116" y="5"/>
                    <a:pt x="120" y="8"/>
                  </a:cubicBezTo>
                  <a:cubicBezTo>
                    <a:pt x="123" y="11"/>
                    <a:pt x="125" y="15"/>
                    <a:pt x="127" y="19"/>
                  </a:cubicBezTo>
                  <a:cubicBezTo>
                    <a:pt x="129" y="24"/>
                    <a:pt x="130" y="29"/>
                    <a:pt x="130" y="34"/>
                  </a:cubicBezTo>
                  <a:cubicBezTo>
                    <a:pt x="130" y="37"/>
                    <a:pt x="130" y="39"/>
                    <a:pt x="129" y="41"/>
                  </a:cubicBezTo>
                  <a:cubicBezTo>
                    <a:pt x="129" y="43"/>
                    <a:pt x="128" y="46"/>
                    <a:pt x="128" y="48"/>
                  </a:cubicBezTo>
                  <a:cubicBezTo>
                    <a:pt x="127" y="50"/>
                    <a:pt x="126" y="52"/>
                    <a:pt x="125" y="54"/>
                  </a:cubicBezTo>
                  <a:cubicBezTo>
                    <a:pt x="122" y="60"/>
                    <a:pt x="119" y="65"/>
                    <a:pt x="114" y="69"/>
                  </a:cubicBezTo>
                  <a:cubicBezTo>
                    <a:pt x="103" y="79"/>
                    <a:pt x="103" y="79"/>
                    <a:pt x="103" y="79"/>
                  </a:cubicBezTo>
                  <a:cubicBezTo>
                    <a:pt x="185" y="67"/>
                    <a:pt x="185" y="67"/>
                    <a:pt x="185" y="67"/>
                  </a:cubicBezTo>
                  <a:cubicBezTo>
                    <a:pt x="183" y="298"/>
                    <a:pt x="183" y="298"/>
                    <a:pt x="183" y="298"/>
                  </a:cubicBezTo>
                  <a:cubicBezTo>
                    <a:pt x="0" y="327"/>
                    <a:pt x="0" y="327"/>
                    <a:pt x="0" y="327"/>
                  </a:cubicBezTo>
                  <a:lnTo>
                    <a:pt x="0" y="27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30"/>
            <p:cNvSpPr/>
            <p:nvPr/>
          </p:nvSpPr>
          <p:spPr bwMode="auto">
            <a:xfrm>
              <a:off x="5307013" y="4237038"/>
              <a:ext cx="1022350" cy="1031875"/>
            </a:xfrm>
            <a:custGeom>
              <a:avLst/>
              <a:gdLst>
                <a:gd name="T0" fmla="*/ 199 w 272"/>
                <a:gd name="T1" fmla="*/ 0 h 274"/>
                <a:gd name="T2" fmla="*/ 199 w 272"/>
                <a:gd name="T3" fmla="*/ 107 h 274"/>
                <a:gd name="T4" fmla="*/ 213 w 272"/>
                <a:gd name="T5" fmla="*/ 93 h 274"/>
                <a:gd name="T6" fmla="*/ 219 w 272"/>
                <a:gd name="T7" fmla="*/ 90 h 274"/>
                <a:gd name="T8" fmla="*/ 225 w 272"/>
                <a:gd name="T9" fmla="*/ 87 h 274"/>
                <a:gd name="T10" fmla="*/ 231 w 272"/>
                <a:gd name="T11" fmla="*/ 86 h 274"/>
                <a:gd name="T12" fmla="*/ 247 w 272"/>
                <a:gd name="T13" fmla="*/ 87 h 274"/>
                <a:gd name="T14" fmla="*/ 260 w 272"/>
                <a:gd name="T15" fmla="*/ 94 h 274"/>
                <a:gd name="T16" fmla="*/ 269 w 272"/>
                <a:gd name="T17" fmla="*/ 107 h 274"/>
                <a:gd name="T18" fmla="*/ 272 w 272"/>
                <a:gd name="T19" fmla="*/ 123 h 274"/>
                <a:gd name="T20" fmla="*/ 269 w 272"/>
                <a:gd name="T21" fmla="*/ 141 h 274"/>
                <a:gd name="T22" fmla="*/ 260 w 272"/>
                <a:gd name="T23" fmla="*/ 156 h 274"/>
                <a:gd name="T24" fmla="*/ 247 w 272"/>
                <a:gd name="T25" fmla="*/ 168 h 274"/>
                <a:gd name="T26" fmla="*/ 231 w 272"/>
                <a:gd name="T27" fmla="*/ 174 h 274"/>
                <a:gd name="T28" fmla="*/ 224 w 272"/>
                <a:gd name="T29" fmla="*/ 174 h 274"/>
                <a:gd name="T30" fmla="*/ 218 w 272"/>
                <a:gd name="T31" fmla="*/ 173 h 274"/>
                <a:gd name="T32" fmla="*/ 212 w 272"/>
                <a:gd name="T33" fmla="*/ 172 h 274"/>
                <a:gd name="T34" fmla="*/ 207 w 272"/>
                <a:gd name="T35" fmla="*/ 169 h 274"/>
                <a:gd name="T36" fmla="*/ 199 w 272"/>
                <a:gd name="T37" fmla="*/ 162 h 274"/>
                <a:gd name="T38" fmla="*/ 199 w 272"/>
                <a:gd name="T39" fmla="*/ 242 h 274"/>
                <a:gd name="T40" fmla="*/ 1 w 272"/>
                <a:gd name="T41" fmla="*/ 274 h 274"/>
                <a:gd name="T42" fmla="*/ 0 w 272"/>
                <a:gd name="T43" fmla="*/ 29 h 274"/>
                <a:gd name="T44" fmla="*/ 58 w 272"/>
                <a:gd name="T45" fmla="*/ 20 h 274"/>
                <a:gd name="T46" fmla="*/ 55 w 272"/>
                <a:gd name="T47" fmla="*/ 27 h 274"/>
                <a:gd name="T48" fmla="*/ 52 w 272"/>
                <a:gd name="T49" fmla="*/ 35 h 274"/>
                <a:gd name="T50" fmla="*/ 51 w 272"/>
                <a:gd name="T51" fmla="*/ 43 h 274"/>
                <a:gd name="T52" fmla="*/ 50 w 272"/>
                <a:gd name="T53" fmla="*/ 51 h 274"/>
                <a:gd name="T54" fmla="*/ 54 w 272"/>
                <a:gd name="T55" fmla="*/ 71 h 274"/>
                <a:gd name="T56" fmla="*/ 65 w 272"/>
                <a:gd name="T57" fmla="*/ 87 h 274"/>
                <a:gd name="T58" fmla="*/ 81 w 272"/>
                <a:gd name="T59" fmla="*/ 96 h 274"/>
                <a:gd name="T60" fmla="*/ 100 w 272"/>
                <a:gd name="T61" fmla="*/ 97 h 274"/>
                <a:gd name="T62" fmla="*/ 120 w 272"/>
                <a:gd name="T63" fmla="*/ 90 h 274"/>
                <a:gd name="T64" fmla="*/ 136 w 272"/>
                <a:gd name="T65" fmla="*/ 76 h 274"/>
                <a:gd name="T66" fmla="*/ 146 w 272"/>
                <a:gd name="T67" fmla="*/ 57 h 274"/>
                <a:gd name="T68" fmla="*/ 150 w 272"/>
                <a:gd name="T69" fmla="*/ 36 h 274"/>
                <a:gd name="T70" fmla="*/ 142 w 272"/>
                <a:gd name="T71" fmla="*/ 8 h 274"/>
                <a:gd name="T72" fmla="*/ 199 w 272"/>
                <a:gd name="T73"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2" h="274">
                  <a:moveTo>
                    <a:pt x="199" y="0"/>
                  </a:moveTo>
                  <a:cubicBezTo>
                    <a:pt x="199" y="35"/>
                    <a:pt x="199" y="71"/>
                    <a:pt x="199" y="107"/>
                  </a:cubicBezTo>
                  <a:cubicBezTo>
                    <a:pt x="203" y="102"/>
                    <a:pt x="207" y="97"/>
                    <a:pt x="213" y="93"/>
                  </a:cubicBezTo>
                  <a:cubicBezTo>
                    <a:pt x="215" y="92"/>
                    <a:pt x="217" y="91"/>
                    <a:pt x="219" y="90"/>
                  </a:cubicBezTo>
                  <a:cubicBezTo>
                    <a:pt x="221" y="89"/>
                    <a:pt x="223" y="88"/>
                    <a:pt x="225" y="87"/>
                  </a:cubicBezTo>
                  <a:cubicBezTo>
                    <a:pt x="227" y="87"/>
                    <a:pt x="229" y="86"/>
                    <a:pt x="231" y="86"/>
                  </a:cubicBezTo>
                  <a:cubicBezTo>
                    <a:pt x="237" y="85"/>
                    <a:pt x="242" y="85"/>
                    <a:pt x="247" y="87"/>
                  </a:cubicBezTo>
                  <a:cubicBezTo>
                    <a:pt x="252" y="88"/>
                    <a:pt x="256" y="91"/>
                    <a:pt x="260" y="94"/>
                  </a:cubicBezTo>
                  <a:cubicBezTo>
                    <a:pt x="264" y="98"/>
                    <a:pt x="267" y="102"/>
                    <a:pt x="269" y="107"/>
                  </a:cubicBezTo>
                  <a:cubicBezTo>
                    <a:pt x="271" y="112"/>
                    <a:pt x="272" y="117"/>
                    <a:pt x="272" y="123"/>
                  </a:cubicBezTo>
                  <a:cubicBezTo>
                    <a:pt x="272" y="129"/>
                    <a:pt x="271" y="135"/>
                    <a:pt x="269" y="141"/>
                  </a:cubicBezTo>
                  <a:cubicBezTo>
                    <a:pt x="266" y="147"/>
                    <a:pt x="263" y="152"/>
                    <a:pt x="260" y="156"/>
                  </a:cubicBezTo>
                  <a:cubicBezTo>
                    <a:pt x="256" y="161"/>
                    <a:pt x="252" y="165"/>
                    <a:pt x="247" y="168"/>
                  </a:cubicBezTo>
                  <a:cubicBezTo>
                    <a:pt x="242" y="171"/>
                    <a:pt x="237" y="173"/>
                    <a:pt x="231" y="174"/>
                  </a:cubicBezTo>
                  <a:cubicBezTo>
                    <a:pt x="229" y="174"/>
                    <a:pt x="227" y="174"/>
                    <a:pt x="224" y="174"/>
                  </a:cubicBezTo>
                  <a:cubicBezTo>
                    <a:pt x="222" y="174"/>
                    <a:pt x="220" y="174"/>
                    <a:pt x="218" y="173"/>
                  </a:cubicBezTo>
                  <a:cubicBezTo>
                    <a:pt x="216" y="173"/>
                    <a:pt x="214" y="172"/>
                    <a:pt x="212" y="172"/>
                  </a:cubicBezTo>
                  <a:cubicBezTo>
                    <a:pt x="211" y="171"/>
                    <a:pt x="209" y="170"/>
                    <a:pt x="207" y="169"/>
                  </a:cubicBezTo>
                  <a:cubicBezTo>
                    <a:pt x="204" y="167"/>
                    <a:pt x="201" y="165"/>
                    <a:pt x="199" y="162"/>
                  </a:cubicBezTo>
                  <a:cubicBezTo>
                    <a:pt x="199" y="189"/>
                    <a:pt x="199" y="215"/>
                    <a:pt x="199" y="242"/>
                  </a:cubicBezTo>
                  <a:cubicBezTo>
                    <a:pt x="1" y="274"/>
                    <a:pt x="1" y="274"/>
                    <a:pt x="1" y="274"/>
                  </a:cubicBezTo>
                  <a:cubicBezTo>
                    <a:pt x="0" y="29"/>
                    <a:pt x="0" y="29"/>
                    <a:pt x="0" y="29"/>
                  </a:cubicBezTo>
                  <a:cubicBezTo>
                    <a:pt x="58" y="20"/>
                    <a:pt x="58" y="20"/>
                    <a:pt x="58" y="20"/>
                  </a:cubicBezTo>
                  <a:cubicBezTo>
                    <a:pt x="57" y="22"/>
                    <a:pt x="56" y="25"/>
                    <a:pt x="55" y="27"/>
                  </a:cubicBezTo>
                  <a:cubicBezTo>
                    <a:pt x="54" y="30"/>
                    <a:pt x="53" y="32"/>
                    <a:pt x="52" y="35"/>
                  </a:cubicBezTo>
                  <a:cubicBezTo>
                    <a:pt x="51" y="38"/>
                    <a:pt x="51" y="40"/>
                    <a:pt x="51" y="43"/>
                  </a:cubicBezTo>
                  <a:cubicBezTo>
                    <a:pt x="50" y="45"/>
                    <a:pt x="50" y="48"/>
                    <a:pt x="50" y="51"/>
                  </a:cubicBezTo>
                  <a:cubicBezTo>
                    <a:pt x="50" y="58"/>
                    <a:pt x="51" y="65"/>
                    <a:pt x="54" y="71"/>
                  </a:cubicBezTo>
                  <a:cubicBezTo>
                    <a:pt x="57" y="77"/>
                    <a:pt x="60" y="82"/>
                    <a:pt x="65" y="87"/>
                  </a:cubicBezTo>
                  <a:cubicBezTo>
                    <a:pt x="69" y="91"/>
                    <a:pt x="75" y="94"/>
                    <a:pt x="81" y="96"/>
                  </a:cubicBezTo>
                  <a:cubicBezTo>
                    <a:pt x="87" y="97"/>
                    <a:pt x="93" y="98"/>
                    <a:pt x="100" y="97"/>
                  </a:cubicBezTo>
                  <a:cubicBezTo>
                    <a:pt x="107" y="96"/>
                    <a:pt x="114" y="93"/>
                    <a:pt x="120" y="90"/>
                  </a:cubicBezTo>
                  <a:cubicBezTo>
                    <a:pt x="126" y="86"/>
                    <a:pt x="131" y="81"/>
                    <a:pt x="136" y="76"/>
                  </a:cubicBezTo>
                  <a:cubicBezTo>
                    <a:pt x="140" y="70"/>
                    <a:pt x="144" y="64"/>
                    <a:pt x="146" y="57"/>
                  </a:cubicBezTo>
                  <a:cubicBezTo>
                    <a:pt x="149" y="51"/>
                    <a:pt x="150" y="43"/>
                    <a:pt x="150" y="36"/>
                  </a:cubicBezTo>
                  <a:cubicBezTo>
                    <a:pt x="150" y="26"/>
                    <a:pt x="147" y="16"/>
                    <a:pt x="142" y="8"/>
                  </a:cubicBezTo>
                  <a:lnTo>
                    <a:pt x="199" y="0"/>
                  </a:lnTo>
                  <a:close/>
                </a:path>
              </a:pathLst>
            </a:custGeom>
            <a:solidFill>
              <a:schemeClr val="accent4">
                <a:lumMod val="9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31"/>
            <p:cNvSpPr/>
            <p:nvPr/>
          </p:nvSpPr>
          <p:spPr bwMode="auto">
            <a:xfrm>
              <a:off x="5322065" y="4256781"/>
              <a:ext cx="987425" cy="995363"/>
            </a:xfrm>
            <a:custGeom>
              <a:avLst/>
              <a:gdLst>
                <a:gd name="T0" fmla="*/ 0 w 263"/>
                <a:gd name="T1" fmla="*/ 28 h 264"/>
                <a:gd name="T2" fmla="*/ 46 w 263"/>
                <a:gd name="T3" fmla="*/ 21 h 264"/>
                <a:gd name="T4" fmla="*/ 44 w 263"/>
                <a:gd name="T5" fmla="*/ 29 h 264"/>
                <a:gd name="T6" fmla="*/ 42 w 263"/>
                <a:gd name="T7" fmla="*/ 37 h 264"/>
                <a:gd name="T8" fmla="*/ 41 w 263"/>
                <a:gd name="T9" fmla="*/ 46 h 264"/>
                <a:gd name="T10" fmla="*/ 46 w 263"/>
                <a:gd name="T11" fmla="*/ 68 h 264"/>
                <a:gd name="T12" fmla="*/ 58 w 263"/>
                <a:gd name="T13" fmla="*/ 85 h 264"/>
                <a:gd name="T14" fmla="*/ 75 w 263"/>
                <a:gd name="T15" fmla="*/ 95 h 264"/>
                <a:gd name="T16" fmla="*/ 89 w 263"/>
                <a:gd name="T17" fmla="*/ 97 h 264"/>
                <a:gd name="T18" fmla="*/ 89 w 263"/>
                <a:gd name="T19" fmla="*/ 97 h 264"/>
                <a:gd name="T20" fmla="*/ 97 w 263"/>
                <a:gd name="T21" fmla="*/ 96 h 264"/>
                <a:gd name="T22" fmla="*/ 118 w 263"/>
                <a:gd name="T23" fmla="*/ 89 h 264"/>
                <a:gd name="T24" fmla="*/ 135 w 263"/>
                <a:gd name="T25" fmla="*/ 74 h 264"/>
                <a:gd name="T26" fmla="*/ 147 w 263"/>
                <a:gd name="T27" fmla="*/ 54 h 264"/>
                <a:gd name="T28" fmla="*/ 151 w 263"/>
                <a:gd name="T29" fmla="*/ 31 h 264"/>
                <a:gd name="T30" fmla="*/ 145 w 263"/>
                <a:gd name="T31" fmla="*/ 7 h 264"/>
                <a:gd name="T32" fmla="*/ 191 w 263"/>
                <a:gd name="T33" fmla="*/ 0 h 264"/>
                <a:gd name="T34" fmla="*/ 190 w 263"/>
                <a:gd name="T35" fmla="*/ 118 h 264"/>
                <a:gd name="T36" fmla="*/ 199 w 263"/>
                <a:gd name="T37" fmla="*/ 105 h 264"/>
                <a:gd name="T38" fmla="*/ 211 w 263"/>
                <a:gd name="T39" fmla="*/ 92 h 264"/>
                <a:gd name="T40" fmla="*/ 217 w 263"/>
                <a:gd name="T41" fmla="*/ 89 h 264"/>
                <a:gd name="T42" fmla="*/ 222 w 263"/>
                <a:gd name="T43" fmla="*/ 87 h 264"/>
                <a:gd name="T44" fmla="*/ 228 w 263"/>
                <a:gd name="T45" fmla="*/ 85 h 264"/>
                <a:gd name="T46" fmla="*/ 233 w 263"/>
                <a:gd name="T47" fmla="*/ 85 h 264"/>
                <a:gd name="T48" fmla="*/ 242 w 263"/>
                <a:gd name="T49" fmla="*/ 86 h 264"/>
                <a:gd name="T50" fmla="*/ 253 w 263"/>
                <a:gd name="T51" fmla="*/ 93 h 264"/>
                <a:gd name="T52" fmla="*/ 260 w 263"/>
                <a:gd name="T53" fmla="*/ 104 h 264"/>
                <a:gd name="T54" fmla="*/ 263 w 263"/>
                <a:gd name="T55" fmla="*/ 118 h 264"/>
                <a:gd name="T56" fmla="*/ 260 w 263"/>
                <a:gd name="T57" fmla="*/ 134 h 264"/>
                <a:gd name="T58" fmla="*/ 252 w 263"/>
                <a:gd name="T59" fmla="*/ 148 h 264"/>
                <a:gd name="T60" fmla="*/ 240 w 263"/>
                <a:gd name="T61" fmla="*/ 159 h 264"/>
                <a:gd name="T62" fmla="*/ 226 w 263"/>
                <a:gd name="T63" fmla="*/ 164 h 264"/>
                <a:gd name="T64" fmla="*/ 221 w 263"/>
                <a:gd name="T65" fmla="*/ 164 h 264"/>
                <a:gd name="T66" fmla="*/ 220 w 263"/>
                <a:gd name="T67" fmla="*/ 164 h 264"/>
                <a:gd name="T68" fmla="*/ 215 w 263"/>
                <a:gd name="T69" fmla="*/ 164 h 264"/>
                <a:gd name="T70" fmla="*/ 210 w 263"/>
                <a:gd name="T71" fmla="*/ 162 h 264"/>
                <a:gd name="T72" fmla="*/ 206 w 263"/>
                <a:gd name="T73" fmla="*/ 160 h 264"/>
                <a:gd name="T74" fmla="*/ 199 w 263"/>
                <a:gd name="T75" fmla="*/ 154 h 264"/>
                <a:gd name="T76" fmla="*/ 190 w 263"/>
                <a:gd name="T77" fmla="*/ 144 h 264"/>
                <a:gd name="T78" fmla="*/ 190 w 263"/>
                <a:gd name="T79" fmla="*/ 233 h 264"/>
                <a:gd name="T80" fmla="*/ 2 w 263"/>
                <a:gd name="T81" fmla="*/ 264 h 264"/>
                <a:gd name="T82" fmla="*/ 0 w 263"/>
                <a:gd name="T83" fmla="*/ 2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3" h="264">
                  <a:moveTo>
                    <a:pt x="0" y="28"/>
                  </a:moveTo>
                  <a:cubicBezTo>
                    <a:pt x="46" y="21"/>
                    <a:pt x="46" y="21"/>
                    <a:pt x="46" y="21"/>
                  </a:cubicBezTo>
                  <a:cubicBezTo>
                    <a:pt x="45" y="24"/>
                    <a:pt x="44" y="26"/>
                    <a:pt x="44" y="29"/>
                  </a:cubicBezTo>
                  <a:cubicBezTo>
                    <a:pt x="43" y="31"/>
                    <a:pt x="42" y="34"/>
                    <a:pt x="42" y="37"/>
                  </a:cubicBezTo>
                  <a:cubicBezTo>
                    <a:pt x="42" y="40"/>
                    <a:pt x="41" y="43"/>
                    <a:pt x="41" y="46"/>
                  </a:cubicBezTo>
                  <a:cubicBezTo>
                    <a:pt x="41" y="54"/>
                    <a:pt x="43" y="61"/>
                    <a:pt x="46" y="68"/>
                  </a:cubicBezTo>
                  <a:cubicBezTo>
                    <a:pt x="49" y="75"/>
                    <a:pt x="53" y="80"/>
                    <a:pt x="58" y="85"/>
                  </a:cubicBezTo>
                  <a:cubicBezTo>
                    <a:pt x="63" y="90"/>
                    <a:pt x="69" y="93"/>
                    <a:pt x="75" y="95"/>
                  </a:cubicBezTo>
                  <a:cubicBezTo>
                    <a:pt x="80" y="96"/>
                    <a:pt x="85" y="97"/>
                    <a:pt x="89" y="97"/>
                  </a:cubicBezTo>
                  <a:cubicBezTo>
                    <a:pt x="89" y="97"/>
                    <a:pt x="89" y="97"/>
                    <a:pt x="89" y="97"/>
                  </a:cubicBezTo>
                  <a:cubicBezTo>
                    <a:pt x="92" y="97"/>
                    <a:pt x="94" y="97"/>
                    <a:pt x="97" y="96"/>
                  </a:cubicBezTo>
                  <a:cubicBezTo>
                    <a:pt x="104" y="95"/>
                    <a:pt x="111" y="93"/>
                    <a:pt x="118" y="89"/>
                  </a:cubicBezTo>
                  <a:cubicBezTo>
                    <a:pt x="124" y="85"/>
                    <a:pt x="130" y="80"/>
                    <a:pt x="135" y="74"/>
                  </a:cubicBezTo>
                  <a:cubicBezTo>
                    <a:pt x="140" y="68"/>
                    <a:pt x="144" y="61"/>
                    <a:pt x="147" y="54"/>
                  </a:cubicBezTo>
                  <a:cubicBezTo>
                    <a:pt x="149" y="47"/>
                    <a:pt x="151" y="39"/>
                    <a:pt x="151" y="31"/>
                  </a:cubicBezTo>
                  <a:cubicBezTo>
                    <a:pt x="151" y="22"/>
                    <a:pt x="149" y="14"/>
                    <a:pt x="145" y="7"/>
                  </a:cubicBezTo>
                  <a:cubicBezTo>
                    <a:pt x="191" y="0"/>
                    <a:pt x="191" y="0"/>
                    <a:pt x="191" y="0"/>
                  </a:cubicBezTo>
                  <a:cubicBezTo>
                    <a:pt x="190" y="118"/>
                    <a:pt x="190" y="118"/>
                    <a:pt x="190" y="118"/>
                  </a:cubicBezTo>
                  <a:cubicBezTo>
                    <a:pt x="199" y="105"/>
                    <a:pt x="199" y="105"/>
                    <a:pt x="199" y="105"/>
                  </a:cubicBezTo>
                  <a:cubicBezTo>
                    <a:pt x="202" y="100"/>
                    <a:pt x="207" y="96"/>
                    <a:pt x="211" y="92"/>
                  </a:cubicBezTo>
                  <a:cubicBezTo>
                    <a:pt x="213" y="91"/>
                    <a:pt x="215" y="90"/>
                    <a:pt x="217" y="89"/>
                  </a:cubicBezTo>
                  <a:cubicBezTo>
                    <a:pt x="218" y="88"/>
                    <a:pt x="220" y="87"/>
                    <a:pt x="222" y="87"/>
                  </a:cubicBezTo>
                  <a:cubicBezTo>
                    <a:pt x="224" y="86"/>
                    <a:pt x="226" y="86"/>
                    <a:pt x="228" y="85"/>
                  </a:cubicBezTo>
                  <a:cubicBezTo>
                    <a:pt x="230" y="85"/>
                    <a:pt x="231" y="85"/>
                    <a:pt x="233" y="85"/>
                  </a:cubicBezTo>
                  <a:cubicBezTo>
                    <a:pt x="236" y="85"/>
                    <a:pt x="239" y="85"/>
                    <a:pt x="242" y="86"/>
                  </a:cubicBezTo>
                  <a:cubicBezTo>
                    <a:pt x="246" y="88"/>
                    <a:pt x="250" y="90"/>
                    <a:pt x="253" y="93"/>
                  </a:cubicBezTo>
                  <a:cubicBezTo>
                    <a:pt x="256" y="96"/>
                    <a:pt x="259" y="99"/>
                    <a:pt x="260" y="104"/>
                  </a:cubicBezTo>
                  <a:cubicBezTo>
                    <a:pt x="262" y="108"/>
                    <a:pt x="263" y="113"/>
                    <a:pt x="263" y="118"/>
                  </a:cubicBezTo>
                  <a:cubicBezTo>
                    <a:pt x="263" y="124"/>
                    <a:pt x="262" y="129"/>
                    <a:pt x="260" y="134"/>
                  </a:cubicBezTo>
                  <a:cubicBezTo>
                    <a:pt x="258" y="139"/>
                    <a:pt x="256" y="144"/>
                    <a:pt x="252" y="148"/>
                  </a:cubicBezTo>
                  <a:cubicBezTo>
                    <a:pt x="249" y="153"/>
                    <a:pt x="245" y="156"/>
                    <a:pt x="240" y="159"/>
                  </a:cubicBezTo>
                  <a:cubicBezTo>
                    <a:pt x="236" y="161"/>
                    <a:pt x="231" y="163"/>
                    <a:pt x="226" y="164"/>
                  </a:cubicBezTo>
                  <a:cubicBezTo>
                    <a:pt x="224" y="164"/>
                    <a:pt x="223" y="164"/>
                    <a:pt x="221" y="164"/>
                  </a:cubicBezTo>
                  <a:cubicBezTo>
                    <a:pt x="220" y="164"/>
                    <a:pt x="220" y="164"/>
                    <a:pt x="220" y="164"/>
                  </a:cubicBezTo>
                  <a:cubicBezTo>
                    <a:pt x="219" y="164"/>
                    <a:pt x="217" y="164"/>
                    <a:pt x="215" y="164"/>
                  </a:cubicBezTo>
                  <a:cubicBezTo>
                    <a:pt x="213" y="164"/>
                    <a:pt x="212" y="163"/>
                    <a:pt x="210" y="162"/>
                  </a:cubicBezTo>
                  <a:cubicBezTo>
                    <a:pt x="209" y="162"/>
                    <a:pt x="207" y="161"/>
                    <a:pt x="206" y="160"/>
                  </a:cubicBezTo>
                  <a:cubicBezTo>
                    <a:pt x="203" y="159"/>
                    <a:pt x="201" y="157"/>
                    <a:pt x="199" y="154"/>
                  </a:cubicBezTo>
                  <a:cubicBezTo>
                    <a:pt x="190" y="144"/>
                    <a:pt x="190" y="144"/>
                    <a:pt x="190" y="144"/>
                  </a:cubicBezTo>
                  <a:cubicBezTo>
                    <a:pt x="190" y="233"/>
                    <a:pt x="190" y="233"/>
                    <a:pt x="190" y="233"/>
                  </a:cubicBezTo>
                  <a:cubicBezTo>
                    <a:pt x="2" y="264"/>
                    <a:pt x="2" y="264"/>
                    <a:pt x="2" y="264"/>
                  </a:cubicBezTo>
                  <a:lnTo>
                    <a:pt x="0" y="28"/>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32"/>
            <p:cNvSpPr/>
            <p:nvPr/>
          </p:nvSpPr>
          <p:spPr bwMode="auto">
            <a:xfrm>
              <a:off x="5811838" y="2755900"/>
              <a:ext cx="1441450" cy="1438275"/>
            </a:xfrm>
            <a:custGeom>
              <a:avLst/>
              <a:gdLst>
                <a:gd name="T0" fmla="*/ 75 w 384"/>
                <a:gd name="T1" fmla="*/ 0 h 382"/>
                <a:gd name="T2" fmla="*/ 384 w 384"/>
                <a:gd name="T3" fmla="*/ 293 h 382"/>
                <a:gd name="T4" fmla="*/ 269 w 384"/>
                <a:gd name="T5" fmla="*/ 309 h 382"/>
                <a:gd name="T6" fmla="*/ 268 w 384"/>
                <a:gd name="T7" fmla="*/ 354 h 382"/>
                <a:gd name="T8" fmla="*/ 213 w 384"/>
                <a:gd name="T9" fmla="*/ 362 h 382"/>
                <a:gd name="T10" fmla="*/ 216 w 384"/>
                <a:gd name="T11" fmla="*/ 356 h 382"/>
                <a:gd name="T12" fmla="*/ 219 w 384"/>
                <a:gd name="T13" fmla="*/ 349 h 382"/>
                <a:gd name="T14" fmla="*/ 220 w 384"/>
                <a:gd name="T15" fmla="*/ 342 h 382"/>
                <a:gd name="T16" fmla="*/ 220 w 384"/>
                <a:gd name="T17" fmla="*/ 334 h 382"/>
                <a:gd name="T18" fmla="*/ 217 w 384"/>
                <a:gd name="T19" fmla="*/ 314 h 382"/>
                <a:gd name="T20" fmla="*/ 207 w 384"/>
                <a:gd name="T21" fmla="*/ 299 h 382"/>
                <a:gd name="T22" fmla="*/ 191 w 384"/>
                <a:gd name="T23" fmla="*/ 290 h 382"/>
                <a:gd name="T24" fmla="*/ 172 w 384"/>
                <a:gd name="T25" fmla="*/ 288 h 382"/>
                <a:gd name="T26" fmla="*/ 153 w 384"/>
                <a:gd name="T27" fmla="*/ 295 h 382"/>
                <a:gd name="T28" fmla="*/ 137 w 384"/>
                <a:gd name="T29" fmla="*/ 309 h 382"/>
                <a:gd name="T30" fmla="*/ 127 w 384"/>
                <a:gd name="T31" fmla="*/ 327 h 382"/>
                <a:gd name="T32" fmla="*/ 123 w 384"/>
                <a:gd name="T33" fmla="*/ 348 h 382"/>
                <a:gd name="T34" fmla="*/ 130 w 384"/>
                <a:gd name="T35" fmla="*/ 374 h 382"/>
                <a:gd name="T36" fmla="*/ 74 w 384"/>
                <a:gd name="T37" fmla="*/ 382 h 382"/>
                <a:gd name="T38" fmla="*/ 74 w 384"/>
                <a:gd name="T39" fmla="*/ 246 h 382"/>
                <a:gd name="T40" fmla="*/ 60 w 384"/>
                <a:gd name="T41" fmla="*/ 260 h 382"/>
                <a:gd name="T42" fmla="*/ 54 w 384"/>
                <a:gd name="T43" fmla="*/ 263 h 382"/>
                <a:gd name="T44" fmla="*/ 48 w 384"/>
                <a:gd name="T45" fmla="*/ 266 h 382"/>
                <a:gd name="T46" fmla="*/ 42 w 384"/>
                <a:gd name="T47" fmla="*/ 267 h 382"/>
                <a:gd name="T48" fmla="*/ 25 w 384"/>
                <a:gd name="T49" fmla="*/ 266 h 382"/>
                <a:gd name="T50" fmla="*/ 12 w 384"/>
                <a:gd name="T51" fmla="*/ 258 h 382"/>
                <a:gd name="T52" fmla="*/ 3 w 384"/>
                <a:gd name="T53" fmla="*/ 245 h 382"/>
                <a:gd name="T54" fmla="*/ 0 w 384"/>
                <a:gd name="T55" fmla="*/ 228 h 382"/>
                <a:gd name="T56" fmla="*/ 3 w 384"/>
                <a:gd name="T57" fmla="*/ 210 h 382"/>
                <a:gd name="T58" fmla="*/ 12 w 384"/>
                <a:gd name="T59" fmla="*/ 194 h 382"/>
                <a:gd name="T60" fmla="*/ 25 w 384"/>
                <a:gd name="T61" fmla="*/ 183 h 382"/>
                <a:gd name="T62" fmla="*/ 42 w 384"/>
                <a:gd name="T63" fmla="*/ 177 h 382"/>
                <a:gd name="T64" fmla="*/ 48 w 384"/>
                <a:gd name="T65" fmla="*/ 177 h 382"/>
                <a:gd name="T66" fmla="*/ 55 w 384"/>
                <a:gd name="T67" fmla="*/ 178 h 382"/>
                <a:gd name="T68" fmla="*/ 61 w 384"/>
                <a:gd name="T69" fmla="*/ 179 h 382"/>
                <a:gd name="T70" fmla="*/ 66 w 384"/>
                <a:gd name="T71" fmla="*/ 182 h 382"/>
                <a:gd name="T72" fmla="*/ 74 w 384"/>
                <a:gd name="T73" fmla="*/ 190 h 382"/>
                <a:gd name="T74" fmla="*/ 75 w 384"/>
                <a:gd name="T75" fmla="*/ 4 h 382"/>
                <a:gd name="T76" fmla="*/ 75 w 384"/>
                <a:gd name="T77"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4" h="382">
                  <a:moveTo>
                    <a:pt x="75" y="0"/>
                  </a:moveTo>
                  <a:cubicBezTo>
                    <a:pt x="384" y="293"/>
                    <a:pt x="384" y="293"/>
                    <a:pt x="384" y="293"/>
                  </a:cubicBezTo>
                  <a:cubicBezTo>
                    <a:pt x="269" y="309"/>
                    <a:pt x="269" y="309"/>
                    <a:pt x="269" y="309"/>
                  </a:cubicBezTo>
                  <a:cubicBezTo>
                    <a:pt x="268" y="354"/>
                    <a:pt x="268" y="354"/>
                    <a:pt x="268" y="354"/>
                  </a:cubicBezTo>
                  <a:cubicBezTo>
                    <a:pt x="213" y="362"/>
                    <a:pt x="213" y="362"/>
                    <a:pt x="213" y="362"/>
                  </a:cubicBezTo>
                  <a:cubicBezTo>
                    <a:pt x="215" y="360"/>
                    <a:pt x="216" y="358"/>
                    <a:pt x="216" y="356"/>
                  </a:cubicBezTo>
                  <a:cubicBezTo>
                    <a:pt x="217" y="353"/>
                    <a:pt x="218" y="351"/>
                    <a:pt x="219" y="349"/>
                  </a:cubicBezTo>
                  <a:cubicBezTo>
                    <a:pt x="219" y="346"/>
                    <a:pt x="220" y="344"/>
                    <a:pt x="220" y="342"/>
                  </a:cubicBezTo>
                  <a:cubicBezTo>
                    <a:pt x="220" y="339"/>
                    <a:pt x="220" y="337"/>
                    <a:pt x="220" y="334"/>
                  </a:cubicBezTo>
                  <a:cubicBezTo>
                    <a:pt x="221" y="327"/>
                    <a:pt x="219" y="320"/>
                    <a:pt x="217" y="314"/>
                  </a:cubicBezTo>
                  <a:cubicBezTo>
                    <a:pt x="214" y="308"/>
                    <a:pt x="211" y="303"/>
                    <a:pt x="207" y="299"/>
                  </a:cubicBezTo>
                  <a:cubicBezTo>
                    <a:pt x="202" y="295"/>
                    <a:pt x="197" y="291"/>
                    <a:pt x="191" y="290"/>
                  </a:cubicBezTo>
                  <a:cubicBezTo>
                    <a:pt x="185" y="288"/>
                    <a:pt x="179" y="287"/>
                    <a:pt x="172" y="288"/>
                  </a:cubicBezTo>
                  <a:cubicBezTo>
                    <a:pt x="165" y="289"/>
                    <a:pt x="159" y="291"/>
                    <a:pt x="153" y="295"/>
                  </a:cubicBezTo>
                  <a:cubicBezTo>
                    <a:pt x="147" y="298"/>
                    <a:pt x="142" y="303"/>
                    <a:pt x="137" y="309"/>
                  </a:cubicBezTo>
                  <a:cubicBezTo>
                    <a:pt x="133" y="314"/>
                    <a:pt x="129" y="320"/>
                    <a:pt x="127" y="327"/>
                  </a:cubicBezTo>
                  <a:cubicBezTo>
                    <a:pt x="124" y="334"/>
                    <a:pt x="123" y="341"/>
                    <a:pt x="123" y="348"/>
                  </a:cubicBezTo>
                  <a:cubicBezTo>
                    <a:pt x="123" y="357"/>
                    <a:pt x="125" y="366"/>
                    <a:pt x="130" y="374"/>
                  </a:cubicBezTo>
                  <a:cubicBezTo>
                    <a:pt x="74" y="382"/>
                    <a:pt x="74" y="382"/>
                    <a:pt x="74" y="382"/>
                  </a:cubicBezTo>
                  <a:cubicBezTo>
                    <a:pt x="74" y="337"/>
                    <a:pt x="74" y="291"/>
                    <a:pt x="74" y="246"/>
                  </a:cubicBezTo>
                  <a:cubicBezTo>
                    <a:pt x="70" y="251"/>
                    <a:pt x="66" y="256"/>
                    <a:pt x="60" y="260"/>
                  </a:cubicBezTo>
                  <a:cubicBezTo>
                    <a:pt x="58" y="261"/>
                    <a:pt x="57" y="262"/>
                    <a:pt x="54" y="263"/>
                  </a:cubicBezTo>
                  <a:cubicBezTo>
                    <a:pt x="52" y="264"/>
                    <a:pt x="50" y="265"/>
                    <a:pt x="48" y="266"/>
                  </a:cubicBezTo>
                  <a:cubicBezTo>
                    <a:pt x="46" y="266"/>
                    <a:pt x="44" y="267"/>
                    <a:pt x="42" y="267"/>
                  </a:cubicBezTo>
                  <a:cubicBezTo>
                    <a:pt x="36" y="268"/>
                    <a:pt x="30" y="267"/>
                    <a:pt x="25" y="266"/>
                  </a:cubicBezTo>
                  <a:cubicBezTo>
                    <a:pt x="20" y="264"/>
                    <a:pt x="16" y="262"/>
                    <a:pt x="12" y="258"/>
                  </a:cubicBezTo>
                  <a:cubicBezTo>
                    <a:pt x="8" y="254"/>
                    <a:pt x="5" y="250"/>
                    <a:pt x="3" y="245"/>
                  </a:cubicBezTo>
                  <a:cubicBezTo>
                    <a:pt x="1" y="240"/>
                    <a:pt x="0" y="234"/>
                    <a:pt x="0" y="228"/>
                  </a:cubicBezTo>
                  <a:cubicBezTo>
                    <a:pt x="0" y="222"/>
                    <a:pt x="1" y="215"/>
                    <a:pt x="3" y="210"/>
                  </a:cubicBezTo>
                  <a:cubicBezTo>
                    <a:pt x="5" y="204"/>
                    <a:pt x="8" y="199"/>
                    <a:pt x="12" y="194"/>
                  </a:cubicBezTo>
                  <a:cubicBezTo>
                    <a:pt x="16" y="190"/>
                    <a:pt x="20" y="186"/>
                    <a:pt x="25" y="183"/>
                  </a:cubicBezTo>
                  <a:cubicBezTo>
                    <a:pt x="30" y="180"/>
                    <a:pt x="36" y="178"/>
                    <a:pt x="42" y="177"/>
                  </a:cubicBezTo>
                  <a:cubicBezTo>
                    <a:pt x="44" y="177"/>
                    <a:pt x="46" y="177"/>
                    <a:pt x="48" y="177"/>
                  </a:cubicBezTo>
                  <a:cubicBezTo>
                    <a:pt x="51" y="177"/>
                    <a:pt x="53" y="177"/>
                    <a:pt x="55" y="178"/>
                  </a:cubicBezTo>
                  <a:cubicBezTo>
                    <a:pt x="57" y="178"/>
                    <a:pt x="59" y="179"/>
                    <a:pt x="61" y="179"/>
                  </a:cubicBezTo>
                  <a:cubicBezTo>
                    <a:pt x="62" y="180"/>
                    <a:pt x="64" y="181"/>
                    <a:pt x="66" y="182"/>
                  </a:cubicBezTo>
                  <a:cubicBezTo>
                    <a:pt x="69" y="184"/>
                    <a:pt x="72" y="187"/>
                    <a:pt x="74" y="190"/>
                  </a:cubicBezTo>
                  <a:cubicBezTo>
                    <a:pt x="74" y="128"/>
                    <a:pt x="75" y="66"/>
                    <a:pt x="75" y="4"/>
                  </a:cubicBezTo>
                  <a:cubicBezTo>
                    <a:pt x="75" y="3"/>
                    <a:pt x="75" y="1"/>
                    <a:pt x="75" y="0"/>
                  </a:cubicBezTo>
                  <a:close/>
                </a:path>
              </a:pathLst>
            </a:custGeom>
            <a:solidFill>
              <a:schemeClr val="accent1">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33"/>
            <p:cNvSpPr/>
            <p:nvPr/>
          </p:nvSpPr>
          <p:spPr bwMode="auto">
            <a:xfrm>
              <a:off x="5829301" y="2797175"/>
              <a:ext cx="1382713" cy="1379538"/>
            </a:xfrm>
            <a:custGeom>
              <a:avLst/>
              <a:gdLst>
                <a:gd name="T0" fmla="*/ 74 w 368"/>
                <a:gd name="T1" fmla="*/ 219 h 366"/>
                <a:gd name="T2" fmla="*/ 65 w 368"/>
                <a:gd name="T3" fmla="*/ 232 h 366"/>
                <a:gd name="T4" fmla="*/ 53 w 368"/>
                <a:gd name="T5" fmla="*/ 245 h 366"/>
                <a:gd name="T6" fmla="*/ 47 w 368"/>
                <a:gd name="T7" fmla="*/ 248 h 366"/>
                <a:gd name="T8" fmla="*/ 42 w 368"/>
                <a:gd name="T9" fmla="*/ 250 h 366"/>
                <a:gd name="T10" fmla="*/ 36 w 368"/>
                <a:gd name="T11" fmla="*/ 252 h 366"/>
                <a:gd name="T12" fmla="*/ 31 w 368"/>
                <a:gd name="T13" fmla="*/ 252 h 366"/>
                <a:gd name="T14" fmla="*/ 22 w 368"/>
                <a:gd name="T15" fmla="*/ 250 h 366"/>
                <a:gd name="T16" fmla="*/ 10 w 368"/>
                <a:gd name="T17" fmla="*/ 244 h 366"/>
                <a:gd name="T18" fmla="*/ 2 w 368"/>
                <a:gd name="T19" fmla="*/ 232 h 366"/>
                <a:gd name="T20" fmla="*/ 0 w 368"/>
                <a:gd name="T21" fmla="*/ 217 h 366"/>
                <a:gd name="T22" fmla="*/ 3 w 368"/>
                <a:gd name="T23" fmla="*/ 200 h 366"/>
                <a:gd name="T24" fmla="*/ 11 w 368"/>
                <a:gd name="T25" fmla="*/ 186 h 366"/>
                <a:gd name="T26" fmla="*/ 23 w 368"/>
                <a:gd name="T27" fmla="*/ 176 h 366"/>
                <a:gd name="T28" fmla="*/ 37 w 368"/>
                <a:gd name="T29" fmla="*/ 171 h 366"/>
                <a:gd name="T30" fmla="*/ 42 w 368"/>
                <a:gd name="T31" fmla="*/ 170 h 366"/>
                <a:gd name="T32" fmla="*/ 43 w 368"/>
                <a:gd name="T33" fmla="*/ 170 h 366"/>
                <a:gd name="T34" fmla="*/ 49 w 368"/>
                <a:gd name="T35" fmla="*/ 171 h 366"/>
                <a:gd name="T36" fmla="*/ 54 w 368"/>
                <a:gd name="T37" fmla="*/ 173 h 366"/>
                <a:gd name="T38" fmla="*/ 58 w 368"/>
                <a:gd name="T39" fmla="*/ 175 h 366"/>
                <a:gd name="T40" fmla="*/ 66 w 368"/>
                <a:gd name="T41" fmla="*/ 182 h 366"/>
                <a:gd name="T42" fmla="*/ 74 w 368"/>
                <a:gd name="T43" fmla="*/ 192 h 366"/>
                <a:gd name="T44" fmla="*/ 74 w 368"/>
                <a:gd name="T45" fmla="*/ 0 h 366"/>
                <a:gd name="T46" fmla="*/ 368 w 368"/>
                <a:gd name="T47" fmla="*/ 279 h 366"/>
                <a:gd name="T48" fmla="*/ 259 w 368"/>
                <a:gd name="T49" fmla="*/ 294 h 366"/>
                <a:gd name="T50" fmla="*/ 259 w 368"/>
                <a:gd name="T51" fmla="*/ 339 h 366"/>
                <a:gd name="T52" fmla="*/ 216 w 368"/>
                <a:gd name="T53" fmla="*/ 345 h 366"/>
                <a:gd name="T54" fmla="*/ 218 w 368"/>
                <a:gd name="T55" fmla="*/ 339 h 366"/>
                <a:gd name="T56" fmla="*/ 220 w 368"/>
                <a:gd name="T57" fmla="*/ 331 h 366"/>
                <a:gd name="T58" fmla="*/ 220 w 368"/>
                <a:gd name="T59" fmla="*/ 323 h 366"/>
                <a:gd name="T60" fmla="*/ 216 w 368"/>
                <a:gd name="T61" fmla="*/ 301 h 366"/>
                <a:gd name="T62" fmla="*/ 205 w 368"/>
                <a:gd name="T63" fmla="*/ 284 h 366"/>
                <a:gd name="T64" fmla="*/ 188 w 368"/>
                <a:gd name="T65" fmla="*/ 274 h 366"/>
                <a:gd name="T66" fmla="*/ 173 w 368"/>
                <a:gd name="T67" fmla="*/ 272 h 366"/>
                <a:gd name="T68" fmla="*/ 166 w 368"/>
                <a:gd name="T69" fmla="*/ 272 h 366"/>
                <a:gd name="T70" fmla="*/ 146 w 368"/>
                <a:gd name="T71" fmla="*/ 280 h 366"/>
                <a:gd name="T72" fmla="*/ 129 w 368"/>
                <a:gd name="T73" fmla="*/ 295 h 366"/>
                <a:gd name="T74" fmla="*/ 117 w 368"/>
                <a:gd name="T75" fmla="*/ 314 h 366"/>
                <a:gd name="T76" fmla="*/ 113 w 368"/>
                <a:gd name="T77" fmla="*/ 337 h 366"/>
                <a:gd name="T78" fmla="*/ 117 w 368"/>
                <a:gd name="T79" fmla="*/ 360 h 366"/>
                <a:gd name="T80" fmla="*/ 73 w 368"/>
                <a:gd name="T81" fmla="*/ 366 h 366"/>
                <a:gd name="T82" fmla="*/ 74 w 368"/>
                <a:gd name="T83" fmla="*/ 219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8" h="366">
                  <a:moveTo>
                    <a:pt x="74" y="219"/>
                  </a:moveTo>
                  <a:cubicBezTo>
                    <a:pt x="65" y="232"/>
                    <a:pt x="65" y="232"/>
                    <a:pt x="65" y="232"/>
                  </a:cubicBezTo>
                  <a:cubicBezTo>
                    <a:pt x="62" y="237"/>
                    <a:pt x="58" y="241"/>
                    <a:pt x="53" y="245"/>
                  </a:cubicBezTo>
                  <a:cubicBezTo>
                    <a:pt x="51" y="246"/>
                    <a:pt x="49" y="247"/>
                    <a:pt x="47" y="248"/>
                  </a:cubicBezTo>
                  <a:cubicBezTo>
                    <a:pt x="46" y="249"/>
                    <a:pt x="44" y="250"/>
                    <a:pt x="42" y="250"/>
                  </a:cubicBezTo>
                  <a:cubicBezTo>
                    <a:pt x="40" y="251"/>
                    <a:pt x="38" y="251"/>
                    <a:pt x="36" y="252"/>
                  </a:cubicBezTo>
                  <a:cubicBezTo>
                    <a:pt x="34" y="252"/>
                    <a:pt x="33" y="252"/>
                    <a:pt x="31" y="252"/>
                  </a:cubicBezTo>
                  <a:cubicBezTo>
                    <a:pt x="28" y="252"/>
                    <a:pt x="25" y="251"/>
                    <a:pt x="22" y="250"/>
                  </a:cubicBezTo>
                  <a:cubicBezTo>
                    <a:pt x="17" y="249"/>
                    <a:pt x="14" y="247"/>
                    <a:pt x="10" y="244"/>
                  </a:cubicBezTo>
                  <a:cubicBezTo>
                    <a:pt x="7" y="240"/>
                    <a:pt x="4" y="237"/>
                    <a:pt x="2" y="232"/>
                  </a:cubicBezTo>
                  <a:cubicBezTo>
                    <a:pt x="0" y="227"/>
                    <a:pt x="0" y="222"/>
                    <a:pt x="0" y="217"/>
                  </a:cubicBezTo>
                  <a:cubicBezTo>
                    <a:pt x="0" y="211"/>
                    <a:pt x="1" y="206"/>
                    <a:pt x="3" y="200"/>
                  </a:cubicBezTo>
                  <a:cubicBezTo>
                    <a:pt x="4" y="195"/>
                    <a:pt x="7" y="190"/>
                    <a:pt x="11" y="186"/>
                  </a:cubicBezTo>
                  <a:cubicBezTo>
                    <a:pt x="14" y="182"/>
                    <a:pt x="18" y="178"/>
                    <a:pt x="23" y="176"/>
                  </a:cubicBezTo>
                  <a:cubicBezTo>
                    <a:pt x="27" y="173"/>
                    <a:pt x="32" y="171"/>
                    <a:pt x="37" y="171"/>
                  </a:cubicBezTo>
                  <a:cubicBezTo>
                    <a:pt x="39" y="170"/>
                    <a:pt x="40" y="170"/>
                    <a:pt x="42" y="170"/>
                  </a:cubicBezTo>
                  <a:cubicBezTo>
                    <a:pt x="42" y="170"/>
                    <a:pt x="43" y="170"/>
                    <a:pt x="43" y="170"/>
                  </a:cubicBezTo>
                  <a:cubicBezTo>
                    <a:pt x="45" y="170"/>
                    <a:pt x="47" y="171"/>
                    <a:pt x="49" y="171"/>
                  </a:cubicBezTo>
                  <a:cubicBezTo>
                    <a:pt x="50" y="171"/>
                    <a:pt x="52" y="172"/>
                    <a:pt x="54" y="173"/>
                  </a:cubicBezTo>
                  <a:cubicBezTo>
                    <a:pt x="55" y="173"/>
                    <a:pt x="57" y="174"/>
                    <a:pt x="58" y="175"/>
                  </a:cubicBezTo>
                  <a:cubicBezTo>
                    <a:pt x="61" y="177"/>
                    <a:pt x="64" y="179"/>
                    <a:pt x="66" y="182"/>
                  </a:cubicBezTo>
                  <a:cubicBezTo>
                    <a:pt x="74" y="192"/>
                    <a:pt x="74" y="192"/>
                    <a:pt x="74" y="192"/>
                  </a:cubicBezTo>
                  <a:cubicBezTo>
                    <a:pt x="74" y="0"/>
                    <a:pt x="74" y="0"/>
                    <a:pt x="74" y="0"/>
                  </a:cubicBezTo>
                  <a:cubicBezTo>
                    <a:pt x="368" y="279"/>
                    <a:pt x="368" y="279"/>
                    <a:pt x="368" y="279"/>
                  </a:cubicBezTo>
                  <a:cubicBezTo>
                    <a:pt x="259" y="294"/>
                    <a:pt x="259" y="294"/>
                    <a:pt x="259" y="294"/>
                  </a:cubicBezTo>
                  <a:cubicBezTo>
                    <a:pt x="259" y="339"/>
                    <a:pt x="259" y="339"/>
                    <a:pt x="259" y="339"/>
                  </a:cubicBezTo>
                  <a:cubicBezTo>
                    <a:pt x="216" y="345"/>
                    <a:pt x="216" y="345"/>
                    <a:pt x="216" y="345"/>
                  </a:cubicBezTo>
                  <a:cubicBezTo>
                    <a:pt x="217" y="343"/>
                    <a:pt x="217" y="341"/>
                    <a:pt x="218" y="339"/>
                  </a:cubicBezTo>
                  <a:cubicBezTo>
                    <a:pt x="219" y="336"/>
                    <a:pt x="219" y="334"/>
                    <a:pt x="220" y="331"/>
                  </a:cubicBezTo>
                  <a:cubicBezTo>
                    <a:pt x="220" y="329"/>
                    <a:pt x="220" y="326"/>
                    <a:pt x="220" y="323"/>
                  </a:cubicBezTo>
                  <a:cubicBezTo>
                    <a:pt x="220" y="316"/>
                    <a:pt x="219" y="308"/>
                    <a:pt x="216" y="301"/>
                  </a:cubicBezTo>
                  <a:cubicBezTo>
                    <a:pt x="213" y="295"/>
                    <a:pt x="210" y="289"/>
                    <a:pt x="205" y="284"/>
                  </a:cubicBezTo>
                  <a:cubicBezTo>
                    <a:pt x="200" y="280"/>
                    <a:pt x="194" y="276"/>
                    <a:pt x="188" y="274"/>
                  </a:cubicBezTo>
                  <a:cubicBezTo>
                    <a:pt x="183" y="273"/>
                    <a:pt x="178" y="272"/>
                    <a:pt x="173" y="272"/>
                  </a:cubicBezTo>
                  <a:cubicBezTo>
                    <a:pt x="171" y="272"/>
                    <a:pt x="169" y="272"/>
                    <a:pt x="166" y="272"/>
                  </a:cubicBezTo>
                  <a:cubicBezTo>
                    <a:pt x="159" y="273"/>
                    <a:pt x="152" y="276"/>
                    <a:pt x="146" y="280"/>
                  </a:cubicBezTo>
                  <a:cubicBezTo>
                    <a:pt x="139" y="284"/>
                    <a:pt x="134" y="289"/>
                    <a:pt x="129" y="295"/>
                  </a:cubicBezTo>
                  <a:cubicBezTo>
                    <a:pt x="124" y="301"/>
                    <a:pt x="120" y="307"/>
                    <a:pt x="117" y="314"/>
                  </a:cubicBezTo>
                  <a:cubicBezTo>
                    <a:pt x="115" y="322"/>
                    <a:pt x="113" y="330"/>
                    <a:pt x="113" y="337"/>
                  </a:cubicBezTo>
                  <a:cubicBezTo>
                    <a:pt x="113" y="345"/>
                    <a:pt x="115" y="353"/>
                    <a:pt x="117" y="360"/>
                  </a:cubicBezTo>
                  <a:cubicBezTo>
                    <a:pt x="73" y="366"/>
                    <a:pt x="73" y="366"/>
                    <a:pt x="73" y="366"/>
                  </a:cubicBezTo>
                  <a:lnTo>
                    <a:pt x="74" y="21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34"/>
            <p:cNvSpPr/>
            <p:nvPr/>
          </p:nvSpPr>
          <p:spPr bwMode="auto">
            <a:xfrm>
              <a:off x="4845051" y="2759075"/>
              <a:ext cx="1214438" cy="1812925"/>
            </a:xfrm>
            <a:custGeom>
              <a:avLst/>
              <a:gdLst>
                <a:gd name="T0" fmla="*/ 323 w 323"/>
                <a:gd name="T1" fmla="*/ 0 h 481"/>
                <a:gd name="T2" fmla="*/ 323 w 323"/>
                <a:gd name="T3" fmla="*/ 171 h 481"/>
                <a:gd name="T4" fmla="*/ 317 w 323"/>
                <a:gd name="T5" fmla="*/ 168 h 481"/>
                <a:gd name="T6" fmla="*/ 311 w 323"/>
                <a:gd name="T7" fmla="*/ 167 h 481"/>
                <a:gd name="T8" fmla="*/ 305 w 323"/>
                <a:gd name="T9" fmla="*/ 167 h 481"/>
                <a:gd name="T10" fmla="*/ 299 w 323"/>
                <a:gd name="T11" fmla="*/ 167 h 481"/>
                <a:gd name="T12" fmla="*/ 279 w 323"/>
                <a:gd name="T13" fmla="*/ 174 h 481"/>
                <a:gd name="T14" fmla="*/ 263 w 323"/>
                <a:gd name="T15" fmla="*/ 188 h 481"/>
                <a:gd name="T16" fmla="*/ 252 w 323"/>
                <a:gd name="T17" fmla="*/ 206 h 481"/>
                <a:gd name="T18" fmla="*/ 248 w 323"/>
                <a:gd name="T19" fmla="*/ 228 h 481"/>
                <a:gd name="T20" fmla="*/ 252 w 323"/>
                <a:gd name="T21" fmla="*/ 248 h 481"/>
                <a:gd name="T22" fmla="*/ 263 w 323"/>
                <a:gd name="T23" fmla="*/ 264 h 481"/>
                <a:gd name="T24" fmla="*/ 279 w 323"/>
                <a:gd name="T25" fmla="*/ 274 h 481"/>
                <a:gd name="T26" fmla="*/ 299 w 323"/>
                <a:gd name="T27" fmla="*/ 275 h 481"/>
                <a:gd name="T28" fmla="*/ 323 w 323"/>
                <a:gd name="T29" fmla="*/ 265 h 481"/>
                <a:gd name="T30" fmla="*/ 322 w 323"/>
                <a:gd name="T31" fmla="*/ 383 h 481"/>
                <a:gd name="T32" fmla="*/ 244 w 323"/>
                <a:gd name="T33" fmla="*/ 394 h 481"/>
                <a:gd name="T34" fmla="*/ 254 w 323"/>
                <a:gd name="T35" fmla="*/ 401 h 481"/>
                <a:gd name="T36" fmla="*/ 259 w 323"/>
                <a:gd name="T37" fmla="*/ 407 h 481"/>
                <a:gd name="T38" fmla="*/ 262 w 323"/>
                <a:gd name="T39" fmla="*/ 414 h 481"/>
                <a:gd name="T40" fmla="*/ 264 w 323"/>
                <a:gd name="T41" fmla="*/ 421 h 481"/>
                <a:gd name="T42" fmla="*/ 265 w 323"/>
                <a:gd name="T43" fmla="*/ 429 h 481"/>
                <a:gd name="T44" fmla="*/ 262 w 323"/>
                <a:gd name="T45" fmla="*/ 447 h 481"/>
                <a:gd name="T46" fmla="*/ 253 w 323"/>
                <a:gd name="T47" fmla="*/ 463 h 481"/>
                <a:gd name="T48" fmla="*/ 239 w 323"/>
                <a:gd name="T49" fmla="*/ 474 h 481"/>
                <a:gd name="T50" fmla="*/ 223 w 323"/>
                <a:gd name="T51" fmla="*/ 480 h 481"/>
                <a:gd name="T52" fmla="*/ 207 w 323"/>
                <a:gd name="T53" fmla="*/ 479 h 481"/>
                <a:gd name="T54" fmla="*/ 194 w 323"/>
                <a:gd name="T55" fmla="*/ 471 h 481"/>
                <a:gd name="T56" fmla="*/ 185 w 323"/>
                <a:gd name="T57" fmla="*/ 459 h 481"/>
                <a:gd name="T58" fmla="*/ 181 w 323"/>
                <a:gd name="T59" fmla="*/ 442 h 481"/>
                <a:gd name="T60" fmla="*/ 182 w 323"/>
                <a:gd name="T61" fmla="*/ 433 h 481"/>
                <a:gd name="T62" fmla="*/ 184 w 323"/>
                <a:gd name="T63" fmla="*/ 425 h 481"/>
                <a:gd name="T64" fmla="*/ 187 w 323"/>
                <a:gd name="T65" fmla="*/ 418 h 481"/>
                <a:gd name="T66" fmla="*/ 192 w 323"/>
                <a:gd name="T67" fmla="*/ 411 h 481"/>
                <a:gd name="T68" fmla="*/ 202 w 323"/>
                <a:gd name="T69" fmla="*/ 400 h 481"/>
                <a:gd name="T70" fmla="*/ 123 w 323"/>
                <a:gd name="T71" fmla="*/ 412 h 481"/>
                <a:gd name="T72" fmla="*/ 122 w 323"/>
                <a:gd name="T73" fmla="*/ 366 h 481"/>
                <a:gd name="T74" fmla="*/ 0 w 323"/>
                <a:gd name="T75" fmla="*/ 383 h 481"/>
                <a:gd name="T76" fmla="*/ 153 w 323"/>
                <a:gd name="T77" fmla="*/ 202 h 481"/>
                <a:gd name="T78" fmla="*/ 152 w 323"/>
                <a:gd name="T79" fmla="*/ 66 h 481"/>
                <a:gd name="T80" fmla="*/ 222 w 323"/>
                <a:gd name="T81" fmla="*/ 57 h 481"/>
                <a:gd name="T82" fmla="*/ 222 w 323"/>
                <a:gd name="T83" fmla="*/ 120 h 481"/>
                <a:gd name="T84" fmla="*/ 323 w 323"/>
                <a:gd name="T85"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3" h="481">
                  <a:moveTo>
                    <a:pt x="323" y="0"/>
                  </a:moveTo>
                  <a:cubicBezTo>
                    <a:pt x="323" y="171"/>
                    <a:pt x="323" y="171"/>
                    <a:pt x="323" y="171"/>
                  </a:cubicBezTo>
                  <a:cubicBezTo>
                    <a:pt x="321" y="170"/>
                    <a:pt x="319" y="169"/>
                    <a:pt x="317" y="168"/>
                  </a:cubicBezTo>
                  <a:cubicBezTo>
                    <a:pt x="315" y="168"/>
                    <a:pt x="313" y="167"/>
                    <a:pt x="311" y="167"/>
                  </a:cubicBezTo>
                  <a:cubicBezTo>
                    <a:pt x="309" y="167"/>
                    <a:pt x="307" y="167"/>
                    <a:pt x="305" y="167"/>
                  </a:cubicBezTo>
                  <a:cubicBezTo>
                    <a:pt x="303" y="167"/>
                    <a:pt x="301" y="167"/>
                    <a:pt x="299" y="167"/>
                  </a:cubicBezTo>
                  <a:cubicBezTo>
                    <a:pt x="292" y="168"/>
                    <a:pt x="285" y="170"/>
                    <a:pt x="279" y="174"/>
                  </a:cubicBezTo>
                  <a:cubicBezTo>
                    <a:pt x="273" y="177"/>
                    <a:pt x="268" y="182"/>
                    <a:pt x="263" y="188"/>
                  </a:cubicBezTo>
                  <a:cubicBezTo>
                    <a:pt x="259" y="193"/>
                    <a:pt x="255" y="199"/>
                    <a:pt x="252" y="206"/>
                  </a:cubicBezTo>
                  <a:cubicBezTo>
                    <a:pt x="250" y="213"/>
                    <a:pt x="248" y="220"/>
                    <a:pt x="248" y="228"/>
                  </a:cubicBezTo>
                  <a:cubicBezTo>
                    <a:pt x="248" y="235"/>
                    <a:pt x="250" y="242"/>
                    <a:pt x="252" y="248"/>
                  </a:cubicBezTo>
                  <a:cubicBezTo>
                    <a:pt x="255" y="255"/>
                    <a:pt x="259" y="260"/>
                    <a:pt x="263" y="264"/>
                  </a:cubicBezTo>
                  <a:cubicBezTo>
                    <a:pt x="268" y="268"/>
                    <a:pt x="273" y="272"/>
                    <a:pt x="279" y="274"/>
                  </a:cubicBezTo>
                  <a:cubicBezTo>
                    <a:pt x="285" y="275"/>
                    <a:pt x="292" y="276"/>
                    <a:pt x="299" y="275"/>
                  </a:cubicBezTo>
                  <a:cubicBezTo>
                    <a:pt x="307" y="274"/>
                    <a:pt x="316" y="270"/>
                    <a:pt x="323" y="265"/>
                  </a:cubicBezTo>
                  <a:cubicBezTo>
                    <a:pt x="322" y="383"/>
                    <a:pt x="322" y="383"/>
                    <a:pt x="322" y="383"/>
                  </a:cubicBezTo>
                  <a:cubicBezTo>
                    <a:pt x="296" y="386"/>
                    <a:pt x="270" y="390"/>
                    <a:pt x="244" y="394"/>
                  </a:cubicBezTo>
                  <a:cubicBezTo>
                    <a:pt x="248" y="396"/>
                    <a:pt x="252" y="398"/>
                    <a:pt x="254" y="401"/>
                  </a:cubicBezTo>
                  <a:cubicBezTo>
                    <a:pt x="256" y="403"/>
                    <a:pt x="258" y="405"/>
                    <a:pt x="259" y="407"/>
                  </a:cubicBezTo>
                  <a:cubicBezTo>
                    <a:pt x="260" y="409"/>
                    <a:pt x="261" y="411"/>
                    <a:pt x="262" y="414"/>
                  </a:cubicBezTo>
                  <a:cubicBezTo>
                    <a:pt x="263" y="416"/>
                    <a:pt x="264" y="419"/>
                    <a:pt x="264" y="421"/>
                  </a:cubicBezTo>
                  <a:cubicBezTo>
                    <a:pt x="265" y="424"/>
                    <a:pt x="265" y="427"/>
                    <a:pt x="265" y="429"/>
                  </a:cubicBezTo>
                  <a:cubicBezTo>
                    <a:pt x="265" y="435"/>
                    <a:pt x="264" y="441"/>
                    <a:pt x="262" y="447"/>
                  </a:cubicBezTo>
                  <a:cubicBezTo>
                    <a:pt x="259" y="453"/>
                    <a:pt x="256" y="458"/>
                    <a:pt x="253" y="463"/>
                  </a:cubicBezTo>
                  <a:cubicBezTo>
                    <a:pt x="249" y="467"/>
                    <a:pt x="244" y="471"/>
                    <a:pt x="239" y="474"/>
                  </a:cubicBezTo>
                  <a:cubicBezTo>
                    <a:pt x="234" y="477"/>
                    <a:pt x="229" y="479"/>
                    <a:pt x="223" y="480"/>
                  </a:cubicBezTo>
                  <a:cubicBezTo>
                    <a:pt x="218" y="481"/>
                    <a:pt x="212" y="480"/>
                    <a:pt x="207" y="479"/>
                  </a:cubicBezTo>
                  <a:cubicBezTo>
                    <a:pt x="202" y="477"/>
                    <a:pt x="198" y="475"/>
                    <a:pt x="194" y="471"/>
                  </a:cubicBezTo>
                  <a:cubicBezTo>
                    <a:pt x="190" y="468"/>
                    <a:pt x="187" y="464"/>
                    <a:pt x="185" y="459"/>
                  </a:cubicBezTo>
                  <a:cubicBezTo>
                    <a:pt x="183" y="454"/>
                    <a:pt x="181" y="448"/>
                    <a:pt x="181" y="442"/>
                  </a:cubicBezTo>
                  <a:cubicBezTo>
                    <a:pt x="181" y="439"/>
                    <a:pt x="182" y="436"/>
                    <a:pt x="182" y="433"/>
                  </a:cubicBezTo>
                  <a:cubicBezTo>
                    <a:pt x="183" y="431"/>
                    <a:pt x="183" y="428"/>
                    <a:pt x="184" y="425"/>
                  </a:cubicBezTo>
                  <a:cubicBezTo>
                    <a:pt x="185" y="423"/>
                    <a:pt x="186" y="420"/>
                    <a:pt x="187" y="418"/>
                  </a:cubicBezTo>
                  <a:cubicBezTo>
                    <a:pt x="189" y="415"/>
                    <a:pt x="190" y="413"/>
                    <a:pt x="192" y="411"/>
                  </a:cubicBezTo>
                  <a:cubicBezTo>
                    <a:pt x="195" y="407"/>
                    <a:pt x="198" y="403"/>
                    <a:pt x="202" y="400"/>
                  </a:cubicBezTo>
                  <a:cubicBezTo>
                    <a:pt x="176" y="404"/>
                    <a:pt x="149" y="408"/>
                    <a:pt x="123" y="412"/>
                  </a:cubicBezTo>
                  <a:cubicBezTo>
                    <a:pt x="122" y="366"/>
                    <a:pt x="122" y="366"/>
                    <a:pt x="122" y="366"/>
                  </a:cubicBezTo>
                  <a:cubicBezTo>
                    <a:pt x="0" y="383"/>
                    <a:pt x="0" y="383"/>
                    <a:pt x="0" y="383"/>
                  </a:cubicBezTo>
                  <a:cubicBezTo>
                    <a:pt x="153" y="202"/>
                    <a:pt x="153" y="202"/>
                    <a:pt x="153" y="202"/>
                  </a:cubicBezTo>
                  <a:cubicBezTo>
                    <a:pt x="152" y="66"/>
                    <a:pt x="152" y="66"/>
                    <a:pt x="152" y="66"/>
                  </a:cubicBezTo>
                  <a:cubicBezTo>
                    <a:pt x="222" y="57"/>
                    <a:pt x="222" y="57"/>
                    <a:pt x="222" y="57"/>
                  </a:cubicBezTo>
                  <a:cubicBezTo>
                    <a:pt x="222" y="120"/>
                    <a:pt x="222" y="120"/>
                    <a:pt x="222" y="120"/>
                  </a:cubicBezTo>
                  <a:lnTo>
                    <a:pt x="323" y="0"/>
                  </a:lnTo>
                  <a:close/>
                </a:path>
              </a:pathLst>
            </a:custGeom>
            <a:solidFill>
              <a:schemeClr val="accent3">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35"/>
            <p:cNvSpPr/>
            <p:nvPr/>
          </p:nvSpPr>
          <p:spPr bwMode="auto">
            <a:xfrm>
              <a:off x="4884661" y="2809775"/>
              <a:ext cx="1157288" cy="1744663"/>
            </a:xfrm>
            <a:custGeom>
              <a:avLst/>
              <a:gdLst>
                <a:gd name="T0" fmla="*/ 206 w 308"/>
                <a:gd name="T1" fmla="*/ 463 h 463"/>
                <a:gd name="T2" fmla="*/ 197 w 308"/>
                <a:gd name="T3" fmla="*/ 461 h 463"/>
                <a:gd name="T4" fmla="*/ 186 w 308"/>
                <a:gd name="T5" fmla="*/ 455 h 463"/>
                <a:gd name="T6" fmla="*/ 178 w 308"/>
                <a:gd name="T7" fmla="*/ 444 h 463"/>
                <a:gd name="T8" fmla="*/ 175 w 308"/>
                <a:gd name="T9" fmla="*/ 429 h 463"/>
                <a:gd name="T10" fmla="*/ 176 w 308"/>
                <a:gd name="T11" fmla="*/ 421 h 463"/>
                <a:gd name="T12" fmla="*/ 178 w 308"/>
                <a:gd name="T13" fmla="*/ 414 h 463"/>
                <a:gd name="T14" fmla="*/ 181 w 308"/>
                <a:gd name="T15" fmla="*/ 407 h 463"/>
                <a:gd name="T16" fmla="*/ 185 w 308"/>
                <a:gd name="T17" fmla="*/ 400 h 463"/>
                <a:gd name="T18" fmla="*/ 194 w 308"/>
                <a:gd name="T19" fmla="*/ 391 h 463"/>
                <a:gd name="T20" fmla="*/ 208 w 308"/>
                <a:gd name="T21" fmla="*/ 380 h 463"/>
                <a:gd name="T22" fmla="*/ 116 w 308"/>
                <a:gd name="T23" fmla="*/ 393 h 463"/>
                <a:gd name="T24" fmla="*/ 116 w 308"/>
                <a:gd name="T25" fmla="*/ 347 h 463"/>
                <a:gd name="T26" fmla="*/ 0 w 308"/>
                <a:gd name="T27" fmla="*/ 364 h 463"/>
                <a:gd name="T28" fmla="*/ 147 w 308"/>
                <a:gd name="T29" fmla="*/ 190 h 463"/>
                <a:gd name="T30" fmla="*/ 146 w 308"/>
                <a:gd name="T31" fmla="*/ 57 h 463"/>
                <a:gd name="T32" fmla="*/ 206 w 308"/>
                <a:gd name="T33" fmla="*/ 49 h 463"/>
                <a:gd name="T34" fmla="*/ 207 w 308"/>
                <a:gd name="T35" fmla="*/ 119 h 463"/>
                <a:gd name="T36" fmla="*/ 308 w 308"/>
                <a:gd name="T37" fmla="*/ 0 h 463"/>
                <a:gd name="T38" fmla="*/ 307 w 308"/>
                <a:gd name="T39" fmla="*/ 151 h 463"/>
                <a:gd name="T40" fmla="*/ 301 w 308"/>
                <a:gd name="T41" fmla="*/ 149 h 463"/>
                <a:gd name="T42" fmla="*/ 294 w 308"/>
                <a:gd name="T43" fmla="*/ 149 h 463"/>
                <a:gd name="T44" fmla="*/ 294 w 308"/>
                <a:gd name="T45" fmla="*/ 149 h 463"/>
                <a:gd name="T46" fmla="*/ 287 w 308"/>
                <a:gd name="T47" fmla="*/ 149 h 463"/>
                <a:gd name="T48" fmla="*/ 266 w 308"/>
                <a:gd name="T49" fmla="*/ 157 h 463"/>
                <a:gd name="T50" fmla="*/ 249 w 308"/>
                <a:gd name="T51" fmla="*/ 172 h 463"/>
                <a:gd name="T52" fmla="*/ 237 w 308"/>
                <a:gd name="T53" fmla="*/ 192 h 463"/>
                <a:gd name="T54" fmla="*/ 233 w 308"/>
                <a:gd name="T55" fmla="*/ 215 h 463"/>
                <a:gd name="T56" fmla="*/ 237 w 308"/>
                <a:gd name="T57" fmla="*/ 237 h 463"/>
                <a:gd name="T58" fmla="*/ 249 w 308"/>
                <a:gd name="T59" fmla="*/ 255 h 463"/>
                <a:gd name="T60" fmla="*/ 267 w 308"/>
                <a:gd name="T61" fmla="*/ 265 h 463"/>
                <a:gd name="T62" fmla="*/ 281 w 308"/>
                <a:gd name="T63" fmla="*/ 267 h 463"/>
                <a:gd name="T64" fmla="*/ 288 w 308"/>
                <a:gd name="T65" fmla="*/ 267 h 463"/>
                <a:gd name="T66" fmla="*/ 307 w 308"/>
                <a:gd name="T67" fmla="*/ 260 h 463"/>
                <a:gd name="T68" fmla="*/ 307 w 308"/>
                <a:gd name="T69" fmla="*/ 366 h 463"/>
                <a:gd name="T70" fmla="*/ 218 w 308"/>
                <a:gd name="T71" fmla="*/ 379 h 463"/>
                <a:gd name="T72" fmla="*/ 231 w 308"/>
                <a:gd name="T73" fmla="*/ 385 h 463"/>
                <a:gd name="T74" fmla="*/ 240 w 308"/>
                <a:gd name="T75" fmla="*/ 392 h 463"/>
                <a:gd name="T76" fmla="*/ 244 w 308"/>
                <a:gd name="T77" fmla="*/ 397 h 463"/>
                <a:gd name="T78" fmla="*/ 247 w 308"/>
                <a:gd name="T79" fmla="*/ 402 h 463"/>
                <a:gd name="T80" fmla="*/ 249 w 308"/>
                <a:gd name="T81" fmla="*/ 409 h 463"/>
                <a:gd name="T82" fmla="*/ 249 w 308"/>
                <a:gd name="T83" fmla="*/ 416 h 463"/>
                <a:gd name="T84" fmla="*/ 246 w 308"/>
                <a:gd name="T85" fmla="*/ 432 h 463"/>
                <a:gd name="T86" fmla="*/ 238 w 308"/>
                <a:gd name="T87" fmla="*/ 447 h 463"/>
                <a:gd name="T88" fmla="*/ 226 w 308"/>
                <a:gd name="T89" fmla="*/ 457 h 463"/>
                <a:gd name="T90" fmla="*/ 212 w 308"/>
                <a:gd name="T91" fmla="*/ 462 h 463"/>
                <a:gd name="T92" fmla="*/ 206 w 308"/>
                <a:gd name="T93"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8" h="463">
                  <a:moveTo>
                    <a:pt x="206" y="463"/>
                  </a:moveTo>
                  <a:cubicBezTo>
                    <a:pt x="203" y="463"/>
                    <a:pt x="200" y="462"/>
                    <a:pt x="197" y="461"/>
                  </a:cubicBezTo>
                  <a:cubicBezTo>
                    <a:pt x="193" y="460"/>
                    <a:pt x="189" y="458"/>
                    <a:pt x="186" y="455"/>
                  </a:cubicBezTo>
                  <a:cubicBezTo>
                    <a:pt x="183" y="452"/>
                    <a:pt x="180" y="448"/>
                    <a:pt x="178" y="444"/>
                  </a:cubicBezTo>
                  <a:cubicBezTo>
                    <a:pt x="176" y="439"/>
                    <a:pt x="175" y="434"/>
                    <a:pt x="175" y="429"/>
                  </a:cubicBezTo>
                  <a:cubicBezTo>
                    <a:pt x="175" y="426"/>
                    <a:pt x="175" y="424"/>
                    <a:pt x="176" y="421"/>
                  </a:cubicBezTo>
                  <a:cubicBezTo>
                    <a:pt x="176" y="419"/>
                    <a:pt x="177" y="416"/>
                    <a:pt x="178" y="414"/>
                  </a:cubicBezTo>
                  <a:cubicBezTo>
                    <a:pt x="178" y="411"/>
                    <a:pt x="179" y="409"/>
                    <a:pt x="181" y="407"/>
                  </a:cubicBezTo>
                  <a:cubicBezTo>
                    <a:pt x="182" y="405"/>
                    <a:pt x="183" y="402"/>
                    <a:pt x="185" y="400"/>
                  </a:cubicBezTo>
                  <a:cubicBezTo>
                    <a:pt x="187" y="397"/>
                    <a:pt x="190" y="394"/>
                    <a:pt x="194" y="391"/>
                  </a:cubicBezTo>
                  <a:cubicBezTo>
                    <a:pt x="208" y="380"/>
                    <a:pt x="208" y="380"/>
                    <a:pt x="208" y="380"/>
                  </a:cubicBezTo>
                  <a:cubicBezTo>
                    <a:pt x="116" y="393"/>
                    <a:pt x="116" y="393"/>
                    <a:pt x="116" y="393"/>
                  </a:cubicBezTo>
                  <a:cubicBezTo>
                    <a:pt x="116" y="347"/>
                    <a:pt x="116" y="347"/>
                    <a:pt x="116" y="347"/>
                  </a:cubicBezTo>
                  <a:cubicBezTo>
                    <a:pt x="0" y="364"/>
                    <a:pt x="0" y="364"/>
                    <a:pt x="0" y="364"/>
                  </a:cubicBezTo>
                  <a:cubicBezTo>
                    <a:pt x="147" y="190"/>
                    <a:pt x="147" y="190"/>
                    <a:pt x="147" y="190"/>
                  </a:cubicBezTo>
                  <a:cubicBezTo>
                    <a:pt x="146" y="57"/>
                    <a:pt x="146" y="57"/>
                    <a:pt x="146" y="57"/>
                  </a:cubicBezTo>
                  <a:cubicBezTo>
                    <a:pt x="206" y="49"/>
                    <a:pt x="206" y="49"/>
                    <a:pt x="206" y="49"/>
                  </a:cubicBezTo>
                  <a:cubicBezTo>
                    <a:pt x="207" y="119"/>
                    <a:pt x="207" y="119"/>
                    <a:pt x="207" y="119"/>
                  </a:cubicBezTo>
                  <a:cubicBezTo>
                    <a:pt x="308" y="0"/>
                    <a:pt x="308" y="0"/>
                    <a:pt x="308" y="0"/>
                  </a:cubicBezTo>
                  <a:cubicBezTo>
                    <a:pt x="307" y="151"/>
                    <a:pt x="307" y="151"/>
                    <a:pt x="307" y="151"/>
                  </a:cubicBezTo>
                  <a:cubicBezTo>
                    <a:pt x="305" y="150"/>
                    <a:pt x="303" y="150"/>
                    <a:pt x="301" y="149"/>
                  </a:cubicBezTo>
                  <a:cubicBezTo>
                    <a:pt x="299" y="149"/>
                    <a:pt x="297" y="149"/>
                    <a:pt x="294" y="149"/>
                  </a:cubicBezTo>
                  <a:cubicBezTo>
                    <a:pt x="294" y="149"/>
                    <a:pt x="294" y="149"/>
                    <a:pt x="294" y="149"/>
                  </a:cubicBezTo>
                  <a:cubicBezTo>
                    <a:pt x="291" y="149"/>
                    <a:pt x="289" y="149"/>
                    <a:pt x="287" y="149"/>
                  </a:cubicBezTo>
                  <a:cubicBezTo>
                    <a:pt x="280" y="150"/>
                    <a:pt x="273" y="153"/>
                    <a:pt x="266" y="157"/>
                  </a:cubicBezTo>
                  <a:cubicBezTo>
                    <a:pt x="259" y="161"/>
                    <a:pt x="254" y="166"/>
                    <a:pt x="249" y="172"/>
                  </a:cubicBezTo>
                  <a:cubicBezTo>
                    <a:pt x="244" y="178"/>
                    <a:pt x="240" y="184"/>
                    <a:pt x="237" y="192"/>
                  </a:cubicBezTo>
                  <a:cubicBezTo>
                    <a:pt x="234" y="199"/>
                    <a:pt x="233" y="207"/>
                    <a:pt x="233" y="215"/>
                  </a:cubicBezTo>
                  <a:cubicBezTo>
                    <a:pt x="233" y="223"/>
                    <a:pt x="234" y="230"/>
                    <a:pt x="237" y="237"/>
                  </a:cubicBezTo>
                  <a:cubicBezTo>
                    <a:pt x="240" y="244"/>
                    <a:pt x="244" y="250"/>
                    <a:pt x="249" y="255"/>
                  </a:cubicBezTo>
                  <a:cubicBezTo>
                    <a:pt x="254" y="259"/>
                    <a:pt x="260" y="263"/>
                    <a:pt x="267" y="265"/>
                  </a:cubicBezTo>
                  <a:cubicBezTo>
                    <a:pt x="271" y="266"/>
                    <a:pt x="276" y="267"/>
                    <a:pt x="281" y="267"/>
                  </a:cubicBezTo>
                  <a:cubicBezTo>
                    <a:pt x="283" y="267"/>
                    <a:pt x="286" y="267"/>
                    <a:pt x="288" y="267"/>
                  </a:cubicBezTo>
                  <a:cubicBezTo>
                    <a:pt x="295" y="266"/>
                    <a:pt x="301" y="264"/>
                    <a:pt x="307" y="260"/>
                  </a:cubicBezTo>
                  <a:cubicBezTo>
                    <a:pt x="307" y="366"/>
                    <a:pt x="307" y="366"/>
                    <a:pt x="307" y="366"/>
                  </a:cubicBezTo>
                  <a:cubicBezTo>
                    <a:pt x="218" y="379"/>
                    <a:pt x="218" y="379"/>
                    <a:pt x="218" y="379"/>
                  </a:cubicBezTo>
                  <a:cubicBezTo>
                    <a:pt x="231" y="385"/>
                    <a:pt x="231" y="385"/>
                    <a:pt x="231" y="385"/>
                  </a:cubicBezTo>
                  <a:cubicBezTo>
                    <a:pt x="235" y="387"/>
                    <a:pt x="238" y="389"/>
                    <a:pt x="240" y="392"/>
                  </a:cubicBezTo>
                  <a:cubicBezTo>
                    <a:pt x="241" y="393"/>
                    <a:pt x="243" y="395"/>
                    <a:pt x="244" y="397"/>
                  </a:cubicBezTo>
                  <a:cubicBezTo>
                    <a:pt x="245" y="398"/>
                    <a:pt x="246" y="400"/>
                    <a:pt x="247" y="402"/>
                  </a:cubicBezTo>
                  <a:cubicBezTo>
                    <a:pt x="248" y="405"/>
                    <a:pt x="248" y="407"/>
                    <a:pt x="249" y="409"/>
                  </a:cubicBezTo>
                  <a:cubicBezTo>
                    <a:pt x="249" y="411"/>
                    <a:pt x="249" y="414"/>
                    <a:pt x="249" y="416"/>
                  </a:cubicBezTo>
                  <a:cubicBezTo>
                    <a:pt x="249" y="422"/>
                    <a:pt x="248" y="427"/>
                    <a:pt x="246" y="432"/>
                  </a:cubicBezTo>
                  <a:cubicBezTo>
                    <a:pt x="244" y="438"/>
                    <a:pt x="242" y="442"/>
                    <a:pt x="238" y="447"/>
                  </a:cubicBezTo>
                  <a:cubicBezTo>
                    <a:pt x="235" y="451"/>
                    <a:pt x="231" y="454"/>
                    <a:pt x="226" y="457"/>
                  </a:cubicBezTo>
                  <a:cubicBezTo>
                    <a:pt x="221" y="460"/>
                    <a:pt x="217" y="462"/>
                    <a:pt x="212" y="462"/>
                  </a:cubicBezTo>
                  <a:cubicBezTo>
                    <a:pt x="210" y="463"/>
                    <a:pt x="208" y="463"/>
                    <a:pt x="206" y="46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4" name="Group 53"/>
          <p:cNvGrpSpPr/>
          <p:nvPr/>
        </p:nvGrpSpPr>
        <p:grpSpPr>
          <a:xfrm>
            <a:off x="1062876" y="2765567"/>
            <a:ext cx="462882" cy="462882"/>
            <a:chOff x="2018242" y="3429000"/>
            <a:chExt cx="462882" cy="462882"/>
          </a:xfrm>
        </p:grpSpPr>
        <p:sp>
          <p:nvSpPr>
            <p:cNvPr id="55" name="Rounded Rectangle 54"/>
            <p:cNvSpPr/>
            <p:nvPr/>
          </p:nvSpPr>
          <p:spPr>
            <a:xfrm>
              <a:off x="2018242" y="3429000"/>
              <a:ext cx="462882" cy="4628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Shape 546"/>
            <p:cNvSpPr/>
            <p:nvPr/>
          </p:nvSpPr>
          <p:spPr>
            <a:xfrm>
              <a:off x="2102354" y="3560952"/>
              <a:ext cx="299452" cy="198978"/>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bg1"/>
            </a:solidFill>
            <a:ln w="12700" cap="flat">
              <a:noFill/>
              <a:miter lim="400000"/>
            </a:ln>
            <a:effectLst/>
          </p:spPr>
          <p:txBody>
            <a:bodyPr wrap="square" lIns="38100" tIns="38100" rIns="38100" bIns="38100" numCol="1" anchor="ctr">
              <a:noAutofit/>
            </a:bodyPr>
            <a:lstStyle/>
            <a:p>
              <a:pPr lvl="0" algn="l">
                <a:defRPr sz="3100" b="1">
                  <a:latin typeface="Kontrapunkt Bob Bold"/>
                  <a:ea typeface="Kontrapunkt Bob Bold"/>
                  <a:cs typeface="Kontrapunkt Bob Bold"/>
                  <a:sym typeface="Kontrapunkt Bob Bold"/>
                </a:defRPr>
              </a:pPr>
            </a:p>
          </p:txBody>
        </p:sp>
      </p:grpSp>
      <p:sp>
        <p:nvSpPr>
          <p:cNvPr id="57" name="Text Placeholder 8"/>
          <p:cNvSpPr>
            <a:spLocks noGrp="1"/>
          </p:cNvSpPr>
          <p:nvPr>
            <p:ph type="body" sz="quarter" idx="18"/>
          </p:nvPr>
        </p:nvSpPr>
        <p:spPr>
          <a:xfrm>
            <a:off x="1834832" y="2769690"/>
            <a:ext cx="2011681" cy="335540"/>
          </a:xfrm>
        </p:spPr>
        <p:txBody>
          <a:bodyPr>
            <a:normAutofit lnSpcReduction="10000"/>
          </a:bodyPr>
          <a:lstStyle/>
          <a:p>
            <a:r>
              <a:rPr lang="id-ID" dirty="0" smtClean="0"/>
              <a:t>Lorem Ipsum</a:t>
            </a:r>
            <a:endParaRPr lang="en-AU" dirty="0"/>
          </a:p>
        </p:txBody>
      </p:sp>
      <p:sp>
        <p:nvSpPr>
          <p:cNvPr id="58" name="Text Placeholder 9"/>
          <p:cNvSpPr>
            <a:spLocks noGrp="1"/>
          </p:cNvSpPr>
          <p:nvPr>
            <p:ph type="body" sz="quarter" idx="19"/>
          </p:nvPr>
        </p:nvSpPr>
        <p:spPr>
          <a:xfrm>
            <a:off x="1834832" y="3105229"/>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62" name="Text Placeholder 8"/>
          <p:cNvSpPr>
            <a:spLocks noGrp="1"/>
          </p:cNvSpPr>
          <p:nvPr>
            <p:ph type="body" sz="quarter" idx="18"/>
          </p:nvPr>
        </p:nvSpPr>
        <p:spPr>
          <a:xfrm>
            <a:off x="1840400" y="4715720"/>
            <a:ext cx="2011681" cy="335540"/>
          </a:xfrm>
        </p:spPr>
        <p:txBody>
          <a:bodyPr>
            <a:normAutofit lnSpcReduction="10000"/>
          </a:bodyPr>
          <a:lstStyle/>
          <a:p>
            <a:r>
              <a:rPr lang="id-ID" dirty="0" smtClean="0"/>
              <a:t>Lorem Ipsum</a:t>
            </a:r>
            <a:endParaRPr lang="en-AU" dirty="0"/>
          </a:p>
        </p:txBody>
      </p:sp>
      <p:sp>
        <p:nvSpPr>
          <p:cNvPr id="63" name="Text Placeholder 9"/>
          <p:cNvSpPr>
            <a:spLocks noGrp="1"/>
          </p:cNvSpPr>
          <p:nvPr>
            <p:ph type="body" sz="quarter" idx="19"/>
          </p:nvPr>
        </p:nvSpPr>
        <p:spPr>
          <a:xfrm>
            <a:off x="1840400" y="5051259"/>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67" name="Text Placeholder 8"/>
          <p:cNvSpPr>
            <a:spLocks noGrp="1"/>
          </p:cNvSpPr>
          <p:nvPr>
            <p:ph type="body" sz="quarter" idx="18"/>
          </p:nvPr>
        </p:nvSpPr>
        <p:spPr>
          <a:xfrm>
            <a:off x="9353233" y="2769690"/>
            <a:ext cx="2011681" cy="335540"/>
          </a:xfrm>
        </p:spPr>
        <p:txBody>
          <a:bodyPr>
            <a:normAutofit lnSpcReduction="10000"/>
          </a:bodyPr>
          <a:lstStyle/>
          <a:p>
            <a:r>
              <a:rPr lang="id-ID" dirty="0" smtClean="0"/>
              <a:t>Lorem Ipsum</a:t>
            </a:r>
            <a:endParaRPr lang="en-AU" dirty="0"/>
          </a:p>
        </p:txBody>
      </p:sp>
      <p:sp>
        <p:nvSpPr>
          <p:cNvPr id="68" name="Text Placeholder 9"/>
          <p:cNvSpPr>
            <a:spLocks noGrp="1"/>
          </p:cNvSpPr>
          <p:nvPr>
            <p:ph type="body" sz="quarter" idx="19"/>
          </p:nvPr>
        </p:nvSpPr>
        <p:spPr>
          <a:xfrm>
            <a:off x="9353233" y="3105229"/>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72" name="Text Placeholder 8"/>
          <p:cNvSpPr>
            <a:spLocks noGrp="1"/>
          </p:cNvSpPr>
          <p:nvPr>
            <p:ph type="body" sz="quarter" idx="18"/>
          </p:nvPr>
        </p:nvSpPr>
        <p:spPr>
          <a:xfrm>
            <a:off x="9337327" y="4708755"/>
            <a:ext cx="2011681" cy="335540"/>
          </a:xfrm>
        </p:spPr>
        <p:txBody>
          <a:bodyPr>
            <a:normAutofit lnSpcReduction="10000"/>
          </a:bodyPr>
          <a:lstStyle/>
          <a:p>
            <a:r>
              <a:rPr lang="id-ID" dirty="0" smtClean="0"/>
              <a:t>Lorem Ipsum</a:t>
            </a:r>
            <a:endParaRPr lang="en-AU" dirty="0"/>
          </a:p>
        </p:txBody>
      </p:sp>
      <p:sp>
        <p:nvSpPr>
          <p:cNvPr id="73" name="Text Placeholder 9"/>
          <p:cNvSpPr>
            <a:spLocks noGrp="1"/>
          </p:cNvSpPr>
          <p:nvPr>
            <p:ph type="body" sz="quarter" idx="19"/>
          </p:nvPr>
        </p:nvSpPr>
        <p:spPr>
          <a:xfrm>
            <a:off x="9337327" y="5044294"/>
            <a:ext cx="2011681" cy="565149"/>
          </a:xfrm>
        </p:spPr>
        <p:txBody>
          <a:bodyPr>
            <a:normAutofit lnSpcReduction="10000"/>
          </a:bodyPr>
          <a:lstStyle/>
          <a:p>
            <a:r>
              <a:rPr lang="id-ID" dirty="0" smtClean="0"/>
              <a:t>Lorem ipsum dolor sit amet soransen ikea tressa peta exa hexagonal triangle</a:t>
            </a:r>
            <a:endParaRPr lang="en-AU" dirty="0"/>
          </a:p>
        </p:txBody>
      </p:sp>
      <p:sp>
        <p:nvSpPr>
          <p:cNvPr id="74"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总部支持</a:t>
            </a:r>
            <a:endParaRPr lang="zh-CN" altLang="en-US" b="1" dirty="0">
              <a:effectLst/>
              <a:latin typeface="微软雅黑" panose="020B0503020204020204" pitchFamily="34" charset="-122"/>
              <a:ea typeface="微软雅黑" panose="020B0503020204020204" pitchFamily="34" charset="-122"/>
            </a:endParaRPr>
          </a:p>
        </p:txBody>
      </p:sp>
      <p:sp>
        <p:nvSpPr>
          <p:cNvPr id="75"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pSp>
        <p:nvGrpSpPr>
          <p:cNvPr id="90" name="Group 89"/>
          <p:cNvGrpSpPr/>
          <p:nvPr/>
        </p:nvGrpSpPr>
        <p:grpSpPr>
          <a:xfrm>
            <a:off x="1068444" y="4711597"/>
            <a:ext cx="462882" cy="462882"/>
            <a:chOff x="1068444" y="4711597"/>
            <a:chExt cx="462882" cy="462882"/>
          </a:xfrm>
        </p:grpSpPr>
        <p:sp>
          <p:nvSpPr>
            <p:cNvPr id="60" name="Rounded Rectangle 59"/>
            <p:cNvSpPr/>
            <p:nvPr/>
          </p:nvSpPr>
          <p:spPr>
            <a:xfrm>
              <a:off x="1068444" y="4711597"/>
              <a:ext cx="462882" cy="46288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1179802" y="4818227"/>
              <a:ext cx="234350" cy="234350"/>
              <a:chOff x="5175469" y="4758401"/>
              <a:chExt cx="503766" cy="503766"/>
            </a:xfrm>
          </p:grpSpPr>
          <p:sp>
            <p:nvSpPr>
              <p:cNvPr id="76" name="AutoShape 443"/>
              <p:cNvSpPr/>
              <p:nvPr/>
            </p:nvSpPr>
            <p:spPr bwMode="auto">
              <a:xfrm>
                <a:off x="5175469" y="5017731"/>
                <a:ext cx="244436" cy="24443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solidFill>
                <a:schemeClr val="bg1"/>
              </a:solidFill>
              <a:ln>
                <a:noFill/>
              </a:ln>
            </p:spPr>
            <p:txBody>
              <a:bodyPr lIns="0" tIns="0" rIns="0" bIns="0"/>
              <a:lstStyle/>
              <a:p>
                <a:endParaRPr lang="en-US" sz="2400">
                  <a:solidFill>
                    <a:schemeClr val="bg2"/>
                  </a:solidFill>
                </a:endParaRPr>
              </a:p>
            </p:txBody>
          </p:sp>
          <p:sp>
            <p:nvSpPr>
              <p:cNvPr id="77" name="AutoShape 444"/>
              <p:cNvSpPr/>
              <p:nvPr/>
            </p:nvSpPr>
            <p:spPr bwMode="auto">
              <a:xfrm>
                <a:off x="5434799" y="4849517"/>
                <a:ext cx="154196" cy="15419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solidFill>
                <a:schemeClr val="bg1"/>
              </a:solidFill>
              <a:ln>
                <a:noFill/>
              </a:ln>
            </p:spPr>
            <p:txBody>
              <a:bodyPr lIns="0" tIns="0" rIns="0" bIns="0"/>
              <a:lstStyle/>
              <a:p>
                <a:endParaRPr lang="en-US" sz="2400">
                  <a:solidFill>
                    <a:schemeClr val="bg2"/>
                  </a:solidFill>
                </a:endParaRPr>
              </a:p>
            </p:txBody>
          </p:sp>
          <p:sp>
            <p:nvSpPr>
              <p:cNvPr id="78" name="AutoShape 445"/>
              <p:cNvSpPr/>
              <p:nvPr/>
            </p:nvSpPr>
            <p:spPr bwMode="auto">
              <a:xfrm>
                <a:off x="5525915" y="4758401"/>
                <a:ext cx="151568" cy="1515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solidFill>
                <a:schemeClr val="bg1"/>
              </a:solidFill>
              <a:ln>
                <a:noFill/>
              </a:ln>
            </p:spPr>
            <p:txBody>
              <a:bodyPr lIns="0" tIns="0" rIns="0" bIns="0"/>
              <a:lstStyle/>
              <a:p>
                <a:endParaRPr lang="en-US" sz="2400">
                  <a:solidFill>
                    <a:schemeClr val="bg2"/>
                  </a:solidFill>
                </a:endParaRPr>
              </a:p>
            </p:txBody>
          </p:sp>
          <p:sp>
            <p:nvSpPr>
              <p:cNvPr id="79" name="AutoShape 446"/>
              <p:cNvSpPr/>
              <p:nvPr/>
            </p:nvSpPr>
            <p:spPr bwMode="auto">
              <a:xfrm>
                <a:off x="5175469" y="4758401"/>
                <a:ext cx="503766" cy="50289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solidFill>
                <a:schemeClr val="bg1"/>
              </a:solidFill>
              <a:ln>
                <a:noFill/>
              </a:ln>
            </p:spPr>
            <p:txBody>
              <a:bodyPr lIns="0" tIns="0" rIns="0" bIns="0"/>
              <a:lstStyle/>
              <a:p>
                <a:endParaRPr lang="en-US" sz="2400">
                  <a:solidFill>
                    <a:schemeClr val="bg2"/>
                  </a:solidFill>
                </a:endParaRPr>
              </a:p>
            </p:txBody>
          </p:sp>
        </p:grpSp>
      </p:grpSp>
      <p:grpSp>
        <p:nvGrpSpPr>
          <p:cNvPr id="84" name="Group 83"/>
          <p:cNvGrpSpPr/>
          <p:nvPr/>
        </p:nvGrpSpPr>
        <p:grpSpPr>
          <a:xfrm>
            <a:off x="8565371" y="2765567"/>
            <a:ext cx="462882" cy="462882"/>
            <a:chOff x="8081369" y="3183892"/>
            <a:chExt cx="462882" cy="462882"/>
          </a:xfrm>
        </p:grpSpPr>
        <p:sp>
          <p:nvSpPr>
            <p:cNvPr id="65" name="Rounded Rectangle 64"/>
            <p:cNvSpPr/>
            <p:nvPr/>
          </p:nvSpPr>
          <p:spPr>
            <a:xfrm>
              <a:off x="8081369" y="3183892"/>
              <a:ext cx="462882" cy="46288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a:off x="8181949" y="3317962"/>
              <a:ext cx="318538" cy="219122"/>
              <a:chOff x="6316018" y="3496738"/>
              <a:chExt cx="573672" cy="492929"/>
            </a:xfrm>
          </p:grpSpPr>
          <p:sp>
            <p:nvSpPr>
              <p:cNvPr id="81" name="AutoShape 484"/>
              <p:cNvSpPr/>
              <p:nvPr/>
            </p:nvSpPr>
            <p:spPr bwMode="auto">
              <a:xfrm>
                <a:off x="6316018" y="3496738"/>
                <a:ext cx="492999" cy="4929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4" y="18901"/>
                      <a:pt x="17999" y="18901"/>
                    </a:cubicBezTo>
                    <a:lnTo>
                      <a:pt x="3601" y="18901"/>
                    </a:lnTo>
                    <a:cubicBezTo>
                      <a:pt x="3105" y="18901"/>
                      <a:pt x="2701" y="18497"/>
                      <a:pt x="2701" y="18001"/>
                    </a:cubicBezTo>
                    <a:lnTo>
                      <a:pt x="2701" y="3598"/>
                    </a:lnTo>
                    <a:cubicBezTo>
                      <a:pt x="2701" y="3102"/>
                      <a:pt x="3105" y="2699"/>
                      <a:pt x="3601" y="2699"/>
                    </a:cubicBezTo>
                    <a:lnTo>
                      <a:pt x="16077" y="2699"/>
                    </a:lnTo>
                    <a:lnTo>
                      <a:pt x="18707" y="70"/>
                    </a:lnTo>
                    <a:cubicBezTo>
                      <a:pt x="18478" y="25"/>
                      <a:pt x="18241" y="0"/>
                      <a:pt x="17999" y="0"/>
                    </a:cubicBezTo>
                    <a:lnTo>
                      <a:pt x="3601" y="0"/>
                    </a:lnTo>
                    <a:cubicBezTo>
                      <a:pt x="1612" y="0"/>
                      <a:pt x="0" y="1611"/>
                      <a:pt x="0" y="3598"/>
                    </a:cubicBezTo>
                    <a:lnTo>
                      <a:pt x="0" y="18001"/>
                    </a:lnTo>
                    <a:cubicBezTo>
                      <a:pt x="0" y="19989"/>
                      <a:pt x="1612" y="21600"/>
                      <a:pt x="3601" y="21600"/>
                    </a:cubicBezTo>
                    <a:lnTo>
                      <a:pt x="17999" y="21600"/>
                    </a:lnTo>
                    <a:cubicBezTo>
                      <a:pt x="19988" y="21600"/>
                      <a:pt x="21600" y="19989"/>
                      <a:pt x="21600" y="18001"/>
                    </a:cubicBezTo>
                    <a:lnTo>
                      <a:pt x="21600" y="10014"/>
                    </a:lnTo>
                    <a:lnTo>
                      <a:pt x="18899" y="12712"/>
                    </a:lnTo>
                    <a:lnTo>
                      <a:pt x="18899" y="18001"/>
                    </a:lnTo>
                    <a:close/>
                    <a:moveTo>
                      <a:pt x="18899" y="18001"/>
                    </a:moveTo>
                  </a:path>
                </a:pathLst>
              </a:custGeom>
              <a:solidFill>
                <a:schemeClr val="bg1"/>
              </a:solidFill>
              <a:ln>
                <a:noFill/>
              </a:ln>
            </p:spPr>
            <p:txBody>
              <a:bodyPr lIns="0" tIns="0" rIns="0" bIns="0"/>
              <a:lstStyle/>
              <a:p>
                <a:endParaRPr lang="en-US" sz="2400">
                  <a:solidFill>
                    <a:schemeClr val="bg2"/>
                  </a:solidFill>
                </a:endParaRPr>
              </a:p>
            </p:txBody>
          </p:sp>
          <p:sp>
            <p:nvSpPr>
              <p:cNvPr id="82" name="AutoShape 485"/>
              <p:cNvSpPr/>
              <p:nvPr/>
            </p:nvSpPr>
            <p:spPr bwMode="auto">
              <a:xfrm>
                <a:off x="6523178" y="3496738"/>
                <a:ext cx="366512" cy="3664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2496" y="13916"/>
                    </a:moveTo>
                    <a:lnTo>
                      <a:pt x="2496" y="13917"/>
                    </a:lnTo>
                    <a:lnTo>
                      <a:pt x="2495" y="13919"/>
                    </a:lnTo>
                    <a:lnTo>
                      <a:pt x="2496" y="13919"/>
                    </a:lnTo>
                    <a:lnTo>
                      <a:pt x="0" y="21600"/>
                    </a:lnTo>
                    <a:lnTo>
                      <a:pt x="7681" y="19104"/>
                    </a:lnTo>
                    <a:lnTo>
                      <a:pt x="7684" y="19103"/>
                    </a:lnTo>
                    <a:lnTo>
                      <a:pt x="7683" y="19102"/>
                    </a:lnTo>
                    <a:lnTo>
                      <a:pt x="21600" y="5186"/>
                    </a:lnTo>
                    <a:lnTo>
                      <a:pt x="16414" y="0"/>
                    </a:lnTo>
                    <a:lnTo>
                      <a:pt x="2498" y="13916"/>
                    </a:lnTo>
                    <a:lnTo>
                      <a:pt x="2496" y="13916"/>
                    </a:lnTo>
                    <a:close/>
                    <a:moveTo>
                      <a:pt x="7041" y="18061"/>
                    </a:moveTo>
                    <a:lnTo>
                      <a:pt x="1855" y="19745"/>
                    </a:lnTo>
                    <a:lnTo>
                      <a:pt x="3540" y="14559"/>
                    </a:lnTo>
                    <a:lnTo>
                      <a:pt x="7041" y="18061"/>
                    </a:lnTo>
                    <a:close/>
                    <a:moveTo>
                      <a:pt x="7041" y="18061"/>
                    </a:moveTo>
                  </a:path>
                </a:pathLst>
              </a:custGeom>
              <a:solidFill>
                <a:schemeClr val="bg1"/>
              </a:solidFill>
              <a:ln>
                <a:noFill/>
              </a:ln>
            </p:spPr>
            <p:txBody>
              <a:bodyPr lIns="0" tIns="0" rIns="0" bIns="0"/>
              <a:lstStyle/>
              <a:p>
                <a:endParaRPr lang="en-US" sz="2400">
                  <a:solidFill>
                    <a:schemeClr val="bg2"/>
                  </a:solidFill>
                </a:endParaRPr>
              </a:p>
            </p:txBody>
          </p:sp>
        </p:grpSp>
      </p:grpSp>
      <p:grpSp>
        <p:nvGrpSpPr>
          <p:cNvPr id="92" name="Group 91"/>
          <p:cNvGrpSpPr/>
          <p:nvPr/>
        </p:nvGrpSpPr>
        <p:grpSpPr>
          <a:xfrm>
            <a:off x="8565371" y="4704632"/>
            <a:ext cx="462882" cy="462882"/>
            <a:chOff x="8234290" y="4704632"/>
            <a:chExt cx="462882" cy="462882"/>
          </a:xfrm>
        </p:grpSpPr>
        <p:sp>
          <p:nvSpPr>
            <p:cNvPr id="70" name="Rounded Rectangle 69"/>
            <p:cNvSpPr/>
            <p:nvPr/>
          </p:nvSpPr>
          <p:spPr>
            <a:xfrm>
              <a:off x="8234290" y="4704632"/>
              <a:ext cx="462882" cy="46288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AutoShape 125"/>
            <p:cNvSpPr/>
            <p:nvPr/>
          </p:nvSpPr>
          <p:spPr bwMode="auto">
            <a:xfrm>
              <a:off x="8344428" y="4805763"/>
              <a:ext cx="267274" cy="266205"/>
            </a:xfrm>
            <a:custGeom>
              <a:avLst/>
              <a:gdLst>
                <a:gd name="T0" fmla="*/ 198438 w 21542"/>
                <a:gd name="T1" fmla="*/ 197644 h 21600"/>
                <a:gd name="T2" fmla="*/ 198438 w 21542"/>
                <a:gd name="T3" fmla="*/ 197644 h 21600"/>
                <a:gd name="T4" fmla="*/ 198438 w 21542"/>
                <a:gd name="T5" fmla="*/ 197644 h 21600"/>
                <a:gd name="T6" fmla="*/ 198438 w 21542"/>
                <a:gd name="T7" fmla="*/ 1976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lnTo>
                    <a:pt x="11685" y="1798"/>
                  </a:lnTo>
                  <a:close/>
                </a:path>
              </a:pathLst>
            </a:custGeom>
            <a:solidFill>
              <a:schemeClr val="bg1"/>
            </a:solidFill>
            <a:ln>
              <a:noFill/>
            </a:ln>
            <a:effectLst/>
          </p:spPr>
          <p:txBody>
            <a:bodyPr lIns="38100" tIns="38100" rIns="38100" bIns="38100" anchor="ctr"/>
            <a:lstStyle/>
            <a:p>
              <a:endParaRPr lang="en-US"/>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5">
                                            <p:txEl>
                                              <p:pRg st="0" end="0"/>
                                            </p:txEl>
                                          </p:spTgt>
                                        </p:tgtEl>
                                        <p:attrNameLst>
                                          <p:attrName>style.visibility</p:attrName>
                                        </p:attrNameLst>
                                      </p:cBhvr>
                                      <p:to>
                                        <p:strVal val="visible"/>
                                      </p:to>
                                    </p:set>
                                    <p:animEffect transition="in" filter="fade">
                                      <p:cBhvr>
                                        <p:cTn id="11" dur="500"/>
                                        <p:tgtEl>
                                          <p:spTgt spid="75">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57">
                                            <p:txEl>
                                              <p:pRg st="0" end="0"/>
                                            </p:txEl>
                                          </p:spTgt>
                                        </p:tgtEl>
                                        <p:attrNameLst>
                                          <p:attrName>style.visibility</p:attrName>
                                        </p:attrNameLst>
                                      </p:cBhvr>
                                      <p:to>
                                        <p:strVal val="visible"/>
                                      </p:to>
                                    </p:set>
                                    <p:animEffect transition="in" filter="fade">
                                      <p:cBhvr>
                                        <p:cTn id="25" dur="500"/>
                                        <p:tgtEl>
                                          <p:spTgt spid="57">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8">
                                            <p:txEl>
                                              <p:pRg st="0" end="0"/>
                                            </p:txEl>
                                          </p:spTgt>
                                        </p:tgtEl>
                                        <p:attrNameLst>
                                          <p:attrName>style.visibility</p:attrName>
                                        </p:attrNameLst>
                                      </p:cBhvr>
                                      <p:to>
                                        <p:strVal val="visible"/>
                                      </p:to>
                                    </p:set>
                                    <p:animEffect transition="in" filter="fade">
                                      <p:cBhvr>
                                        <p:cTn id="29" dur="500"/>
                                        <p:tgtEl>
                                          <p:spTgt spid="58">
                                            <p:txEl>
                                              <p:pRg st="0" end="0"/>
                                            </p:txEl>
                                          </p:spTgt>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 calcmode="lin" valueType="num">
                                      <p:cBhvr>
                                        <p:cTn id="33" dur="500" fill="hold"/>
                                        <p:tgtEl>
                                          <p:spTgt spid="90"/>
                                        </p:tgtEl>
                                        <p:attrNameLst>
                                          <p:attrName>ppt_w</p:attrName>
                                        </p:attrNameLst>
                                      </p:cBhvr>
                                      <p:tavLst>
                                        <p:tav tm="0">
                                          <p:val>
                                            <p:fltVal val="0"/>
                                          </p:val>
                                        </p:tav>
                                        <p:tav tm="100000">
                                          <p:val>
                                            <p:strVal val="#ppt_w"/>
                                          </p:val>
                                        </p:tav>
                                      </p:tavLst>
                                    </p:anim>
                                    <p:anim calcmode="lin" valueType="num">
                                      <p:cBhvr>
                                        <p:cTn id="34" dur="500" fill="hold"/>
                                        <p:tgtEl>
                                          <p:spTgt spid="90"/>
                                        </p:tgtEl>
                                        <p:attrNameLst>
                                          <p:attrName>ppt_h</p:attrName>
                                        </p:attrNameLst>
                                      </p:cBhvr>
                                      <p:tavLst>
                                        <p:tav tm="0">
                                          <p:val>
                                            <p:fltVal val="0"/>
                                          </p:val>
                                        </p:tav>
                                        <p:tav tm="100000">
                                          <p:val>
                                            <p:strVal val="#ppt_h"/>
                                          </p:val>
                                        </p:tav>
                                      </p:tavLst>
                                    </p:anim>
                                    <p:animEffect transition="in" filter="fade">
                                      <p:cBhvr>
                                        <p:cTn id="35" dur="500"/>
                                        <p:tgtEl>
                                          <p:spTgt spid="90"/>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62">
                                            <p:txEl>
                                              <p:pRg st="0" end="0"/>
                                            </p:txEl>
                                          </p:spTgt>
                                        </p:tgtEl>
                                        <p:attrNameLst>
                                          <p:attrName>style.visibility</p:attrName>
                                        </p:attrNameLst>
                                      </p:cBhvr>
                                      <p:to>
                                        <p:strVal val="visible"/>
                                      </p:to>
                                    </p:set>
                                    <p:animEffect transition="in" filter="fade">
                                      <p:cBhvr>
                                        <p:cTn id="39" dur="500"/>
                                        <p:tgtEl>
                                          <p:spTgt spid="62">
                                            <p:txEl>
                                              <p:pRg st="0" end="0"/>
                                            </p:txEl>
                                          </p:spTgt>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63">
                                            <p:txEl>
                                              <p:pRg st="0" end="0"/>
                                            </p:txEl>
                                          </p:spTgt>
                                        </p:tgtEl>
                                        <p:attrNameLst>
                                          <p:attrName>style.visibility</p:attrName>
                                        </p:attrNameLst>
                                      </p:cBhvr>
                                      <p:to>
                                        <p:strVal val="visible"/>
                                      </p:to>
                                    </p:set>
                                    <p:animEffect transition="in" filter="fade">
                                      <p:cBhvr>
                                        <p:cTn id="43" dur="500"/>
                                        <p:tgtEl>
                                          <p:spTgt spid="63">
                                            <p:txEl>
                                              <p:pRg st="0" end="0"/>
                                            </p:txEl>
                                          </p:spTgt>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p:cTn id="47" dur="500" fill="hold"/>
                                        <p:tgtEl>
                                          <p:spTgt spid="84"/>
                                        </p:tgtEl>
                                        <p:attrNameLst>
                                          <p:attrName>ppt_w</p:attrName>
                                        </p:attrNameLst>
                                      </p:cBhvr>
                                      <p:tavLst>
                                        <p:tav tm="0">
                                          <p:val>
                                            <p:fltVal val="0"/>
                                          </p:val>
                                        </p:tav>
                                        <p:tav tm="100000">
                                          <p:val>
                                            <p:strVal val="#ppt_w"/>
                                          </p:val>
                                        </p:tav>
                                      </p:tavLst>
                                    </p:anim>
                                    <p:anim calcmode="lin" valueType="num">
                                      <p:cBhvr>
                                        <p:cTn id="48" dur="500" fill="hold"/>
                                        <p:tgtEl>
                                          <p:spTgt spid="84"/>
                                        </p:tgtEl>
                                        <p:attrNameLst>
                                          <p:attrName>ppt_h</p:attrName>
                                        </p:attrNameLst>
                                      </p:cBhvr>
                                      <p:tavLst>
                                        <p:tav tm="0">
                                          <p:val>
                                            <p:fltVal val="0"/>
                                          </p:val>
                                        </p:tav>
                                        <p:tav tm="100000">
                                          <p:val>
                                            <p:strVal val="#ppt_h"/>
                                          </p:val>
                                        </p:tav>
                                      </p:tavLst>
                                    </p:anim>
                                    <p:animEffect transition="in" filter="fade">
                                      <p:cBhvr>
                                        <p:cTn id="49" dur="500"/>
                                        <p:tgtEl>
                                          <p:spTgt spid="84"/>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67">
                                            <p:txEl>
                                              <p:pRg st="0" end="0"/>
                                            </p:txEl>
                                          </p:spTgt>
                                        </p:tgtEl>
                                        <p:attrNameLst>
                                          <p:attrName>style.visibility</p:attrName>
                                        </p:attrNameLst>
                                      </p:cBhvr>
                                      <p:to>
                                        <p:strVal val="visible"/>
                                      </p:to>
                                    </p:set>
                                    <p:animEffect transition="in" filter="fade">
                                      <p:cBhvr>
                                        <p:cTn id="53" dur="500"/>
                                        <p:tgtEl>
                                          <p:spTgt spid="67">
                                            <p:txEl>
                                              <p:pRg st="0" end="0"/>
                                            </p:txEl>
                                          </p:spTgt>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68">
                                            <p:txEl>
                                              <p:pRg st="0" end="0"/>
                                            </p:txEl>
                                          </p:spTgt>
                                        </p:tgtEl>
                                        <p:attrNameLst>
                                          <p:attrName>style.visibility</p:attrName>
                                        </p:attrNameLst>
                                      </p:cBhvr>
                                      <p:to>
                                        <p:strVal val="visible"/>
                                      </p:to>
                                    </p:set>
                                    <p:animEffect transition="in" filter="fade">
                                      <p:cBhvr>
                                        <p:cTn id="57" dur="500"/>
                                        <p:tgtEl>
                                          <p:spTgt spid="68">
                                            <p:txEl>
                                              <p:pRg st="0" end="0"/>
                                            </p:txEl>
                                          </p:spTgt>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92"/>
                                        </p:tgtEl>
                                        <p:attrNameLst>
                                          <p:attrName>style.visibility</p:attrName>
                                        </p:attrNameLst>
                                      </p:cBhvr>
                                      <p:to>
                                        <p:strVal val="visible"/>
                                      </p:to>
                                    </p:set>
                                    <p:anim calcmode="lin" valueType="num">
                                      <p:cBhvr>
                                        <p:cTn id="61" dur="500" fill="hold"/>
                                        <p:tgtEl>
                                          <p:spTgt spid="92"/>
                                        </p:tgtEl>
                                        <p:attrNameLst>
                                          <p:attrName>ppt_w</p:attrName>
                                        </p:attrNameLst>
                                      </p:cBhvr>
                                      <p:tavLst>
                                        <p:tav tm="0">
                                          <p:val>
                                            <p:fltVal val="0"/>
                                          </p:val>
                                        </p:tav>
                                        <p:tav tm="100000">
                                          <p:val>
                                            <p:strVal val="#ppt_w"/>
                                          </p:val>
                                        </p:tav>
                                      </p:tavLst>
                                    </p:anim>
                                    <p:anim calcmode="lin" valueType="num">
                                      <p:cBhvr>
                                        <p:cTn id="62" dur="500" fill="hold"/>
                                        <p:tgtEl>
                                          <p:spTgt spid="92"/>
                                        </p:tgtEl>
                                        <p:attrNameLst>
                                          <p:attrName>ppt_h</p:attrName>
                                        </p:attrNameLst>
                                      </p:cBhvr>
                                      <p:tavLst>
                                        <p:tav tm="0">
                                          <p:val>
                                            <p:fltVal val="0"/>
                                          </p:val>
                                        </p:tav>
                                        <p:tav tm="100000">
                                          <p:val>
                                            <p:strVal val="#ppt_h"/>
                                          </p:val>
                                        </p:tav>
                                      </p:tavLst>
                                    </p:anim>
                                    <p:animEffect transition="in" filter="fade">
                                      <p:cBhvr>
                                        <p:cTn id="63" dur="500"/>
                                        <p:tgtEl>
                                          <p:spTgt spid="92"/>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72">
                                            <p:txEl>
                                              <p:pRg st="0" end="0"/>
                                            </p:txEl>
                                          </p:spTgt>
                                        </p:tgtEl>
                                        <p:attrNameLst>
                                          <p:attrName>style.visibility</p:attrName>
                                        </p:attrNameLst>
                                      </p:cBhvr>
                                      <p:to>
                                        <p:strVal val="visible"/>
                                      </p:to>
                                    </p:set>
                                    <p:animEffect transition="in" filter="fade">
                                      <p:cBhvr>
                                        <p:cTn id="67" dur="500"/>
                                        <p:tgtEl>
                                          <p:spTgt spid="72">
                                            <p:txEl>
                                              <p:pRg st="0" end="0"/>
                                            </p:txEl>
                                          </p:spTgt>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73">
                                            <p:txEl>
                                              <p:pRg st="0" end="0"/>
                                            </p:txEl>
                                          </p:spTgt>
                                        </p:tgtEl>
                                        <p:attrNameLst>
                                          <p:attrName>style.visibility</p:attrName>
                                        </p:attrNameLst>
                                      </p:cBhvr>
                                      <p:to>
                                        <p:strVal val="visible"/>
                                      </p:to>
                                    </p:set>
                                    <p:animEffect transition="in" filter="fade">
                                      <p:cBhvr>
                                        <p:cTn id="71"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uild="p"/>
      <p:bldP spid="58" grpId="0" build="p"/>
      <p:bldP spid="62" grpId="0" build="p"/>
      <p:bldP spid="63" grpId="0" build="p"/>
      <p:bldP spid="67" grpId="0" build="p"/>
      <p:bldP spid="68" grpId="0" build="p"/>
      <p:bldP spid="72" grpId="0" build="p"/>
      <p:bldP spid="73" grpId="0" build="p"/>
      <p:bldP spid="74" grpId="0"/>
      <p:bldP spid="75"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martArt Placeholder 15"/>
          <p:cNvGraphicFramePr>
            <a:graphicFrameLocks noGrp="1"/>
          </p:cNvGraphicFramePr>
          <p:nvPr>
            <p:ph type="pic" sz="quarter" idx="10"/>
          </p:nvPr>
        </p:nvGraphicFramePr>
        <p:xfrm>
          <a:off x="6096000" y="1943100"/>
          <a:ext cx="5256213" cy="3937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7"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质量过滤</a:t>
            </a:r>
            <a:endParaRPr lang="zh-CN" altLang="en-US" b="1" dirty="0">
              <a:effectLst/>
              <a:latin typeface="微软雅黑" panose="020B0503020204020204" pitchFamily="34" charset="-122"/>
              <a:ea typeface="微软雅黑" panose="020B0503020204020204" pitchFamily="34" charset="-122"/>
            </a:endParaRPr>
          </a:p>
        </p:txBody>
      </p:sp>
      <p:sp>
        <p:nvSpPr>
          <p:cNvPr id="18"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9" name="Text Placeholder 22"/>
          <p:cNvSpPr>
            <a:spLocks noGrp="1"/>
          </p:cNvSpPr>
          <p:nvPr>
            <p:ph type="body" sz="quarter" idx="13"/>
          </p:nvPr>
        </p:nvSpPr>
        <p:spPr>
          <a:xfrm>
            <a:off x="839787" y="2061096"/>
            <a:ext cx="5256213" cy="471600"/>
          </a:xfrm>
        </p:spPr>
        <p:txBody>
          <a:bodyPr>
            <a:normAutofit/>
          </a:bodyPr>
          <a:lstStyle/>
          <a:p>
            <a:r>
              <a:rPr lang="zh-CN" altLang="en-US" dirty="0">
                <a:solidFill>
                  <a:schemeClr val="accent1"/>
                </a:solidFill>
              </a:rPr>
              <a:t>机会正在上升</a:t>
            </a:r>
            <a:endParaRPr lang="zh-CN" altLang="en-US" dirty="0">
              <a:solidFill>
                <a:schemeClr val="accent1"/>
              </a:solidFill>
            </a:endParaRPr>
          </a:p>
        </p:txBody>
      </p:sp>
      <p:sp>
        <p:nvSpPr>
          <p:cNvPr id="20" name="Text Placeholder 23"/>
          <p:cNvSpPr>
            <a:spLocks noGrp="1"/>
          </p:cNvSpPr>
          <p:nvPr>
            <p:ph type="body" sz="quarter" idx="14"/>
          </p:nvPr>
        </p:nvSpPr>
        <p:spPr>
          <a:xfrm>
            <a:off x="839787" y="2547936"/>
            <a:ext cx="5256213" cy="2183716"/>
          </a:xfrm>
        </p:spPr>
        <p:txBody>
          <a:bodyPr>
            <a:normAutofit lnSpcReduction="10000"/>
          </a:bodyPr>
          <a:lstStyle/>
          <a:p>
            <a:r>
              <a:rPr lang="zh-CN" altLang="en-US" b="1" dirty="0" smtClean="0"/>
              <a:t>温和的</a:t>
            </a:r>
            <a:r>
              <a:rPr lang="id-ID" b="1" dirty="0" smtClean="0"/>
              <a:t> </a:t>
            </a:r>
            <a:r>
              <a:rPr lang="id-ID" dirty="0" smtClean="0"/>
              <a:t>- Established </a:t>
            </a:r>
            <a:r>
              <a:rPr lang="id-ID" dirty="0"/>
              <a:t>since 1988 with 5 founding fathers. Lorem ipsum dolor sit amet white female is awesome volupta dolor this template is very easy to edit and </a:t>
            </a:r>
            <a:r>
              <a:rPr lang="id-ID" dirty="0" smtClean="0"/>
              <a:t>customized</a:t>
            </a:r>
            <a:r>
              <a:rPr lang="id-ID" dirty="0"/>
              <a:t> networking good accented color which makes you much easier </a:t>
            </a:r>
            <a:r>
              <a:rPr lang="id-ID" dirty="0" smtClean="0"/>
              <a:t>.</a:t>
            </a:r>
            <a:endParaRPr lang="id-ID" dirty="0" smtClean="0"/>
          </a:p>
          <a:p>
            <a:r>
              <a:rPr lang="zh-CN" altLang="en-US" b="1" dirty="0" smtClean="0"/>
              <a:t>严重的</a:t>
            </a:r>
            <a:r>
              <a:rPr lang="id-ID" b="1" dirty="0" smtClean="0"/>
              <a:t> - </a:t>
            </a:r>
            <a:r>
              <a:rPr lang="id-ID" dirty="0" smtClean="0"/>
              <a:t>Lorem ipsum dolor sit amet</a:t>
            </a:r>
            <a:r>
              <a:rPr lang="id-ID" dirty="0"/>
              <a:t> lorem ipsum dolor sit natsu nice job awesum brochure newsletter and so on never let you down.Am humble man wth humble </a:t>
            </a:r>
            <a:r>
              <a:rPr lang="id-ID" dirty="0" smtClean="0"/>
              <a:t>networki</a:t>
            </a:r>
            <a:endParaRPr lang="id-ID" dirty="0" smtClean="0"/>
          </a:p>
          <a:p>
            <a:r>
              <a:rPr lang="zh-CN" altLang="en-US" b="1" dirty="0" smtClean="0"/>
              <a:t>好的</a:t>
            </a:r>
            <a:r>
              <a:rPr lang="id-ID" b="1" dirty="0" smtClean="0"/>
              <a:t>- </a:t>
            </a:r>
            <a:r>
              <a:rPr lang="id-ID" dirty="0" smtClean="0"/>
              <a:t>humble </a:t>
            </a:r>
            <a:r>
              <a:rPr lang="id-ID" dirty="0"/>
              <a:t>networking good accented color which makes you much easier to change </a:t>
            </a:r>
            <a:r>
              <a:rPr lang="id-ID" dirty="0" smtClean="0"/>
              <a:t>color</a:t>
            </a:r>
            <a:r>
              <a:rPr lang="id-ID" dirty="0"/>
              <a:t> down.Am humble man wth humble networking good </a:t>
            </a:r>
            <a:r>
              <a:rPr lang="id-ID" dirty="0" smtClean="0"/>
              <a:t>accented</a:t>
            </a:r>
            <a:endParaRPr lang="id-ID" dirty="0" smtClean="0"/>
          </a:p>
          <a:p>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fade">
                                      <p:cBhvr>
                                        <p:cTn id="11" dur="500"/>
                                        <p:tgtEl>
                                          <p:spTgt spid="18">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graphicEl>
                                              <a:dgm id="{103870D7-982E-4472-8AE6-5FF65E0C4D7B}"/>
                                            </p:graphicEl>
                                          </p:spTgt>
                                        </p:tgtEl>
                                        <p:attrNameLst>
                                          <p:attrName>style.visibility</p:attrName>
                                        </p:attrNameLst>
                                      </p:cBhvr>
                                      <p:to>
                                        <p:strVal val="visible"/>
                                      </p:to>
                                    </p:set>
                                    <p:animEffect transition="in" filter="fade">
                                      <p:cBhvr>
                                        <p:cTn id="15" dur="500"/>
                                        <p:tgtEl>
                                          <p:spTgt spid="16">
                                            <p:graphicEl>
                                              <a:dgm id="{103870D7-982E-4472-8AE6-5FF65E0C4D7B}"/>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graphicEl>
                                              <a:dgm id="{4CFA35F2-4584-43BA-AE25-6D52EB0A2390}"/>
                                            </p:graphicEl>
                                          </p:spTgt>
                                        </p:tgtEl>
                                        <p:attrNameLst>
                                          <p:attrName>style.visibility</p:attrName>
                                        </p:attrNameLst>
                                      </p:cBhvr>
                                      <p:to>
                                        <p:strVal val="visible"/>
                                      </p:to>
                                    </p:set>
                                    <p:animEffect transition="in" filter="fade">
                                      <p:cBhvr>
                                        <p:cTn id="19" dur="500"/>
                                        <p:tgtEl>
                                          <p:spTgt spid="16">
                                            <p:graphicEl>
                                              <a:dgm id="{4CFA35F2-4584-43BA-AE25-6D52EB0A2390}"/>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6">
                                            <p:graphicEl>
                                              <a:dgm id="{7C5B122B-D4D8-4FF7-8D0B-DBBCE544A312}"/>
                                            </p:graphicEl>
                                          </p:spTgt>
                                        </p:tgtEl>
                                        <p:attrNameLst>
                                          <p:attrName>style.visibility</p:attrName>
                                        </p:attrNameLst>
                                      </p:cBhvr>
                                      <p:to>
                                        <p:strVal val="visible"/>
                                      </p:to>
                                    </p:set>
                                    <p:animEffect transition="in" filter="fade">
                                      <p:cBhvr>
                                        <p:cTn id="23" dur="500"/>
                                        <p:tgtEl>
                                          <p:spTgt spid="16">
                                            <p:graphicEl>
                                              <a:dgm id="{7C5B122B-D4D8-4FF7-8D0B-DBBCE544A312}"/>
                                            </p:graphic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graphicEl>
                                              <a:dgm id="{9CBD0FBC-5D90-4001-A86E-F326460D1AD7}"/>
                                            </p:graphicEl>
                                          </p:spTgt>
                                        </p:tgtEl>
                                        <p:attrNameLst>
                                          <p:attrName>style.visibility</p:attrName>
                                        </p:attrNameLst>
                                      </p:cBhvr>
                                      <p:to>
                                        <p:strVal val="visible"/>
                                      </p:to>
                                    </p:set>
                                    <p:animEffect transition="in" filter="fade">
                                      <p:cBhvr>
                                        <p:cTn id="27" dur="500"/>
                                        <p:tgtEl>
                                          <p:spTgt spid="16">
                                            <p:graphicEl>
                                              <a:dgm id="{9CBD0FBC-5D90-4001-A86E-F326460D1AD7}"/>
                                            </p:graphic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6">
                                            <p:graphicEl>
                                              <a:dgm id="{C7AD0A84-6749-428E-AA44-91E2D03B8854}"/>
                                            </p:graphicEl>
                                          </p:spTgt>
                                        </p:tgtEl>
                                        <p:attrNameLst>
                                          <p:attrName>style.visibility</p:attrName>
                                        </p:attrNameLst>
                                      </p:cBhvr>
                                      <p:to>
                                        <p:strVal val="visible"/>
                                      </p:to>
                                    </p:set>
                                    <p:animEffect transition="in" filter="fade">
                                      <p:cBhvr>
                                        <p:cTn id="31" dur="500"/>
                                        <p:tgtEl>
                                          <p:spTgt spid="16">
                                            <p:graphicEl>
                                              <a:dgm id="{C7AD0A84-6749-428E-AA44-91E2D03B8854}"/>
                                            </p:graphic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6">
                                            <p:graphicEl>
                                              <a:dgm id="{4FFE1F7B-10BB-4E06-8F65-406D890FE7A4}"/>
                                            </p:graphicEl>
                                          </p:spTgt>
                                        </p:tgtEl>
                                        <p:attrNameLst>
                                          <p:attrName>style.visibility</p:attrName>
                                        </p:attrNameLst>
                                      </p:cBhvr>
                                      <p:to>
                                        <p:strVal val="visible"/>
                                      </p:to>
                                    </p:set>
                                    <p:animEffect transition="in" filter="fade">
                                      <p:cBhvr>
                                        <p:cTn id="35" dur="500"/>
                                        <p:tgtEl>
                                          <p:spTgt spid="16">
                                            <p:graphicEl>
                                              <a:dgm id="{4FFE1F7B-10BB-4E06-8F65-406D890FE7A4}"/>
                                            </p:graphic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graphicEl>
                                              <a:dgm id="{3180FAD7-4A93-4D57-8E5E-9F1763866FE8}"/>
                                            </p:graphicEl>
                                          </p:spTgt>
                                        </p:tgtEl>
                                        <p:attrNameLst>
                                          <p:attrName>style.visibility</p:attrName>
                                        </p:attrNameLst>
                                      </p:cBhvr>
                                      <p:to>
                                        <p:strVal val="visible"/>
                                      </p:to>
                                    </p:set>
                                    <p:animEffect transition="in" filter="fade">
                                      <p:cBhvr>
                                        <p:cTn id="39" dur="500"/>
                                        <p:tgtEl>
                                          <p:spTgt spid="16">
                                            <p:graphicEl>
                                              <a:dgm id="{3180FAD7-4A93-4D57-8E5E-9F1763866FE8}"/>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Effect transition="in" filter="wipe(down)">
                                      <p:cBhvr>
                                        <p:cTn id="43" dur="500"/>
                                        <p:tgtEl>
                                          <p:spTgt spid="19">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animEffect transition="in" filter="wipe(left)">
                                      <p:cBhvr>
                                        <p:cTn id="47" dur="500"/>
                                        <p:tgtEl>
                                          <p:spTgt spid="20">
                                            <p:txEl>
                                              <p:pRg st="0" end="0"/>
                                            </p:tx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xEl>
                                              <p:pRg st="1" end="1"/>
                                            </p:txEl>
                                          </p:spTgt>
                                        </p:tgtEl>
                                        <p:attrNameLst>
                                          <p:attrName>style.visibility</p:attrName>
                                        </p:attrNameLst>
                                      </p:cBhvr>
                                      <p:to>
                                        <p:strVal val="visible"/>
                                      </p:to>
                                    </p:set>
                                    <p:animEffect transition="in" filter="wipe(left)">
                                      <p:cBhvr>
                                        <p:cTn id="51" dur="500"/>
                                        <p:tgtEl>
                                          <p:spTgt spid="20">
                                            <p:txEl>
                                              <p:pRg st="1" end="1"/>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0">
                                            <p:txEl>
                                              <p:pRg st="2" end="2"/>
                                            </p:txEl>
                                          </p:spTgt>
                                        </p:tgtEl>
                                        <p:attrNameLst>
                                          <p:attrName>style.visibility</p:attrName>
                                        </p:attrNameLst>
                                      </p:cBhvr>
                                      <p:to>
                                        <p:strVal val="visible"/>
                                      </p:to>
                                    </p:set>
                                    <p:animEffect transition="in" filter="wipe(left)">
                                      <p:cBhvr>
                                        <p:cTn id="55" dur="5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Dgm bld="one"/>
        </p:bldSub>
      </p:bldGraphic>
      <p:bldP spid="17" grpId="0"/>
      <p:bldP spid="18" grpId="0" build="p"/>
      <p:bldP spid="19" grpId="0" build="p"/>
      <p:bldP spid="20"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martArt Placeholder 6"/>
          <p:cNvGraphicFramePr>
            <a:graphicFrameLocks noGrp="1"/>
          </p:cNvGraphicFramePr>
          <p:nvPr>
            <p:ph type="pic" sz="quarter" idx="10"/>
          </p:nvPr>
        </p:nvGraphicFramePr>
        <p:xfrm>
          <a:off x="839788" y="2463800"/>
          <a:ext cx="5256212" cy="40782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Title 1"/>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数量贡献</a:t>
            </a:r>
            <a:endParaRPr lang="zh-CN" altLang="en-US" b="1" dirty="0">
              <a:effectLst/>
              <a:latin typeface="微软雅黑" panose="020B0503020204020204" pitchFamily="34" charset="-122"/>
              <a:ea typeface="微软雅黑" panose="020B0503020204020204" pitchFamily="34" charset="-122"/>
            </a:endParaRPr>
          </a:p>
        </p:txBody>
      </p:sp>
      <p:sp>
        <p:nvSpPr>
          <p:cNvPr id="9"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0" name="Text Placeholder 22"/>
          <p:cNvSpPr>
            <a:spLocks noGrp="1"/>
          </p:cNvSpPr>
          <p:nvPr>
            <p:ph type="body" sz="quarter" idx="13"/>
          </p:nvPr>
        </p:nvSpPr>
        <p:spPr>
          <a:xfrm>
            <a:off x="6096000" y="2146367"/>
            <a:ext cx="5256213" cy="471600"/>
          </a:xfrm>
        </p:spPr>
        <p:txBody>
          <a:bodyPr>
            <a:normAutofit/>
          </a:bodyPr>
          <a:lstStyle/>
          <a:p>
            <a:r>
              <a:rPr lang="zh-CN" altLang="en-US" dirty="0" smtClean="0">
                <a:solidFill>
                  <a:schemeClr val="accent1"/>
                </a:solidFill>
              </a:rPr>
              <a:t>数量不利于销售</a:t>
            </a:r>
            <a:endParaRPr lang="en-AU" dirty="0">
              <a:solidFill>
                <a:schemeClr val="accent1"/>
              </a:solidFill>
            </a:endParaRPr>
          </a:p>
        </p:txBody>
      </p:sp>
      <p:sp>
        <p:nvSpPr>
          <p:cNvPr id="11" name="Text Placeholder 23"/>
          <p:cNvSpPr>
            <a:spLocks noGrp="1"/>
          </p:cNvSpPr>
          <p:nvPr>
            <p:ph type="body" sz="quarter" idx="14"/>
          </p:nvPr>
        </p:nvSpPr>
        <p:spPr>
          <a:xfrm>
            <a:off x="6096000" y="2633207"/>
            <a:ext cx="5256213" cy="2183716"/>
          </a:xfrm>
        </p:spPr>
        <p:txBody>
          <a:bodyPr>
            <a:normAutofit lnSpcReduction="10000"/>
          </a:bodyPr>
          <a:lstStyle/>
          <a:p>
            <a:r>
              <a:rPr lang="zh-CN" altLang="en-US" b="1" dirty="0" smtClean="0"/>
              <a:t>低等的</a:t>
            </a:r>
            <a:r>
              <a:rPr lang="id-ID" b="1" dirty="0" smtClean="0"/>
              <a:t> </a:t>
            </a:r>
            <a:r>
              <a:rPr lang="id-ID" dirty="0" smtClean="0"/>
              <a:t>- Established </a:t>
            </a:r>
            <a:r>
              <a:rPr lang="id-ID" dirty="0"/>
              <a:t>since 1988 with 5 founding fathers. Lorem ipsum dolor sit amet white female is awesome volupta dolor this template is very easy to edit and </a:t>
            </a:r>
            <a:r>
              <a:rPr lang="id-ID" dirty="0" smtClean="0"/>
              <a:t>customized</a:t>
            </a:r>
            <a:r>
              <a:rPr lang="id-ID" dirty="0"/>
              <a:t> networking good accented color which makes you much easier </a:t>
            </a:r>
            <a:r>
              <a:rPr lang="id-ID" dirty="0" smtClean="0"/>
              <a:t>.</a:t>
            </a:r>
            <a:endParaRPr lang="id-ID" dirty="0" smtClean="0"/>
          </a:p>
          <a:p>
            <a:r>
              <a:rPr lang="zh-CN" altLang="en-US" b="1" dirty="0" smtClean="0"/>
              <a:t>中等的</a:t>
            </a:r>
            <a:r>
              <a:rPr lang="id-ID" b="1" dirty="0" smtClean="0"/>
              <a:t>  - </a:t>
            </a:r>
            <a:r>
              <a:rPr lang="id-ID" dirty="0" smtClean="0"/>
              <a:t>Lorem ipsum dolor sit amet</a:t>
            </a:r>
            <a:r>
              <a:rPr lang="id-ID" dirty="0"/>
              <a:t> lorem ipsum dolor sit natsu nice job awesum brochure newsletter and so on never let you down.Am humble man wth humble </a:t>
            </a:r>
            <a:r>
              <a:rPr lang="id-ID" dirty="0" smtClean="0"/>
              <a:t>networki</a:t>
            </a:r>
            <a:endParaRPr lang="id-ID" dirty="0" smtClean="0"/>
          </a:p>
          <a:p>
            <a:r>
              <a:rPr lang="zh-CN" altLang="en-US" b="1" dirty="0" smtClean="0"/>
              <a:t>高级的</a:t>
            </a:r>
            <a:r>
              <a:rPr lang="id-ID" b="1" dirty="0" smtClean="0"/>
              <a:t> - </a:t>
            </a:r>
            <a:r>
              <a:rPr lang="id-ID" dirty="0" smtClean="0"/>
              <a:t>humble </a:t>
            </a:r>
            <a:r>
              <a:rPr lang="id-ID" dirty="0"/>
              <a:t>networking good accented color which makes you much easier to change </a:t>
            </a:r>
            <a:r>
              <a:rPr lang="id-ID" dirty="0" smtClean="0"/>
              <a:t>color</a:t>
            </a:r>
            <a:r>
              <a:rPr lang="id-ID" dirty="0"/>
              <a:t> down.Am humble man wth humble networking good </a:t>
            </a:r>
            <a:r>
              <a:rPr lang="id-ID" dirty="0" smtClean="0"/>
              <a:t>accented</a:t>
            </a:r>
            <a:endParaRPr lang="id-ID" dirty="0" smtClean="0"/>
          </a:p>
          <a:p>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graphicEl>
                                              <a:dgm id="{1B7C80E4-8B6E-4CDB-B8C5-F6A543871325}"/>
                                            </p:graphicEl>
                                          </p:spTgt>
                                        </p:tgtEl>
                                        <p:attrNameLst>
                                          <p:attrName>style.visibility</p:attrName>
                                        </p:attrNameLst>
                                      </p:cBhvr>
                                      <p:to>
                                        <p:strVal val="visible"/>
                                      </p:to>
                                    </p:set>
                                    <p:anim calcmode="lin" valueType="num">
                                      <p:cBhvr>
                                        <p:cTn id="15" dur="500" fill="hold"/>
                                        <p:tgtEl>
                                          <p:spTgt spid="7">
                                            <p:graphicEl>
                                              <a:dgm id="{1B7C80E4-8B6E-4CDB-B8C5-F6A543871325}"/>
                                            </p:graphicEl>
                                          </p:spTgt>
                                        </p:tgtEl>
                                        <p:attrNameLst>
                                          <p:attrName>ppt_w</p:attrName>
                                        </p:attrNameLst>
                                      </p:cBhvr>
                                      <p:tavLst>
                                        <p:tav tm="0">
                                          <p:val>
                                            <p:fltVal val="0"/>
                                          </p:val>
                                        </p:tav>
                                        <p:tav tm="100000">
                                          <p:val>
                                            <p:strVal val="#ppt_w"/>
                                          </p:val>
                                        </p:tav>
                                      </p:tavLst>
                                    </p:anim>
                                    <p:anim calcmode="lin" valueType="num">
                                      <p:cBhvr>
                                        <p:cTn id="16" dur="500" fill="hold"/>
                                        <p:tgtEl>
                                          <p:spTgt spid="7">
                                            <p:graphicEl>
                                              <a:dgm id="{1B7C80E4-8B6E-4CDB-B8C5-F6A543871325}"/>
                                            </p:graphicEl>
                                          </p:spTgt>
                                        </p:tgtEl>
                                        <p:attrNameLst>
                                          <p:attrName>ppt_h</p:attrName>
                                        </p:attrNameLst>
                                      </p:cBhvr>
                                      <p:tavLst>
                                        <p:tav tm="0">
                                          <p:val>
                                            <p:fltVal val="0"/>
                                          </p:val>
                                        </p:tav>
                                        <p:tav tm="100000">
                                          <p:val>
                                            <p:strVal val="#ppt_h"/>
                                          </p:val>
                                        </p:tav>
                                      </p:tavLst>
                                    </p:anim>
                                    <p:animEffect transition="in" filter="fade">
                                      <p:cBhvr>
                                        <p:cTn id="17" dur="500"/>
                                        <p:tgtEl>
                                          <p:spTgt spid="7">
                                            <p:graphicEl>
                                              <a:dgm id="{1B7C80E4-8B6E-4CDB-B8C5-F6A543871325}"/>
                                            </p:graphicEl>
                                          </p:spTgt>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
                                            <p:graphicEl>
                                              <a:dgm id="{C7E94175-B5AC-49A9-A67F-79A161E8BB39}"/>
                                            </p:graphicEl>
                                          </p:spTgt>
                                        </p:tgtEl>
                                        <p:attrNameLst>
                                          <p:attrName>style.visibility</p:attrName>
                                        </p:attrNameLst>
                                      </p:cBhvr>
                                      <p:to>
                                        <p:strVal val="visible"/>
                                      </p:to>
                                    </p:set>
                                    <p:anim calcmode="lin" valueType="num">
                                      <p:cBhvr>
                                        <p:cTn id="21" dur="500" fill="hold"/>
                                        <p:tgtEl>
                                          <p:spTgt spid="7">
                                            <p:graphicEl>
                                              <a:dgm id="{C7E94175-B5AC-49A9-A67F-79A161E8BB39}"/>
                                            </p:graphicEl>
                                          </p:spTgt>
                                        </p:tgtEl>
                                        <p:attrNameLst>
                                          <p:attrName>ppt_w</p:attrName>
                                        </p:attrNameLst>
                                      </p:cBhvr>
                                      <p:tavLst>
                                        <p:tav tm="0">
                                          <p:val>
                                            <p:fltVal val="0"/>
                                          </p:val>
                                        </p:tav>
                                        <p:tav tm="100000">
                                          <p:val>
                                            <p:strVal val="#ppt_w"/>
                                          </p:val>
                                        </p:tav>
                                      </p:tavLst>
                                    </p:anim>
                                    <p:anim calcmode="lin" valueType="num">
                                      <p:cBhvr>
                                        <p:cTn id="22" dur="500" fill="hold"/>
                                        <p:tgtEl>
                                          <p:spTgt spid="7">
                                            <p:graphicEl>
                                              <a:dgm id="{C7E94175-B5AC-49A9-A67F-79A161E8BB39}"/>
                                            </p:graphicEl>
                                          </p:spTgt>
                                        </p:tgtEl>
                                        <p:attrNameLst>
                                          <p:attrName>ppt_h</p:attrName>
                                        </p:attrNameLst>
                                      </p:cBhvr>
                                      <p:tavLst>
                                        <p:tav tm="0">
                                          <p:val>
                                            <p:fltVal val="0"/>
                                          </p:val>
                                        </p:tav>
                                        <p:tav tm="100000">
                                          <p:val>
                                            <p:strVal val="#ppt_h"/>
                                          </p:val>
                                        </p:tav>
                                      </p:tavLst>
                                    </p:anim>
                                    <p:animEffect transition="in" filter="fade">
                                      <p:cBhvr>
                                        <p:cTn id="23" dur="500"/>
                                        <p:tgtEl>
                                          <p:spTgt spid="7">
                                            <p:graphicEl>
                                              <a:dgm id="{C7E94175-B5AC-49A9-A67F-79A161E8BB39}"/>
                                            </p:graphicEl>
                                          </p:spTgt>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graphicEl>
                                              <a:dgm id="{9A76F161-093E-44A4-ABC0-0D30E67BA4C2}"/>
                                            </p:graphicEl>
                                          </p:spTgt>
                                        </p:tgtEl>
                                        <p:attrNameLst>
                                          <p:attrName>style.visibility</p:attrName>
                                        </p:attrNameLst>
                                      </p:cBhvr>
                                      <p:to>
                                        <p:strVal val="visible"/>
                                      </p:to>
                                    </p:set>
                                    <p:anim calcmode="lin" valueType="num">
                                      <p:cBhvr>
                                        <p:cTn id="27" dur="500" fill="hold"/>
                                        <p:tgtEl>
                                          <p:spTgt spid="7">
                                            <p:graphicEl>
                                              <a:dgm id="{9A76F161-093E-44A4-ABC0-0D30E67BA4C2}"/>
                                            </p:graphicEl>
                                          </p:spTgt>
                                        </p:tgtEl>
                                        <p:attrNameLst>
                                          <p:attrName>ppt_w</p:attrName>
                                        </p:attrNameLst>
                                      </p:cBhvr>
                                      <p:tavLst>
                                        <p:tav tm="0">
                                          <p:val>
                                            <p:fltVal val="0"/>
                                          </p:val>
                                        </p:tav>
                                        <p:tav tm="100000">
                                          <p:val>
                                            <p:strVal val="#ppt_w"/>
                                          </p:val>
                                        </p:tav>
                                      </p:tavLst>
                                    </p:anim>
                                    <p:anim calcmode="lin" valueType="num">
                                      <p:cBhvr>
                                        <p:cTn id="28" dur="500" fill="hold"/>
                                        <p:tgtEl>
                                          <p:spTgt spid="7">
                                            <p:graphicEl>
                                              <a:dgm id="{9A76F161-093E-44A4-ABC0-0D30E67BA4C2}"/>
                                            </p:graphicEl>
                                          </p:spTgt>
                                        </p:tgtEl>
                                        <p:attrNameLst>
                                          <p:attrName>ppt_h</p:attrName>
                                        </p:attrNameLst>
                                      </p:cBhvr>
                                      <p:tavLst>
                                        <p:tav tm="0">
                                          <p:val>
                                            <p:fltVal val="0"/>
                                          </p:val>
                                        </p:tav>
                                        <p:tav tm="100000">
                                          <p:val>
                                            <p:strVal val="#ppt_h"/>
                                          </p:val>
                                        </p:tav>
                                      </p:tavLst>
                                    </p:anim>
                                    <p:animEffect transition="in" filter="fade">
                                      <p:cBhvr>
                                        <p:cTn id="29" dur="500"/>
                                        <p:tgtEl>
                                          <p:spTgt spid="7">
                                            <p:graphicEl>
                                              <a:dgm id="{9A76F161-093E-44A4-ABC0-0D30E67BA4C2}"/>
                                            </p:graphic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
                                            <p:graphicEl>
                                              <a:dgm id="{E53A8FD5-6752-4310-9E5D-DE6029CED566}"/>
                                            </p:graphicEl>
                                          </p:spTgt>
                                        </p:tgtEl>
                                        <p:attrNameLst>
                                          <p:attrName>style.visibility</p:attrName>
                                        </p:attrNameLst>
                                      </p:cBhvr>
                                      <p:to>
                                        <p:strVal val="visible"/>
                                      </p:to>
                                    </p:set>
                                    <p:anim calcmode="lin" valueType="num">
                                      <p:cBhvr>
                                        <p:cTn id="33" dur="500" fill="hold"/>
                                        <p:tgtEl>
                                          <p:spTgt spid="7">
                                            <p:graphicEl>
                                              <a:dgm id="{E53A8FD5-6752-4310-9E5D-DE6029CED566}"/>
                                            </p:graphicEl>
                                          </p:spTgt>
                                        </p:tgtEl>
                                        <p:attrNameLst>
                                          <p:attrName>ppt_w</p:attrName>
                                        </p:attrNameLst>
                                      </p:cBhvr>
                                      <p:tavLst>
                                        <p:tav tm="0">
                                          <p:val>
                                            <p:fltVal val="0"/>
                                          </p:val>
                                        </p:tav>
                                        <p:tav tm="100000">
                                          <p:val>
                                            <p:strVal val="#ppt_w"/>
                                          </p:val>
                                        </p:tav>
                                      </p:tavLst>
                                    </p:anim>
                                    <p:anim calcmode="lin" valueType="num">
                                      <p:cBhvr>
                                        <p:cTn id="34" dur="500" fill="hold"/>
                                        <p:tgtEl>
                                          <p:spTgt spid="7">
                                            <p:graphicEl>
                                              <a:dgm id="{E53A8FD5-6752-4310-9E5D-DE6029CED566}"/>
                                            </p:graphicEl>
                                          </p:spTgt>
                                        </p:tgtEl>
                                        <p:attrNameLst>
                                          <p:attrName>ppt_h</p:attrName>
                                        </p:attrNameLst>
                                      </p:cBhvr>
                                      <p:tavLst>
                                        <p:tav tm="0">
                                          <p:val>
                                            <p:fltVal val="0"/>
                                          </p:val>
                                        </p:tav>
                                        <p:tav tm="100000">
                                          <p:val>
                                            <p:strVal val="#ppt_h"/>
                                          </p:val>
                                        </p:tav>
                                      </p:tavLst>
                                    </p:anim>
                                    <p:animEffect transition="in" filter="fade">
                                      <p:cBhvr>
                                        <p:cTn id="35" dur="500"/>
                                        <p:tgtEl>
                                          <p:spTgt spid="7">
                                            <p:graphicEl>
                                              <a:dgm id="{E53A8FD5-6752-4310-9E5D-DE6029CED566}"/>
                                            </p:graphicEl>
                                          </p:spTgt>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
                                            <p:graphicEl>
                                              <a:dgm id="{2AC5424F-43E5-4263-AD87-9EF92C3F8213}"/>
                                            </p:graphicEl>
                                          </p:spTgt>
                                        </p:tgtEl>
                                        <p:attrNameLst>
                                          <p:attrName>style.visibility</p:attrName>
                                        </p:attrNameLst>
                                      </p:cBhvr>
                                      <p:to>
                                        <p:strVal val="visible"/>
                                      </p:to>
                                    </p:set>
                                    <p:anim calcmode="lin" valueType="num">
                                      <p:cBhvr>
                                        <p:cTn id="39" dur="500" fill="hold"/>
                                        <p:tgtEl>
                                          <p:spTgt spid="7">
                                            <p:graphicEl>
                                              <a:dgm id="{2AC5424F-43E5-4263-AD87-9EF92C3F8213}"/>
                                            </p:graphicEl>
                                          </p:spTgt>
                                        </p:tgtEl>
                                        <p:attrNameLst>
                                          <p:attrName>ppt_w</p:attrName>
                                        </p:attrNameLst>
                                      </p:cBhvr>
                                      <p:tavLst>
                                        <p:tav tm="0">
                                          <p:val>
                                            <p:fltVal val="0"/>
                                          </p:val>
                                        </p:tav>
                                        <p:tav tm="100000">
                                          <p:val>
                                            <p:strVal val="#ppt_w"/>
                                          </p:val>
                                        </p:tav>
                                      </p:tavLst>
                                    </p:anim>
                                    <p:anim calcmode="lin" valueType="num">
                                      <p:cBhvr>
                                        <p:cTn id="40" dur="500" fill="hold"/>
                                        <p:tgtEl>
                                          <p:spTgt spid="7">
                                            <p:graphicEl>
                                              <a:dgm id="{2AC5424F-43E5-4263-AD87-9EF92C3F8213}"/>
                                            </p:graphicEl>
                                          </p:spTgt>
                                        </p:tgtEl>
                                        <p:attrNameLst>
                                          <p:attrName>ppt_h</p:attrName>
                                        </p:attrNameLst>
                                      </p:cBhvr>
                                      <p:tavLst>
                                        <p:tav tm="0">
                                          <p:val>
                                            <p:fltVal val="0"/>
                                          </p:val>
                                        </p:tav>
                                        <p:tav tm="100000">
                                          <p:val>
                                            <p:strVal val="#ppt_h"/>
                                          </p:val>
                                        </p:tav>
                                      </p:tavLst>
                                    </p:anim>
                                    <p:animEffect transition="in" filter="fade">
                                      <p:cBhvr>
                                        <p:cTn id="41" dur="500"/>
                                        <p:tgtEl>
                                          <p:spTgt spid="7">
                                            <p:graphicEl>
                                              <a:dgm id="{2AC5424F-43E5-4263-AD87-9EF92C3F8213}"/>
                                            </p:graphicEl>
                                          </p:spTgt>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7">
                                            <p:graphicEl>
                                              <a:dgm id="{90FC4764-D69A-465A-9EF3-BC82250CF124}"/>
                                            </p:graphicEl>
                                          </p:spTgt>
                                        </p:tgtEl>
                                        <p:attrNameLst>
                                          <p:attrName>style.visibility</p:attrName>
                                        </p:attrNameLst>
                                      </p:cBhvr>
                                      <p:to>
                                        <p:strVal val="visible"/>
                                      </p:to>
                                    </p:set>
                                    <p:anim calcmode="lin" valueType="num">
                                      <p:cBhvr>
                                        <p:cTn id="45" dur="500" fill="hold"/>
                                        <p:tgtEl>
                                          <p:spTgt spid="7">
                                            <p:graphicEl>
                                              <a:dgm id="{90FC4764-D69A-465A-9EF3-BC82250CF124}"/>
                                            </p:graphicEl>
                                          </p:spTgt>
                                        </p:tgtEl>
                                        <p:attrNameLst>
                                          <p:attrName>ppt_w</p:attrName>
                                        </p:attrNameLst>
                                      </p:cBhvr>
                                      <p:tavLst>
                                        <p:tav tm="0">
                                          <p:val>
                                            <p:fltVal val="0"/>
                                          </p:val>
                                        </p:tav>
                                        <p:tav tm="100000">
                                          <p:val>
                                            <p:strVal val="#ppt_w"/>
                                          </p:val>
                                        </p:tav>
                                      </p:tavLst>
                                    </p:anim>
                                    <p:anim calcmode="lin" valueType="num">
                                      <p:cBhvr>
                                        <p:cTn id="46" dur="500" fill="hold"/>
                                        <p:tgtEl>
                                          <p:spTgt spid="7">
                                            <p:graphicEl>
                                              <a:dgm id="{90FC4764-D69A-465A-9EF3-BC82250CF124}"/>
                                            </p:graphicEl>
                                          </p:spTgt>
                                        </p:tgtEl>
                                        <p:attrNameLst>
                                          <p:attrName>ppt_h</p:attrName>
                                        </p:attrNameLst>
                                      </p:cBhvr>
                                      <p:tavLst>
                                        <p:tav tm="0">
                                          <p:val>
                                            <p:fltVal val="0"/>
                                          </p:val>
                                        </p:tav>
                                        <p:tav tm="100000">
                                          <p:val>
                                            <p:strVal val="#ppt_h"/>
                                          </p:val>
                                        </p:tav>
                                      </p:tavLst>
                                    </p:anim>
                                    <p:animEffect transition="in" filter="fade">
                                      <p:cBhvr>
                                        <p:cTn id="47" dur="500"/>
                                        <p:tgtEl>
                                          <p:spTgt spid="7">
                                            <p:graphicEl>
                                              <a:dgm id="{90FC4764-D69A-465A-9EF3-BC82250CF124}"/>
                                            </p:graphicEl>
                                          </p:spTgt>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7">
                                            <p:graphicEl>
                                              <a:dgm id="{CCF581B0-B21A-454E-86AB-5490034D39B9}"/>
                                            </p:graphicEl>
                                          </p:spTgt>
                                        </p:tgtEl>
                                        <p:attrNameLst>
                                          <p:attrName>style.visibility</p:attrName>
                                        </p:attrNameLst>
                                      </p:cBhvr>
                                      <p:to>
                                        <p:strVal val="visible"/>
                                      </p:to>
                                    </p:set>
                                    <p:anim calcmode="lin" valueType="num">
                                      <p:cBhvr>
                                        <p:cTn id="51" dur="500" fill="hold"/>
                                        <p:tgtEl>
                                          <p:spTgt spid="7">
                                            <p:graphicEl>
                                              <a:dgm id="{CCF581B0-B21A-454E-86AB-5490034D39B9}"/>
                                            </p:graphicEl>
                                          </p:spTgt>
                                        </p:tgtEl>
                                        <p:attrNameLst>
                                          <p:attrName>ppt_w</p:attrName>
                                        </p:attrNameLst>
                                      </p:cBhvr>
                                      <p:tavLst>
                                        <p:tav tm="0">
                                          <p:val>
                                            <p:fltVal val="0"/>
                                          </p:val>
                                        </p:tav>
                                        <p:tav tm="100000">
                                          <p:val>
                                            <p:strVal val="#ppt_w"/>
                                          </p:val>
                                        </p:tav>
                                      </p:tavLst>
                                    </p:anim>
                                    <p:anim calcmode="lin" valueType="num">
                                      <p:cBhvr>
                                        <p:cTn id="52" dur="500" fill="hold"/>
                                        <p:tgtEl>
                                          <p:spTgt spid="7">
                                            <p:graphicEl>
                                              <a:dgm id="{CCF581B0-B21A-454E-86AB-5490034D39B9}"/>
                                            </p:graphicEl>
                                          </p:spTgt>
                                        </p:tgtEl>
                                        <p:attrNameLst>
                                          <p:attrName>ppt_h</p:attrName>
                                        </p:attrNameLst>
                                      </p:cBhvr>
                                      <p:tavLst>
                                        <p:tav tm="0">
                                          <p:val>
                                            <p:fltVal val="0"/>
                                          </p:val>
                                        </p:tav>
                                        <p:tav tm="100000">
                                          <p:val>
                                            <p:strVal val="#ppt_h"/>
                                          </p:val>
                                        </p:tav>
                                      </p:tavLst>
                                    </p:anim>
                                    <p:animEffect transition="in" filter="fade">
                                      <p:cBhvr>
                                        <p:cTn id="53" dur="500"/>
                                        <p:tgtEl>
                                          <p:spTgt spid="7">
                                            <p:graphicEl>
                                              <a:dgm id="{CCF581B0-B21A-454E-86AB-5490034D39B9}"/>
                                            </p:graphicEl>
                                          </p:spTgt>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7">
                                            <p:graphicEl>
                                              <a:dgm id="{7F87603A-ECEE-4702-8AEB-1F936029C345}"/>
                                            </p:graphicEl>
                                          </p:spTgt>
                                        </p:tgtEl>
                                        <p:attrNameLst>
                                          <p:attrName>style.visibility</p:attrName>
                                        </p:attrNameLst>
                                      </p:cBhvr>
                                      <p:to>
                                        <p:strVal val="visible"/>
                                      </p:to>
                                    </p:set>
                                    <p:anim calcmode="lin" valueType="num">
                                      <p:cBhvr>
                                        <p:cTn id="57" dur="500" fill="hold"/>
                                        <p:tgtEl>
                                          <p:spTgt spid="7">
                                            <p:graphicEl>
                                              <a:dgm id="{7F87603A-ECEE-4702-8AEB-1F936029C345}"/>
                                            </p:graphicEl>
                                          </p:spTgt>
                                        </p:tgtEl>
                                        <p:attrNameLst>
                                          <p:attrName>ppt_w</p:attrName>
                                        </p:attrNameLst>
                                      </p:cBhvr>
                                      <p:tavLst>
                                        <p:tav tm="0">
                                          <p:val>
                                            <p:fltVal val="0"/>
                                          </p:val>
                                        </p:tav>
                                        <p:tav tm="100000">
                                          <p:val>
                                            <p:strVal val="#ppt_w"/>
                                          </p:val>
                                        </p:tav>
                                      </p:tavLst>
                                    </p:anim>
                                    <p:anim calcmode="lin" valueType="num">
                                      <p:cBhvr>
                                        <p:cTn id="58" dur="500" fill="hold"/>
                                        <p:tgtEl>
                                          <p:spTgt spid="7">
                                            <p:graphicEl>
                                              <a:dgm id="{7F87603A-ECEE-4702-8AEB-1F936029C345}"/>
                                            </p:graphicEl>
                                          </p:spTgt>
                                        </p:tgtEl>
                                        <p:attrNameLst>
                                          <p:attrName>ppt_h</p:attrName>
                                        </p:attrNameLst>
                                      </p:cBhvr>
                                      <p:tavLst>
                                        <p:tav tm="0">
                                          <p:val>
                                            <p:fltVal val="0"/>
                                          </p:val>
                                        </p:tav>
                                        <p:tav tm="100000">
                                          <p:val>
                                            <p:strVal val="#ppt_h"/>
                                          </p:val>
                                        </p:tav>
                                      </p:tavLst>
                                    </p:anim>
                                    <p:animEffect transition="in" filter="fade">
                                      <p:cBhvr>
                                        <p:cTn id="59" dur="500"/>
                                        <p:tgtEl>
                                          <p:spTgt spid="7">
                                            <p:graphicEl>
                                              <a:dgm id="{7F87603A-ECEE-4702-8AEB-1F936029C345}"/>
                                            </p:graphicEl>
                                          </p:spTgt>
                                        </p:tgtEl>
                                      </p:cBhvr>
                                    </p:animEffect>
                                  </p:childTnLst>
                                </p:cTn>
                              </p:par>
                            </p:childTnLst>
                          </p:cTn>
                        </p:par>
                        <p:par>
                          <p:cTn id="60" fill="hold">
                            <p:stCondLst>
                              <p:cond delay="5000"/>
                            </p:stCondLst>
                            <p:childTnLst>
                              <p:par>
                                <p:cTn id="61" presetID="53" presetClass="entr" presetSubtype="16" fill="hold" grpId="0" nodeType="afterEffect">
                                  <p:stCondLst>
                                    <p:cond delay="0"/>
                                  </p:stCondLst>
                                  <p:childTnLst>
                                    <p:set>
                                      <p:cBhvr>
                                        <p:cTn id="62" dur="1" fill="hold">
                                          <p:stCondLst>
                                            <p:cond delay="0"/>
                                          </p:stCondLst>
                                        </p:cTn>
                                        <p:tgtEl>
                                          <p:spTgt spid="7">
                                            <p:graphicEl>
                                              <a:dgm id="{100F1426-9CAA-46C0-BA36-820714DB628B}"/>
                                            </p:graphicEl>
                                          </p:spTgt>
                                        </p:tgtEl>
                                        <p:attrNameLst>
                                          <p:attrName>style.visibility</p:attrName>
                                        </p:attrNameLst>
                                      </p:cBhvr>
                                      <p:to>
                                        <p:strVal val="visible"/>
                                      </p:to>
                                    </p:set>
                                    <p:anim calcmode="lin" valueType="num">
                                      <p:cBhvr>
                                        <p:cTn id="63" dur="500" fill="hold"/>
                                        <p:tgtEl>
                                          <p:spTgt spid="7">
                                            <p:graphicEl>
                                              <a:dgm id="{100F1426-9CAA-46C0-BA36-820714DB628B}"/>
                                            </p:graphicEl>
                                          </p:spTgt>
                                        </p:tgtEl>
                                        <p:attrNameLst>
                                          <p:attrName>ppt_w</p:attrName>
                                        </p:attrNameLst>
                                      </p:cBhvr>
                                      <p:tavLst>
                                        <p:tav tm="0">
                                          <p:val>
                                            <p:fltVal val="0"/>
                                          </p:val>
                                        </p:tav>
                                        <p:tav tm="100000">
                                          <p:val>
                                            <p:strVal val="#ppt_w"/>
                                          </p:val>
                                        </p:tav>
                                      </p:tavLst>
                                    </p:anim>
                                    <p:anim calcmode="lin" valueType="num">
                                      <p:cBhvr>
                                        <p:cTn id="64" dur="500" fill="hold"/>
                                        <p:tgtEl>
                                          <p:spTgt spid="7">
                                            <p:graphicEl>
                                              <a:dgm id="{100F1426-9CAA-46C0-BA36-820714DB628B}"/>
                                            </p:graphicEl>
                                          </p:spTgt>
                                        </p:tgtEl>
                                        <p:attrNameLst>
                                          <p:attrName>ppt_h</p:attrName>
                                        </p:attrNameLst>
                                      </p:cBhvr>
                                      <p:tavLst>
                                        <p:tav tm="0">
                                          <p:val>
                                            <p:fltVal val="0"/>
                                          </p:val>
                                        </p:tav>
                                        <p:tav tm="100000">
                                          <p:val>
                                            <p:strVal val="#ppt_h"/>
                                          </p:val>
                                        </p:tav>
                                      </p:tavLst>
                                    </p:anim>
                                    <p:animEffect transition="in" filter="fade">
                                      <p:cBhvr>
                                        <p:cTn id="65" dur="500"/>
                                        <p:tgtEl>
                                          <p:spTgt spid="7">
                                            <p:graphicEl>
                                              <a:dgm id="{100F1426-9CAA-46C0-BA36-820714DB628B}"/>
                                            </p:graphicEl>
                                          </p:spTgt>
                                        </p:tgtEl>
                                      </p:cBhvr>
                                    </p:animEffect>
                                  </p:childTnLst>
                                </p:cTn>
                              </p:par>
                            </p:childTnLst>
                          </p:cTn>
                        </p:par>
                        <p:par>
                          <p:cTn id="66" fill="hold">
                            <p:stCondLst>
                              <p:cond delay="5500"/>
                            </p:stCondLst>
                            <p:childTnLst>
                              <p:par>
                                <p:cTn id="67" presetID="22" presetClass="entr" presetSubtype="4" fill="hold" grpId="0" nodeType="after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Effect transition="in" filter="wipe(down)">
                                      <p:cBhvr>
                                        <p:cTn id="69" dur="500"/>
                                        <p:tgtEl>
                                          <p:spTgt spid="10">
                                            <p:txEl>
                                              <p:pRg st="0" end="0"/>
                                            </p:txEl>
                                          </p:spTgt>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11">
                                            <p:txEl>
                                              <p:pRg st="0" end="0"/>
                                            </p:txEl>
                                          </p:spTgt>
                                        </p:tgtEl>
                                        <p:attrNameLst>
                                          <p:attrName>style.visibility</p:attrName>
                                        </p:attrNameLst>
                                      </p:cBhvr>
                                      <p:to>
                                        <p:strVal val="visible"/>
                                      </p:to>
                                    </p:set>
                                    <p:animEffect transition="in" filter="wipe(left)">
                                      <p:cBhvr>
                                        <p:cTn id="73" dur="500"/>
                                        <p:tgtEl>
                                          <p:spTgt spid="11">
                                            <p:txEl>
                                              <p:pRg st="0" end="0"/>
                                            </p:txEl>
                                          </p:spTgt>
                                        </p:tgtEl>
                                      </p:cBhvr>
                                    </p:animEffec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11">
                                            <p:txEl>
                                              <p:pRg st="1" end="1"/>
                                            </p:txEl>
                                          </p:spTgt>
                                        </p:tgtEl>
                                        <p:attrNameLst>
                                          <p:attrName>style.visibility</p:attrName>
                                        </p:attrNameLst>
                                      </p:cBhvr>
                                      <p:to>
                                        <p:strVal val="visible"/>
                                      </p:to>
                                    </p:set>
                                    <p:animEffect transition="in" filter="wipe(left)">
                                      <p:cBhvr>
                                        <p:cTn id="77" dur="500"/>
                                        <p:tgtEl>
                                          <p:spTgt spid="11">
                                            <p:txEl>
                                              <p:pRg st="1" end="1"/>
                                            </p:txEl>
                                          </p:spTgt>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11">
                                            <p:txEl>
                                              <p:pRg st="2" end="2"/>
                                            </p:txEl>
                                          </p:spTgt>
                                        </p:tgtEl>
                                        <p:attrNameLst>
                                          <p:attrName>style.visibility</p:attrName>
                                        </p:attrNameLst>
                                      </p:cBhvr>
                                      <p:to>
                                        <p:strVal val="visible"/>
                                      </p:to>
                                    </p:set>
                                    <p:animEffect transition="in" filter="wipe(left)">
                                      <p:cBhvr>
                                        <p:cTn id="81"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lvlOne"/>
        </p:bldSub>
      </p:bldGraphic>
      <p:bldP spid="8" grpId="0"/>
      <p:bldP spid="9" grpId="0" build="p"/>
      <p:bldP spid="10" grpId="0" build="p"/>
      <p:bldP spid="11"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ctrTitle"/>
          </p:nvPr>
        </p:nvSpPr>
        <p:spPr/>
        <p:txBody>
          <a:bodyPr>
            <a:normAutofit/>
          </a:bodyPr>
          <a:lstStyle/>
          <a:p>
            <a:r>
              <a:rPr lang="zh-CN" altLang="en-US" b="1" dirty="0">
                <a:latin typeface="微软雅黑" panose="020B0503020204020204" pitchFamily="34" charset="-122"/>
                <a:ea typeface="微软雅黑" panose="020B0503020204020204" pitchFamily="34" charset="-122"/>
              </a:rPr>
              <a:t>销售总额</a:t>
            </a:r>
            <a:endParaRPr lang="en-AU" b="1" dirty="0">
              <a:latin typeface="微软雅黑" panose="020B0503020204020204" pitchFamily="34" charset="-122"/>
              <a:ea typeface="微软雅黑" panose="020B0503020204020204" pitchFamily="34" charset="-122"/>
            </a:endParaRPr>
          </a:p>
        </p:txBody>
      </p:sp>
      <p:sp>
        <p:nvSpPr>
          <p:cNvPr id="13" name="Subtitle 1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graphicFrame>
        <p:nvGraphicFramePr>
          <p:cNvPr id="22" name="Table Placeholder 21"/>
          <p:cNvGraphicFramePr>
            <a:graphicFrameLocks noGrp="1"/>
          </p:cNvGraphicFramePr>
          <p:nvPr>
            <p:ph type="tbl" sz="quarter" idx="13"/>
          </p:nvPr>
        </p:nvGraphicFramePr>
        <p:xfrm>
          <a:off x="6096000" y="2768600"/>
          <a:ext cx="5256214" cy="2225040"/>
        </p:xfrm>
        <a:graphic>
          <a:graphicData uri="http://schemas.openxmlformats.org/drawingml/2006/table">
            <a:tbl>
              <a:tblPr firstRow="1" bandRow="1">
                <a:tableStyleId>{5C22544A-7EE6-4342-B048-85BDC9FD1C3A}</a:tableStyleId>
              </a:tblPr>
              <a:tblGrid>
                <a:gridCol w="1377885"/>
                <a:gridCol w="554047"/>
                <a:gridCol w="554047"/>
                <a:gridCol w="554047"/>
                <a:gridCol w="554047"/>
                <a:gridCol w="554047"/>
                <a:gridCol w="554047"/>
                <a:gridCol w="554047"/>
              </a:tblGrid>
              <a:tr h="370840">
                <a:tc>
                  <a:txBody>
                    <a:bodyPr/>
                    <a:lstStyle/>
                    <a:p>
                      <a:pPr algn="ctr"/>
                      <a:r>
                        <a:rPr lang="zh-CN" altLang="en-US" dirty="0" smtClean="0"/>
                        <a:t>描述</a:t>
                      </a:r>
                      <a:endParaRPr lang="en-AU" dirty="0"/>
                    </a:p>
                  </a:txBody>
                  <a:tcPr/>
                </a:tc>
                <a:tc>
                  <a:txBody>
                    <a:bodyPr/>
                    <a:lstStyle/>
                    <a:p>
                      <a:pPr algn="ctr"/>
                      <a:r>
                        <a:rPr lang="id-ID" dirty="0" smtClean="0"/>
                        <a:t>M</a:t>
                      </a:r>
                      <a:endParaRPr lang="en-AU" dirty="0"/>
                    </a:p>
                  </a:txBody>
                  <a:tcPr/>
                </a:tc>
                <a:tc>
                  <a:txBody>
                    <a:bodyPr/>
                    <a:lstStyle/>
                    <a:p>
                      <a:pPr algn="ctr"/>
                      <a:r>
                        <a:rPr lang="id-ID" dirty="0" smtClean="0"/>
                        <a:t>T</a:t>
                      </a:r>
                      <a:endParaRPr lang="en-AU" dirty="0"/>
                    </a:p>
                  </a:txBody>
                  <a:tcPr/>
                </a:tc>
                <a:tc>
                  <a:txBody>
                    <a:bodyPr/>
                    <a:lstStyle/>
                    <a:p>
                      <a:pPr algn="ctr"/>
                      <a:r>
                        <a:rPr lang="id-ID" dirty="0" smtClean="0"/>
                        <a:t>W</a:t>
                      </a:r>
                      <a:endParaRPr lang="en-AU" dirty="0"/>
                    </a:p>
                  </a:txBody>
                  <a:tcPr/>
                </a:tc>
                <a:tc>
                  <a:txBody>
                    <a:bodyPr/>
                    <a:lstStyle/>
                    <a:p>
                      <a:pPr algn="ctr"/>
                      <a:r>
                        <a:rPr lang="id-ID" dirty="0" smtClean="0"/>
                        <a:t>T</a:t>
                      </a:r>
                      <a:endParaRPr lang="en-AU" dirty="0"/>
                    </a:p>
                  </a:txBody>
                  <a:tcPr/>
                </a:tc>
                <a:tc>
                  <a:txBody>
                    <a:bodyPr/>
                    <a:lstStyle/>
                    <a:p>
                      <a:pPr algn="ctr"/>
                      <a:r>
                        <a:rPr lang="id-ID" dirty="0" smtClean="0"/>
                        <a:t>F</a:t>
                      </a:r>
                      <a:endParaRPr lang="en-AU" dirty="0"/>
                    </a:p>
                  </a:txBody>
                  <a:tcPr/>
                </a:tc>
                <a:tc>
                  <a:txBody>
                    <a:bodyPr/>
                    <a:lstStyle/>
                    <a:p>
                      <a:pPr algn="ctr"/>
                      <a:r>
                        <a:rPr lang="id-ID" dirty="0" smtClean="0"/>
                        <a:t>S</a:t>
                      </a:r>
                      <a:endParaRPr lang="en-AU" dirty="0"/>
                    </a:p>
                  </a:txBody>
                  <a:tcPr/>
                </a:tc>
                <a:tc>
                  <a:txBody>
                    <a:bodyPr/>
                    <a:lstStyle/>
                    <a:p>
                      <a:pPr algn="ctr"/>
                      <a:r>
                        <a:rPr lang="id-ID" dirty="0" smtClean="0"/>
                        <a:t>S</a:t>
                      </a:r>
                      <a:endParaRPr lang="en-AU" dirty="0"/>
                    </a:p>
                  </a:txBody>
                  <a:tcPr/>
                </a:tc>
              </a:tr>
              <a:tr h="370840">
                <a:tc>
                  <a:txBody>
                    <a:bodyPr/>
                    <a:lstStyle/>
                    <a:p>
                      <a:r>
                        <a:rPr lang="zh-CN" altLang="en-US" dirty="0" smtClean="0"/>
                        <a:t>字体</a:t>
                      </a:r>
                      <a:endParaRPr lang="en-AU" dirty="0"/>
                    </a:p>
                  </a:txBody>
                  <a:tcPr/>
                </a:tc>
                <a:tc>
                  <a:txBody>
                    <a:bodyPr/>
                    <a:lstStyle/>
                    <a:p>
                      <a:pPr algn="ctr"/>
                      <a:r>
                        <a:rPr lang="id-ID" dirty="0" smtClean="0"/>
                        <a:t>5</a:t>
                      </a:r>
                      <a:endParaRPr lang="en-AU" dirty="0"/>
                    </a:p>
                  </a:txBody>
                  <a:tcPr/>
                </a:tc>
                <a:tc>
                  <a:txBody>
                    <a:bodyPr/>
                    <a:lstStyle/>
                    <a:p>
                      <a:pPr algn="ctr"/>
                      <a:r>
                        <a:rPr lang="id-ID" dirty="0" smtClean="0"/>
                        <a:t>6</a:t>
                      </a:r>
                      <a:endParaRPr lang="en-AU" dirty="0"/>
                    </a:p>
                  </a:txBody>
                  <a:tcPr/>
                </a:tc>
                <a:tc>
                  <a:txBody>
                    <a:bodyPr/>
                    <a:lstStyle/>
                    <a:p>
                      <a:pPr algn="ctr"/>
                      <a:r>
                        <a:rPr lang="id-ID" dirty="0" smtClean="0"/>
                        <a:t>4</a:t>
                      </a:r>
                      <a:endParaRPr lang="en-AU" dirty="0"/>
                    </a:p>
                  </a:txBody>
                  <a:tcPr/>
                </a:tc>
                <a:tc>
                  <a:txBody>
                    <a:bodyPr/>
                    <a:lstStyle/>
                    <a:p>
                      <a:pPr algn="ctr"/>
                      <a:r>
                        <a:rPr lang="id-ID" dirty="0" smtClean="0"/>
                        <a:t>7</a:t>
                      </a:r>
                      <a:endParaRPr lang="en-AU" dirty="0"/>
                    </a:p>
                  </a:txBody>
                  <a:tcPr/>
                </a:tc>
                <a:tc>
                  <a:txBody>
                    <a:bodyPr/>
                    <a:lstStyle/>
                    <a:p>
                      <a:pPr algn="ctr"/>
                      <a:r>
                        <a:rPr lang="id-ID" dirty="0" smtClean="0"/>
                        <a:t>4</a:t>
                      </a:r>
                      <a:endParaRPr lang="en-AU" dirty="0"/>
                    </a:p>
                  </a:txBody>
                  <a:tcPr/>
                </a:tc>
                <a:tc>
                  <a:txBody>
                    <a:bodyPr/>
                    <a:lstStyle/>
                    <a:p>
                      <a:pPr algn="ctr"/>
                      <a:r>
                        <a:rPr lang="id-ID" dirty="0" smtClean="0"/>
                        <a:t>4</a:t>
                      </a:r>
                      <a:endParaRPr lang="en-AU" dirty="0"/>
                    </a:p>
                  </a:txBody>
                  <a:tcPr/>
                </a:tc>
                <a:tc>
                  <a:txBody>
                    <a:bodyPr/>
                    <a:lstStyle/>
                    <a:p>
                      <a:pPr algn="ctr"/>
                      <a:r>
                        <a:rPr lang="id-ID" dirty="0" smtClean="0"/>
                        <a:t>7</a:t>
                      </a:r>
                      <a:endParaRPr lang="en-AU" dirty="0"/>
                    </a:p>
                  </a:txBody>
                  <a:tcPr/>
                </a:tc>
              </a:tr>
              <a:tr h="370840">
                <a:tc>
                  <a:txBody>
                    <a:bodyPr/>
                    <a:lstStyle/>
                    <a:p>
                      <a:r>
                        <a:rPr lang="zh-CN" altLang="en-US" dirty="0" smtClean="0"/>
                        <a:t>网页</a:t>
                      </a:r>
                      <a:endParaRPr lang="en-AU" dirty="0"/>
                    </a:p>
                  </a:txBody>
                  <a:tcPr/>
                </a:tc>
                <a:tc>
                  <a:txBody>
                    <a:bodyPr/>
                    <a:lstStyle/>
                    <a:p>
                      <a:pPr algn="ctr"/>
                      <a:r>
                        <a:rPr lang="id-ID" dirty="0" smtClean="0"/>
                        <a:t>7</a:t>
                      </a:r>
                      <a:endParaRPr lang="en-AU" dirty="0"/>
                    </a:p>
                  </a:txBody>
                  <a:tcPr/>
                </a:tc>
                <a:tc>
                  <a:txBody>
                    <a:bodyPr/>
                    <a:lstStyle/>
                    <a:p>
                      <a:pPr algn="ctr"/>
                      <a:r>
                        <a:rPr lang="id-ID" dirty="0" smtClean="0"/>
                        <a:t>2</a:t>
                      </a:r>
                      <a:endParaRPr lang="en-AU" dirty="0"/>
                    </a:p>
                  </a:txBody>
                  <a:tcPr/>
                </a:tc>
                <a:tc>
                  <a:txBody>
                    <a:bodyPr/>
                    <a:lstStyle/>
                    <a:p>
                      <a:pPr algn="ctr"/>
                      <a:r>
                        <a:rPr lang="id-ID" dirty="0" smtClean="0"/>
                        <a:t>3</a:t>
                      </a:r>
                      <a:endParaRPr lang="en-AU" dirty="0"/>
                    </a:p>
                  </a:txBody>
                  <a:tcPr/>
                </a:tc>
                <a:tc>
                  <a:txBody>
                    <a:bodyPr/>
                    <a:lstStyle/>
                    <a:p>
                      <a:pPr algn="ctr"/>
                      <a:r>
                        <a:rPr lang="id-ID" dirty="0" smtClean="0"/>
                        <a:t>6</a:t>
                      </a:r>
                      <a:endParaRPr lang="en-AU" dirty="0"/>
                    </a:p>
                  </a:txBody>
                  <a:tcPr/>
                </a:tc>
                <a:tc>
                  <a:txBody>
                    <a:bodyPr/>
                    <a:lstStyle/>
                    <a:p>
                      <a:pPr algn="ctr"/>
                      <a:r>
                        <a:rPr lang="id-ID" dirty="0" smtClean="0"/>
                        <a:t>2</a:t>
                      </a:r>
                      <a:endParaRPr lang="en-AU" dirty="0"/>
                    </a:p>
                  </a:txBody>
                  <a:tcPr/>
                </a:tc>
                <a:tc>
                  <a:txBody>
                    <a:bodyPr/>
                    <a:lstStyle/>
                    <a:p>
                      <a:pPr algn="ctr"/>
                      <a:r>
                        <a:rPr lang="id-ID" dirty="0" smtClean="0"/>
                        <a:t>1</a:t>
                      </a:r>
                      <a:endParaRPr lang="en-AU" dirty="0"/>
                    </a:p>
                  </a:txBody>
                  <a:tcPr/>
                </a:tc>
                <a:tc>
                  <a:txBody>
                    <a:bodyPr/>
                    <a:lstStyle/>
                    <a:p>
                      <a:pPr algn="ctr"/>
                      <a:r>
                        <a:rPr lang="id-ID" dirty="0" smtClean="0"/>
                        <a:t>8</a:t>
                      </a:r>
                      <a:endParaRPr lang="en-AU" dirty="0"/>
                    </a:p>
                  </a:txBody>
                  <a:tcPr/>
                </a:tc>
              </a:tr>
              <a:tr h="370840">
                <a:tc>
                  <a:txBody>
                    <a:bodyPr/>
                    <a:lstStyle/>
                    <a:p>
                      <a:r>
                        <a:rPr lang="zh-CN" altLang="en-US" dirty="0" smtClean="0"/>
                        <a:t>传单</a:t>
                      </a:r>
                      <a:endParaRPr lang="en-AU" dirty="0"/>
                    </a:p>
                  </a:txBody>
                  <a:tcPr/>
                </a:tc>
                <a:tc>
                  <a:txBody>
                    <a:bodyPr/>
                    <a:lstStyle/>
                    <a:p>
                      <a:pPr algn="ctr"/>
                      <a:r>
                        <a:rPr lang="id-ID" dirty="0" smtClean="0"/>
                        <a:t>5</a:t>
                      </a:r>
                      <a:endParaRPr lang="en-AU" dirty="0"/>
                    </a:p>
                  </a:txBody>
                  <a:tcPr/>
                </a:tc>
                <a:tc>
                  <a:txBody>
                    <a:bodyPr/>
                    <a:lstStyle/>
                    <a:p>
                      <a:pPr algn="ctr"/>
                      <a:r>
                        <a:rPr lang="id-ID" dirty="0" smtClean="0"/>
                        <a:t>1</a:t>
                      </a:r>
                      <a:endParaRPr lang="en-AU" dirty="0"/>
                    </a:p>
                  </a:txBody>
                  <a:tcPr/>
                </a:tc>
                <a:tc>
                  <a:txBody>
                    <a:bodyPr/>
                    <a:lstStyle/>
                    <a:p>
                      <a:pPr algn="ctr"/>
                      <a:r>
                        <a:rPr lang="id-ID" dirty="0" smtClean="0"/>
                        <a:t>3</a:t>
                      </a:r>
                      <a:endParaRPr lang="en-AU" dirty="0"/>
                    </a:p>
                  </a:txBody>
                  <a:tcPr/>
                </a:tc>
                <a:tc>
                  <a:txBody>
                    <a:bodyPr/>
                    <a:lstStyle/>
                    <a:p>
                      <a:pPr algn="ctr"/>
                      <a:r>
                        <a:rPr lang="id-ID" dirty="0" smtClean="0"/>
                        <a:t>2</a:t>
                      </a:r>
                      <a:endParaRPr lang="en-AU" dirty="0"/>
                    </a:p>
                  </a:txBody>
                  <a:tcPr/>
                </a:tc>
                <a:tc>
                  <a:txBody>
                    <a:bodyPr/>
                    <a:lstStyle/>
                    <a:p>
                      <a:pPr algn="ctr"/>
                      <a:r>
                        <a:rPr lang="id-ID" dirty="0" smtClean="0"/>
                        <a:t>5</a:t>
                      </a:r>
                      <a:endParaRPr lang="en-AU" dirty="0"/>
                    </a:p>
                  </a:txBody>
                  <a:tcPr/>
                </a:tc>
                <a:tc>
                  <a:txBody>
                    <a:bodyPr/>
                    <a:lstStyle/>
                    <a:p>
                      <a:pPr algn="ctr"/>
                      <a:r>
                        <a:rPr lang="id-ID" dirty="0" smtClean="0"/>
                        <a:t>6</a:t>
                      </a:r>
                      <a:endParaRPr lang="en-AU" dirty="0"/>
                    </a:p>
                  </a:txBody>
                  <a:tcPr/>
                </a:tc>
                <a:tc>
                  <a:txBody>
                    <a:bodyPr/>
                    <a:lstStyle/>
                    <a:p>
                      <a:pPr algn="ctr"/>
                      <a:r>
                        <a:rPr lang="id-ID" dirty="0" smtClean="0"/>
                        <a:t>9</a:t>
                      </a:r>
                      <a:endParaRPr lang="en-AU" dirty="0"/>
                    </a:p>
                  </a:txBody>
                  <a:tcPr/>
                </a:tc>
              </a:tr>
              <a:tr h="370840">
                <a:tc>
                  <a:txBody>
                    <a:bodyPr/>
                    <a:lstStyle/>
                    <a:p>
                      <a:r>
                        <a:rPr lang="zh-CN" altLang="en-US" dirty="0" smtClean="0"/>
                        <a:t>商标</a:t>
                      </a:r>
                      <a:endParaRPr lang="en-AU" dirty="0"/>
                    </a:p>
                  </a:txBody>
                  <a:tcPr/>
                </a:tc>
                <a:tc>
                  <a:txBody>
                    <a:bodyPr/>
                    <a:lstStyle/>
                    <a:p>
                      <a:pPr algn="ctr"/>
                      <a:r>
                        <a:rPr lang="id-ID" dirty="0" smtClean="0"/>
                        <a:t>1</a:t>
                      </a:r>
                      <a:endParaRPr lang="en-AU" dirty="0"/>
                    </a:p>
                  </a:txBody>
                  <a:tcPr/>
                </a:tc>
                <a:tc>
                  <a:txBody>
                    <a:bodyPr/>
                    <a:lstStyle/>
                    <a:p>
                      <a:pPr algn="ctr"/>
                      <a:r>
                        <a:rPr lang="id-ID" dirty="0" smtClean="0"/>
                        <a:t>2</a:t>
                      </a:r>
                      <a:endParaRPr lang="en-AU" dirty="0"/>
                    </a:p>
                  </a:txBody>
                  <a:tcPr/>
                </a:tc>
                <a:tc>
                  <a:txBody>
                    <a:bodyPr/>
                    <a:lstStyle/>
                    <a:p>
                      <a:pPr algn="ctr"/>
                      <a:r>
                        <a:rPr lang="id-ID" dirty="0" smtClean="0"/>
                        <a:t>1</a:t>
                      </a:r>
                      <a:endParaRPr lang="en-AU" dirty="0"/>
                    </a:p>
                  </a:txBody>
                  <a:tcPr/>
                </a:tc>
                <a:tc>
                  <a:txBody>
                    <a:bodyPr/>
                    <a:lstStyle/>
                    <a:p>
                      <a:pPr algn="ctr"/>
                      <a:r>
                        <a:rPr lang="id-ID" dirty="0" smtClean="0"/>
                        <a:t>2</a:t>
                      </a:r>
                      <a:endParaRPr lang="en-AU" dirty="0"/>
                    </a:p>
                  </a:txBody>
                  <a:tcPr/>
                </a:tc>
                <a:tc>
                  <a:txBody>
                    <a:bodyPr/>
                    <a:lstStyle/>
                    <a:p>
                      <a:pPr algn="ctr"/>
                      <a:r>
                        <a:rPr lang="id-ID" dirty="0" smtClean="0"/>
                        <a:t>1</a:t>
                      </a:r>
                      <a:endParaRPr lang="en-AU" dirty="0"/>
                    </a:p>
                  </a:txBody>
                  <a:tcPr/>
                </a:tc>
                <a:tc>
                  <a:txBody>
                    <a:bodyPr/>
                    <a:lstStyle/>
                    <a:p>
                      <a:pPr algn="ctr"/>
                      <a:r>
                        <a:rPr lang="id-ID" dirty="0" smtClean="0"/>
                        <a:t>-</a:t>
                      </a:r>
                      <a:endParaRPr lang="en-AU" dirty="0"/>
                    </a:p>
                  </a:txBody>
                  <a:tcPr/>
                </a:tc>
                <a:tc>
                  <a:txBody>
                    <a:bodyPr/>
                    <a:lstStyle/>
                    <a:p>
                      <a:pPr algn="ctr"/>
                      <a:r>
                        <a:rPr lang="id-ID" dirty="0" smtClean="0"/>
                        <a:t>-</a:t>
                      </a:r>
                      <a:endParaRPr lang="en-AU" dirty="0"/>
                    </a:p>
                  </a:txBody>
                  <a:tcPr/>
                </a:tc>
              </a:tr>
              <a:tr h="370840">
                <a:tc>
                  <a:txBody>
                    <a:bodyPr/>
                    <a:lstStyle/>
                    <a:p>
                      <a:r>
                        <a:rPr lang="zh-CN" altLang="en-US" dirty="0" smtClean="0"/>
                        <a:t>行动</a:t>
                      </a:r>
                      <a:endParaRPr lang="en-AU" dirty="0"/>
                    </a:p>
                  </a:txBody>
                  <a:tcPr/>
                </a:tc>
                <a:tc>
                  <a:txBody>
                    <a:bodyPr/>
                    <a:lstStyle/>
                    <a:p>
                      <a:pPr algn="ctr"/>
                      <a:r>
                        <a:rPr lang="id-ID" dirty="0" smtClean="0"/>
                        <a:t>12</a:t>
                      </a:r>
                      <a:endParaRPr lang="en-AU" dirty="0"/>
                    </a:p>
                  </a:txBody>
                  <a:tcPr/>
                </a:tc>
                <a:tc>
                  <a:txBody>
                    <a:bodyPr/>
                    <a:lstStyle/>
                    <a:p>
                      <a:pPr algn="ctr"/>
                      <a:r>
                        <a:rPr lang="id-ID" dirty="0" smtClean="0"/>
                        <a:t>13</a:t>
                      </a:r>
                      <a:endParaRPr lang="en-AU" dirty="0"/>
                    </a:p>
                  </a:txBody>
                  <a:tcPr/>
                </a:tc>
                <a:tc>
                  <a:txBody>
                    <a:bodyPr/>
                    <a:lstStyle/>
                    <a:p>
                      <a:pPr algn="ctr"/>
                      <a:r>
                        <a:rPr lang="id-ID" dirty="0" smtClean="0"/>
                        <a:t>15</a:t>
                      </a:r>
                      <a:endParaRPr lang="en-AU" dirty="0"/>
                    </a:p>
                  </a:txBody>
                  <a:tcPr/>
                </a:tc>
                <a:tc>
                  <a:txBody>
                    <a:bodyPr/>
                    <a:lstStyle/>
                    <a:p>
                      <a:pPr algn="ctr"/>
                      <a:r>
                        <a:rPr lang="id-ID" dirty="0" smtClean="0"/>
                        <a:t>21</a:t>
                      </a:r>
                      <a:endParaRPr lang="en-AU" dirty="0"/>
                    </a:p>
                  </a:txBody>
                  <a:tcPr/>
                </a:tc>
                <a:tc>
                  <a:txBody>
                    <a:bodyPr/>
                    <a:lstStyle/>
                    <a:p>
                      <a:pPr algn="ctr"/>
                      <a:r>
                        <a:rPr lang="id-ID" dirty="0" smtClean="0"/>
                        <a:t>13</a:t>
                      </a:r>
                      <a:endParaRPr lang="en-AU" dirty="0"/>
                    </a:p>
                  </a:txBody>
                  <a:tcPr/>
                </a:tc>
                <a:tc>
                  <a:txBody>
                    <a:bodyPr/>
                    <a:lstStyle/>
                    <a:p>
                      <a:pPr algn="ctr"/>
                      <a:r>
                        <a:rPr lang="id-ID" dirty="0" smtClean="0"/>
                        <a:t>11</a:t>
                      </a:r>
                      <a:endParaRPr lang="en-AU" dirty="0"/>
                    </a:p>
                  </a:txBody>
                  <a:tcPr/>
                </a:tc>
                <a:tc>
                  <a:txBody>
                    <a:bodyPr/>
                    <a:lstStyle/>
                    <a:p>
                      <a:pPr algn="ctr"/>
                      <a:r>
                        <a:rPr lang="id-ID" dirty="0" smtClean="0"/>
                        <a:t>29</a:t>
                      </a:r>
                      <a:endParaRPr lang="en-AU" dirty="0"/>
                    </a:p>
                  </a:txBody>
                  <a:tcPr/>
                </a:tc>
              </a:tr>
            </a:tbl>
          </a:graphicData>
        </a:graphic>
      </p:graphicFrame>
      <p:sp>
        <p:nvSpPr>
          <p:cNvPr id="31" name="Text Placeholder 23"/>
          <p:cNvSpPr>
            <a:spLocks noGrp="1"/>
          </p:cNvSpPr>
          <p:nvPr>
            <p:ph type="body" sz="quarter" idx="14"/>
          </p:nvPr>
        </p:nvSpPr>
        <p:spPr>
          <a:xfrm>
            <a:off x="839788" y="2357436"/>
            <a:ext cx="4786313" cy="411164"/>
          </a:xfrm>
        </p:spPr>
        <p:txBody>
          <a:bodyPr>
            <a:normAutofit lnSpcReduction="10000"/>
          </a:bodyPr>
          <a:lstStyle/>
          <a:p>
            <a:r>
              <a:rPr lang="zh-CN" altLang="en-US" dirty="0" smtClean="0">
                <a:solidFill>
                  <a:schemeClr val="accent1"/>
                </a:solidFill>
              </a:rPr>
              <a:t>销售总体情况分析</a:t>
            </a:r>
            <a:endParaRPr lang="en-AU" dirty="0">
              <a:solidFill>
                <a:schemeClr val="accent1"/>
              </a:solidFill>
            </a:endParaRPr>
          </a:p>
        </p:txBody>
      </p:sp>
      <p:sp>
        <p:nvSpPr>
          <p:cNvPr id="37" name="Text Placeholder 5"/>
          <p:cNvSpPr>
            <a:spLocks noGrp="1"/>
          </p:cNvSpPr>
          <p:nvPr>
            <p:ph type="body" sz="quarter" idx="15"/>
          </p:nvPr>
        </p:nvSpPr>
        <p:spPr>
          <a:xfrm>
            <a:off x="839788" y="2768600"/>
            <a:ext cx="4786313" cy="3252788"/>
          </a:xfrm>
        </p:spPr>
        <p:txBody>
          <a:bodyPr>
            <a:normAutofit/>
          </a:bodyPr>
          <a:lstStyle/>
          <a:p>
            <a:r>
              <a:rPr lang="zh-CN" altLang="en-US" dirty="0"/>
              <a:t>潮人</a:t>
            </a:r>
            <a:r>
              <a:rPr lang="zh-CN" altLang="en-US" dirty="0" smtClean="0"/>
              <a:t>档案</a:t>
            </a:r>
            <a:r>
              <a:rPr lang="id-ID" dirty="0" smtClean="0"/>
              <a:t>– Lorem ipsum dolor sit amet 5 </a:t>
            </a:r>
            <a:r>
              <a:rPr lang="id-ID" dirty="0"/>
              <a:t>founding fathers. Lorem ipsum dolor sit amet white female is awesome volupta dolor this template is very easy to edit and customized networking good accented </a:t>
            </a:r>
            <a:r>
              <a:rPr lang="id-ID" dirty="0" smtClean="0"/>
              <a:t>colo. </a:t>
            </a:r>
            <a:r>
              <a:rPr lang="id-ID" dirty="0"/>
              <a:t>amet lorem ipsum dolor sit natsu nice job awesum brochure newsletter and so on never let you down.Am humble man wth humble </a:t>
            </a:r>
            <a:r>
              <a:rPr lang="id-ID" dirty="0" smtClean="0"/>
              <a:t>networki</a:t>
            </a:r>
            <a:endParaRPr lang="en-AU" dirty="0"/>
          </a:p>
          <a:p>
            <a:r>
              <a:rPr lang="zh-CN" altLang="en-US" dirty="0" smtClean="0"/>
              <a:t>周优秀员工</a:t>
            </a:r>
            <a:r>
              <a:rPr lang="id-ID" dirty="0" smtClean="0"/>
              <a:t>- dolor </a:t>
            </a:r>
            <a:r>
              <a:rPr lang="id-ID" dirty="0"/>
              <a:t>sit amet 5 founding fathers. Lorem ipsum dolor sit amet white female is awesome volupta dolor this template is very easy to edit and customized networking good accented colo. amet lorem ipsum dolor sit natsu nice job awesum brochure newsletter and so on never let you down.Am humble man wth humble networki</a:t>
            </a:r>
            <a:endParaRPr lang="id-ID" dirty="0"/>
          </a:p>
          <a:p>
            <a:endParaRPr lang="en-AU" dirty="0"/>
          </a:p>
        </p:txBody>
      </p:sp>
      <p:grpSp>
        <p:nvGrpSpPr>
          <p:cNvPr id="43" name="Group 42"/>
          <p:cNvGrpSpPr/>
          <p:nvPr/>
        </p:nvGrpSpPr>
        <p:grpSpPr>
          <a:xfrm>
            <a:off x="1524000" y="6432552"/>
            <a:ext cx="3390313" cy="858130"/>
            <a:chOff x="1280160" y="6260123"/>
            <a:chExt cx="3390313" cy="858130"/>
          </a:xfrm>
        </p:grpSpPr>
        <p:sp>
          <p:nvSpPr>
            <p:cNvPr id="38" name="Oval 37"/>
            <p:cNvSpPr/>
            <p:nvPr/>
          </p:nvSpPr>
          <p:spPr>
            <a:xfrm>
              <a:off x="1280160" y="6260124"/>
              <a:ext cx="858129" cy="858129"/>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Oval 38"/>
            <p:cNvSpPr/>
            <p:nvPr/>
          </p:nvSpPr>
          <p:spPr>
            <a:xfrm>
              <a:off x="1913206" y="6260123"/>
              <a:ext cx="858129" cy="85812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Oval 39"/>
            <p:cNvSpPr/>
            <p:nvPr/>
          </p:nvSpPr>
          <p:spPr>
            <a:xfrm>
              <a:off x="2546252" y="6260123"/>
              <a:ext cx="858129" cy="858129"/>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1" name="Oval 40"/>
            <p:cNvSpPr/>
            <p:nvPr/>
          </p:nvSpPr>
          <p:spPr>
            <a:xfrm>
              <a:off x="3179298" y="6260123"/>
              <a:ext cx="858129" cy="85812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Oval 41"/>
            <p:cNvSpPr/>
            <p:nvPr/>
          </p:nvSpPr>
          <p:spPr>
            <a:xfrm>
              <a:off x="3812344" y="6260123"/>
              <a:ext cx="858129" cy="858129"/>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fade">
                                      <p:cBhvr>
                                        <p:cTn id="11" dur="500"/>
                                        <p:tgtEl>
                                          <p:spTgt spid="13">
                                            <p:txEl>
                                              <p:pRg st="0" end="0"/>
                                            </p:txEl>
                                          </p:spTgt>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randombar(horizontal)">
                                      <p:cBhvr>
                                        <p:cTn id="15" dur="500"/>
                                        <p:tgtEl>
                                          <p:spTgt spid="4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xEl>
                                              <p:pRg st="0" end="0"/>
                                            </p:txEl>
                                          </p:spTgt>
                                        </p:tgtEl>
                                        <p:attrNameLst>
                                          <p:attrName>style.visibility</p:attrName>
                                        </p:attrNameLst>
                                      </p:cBhvr>
                                      <p:to>
                                        <p:strVal val="visible"/>
                                      </p:to>
                                    </p:set>
                                    <p:animEffect transition="in" filter="wipe(left)">
                                      <p:cBhvr>
                                        <p:cTn id="19" dur="500"/>
                                        <p:tgtEl>
                                          <p:spTgt spid="3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7">
                                            <p:txEl>
                                              <p:pRg st="0" end="0"/>
                                            </p:txEl>
                                          </p:spTgt>
                                        </p:tgtEl>
                                        <p:attrNameLst>
                                          <p:attrName>style.visibility</p:attrName>
                                        </p:attrNameLst>
                                      </p:cBhvr>
                                      <p:to>
                                        <p:strVal val="visible"/>
                                      </p:to>
                                    </p:set>
                                    <p:animEffect transition="in" filter="wipe(left)">
                                      <p:cBhvr>
                                        <p:cTn id="23" dur="500"/>
                                        <p:tgtEl>
                                          <p:spTgt spid="3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7">
                                            <p:txEl>
                                              <p:pRg st="1" end="1"/>
                                            </p:txEl>
                                          </p:spTgt>
                                        </p:tgtEl>
                                        <p:attrNameLst>
                                          <p:attrName>style.visibility</p:attrName>
                                        </p:attrNameLst>
                                      </p:cBhvr>
                                      <p:to>
                                        <p:strVal val="visible"/>
                                      </p:to>
                                    </p:set>
                                    <p:animEffect transition="in" filter="wipe(left)">
                                      <p:cBhvr>
                                        <p:cTn id="27" dur="500"/>
                                        <p:tgtEl>
                                          <p:spTgt spid="37">
                                            <p:txEl>
                                              <p:pRg st="1" end="1"/>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31" grpId="0" build="p"/>
      <p:bldP spid="37"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p:cNvGrpSpPr/>
          <p:nvPr/>
        </p:nvGrpSpPr>
        <p:grpSpPr>
          <a:xfrm>
            <a:off x="982862" y="2305126"/>
            <a:ext cx="10247847" cy="4056959"/>
            <a:chOff x="182027" y="1651983"/>
            <a:chExt cx="10247847" cy="4056959"/>
          </a:xfrm>
        </p:grpSpPr>
        <p:sp>
          <p:nvSpPr>
            <p:cNvPr id="47" name="Freeform 46"/>
            <p:cNvSpPr/>
            <p:nvPr/>
          </p:nvSpPr>
          <p:spPr bwMode="auto">
            <a:xfrm flipH="1">
              <a:off x="564016" y="4818361"/>
              <a:ext cx="3102454" cy="890581"/>
            </a:xfrm>
            <a:custGeom>
              <a:avLst/>
              <a:gdLst>
                <a:gd name="connsiteX0" fmla="*/ 3078529 w 3102454"/>
                <a:gd name="connsiteY0" fmla="*/ 0 h 890581"/>
                <a:gd name="connsiteX1" fmla="*/ 1738437 w 3102454"/>
                <a:gd name="connsiteY1" fmla="*/ 0 h 890581"/>
                <a:gd name="connsiteX2" fmla="*/ 1529828 w 3102454"/>
                <a:gd name="connsiteY2" fmla="*/ 0 h 890581"/>
                <a:gd name="connsiteX3" fmla="*/ 1452154 w 3102454"/>
                <a:gd name="connsiteY3" fmla="*/ 0 h 890581"/>
                <a:gd name="connsiteX4" fmla="*/ 322726 w 3102454"/>
                <a:gd name="connsiteY4" fmla="*/ 0 h 890581"/>
                <a:gd name="connsiteX5" fmla="*/ 0 w 3102454"/>
                <a:gd name="connsiteY5" fmla="*/ 0 h 890581"/>
                <a:gd name="connsiteX6" fmla="*/ 0 w 3102454"/>
                <a:gd name="connsiteY6" fmla="*/ 890581 h 890581"/>
                <a:gd name="connsiteX7" fmla="*/ 723673 w 3102454"/>
                <a:gd name="connsiteY7" fmla="*/ 890581 h 890581"/>
                <a:gd name="connsiteX8" fmla="*/ 1452154 w 3102454"/>
                <a:gd name="connsiteY8" fmla="*/ 890581 h 890581"/>
                <a:gd name="connsiteX9" fmla="*/ 1512860 w 3102454"/>
                <a:gd name="connsiteY9" fmla="*/ 890581 h 890581"/>
                <a:gd name="connsiteX10" fmla="*/ 1529828 w 3102454"/>
                <a:gd name="connsiteY10" fmla="*/ 890581 h 890581"/>
                <a:gd name="connsiteX11" fmla="*/ 1570721 w 3102454"/>
                <a:gd name="connsiteY11" fmla="*/ 890581 h 890581"/>
                <a:gd name="connsiteX12" fmla="*/ 1937807 w 3102454"/>
                <a:gd name="connsiteY12" fmla="*/ 890581 h 890581"/>
                <a:gd name="connsiteX13" fmla="*/ 1941572 w 3102454"/>
                <a:gd name="connsiteY13" fmla="*/ 883050 h 890581"/>
                <a:gd name="connsiteX14" fmla="*/ 1947219 w 3102454"/>
                <a:gd name="connsiteY14" fmla="*/ 881167 h 890581"/>
                <a:gd name="connsiteX15" fmla="*/ 1952866 w 3102454"/>
                <a:gd name="connsiteY15" fmla="*/ 871753 h 890581"/>
                <a:gd name="connsiteX16" fmla="*/ 1954749 w 3102454"/>
                <a:gd name="connsiteY16" fmla="*/ 869870 h 890581"/>
                <a:gd name="connsiteX17" fmla="*/ 1966043 w 3102454"/>
                <a:gd name="connsiteY17" fmla="*/ 856690 h 890581"/>
                <a:gd name="connsiteX18" fmla="*/ 1967925 w 3102454"/>
                <a:gd name="connsiteY18" fmla="*/ 854807 h 890581"/>
                <a:gd name="connsiteX19" fmla="*/ 1975455 w 3102454"/>
                <a:gd name="connsiteY19" fmla="*/ 847276 h 890581"/>
                <a:gd name="connsiteX20" fmla="*/ 1977337 w 3102454"/>
                <a:gd name="connsiteY20" fmla="*/ 845393 h 890581"/>
                <a:gd name="connsiteX21" fmla="*/ 1994279 w 3102454"/>
                <a:gd name="connsiteY21" fmla="*/ 830330 h 890581"/>
                <a:gd name="connsiteX22" fmla="*/ 1996161 w 3102454"/>
                <a:gd name="connsiteY22" fmla="*/ 824682 h 890581"/>
                <a:gd name="connsiteX23" fmla="*/ 1998043 w 3102454"/>
                <a:gd name="connsiteY23" fmla="*/ 822799 h 890581"/>
                <a:gd name="connsiteX24" fmla="*/ 2001808 w 3102454"/>
                <a:gd name="connsiteY24" fmla="*/ 819033 h 890581"/>
                <a:gd name="connsiteX25" fmla="*/ 2007455 w 3102454"/>
                <a:gd name="connsiteY25" fmla="*/ 813385 h 890581"/>
                <a:gd name="connsiteX26" fmla="*/ 2007455 w 3102454"/>
                <a:gd name="connsiteY26" fmla="*/ 811502 h 890581"/>
                <a:gd name="connsiteX27" fmla="*/ 2009338 w 3102454"/>
                <a:gd name="connsiteY27" fmla="*/ 809619 h 890581"/>
                <a:gd name="connsiteX28" fmla="*/ 2011220 w 3102454"/>
                <a:gd name="connsiteY28" fmla="*/ 807736 h 890581"/>
                <a:gd name="connsiteX29" fmla="*/ 2013103 w 3102454"/>
                <a:gd name="connsiteY29" fmla="*/ 805854 h 890581"/>
                <a:gd name="connsiteX30" fmla="*/ 2016867 w 3102454"/>
                <a:gd name="connsiteY30" fmla="*/ 805854 h 890581"/>
                <a:gd name="connsiteX31" fmla="*/ 2016867 w 3102454"/>
                <a:gd name="connsiteY31" fmla="*/ 802088 h 890581"/>
                <a:gd name="connsiteX32" fmla="*/ 2252165 w 3102454"/>
                <a:gd name="connsiteY32" fmla="*/ 389747 h 890581"/>
                <a:gd name="connsiteX33" fmla="*/ 2261577 w 3102454"/>
                <a:gd name="connsiteY33" fmla="*/ 391630 h 890581"/>
                <a:gd name="connsiteX34" fmla="*/ 2340637 w 3102454"/>
                <a:gd name="connsiteY34" fmla="*/ 402927 h 890581"/>
                <a:gd name="connsiteX35" fmla="*/ 2423461 w 3102454"/>
                <a:gd name="connsiteY35" fmla="*/ 414224 h 890581"/>
                <a:gd name="connsiteX36" fmla="*/ 2703936 w 3102454"/>
                <a:gd name="connsiteY36" fmla="*/ 444349 h 890581"/>
                <a:gd name="connsiteX37" fmla="*/ 2935469 w 3102454"/>
                <a:gd name="connsiteY37" fmla="*/ 402927 h 890581"/>
                <a:gd name="connsiteX38" fmla="*/ 3078529 w 3102454"/>
                <a:gd name="connsiteY38" fmla="*/ 0 h 89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02454" h="890581">
                  <a:moveTo>
                    <a:pt x="3078529" y="0"/>
                  </a:moveTo>
                  <a:cubicBezTo>
                    <a:pt x="3078529" y="0"/>
                    <a:pt x="3078529" y="0"/>
                    <a:pt x="1738437" y="0"/>
                  </a:cubicBezTo>
                  <a:lnTo>
                    <a:pt x="1529828" y="0"/>
                  </a:lnTo>
                  <a:lnTo>
                    <a:pt x="1452154" y="0"/>
                  </a:lnTo>
                  <a:cubicBezTo>
                    <a:pt x="1452154" y="0"/>
                    <a:pt x="1452154" y="0"/>
                    <a:pt x="322726" y="0"/>
                  </a:cubicBezTo>
                  <a:lnTo>
                    <a:pt x="0" y="0"/>
                  </a:lnTo>
                  <a:lnTo>
                    <a:pt x="0" y="890581"/>
                  </a:lnTo>
                  <a:lnTo>
                    <a:pt x="723673" y="890581"/>
                  </a:lnTo>
                  <a:cubicBezTo>
                    <a:pt x="723673" y="890581"/>
                    <a:pt x="723673" y="890581"/>
                    <a:pt x="1452154" y="890581"/>
                  </a:cubicBezTo>
                  <a:cubicBezTo>
                    <a:pt x="1452154" y="890581"/>
                    <a:pt x="1452154" y="890581"/>
                    <a:pt x="1512860" y="890581"/>
                  </a:cubicBezTo>
                  <a:lnTo>
                    <a:pt x="1529828" y="890581"/>
                  </a:lnTo>
                  <a:lnTo>
                    <a:pt x="1570721" y="890581"/>
                  </a:lnTo>
                  <a:cubicBezTo>
                    <a:pt x="1641862" y="890581"/>
                    <a:pt x="1755687" y="890581"/>
                    <a:pt x="1937807" y="890581"/>
                  </a:cubicBezTo>
                  <a:cubicBezTo>
                    <a:pt x="1939690" y="888698"/>
                    <a:pt x="1941572" y="884933"/>
                    <a:pt x="1941572" y="883050"/>
                  </a:cubicBezTo>
                  <a:cubicBezTo>
                    <a:pt x="1943455" y="883050"/>
                    <a:pt x="1943455" y="881167"/>
                    <a:pt x="1947219" y="881167"/>
                  </a:cubicBezTo>
                  <a:cubicBezTo>
                    <a:pt x="1949102" y="877401"/>
                    <a:pt x="1950984" y="875519"/>
                    <a:pt x="1952866" y="871753"/>
                  </a:cubicBezTo>
                  <a:cubicBezTo>
                    <a:pt x="1952866" y="871753"/>
                    <a:pt x="1952866" y="871753"/>
                    <a:pt x="1954749" y="869870"/>
                  </a:cubicBezTo>
                  <a:cubicBezTo>
                    <a:pt x="1960396" y="866104"/>
                    <a:pt x="1962278" y="860456"/>
                    <a:pt x="1966043" y="856690"/>
                  </a:cubicBezTo>
                  <a:cubicBezTo>
                    <a:pt x="1966043" y="856690"/>
                    <a:pt x="1967925" y="856690"/>
                    <a:pt x="1967925" y="854807"/>
                  </a:cubicBezTo>
                  <a:cubicBezTo>
                    <a:pt x="1971690" y="852925"/>
                    <a:pt x="1973573" y="849159"/>
                    <a:pt x="1975455" y="847276"/>
                  </a:cubicBezTo>
                  <a:cubicBezTo>
                    <a:pt x="1975455" y="847276"/>
                    <a:pt x="1975455" y="847276"/>
                    <a:pt x="1977337" y="845393"/>
                  </a:cubicBezTo>
                  <a:cubicBezTo>
                    <a:pt x="1982985" y="837862"/>
                    <a:pt x="1986749" y="834096"/>
                    <a:pt x="1994279" y="830330"/>
                  </a:cubicBezTo>
                  <a:cubicBezTo>
                    <a:pt x="1994279" y="826565"/>
                    <a:pt x="1994279" y="826565"/>
                    <a:pt x="1996161" y="824682"/>
                  </a:cubicBezTo>
                  <a:cubicBezTo>
                    <a:pt x="1996161" y="824682"/>
                    <a:pt x="1996161" y="824682"/>
                    <a:pt x="1998043" y="822799"/>
                  </a:cubicBezTo>
                  <a:cubicBezTo>
                    <a:pt x="1999926" y="820916"/>
                    <a:pt x="1999926" y="820916"/>
                    <a:pt x="2001808" y="819033"/>
                  </a:cubicBezTo>
                  <a:cubicBezTo>
                    <a:pt x="2001808" y="815268"/>
                    <a:pt x="2005573" y="815268"/>
                    <a:pt x="2007455" y="813385"/>
                  </a:cubicBezTo>
                  <a:cubicBezTo>
                    <a:pt x="2007455" y="813385"/>
                    <a:pt x="2007455" y="813385"/>
                    <a:pt x="2007455" y="811502"/>
                  </a:cubicBezTo>
                  <a:cubicBezTo>
                    <a:pt x="2009338" y="811502"/>
                    <a:pt x="2009338" y="811502"/>
                    <a:pt x="2009338" y="809619"/>
                  </a:cubicBezTo>
                  <a:cubicBezTo>
                    <a:pt x="2011220" y="809619"/>
                    <a:pt x="2011220" y="809619"/>
                    <a:pt x="2011220" y="807736"/>
                  </a:cubicBezTo>
                  <a:cubicBezTo>
                    <a:pt x="2013103" y="807736"/>
                    <a:pt x="2013103" y="807736"/>
                    <a:pt x="2013103" y="805854"/>
                  </a:cubicBezTo>
                  <a:cubicBezTo>
                    <a:pt x="2016867" y="805854"/>
                    <a:pt x="2016867" y="805854"/>
                    <a:pt x="2016867" y="805854"/>
                  </a:cubicBezTo>
                  <a:cubicBezTo>
                    <a:pt x="2016867" y="802088"/>
                    <a:pt x="2016867" y="802088"/>
                    <a:pt x="2016867" y="802088"/>
                  </a:cubicBezTo>
                  <a:cubicBezTo>
                    <a:pt x="2028162" y="798322"/>
                    <a:pt x="2148634" y="749369"/>
                    <a:pt x="2252165" y="389747"/>
                  </a:cubicBezTo>
                  <a:cubicBezTo>
                    <a:pt x="2254047" y="389747"/>
                    <a:pt x="2255930" y="389747"/>
                    <a:pt x="2261577" y="391630"/>
                  </a:cubicBezTo>
                  <a:cubicBezTo>
                    <a:pt x="2280401" y="393513"/>
                    <a:pt x="2308636" y="397278"/>
                    <a:pt x="2340637" y="402927"/>
                  </a:cubicBezTo>
                  <a:cubicBezTo>
                    <a:pt x="2361343" y="404810"/>
                    <a:pt x="2389579" y="408575"/>
                    <a:pt x="2423461" y="414224"/>
                  </a:cubicBezTo>
                  <a:cubicBezTo>
                    <a:pt x="2502521" y="429287"/>
                    <a:pt x="2602287" y="444349"/>
                    <a:pt x="2703936" y="444349"/>
                  </a:cubicBezTo>
                  <a:cubicBezTo>
                    <a:pt x="2796172" y="444349"/>
                    <a:pt x="2873350" y="431169"/>
                    <a:pt x="2935469" y="402927"/>
                  </a:cubicBezTo>
                  <a:cubicBezTo>
                    <a:pt x="3042764" y="355856"/>
                    <a:pt x="3151942" y="246652"/>
                    <a:pt x="3078529" y="0"/>
                  </a:cubicBezTo>
                  <a:close/>
                </a:path>
              </a:pathLst>
            </a:custGeom>
            <a:solidFill>
              <a:schemeClr val="accent4"/>
            </a:solidFill>
            <a:ln>
              <a:noFill/>
            </a:ln>
          </p:spPr>
          <p:txBody>
            <a:bodyPr vert="horz" wrap="square" lIns="91440" tIns="45720" rIns="91440" bIns="45720" numCol="1" anchor="t" anchorCtr="0" compatLnSpc="1">
              <a:noAutofit/>
            </a:bodyPr>
            <a:lstStyle/>
            <a:p>
              <a:endParaRPr lang="id-ID"/>
            </a:p>
          </p:txBody>
        </p:sp>
        <p:sp>
          <p:nvSpPr>
            <p:cNvPr id="42" name="Freeform 41"/>
            <p:cNvSpPr/>
            <p:nvPr/>
          </p:nvSpPr>
          <p:spPr bwMode="auto">
            <a:xfrm flipH="1">
              <a:off x="486440" y="1651983"/>
              <a:ext cx="3181337" cy="1064376"/>
            </a:xfrm>
            <a:custGeom>
              <a:avLst/>
              <a:gdLst>
                <a:gd name="connsiteX0" fmla="*/ 1804618 w 3181337"/>
                <a:gd name="connsiteY0" fmla="*/ 0 h 1064376"/>
                <a:gd name="connsiteX1" fmla="*/ 1737551 w 3181337"/>
                <a:gd name="connsiteY1" fmla="*/ 0 h 1064376"/>
                <a:gd name="connsiteX2" fmla="*/ 0 w 3181337"/>
                <a:gd name="connsiteY2" fmla="*/ 0 h 1064376"/>
                <a:gd name="connsiteX3" fmla="*/ 0 w 3181337"/>
                <a:gd name="connsiteY3" fmla="*/ 1064376 h 1064376"/>
                <a:gd name="connsiteX4" fmla="*/ 1492841 w 3181337"/>
                <a:gd name="connsiteY4" fmla="*/ 1064376 h 1064376"/>
                <a:gd name="connsiteX5" fmla="*/ 1793357 w 3181337"/>
                <a:gd name="connsiteY5" fmla="*/ 1064376 h 1064376"/>
                <a:gd name="connsiteX6" fmla="*/ 1804618 w 3181337"/>
                <a:gd name="connsiteY6" fmla="*/ 1064376 h 1064376"/>
                <a:gd name="connsiteX7" fmla="*/ 1905072 w 3181337"/>
                <a:gd name="connsiteY7" fmla="*/ 1064376 h 1064376"/>
                <a:gd name="connsiteX8" fmla="*/ 3181337 w 3181337"/>
                <a:gd name="connsiteY8" fmla="*/ 1064376 h 1064376"/>
                <a:gd name="connsiteX9" fmla="*/ 2895215 w 3181337"/>
                <a:gd name="connsiteY9" fmla="*/ 440821 h 1064376"/>
                <a:gd name="connsiteX10" fmla="*/ 1929664 w 3181337"/>
                <a:gd name="connsiteY10" fmla="*/ 6656 h 1064376"/>
                <a:gd name="connsiteX11" fmla="*/ 1804618 w 3181337"/>
                <a:gd name="connsiteY11" fmla="*/ 2324 h 106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1337" h="1064376">
                  <a:moveTo>
                    <a:pt x="1804618" y="0"/>
                  </a:moveTo>
                  <a:lnTo>
                    <a:pt x="1737551" y="0"/>
                  </a:lnTo>
                  <a:lnTo>
                    <a:pt x="0" y="0"/>
                  </a:lnTo>
                  <a:lnTo>
                    <a:pt x="0" y="1064376"/>
                  </a:lnTo>
                  <a:lnTo>
                    <a:pt x="1492841" y="1064376"/>
                  </a:lnTo>
                  <a:cubicBezTo>
                    <a:pt x="1492841" y="1064376"/>
                    <a:pt x="1492841" y="1064376"/>
                    <a:pt x="1793357" y="1064376"/>
                  </a:cubicBezTo>
                  <a:lnTo>
                    <a:pt x="1804618" y="1064376"/>
                  </a:lnTo>
                  <a:lnTo>
                    <a:pt x="1905072" y="1064376"/>
                  </a:lnTo>
                  <a:cubicBezTo>
                    <a:pt x="2152410" y="1064376"/>
                    <a:pt x="2548151" y="1064376"/>
                    <a:pt x="3181337" y="1064376"/>
                  </a:cubicBezTo>
                  <a:cubicBezTo>
                    <a:pt x="3138042" y="870339"/>
                    <a:pt x="3058982" y="634858"/>
                    <a:pt x="2895215" y="440821"/>
                  </a:cubicBezTo>
                  <a:cubicBezTo>
                    <a:pt x="2669565" y="178730"/>
                    <a:pt x="2360325" y="37795"/>
                    <a:pt x="1929664" y="6656"/>
                  </a:cubicBezTo>
                  <a:lnTo>
                    <a:pt x="1804618" y="2324"/>
                  </a:lnTo>
                  <a:close/>
                </a:path>
              </a:pathLst>
            </a:custGeom>
            <a:solidFill>
              <a:schemeClr val="accent1"/>
            </a:solidFill>
            <a:ln>
              <a:noFill/>
            </a:ln>
          </p:spPr>
          <p:txBody>
            <a:bodyPr vert="horz" wrap="square" lIns="91440" tIns="45720" rIns="91440" bIns="45720" numCol="1" anchor="t" anchorCtr="0" compatLnSpc="1">
              <a:noAutofit/>
            </a:bodyPr>
            <a:lstStyle/>
            <a:p>
              <a:endParaRPr lang="id-ID" dirty="0"/>
            </a:p>
          </p:txBody>
        </p:sp>
        <p:sp>
          <p:nvSpPr>
            <p:cNvPr id="45" name="Freeform 44"/>
            <p:cNvSpPr/>
            <p:nvPr/>
          </p:nvSpPr>
          <p:spPr bwMode="auto">
            <a:xfrm flipH="1">
              <a:off x="182027" y="3774394"/>
              <a:ext cx="3484443" cy="1060619"/>
            </a:xfrm>
            <a:custGeom>
              <a:avLst/>
              <a:gdLst>
                <a:gd name="connsiteX0" fmla="*/ 3374365 w 3484443"/>
                <a:gd name="connsiteY0" fmla="*/ 0 h 1060619"/>
                <a:gd name="connsiteX1" fmla="*/ 1489906 w 3484443"/>
                <a:gd name="connsiteY1" fmla="*/ 0 h 1060619"/>
                <a:gd name="connsiteX2" fmla="*/ 360360 w 3484443"/>
                <a:gd name="connsiteY2" fmla="*/ 0 h 1060619"/>
                <a:gd name="connsiteX3" fmla="*/ 360350 w 3484443"/>
                <a:gd name="connsiteY3" fmla="*/ 1 h 1060619"/>
                <a:gd name="connsiteX4" fmla="*/ 0 w 3484443"/>
                <a:gd name="connsiteY4" fmla="*/ 1 h 1060619"/>
                <a:gd name="connsiteX5" fmla="*/ 0 w 3484443"/>
                <a:gd name="connsiteY5" fmla="*/ 1060619 h 1060619"/>
                <a:gd name="connsiteX6" fmla="*/ 1725737 w 3484443"/>
                <a:gd name="connsiteY6" fmla="*/ 1060619 h 1060619"/>
                <a:gd name="connsiteX7" fmla="*/ 1725737 w 3484443"/>
                <a:gd name="connsiteY7" fmla="*/ 1060618 h 1060619"/>
                <a:gd name="connsiteX8" fmla="*/ 1887471 w 3484443"/>
                <a:gd name="connsiteY8" fmla="*/ 1060618 h 1060619"/>
                <a:gd name="connsiteX9" fmla="*/ 3118334 w 3484443"/>
                <a:gd name="connsiteY9" fmla="*/ 1060618 h 1060619"/>
                <a:gd name="connsiteX10" fmla="*/ 3108921 w 3484443"/>
                <a:gd name="connsiteY10" fmla="*/ 1032360 h 1060619"/>
                <a:gd name="connsiteX11" fmla="*/ 3131512 w 3484443"/>
                <a:gd name="connsiteY11" fmla="*/ 957005 h 1060619"/>
                <a:gd name="connsiteX12" fmla="*/ 3148456 w 3484443"/>
                <a:gd name="connsiteY12" fmla="*/ 941934 h 1060619"/>
                <a:gd name="connsiteX13" fmla="*/ 3193637 w 3484443"/>
                <a:gd name="connsiteY13" fmla="*/ 762967 h 1060619"/>
                <a:gd name="connsiteX14" fmla="*/ 3212463 w 3484443"/>
                <a:gd name="connsiteY14" fmla="*/ 738477 h 1060619"/>
                <a:gd name="connsiteX15" fmla="*/ 3214346 w 3484443"/>
                <a:gd name="connsiteY15" fmla="*/ 738477 h 1060619"/>
                <a:gd name="connsiteX16" fmla="*/ 3218111 w 3484443"/>
                <a:gd name="connsiteY16" fmla="*/ 568929 h 1060619"/>
                <a:gd name="connsiteX17" fmla="*/ 3199285 w 3484443"/>
                <a:gd name="connsiteY17" fmla="*/ 506761 h 1060619"/>
                <a:gd name="connsiteX18" fmla="*/ 3353656 w 3484443"/>
                <a:gd name="connsiteY18" fmla="*/ 429522 h 1060619"/>
                <a:gd name="connsiteX19" fmla="*/ 3472259 w 3484443"/>
                <a:gd name="connsiteY19" fmla="*/ 337213 h 1060619"/>
                <a:gd name="connsiteX20" fmla="*/ 3438372 w 3484443"/>
                <a:gd name="connsiteY20" fmla="*/ 118684 h 1060619"/>
                <a:gd name="connsiteX21" fmla="*/ 3374365 w 3484443"/>
                <a:gd name="connsiteY21" fmla="*/ 0 h 1060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84443" h="1060619">
                  <a:moveTo>
                    <a:pt x="3374365" y="0"/>
                  </a:moveTo>
                  <a:cubicBezTo>
                    <a:pt x="3374365" y="0"/>
                    <a:pt x="3374365" y="0"/>
                    <a:pt x="1489906" y="0"/>
                  </a:cubicBezTo>
                  <a:cubicBezTo>
                    <a:pt x="1489906" y="0"/>
                    <a:pt x="1489906" y="0"/>
                    <a:pt x="360360" y="0"/>
                  </a:cubicBezTo>
                  <a:lnTo>
                    <a:pt x="360350" y="1"/>
                  </a:lnTo>
                  <a:lnTo>
                    <a:pt x="0" y="1"/>
                  </a:lnTo>
                  <a:lnTo>
                    <a:pt x="0" y="1060619"/>
                  </a:lnTo>
                  <a:lnTo>
                    <a:pt x="1725737" y="1060619"/>
                  </a:lnTo>
                  <a:lnTo>
                    <a:pt x="1725737" y="1060618"/>
                  </a:lnTo>
                  <a:lnTo>
                    <a:pt x="1887471" y="1060618"/>
                  </a:lnTo>
                  <a:cubicBezTo>
                    <a:pt x="2126011" y="1060618"/>
                    <a:pt x="2507674" y="1060618"/>
                    <a:pt x="3118334" y="1060618"/>
                  </a:cubicBezTo>
                  <a:cubicBezTo>
                    <a:pt x="3114569" y="1051199"/>
                    <a:pt x="3110804" y="1043663"/>
                    <a:pt x="3108921" y="1032360"/>
                  </a:cubicBezTo>
                  <a:cubicBezTo>
                    <a:pt x="3097626" y="992799"/>
                    <a:pt x="3097626" y="992799"/>
                    <a:pt x="3131512" y="957005"/>
                  </a:cubicBezTo>
                  <a:cubicBezTo>
                    <a:pt x="3135278" y="953238"/>
                    <a:pt x="3144690" y="947586"/>
                    <a:pt x="3148456" y="941934"/>
                  </a:cubicBezTo>
                  <a:cubicBezTo>
                    <a:pt x="3203050" y="889186"/>
                    <a:pt x="3199285" y="811948"/>
                    <a:pt x="3193637" y="762967"/>
                  </a:cubicBezTo>
                  <a:cubicBezTo>
                    <a:pt x="3193637" y="762967"/>
                    <a:pt x="3193637" y="762967"/>
                    <a:pt x="3212463" y="738477"/>
                  </a:cubicBezTo>
                  <a:cubicBezTo>
                    <a:pt x="3212463" y="738477"/>
                    <a:pt x="3212463" y="738477"/>
                    <a:pt x="3214346" y="738477"/>
                  </a:cubicBezTo>
                  <a:cubicBezTo>
                    <a:pt x="3261410" y="676309"/>
                    <a:pt x="3236937" y="612258"/>
                    <a:pt x="3218111" y="568929"/>
                  </a:cubicBezTo>
                  <a:cubicBezTo>
                    <a:pt x="3212463" y="550090"/>
                    <a:pt x="3203050" y="533135"/>
                    <a:pt x="3199285" y="506761"/>
                  </a:cubicBezTo>
                  <a:cubicBezTo>
                    <a:pt x="3199285" y="504877"/>
                    <a:pt x="3199285" y="478503"/>
                    <a:pt x="3353656" y="429522"/>
                  </a:cubicBezTo>
                  <a:cubicBezTo>
                    <a:pt x="3425194" y="408800"/>
                    <a:pt x="3459081" y="365471"/>
                    <a:pt x="3472259" y="337213"/>
                  </a:cubicBezTo>
                  <a:cubicBezTo>
                    <a:pt x="3506145" y="256206"/>
                    <a:pt x="3460963" y="167665"/>
                    <a:pt x="3438372" y="118684"/>
                  </a:cubicBezTo>
                  <a:cubicBezTo>
                    <a:pt x="3425194" y="96078"/>
                    <a:pt x="3402603" y="52749"/>
                    <a:pt x="3374365" y="0"/>
                  </a:cubicBezTo>
                  <a:close/>
                </a:path>
              </a:pathLst>
            </a:custGeom>
            <a:solidFill>
              <a:schemeClr val="accent3"/>
            </a:solidFill>
            <a:ln>
              <a:noFill/>
            </a:ln>
          </p:spPr>
          <p:txBody>
            <a:bodyPr vert="horz" wrap="square" lIns="91440" tIns="45720" rIns="91440" bIns="45720" numCol="1" anchor="t" anchorCtr="0" compatLnSpc="1">
              <a:noAutofit/>
            </a:bodyPr>
            <a:lstStyle/>
            <a:p>
              <a:endParaRPr lang="id-ID"/>
            </a:p>
          </p:txBody>
        </p:sp>
        <p:sp>
          <p:nvSpPr>
            <p:cNvPr id="43" name="Freeform 42"/>
            <p:cNvSpPr/>
            <p:nvPr/>
          </p:nvSpPr>
          <p:spPr bwMode="auto">
            <a:xfrm flipH="1">
              <a:off x="291845" y="2716359"/>
              <a:ext cx="3374625" cy="1058035"/>
            </a:xfrm>
            <a:custGeom>
              <a:avLst/>
              <a:gdLst>
                <a:gd name="connsiteX0" fmla="*/ 1725736 w 3374625"/>
                <a:gd name="connsiteY0" fmla="*/ 0 h 1058035"/>
                <a:gd name="connsiteX1" fmla="*/ 0 w 3374625"/>
                <a:gd name="connsiteY1" fmla="*/ 0 h 1058035"/>
                <a:gd name="connsiteX2" fmla="*/ 0 w 3374625"/>
                <a:gd name="connsiteY2" fmla="*/ 1058035 h 1058035"/>
                <a:gd name="connsiteX3" fmla="*/ 1725736 w 3374625"/>
                <a:gd name="connsiteY3" fmla="*/ 1058035 h 1058035"/>
                <a:gd name="connsiteX4" fmla="*/ 1725736 w 3374625"/>
                <a:gd name="connsiteY4" fmla="*/ 1057801 h 1058035"/>
                <a:gd name="connsiteX5" fmla="*/ 1825433 w 3374625"/>
                <a:gd name="connsiteY5" fmla="*/ 1057801 h 1058035"/>
                <a:gd name="connsiteX6" fmla="*/ 3374625 w 3374625"/>
                <a:gd name="connsiteY6" fmla="*/ 1057801 h 1058035"/>
                <a:gd name="connsiteX7" fmla="*/ 3190118 w 3374625"/>
                <a:gd name="connsiteY7" fmla="*/ 756648 h 1058035"/>
                <a:gd name="connsiteX8" fmla="*/ 3203297 w 3374625"/>
                <a:gd name="connsiteY8" fmla="*/ 617365 h 1058035"/>
                <a:gd name="connsiteX9" fmla="*/ 3246600 w 3374625"/>
                <a:gd name="connsiteY9" fmla="*/ 474317 h 1058035"/>
                <a:gd name="connsiteX10" fmla="*/ 3231538 w 3374625"/>
                <a:gd name="connsiteY10" fmla="*/ 303036 h 1058035"/>
                <a:gd name="connsiteX11" fmla="*/ 3229655 w 3374625"/>
                <a:gd name="connsiteY11" fmla="*/ 272921 h 1058035"/>
                <a:gd name="connsiteX12" fmla="*/ 3186352 w 3374625"/>
                <a:gd name="connsiteY12" fmla="*/ 1 h 1058035"/>
                <a:gd name="connsiteX13" fmla="*/ 1796368 w 3374625"/>
                <a:gd name="connsiteY13" fmla="*/ 1 h 1058035"/>
                <a:gd name="connsiteX14" fmla="*/ 1725736 w 3374625"/>
                <a:gd name="connsiteY14" fmla="*/ 1 h 105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4625" h="1058035">
                  <a:moveTo>
                    <a:pt x="1725736" y="0"/>
                  </a:moveTo>
                  <a:lnTo>
                    <a:pt x="0" y="0"/>
                  </a:lnTo>
                  <a:lnTo>
                    <a:pt x="0" y="1058035"/>
                  </a:lnTo>
                  <a:lnTo>
                    <a:pt x="1725736" y="1058035"/>
                  </a:lnTo>
                  <a:lnTo>
                    <a:pt x="1725736" y="1057801"/>
                  </a:lnTo>
                  <a:lnTo>
                    <a:pt x="1825433" y="1057801"/>
                  </a:lnTo>
                  <a:cubicBezTo>
                    <a:pt x="2086316" y="1057801"/>
                    <a:pt x="2550107" y="1057801"/>
                    <a:pt x="3374625" y="1057801"/>
                  </a:cubicBezTo>
                  <a:cubicBezTo>
                    <a:pt x="3320026" y="961809"/>
                    <a:pt x="3246600" y="837583"/>
                    <a:pt x="3190118" y="756648"/>
                  </a:cubicBezTo>
                  <a:cubicBezTo>
                    <a:pt x="3154346" y="707711"/>
                    <a:pt x="3156228" y="664420"/>
                    <a:pt x="3203297" y="617365"/>
                  </a:cubicBezTo>
                  <a:cubicBezTo>
                    <a:pt x="3235303" y="587250"/>
                    <a:pt x="3246600" y="540194"/>
                    <a:pt x="3246600" y="474317"/>
                  </a:cubicBezTo>
                  <a:cubicBezTo>
                    <a:pt x="3246600" y="429144"/>
                    <a:pt x="3240951" y="372678"/>
                    <a:pt x="3231538" y="303036"/>
                  </a:cubicBezTo>
                  <a:cubicBezTo>
                    <a:pt x="3231538" y="295508"/>
                    <a:pt x="3229655" y="284214"/>
                    <a:pt x="3229655" y="272921"/>
                  </a:cubicBezTo>
                  <a:cubicBezTo>
                    <a:pt x="3224007" y="208926"/>
                    <a:pt x="3212710" y="112934"/>
                    <a:pt x="3186352" y="1"/>
                  </a:cubicBezTo>
                  <a:cubicBezTo>
                    <a:pt x="3186352" y="1"/>
                    <a:pt x="3186352" y="1"/>
                    <a:pt x="1796368" y="1"/>
                  </a:cubicBezTo>
                  <a:lnTo>
                    <a:pt x="1725736" y="1"/>
                  </a:lnTo>
                  <a:close/>
                </a:path>
              </a:pathLst>
            </a:custGeom>
            <a:solidFill>
              <a:schemeClr val="accent2"/>
            </a:solidFill>
            <a:ln>
              <a:noFill/>
            </a:ln>
          </p:spPr>
          <p:txBody>
            <a:bodyPr vert="horz" wrap="square" lIns="91440" tIns="45720" rIns="91440" bIns="45720" numCol="1" anchor="t" anchorCtr="0" compatLnSpc="1">
              <a:noAutofit/>
            </a:bodyPr>
            <a:lstStyle/>
            <a:p>
              <a:endParaRPr lang="id-ID"/>
            </a:p>
          </p:txBody>
        </p:sp>
        <p:sp>
          <p:nvSpPr>
            <p:cNvPr id="54" name="Freeform 53"/>
            <p:cNvSpPr/>
            <p:nvPr/>
          </p:nvSpPr>
          <p:spPr bwMode="auto">
            <a:xfrm>
              <a:off x="3666470" y="1651983"/>
              <a:ext cx="1252994" cy="1855086"/>
            </a:xfrm>
            <a:custGeom>
              <a:avLst/>
              <a:gdLst>
                <a:gd name="connsiteX0" fmla="*/ 0 w 1252994"/>
                <a:gd name="connsiteY0" fmla="*/ 0 h 1855086"/>
                <a:gd name="connsiteX1" fmla="*/ 1252994 w 1252994"/>
                <a:gd name="connsiteY1" fmla="*/ 1280050 h 1855086"/>
                <a:gd name="connsiteX2" fmla="*/ 1252994 w 1252994"/>
                <a:gd name="connsiteY2" fmla="*/ 1855086 h 1855086"/>
                <a:gd name="connsiteX3" fmla="*/ 1184 w 1252994"/>
                <a:gd name="connsiteY3" fmla="*/ 1061602 h 1855086"/>
              </a:gdLst>
              <a:ahLst/>
              <a:cxnLst>
                <a:cxn ang="0">
                  <a:pos x="connsiteX0" y="connsiteY0"/>
                </a:cxn>
                <a:cxn ang="0">
                  <a:pos x="connsiteX1" y="connsiteY1"/>
                </a:cxn>
                <a:cxn ang="0">
                  <a:pos x="connsiteX2" y="connsiteY2"/>
                </a:cxn>
                <a:cxn ang="0">
                  <a:pos x="connsiteX3" y="connsiteY3"/>
                </a:cxn>
              </a:cxnLst>
              <a:rect l="l" t="t" r="r" b="b"/>
              <a:pathLst>
                <a:path w="1252994" h="1855086">
                  <a:moveTo>
                    <a:pt x="0" y="0"/>
                  </a:moveTo>
                  <a:lnTo>
                    <a:pt x="1252994" y="1280050"/>
                  </a:lnTo>
                  <a:lnTo>
                    <a:pt x="1252994" y="1855086"/>
                  </a:lnTo>
                  <a:lnTo>
                    <a:pt x="1184" y="1061602"/>
                  </a:lnTo>
                  <a:close/>
                </a:path>
              </a:pathLst>
            </a:custGeom>
            <a:solidFill>
              <a:schemeClr val="accent1">
                <a:lumMod val="60000"/>
                <a:lumOff val="40000"/>
              </a:schemeClr>
            </a:solidFill>
            <a:ln>
              <a:noFill/>
            </a:ln>
          </p:spPr>
          <p:txBody>
            <a:bodyPr vert="horz" wrap="square" lIns="121920" tIns="60960" rIns="121920" bIns="60960" numCol="1" anchor="t" anchorCtr="0" compatLnSpc="1">
              <a:noAutofit/>
            </a:bodyPr>
            <a:lstStyle/>
            <a:p>
              <a:endParaRPr lang="en-US" sz="2400"/>
            </a:p>
          </p:txBody>
        </p:sp>
        <p:sp>
          <p:nvSpPr>
            <p:cNvPr id="60" name="Freeform 59"/>
            <p:cNvSpPr/>
            <p:nvPr/>
          </p:nvSpPr>
          <p:spPr bwMode="auto">
            <a:xfrm>
              <a:off x="4919464" y="2928705"/>
              <a:ext cx="3374625" cy="575496"/>
            </a:xfrm>
            <a:custGeom>
              <a:avLst/>
              <a:gdLst>
                <a:gd name="connsiteX0" fmla="*/ 0 w 4397654"/>
                <a:gd name="connsiteY0" fmla="*/ 0 h 575496"/>
                <a:gd name="connsiteX1" fmla="*/ 4397654 w 4397654"/>
                <a:gd name="connsiteY1" fmla="*/ 0 h 575496"/>
                <a:gd name="connsiteX2" fmla="*/ 4397654 w 4397654"/>
                <a:gd name="connsiteY2" fmla="*/ 575496 h 575496"/>
                <a:gd name="connsiteX3" fmla="*/ 0 w 4397654"/>
                <a:gd name="connsiteY3" fmla="*/ 575496 h 575496"/>
              </a:gdLst>
              <a:ahLst/>
              <a:cxnLst>
                <a:cxn ang="0">
                  <a:pos x="connsiteX0" y="connsiteY0"/>
                </a:cxn>
                <a:cxn ang="0">
                  <a:pos x="connsiteX1" y="connsiteY1"/>
                </a:cxn>
                <a:cxn ang="0">
                  <a:pos x="connsiteX2" y="connsiteY2"/>
                </a:cxn>
                <a:cxn ang="0">
                  <a:pos x="connsiteX3" y="connsiteY3"/>
                </a:cxn>
              </a:cxnLst>
              <a:rect l="l" t="t" r="r" b="b"/>
              <a:pathLst>
                <a:path w="4397654" h="575496">
                  <a:moveTo>
                    <a:pt x="0" y="0"/>
                  </a:moveTo>
                  <a:lnTo>
                    <a:pt x="4397654" y="0"/>
                  </a:lnTo>
                  <a:lnTo>
                    <a:pt x="4397654" y="575496"/>
                  </a:lnTo>
                  <a:lnTo>
                    <a:pt x="0" y="575496"/>
                  </a:lnTo>
                  <a:close/>
                </a:path>
              </a:pathLst>
            </a:custGeom>
            <a:solidFill>
              <a:schemeClr val="accent1"/>
            </a:solidFill>
            <a:ln>
              <a:noFill/>
            </a:ln>
          </p:spPr>
          <p:txBody>
            <a:bodyPr vert="horz" wrap="square" lIns="121920" tIns="60960" rIns="121920" bIns="60960" numCol="1" anchor="t" anchorCtr="0" compatLnSpc="1">
              <a:noAutofit/>
            </a:bodyPr>
            <a:lstStyle/>
            <a:p>
              <a:endParaRPr lang="en-US" sz="2400"/>
            </a:p>
          </p:txBody>
        </p:sp>
        <p:sp>
          <p:nvSpPr>
            <p:cNvPr id="59" name="Freeform 58"/>
            <p:cNvSpPr/>
            <p:nvPr/>
          </p:nvSpPr>
          <p:spPr bwMode="auto">
            <a:xfrm>
              <a:off x="3666470" y="2716359"/>
              <a:ext cx="1252994" cy="1356379"/>
            </a:xfrm>
            <a:custGeom>
              <a:avLst/>
              <a:gdLst>
                <a:gd name="connsiteX0" fmla="*/ 0 w 1252994"/>
                <a:gd name="connsiteY0" fmla="*/ 0 h 1356379"/>
                <a:gd name="connsiteX1" fmla="*/ 1252994 w 1252994"/>
                <a:gd name="connsiteY1" fmla="*/ 760841 h 1356379"/>
                <a:gd name="connsiteX2" fmla="*/ 1252994 w 1252994"/>
                <a:gd name="connsiteY2" fmla="*/ 1356379 h 1356379"/>
                <a:gd name="connsiteX3" fmla="*/ 0 w 1252994"/>
                <a:gd name="connsiteY3" fmla="*/ 1066607 h 1356379"/>
              </a:gdLst>
              <a:ahLst/>
              <a:cxnLst>
                <a:cxn ang="0">
                  <a:pos x="connsiteX0" y="connsiteY0"/>
                </a:cxn>
                <a:cxn ang="0">
                  <a:pos x="connsiteX1" y="connsiteY1"/>
                </a:cxn>
                <a:cxn ang="0">
                  <a:pos x="connsiteX2" y="connsiteY2"/>
                </a:cxn>
                <a:cxn ang="0">
                  <a:pos x="connsiteX3" y="connsiteY3"/>
                </a:cxn>
              </a:cxnLst>
              <a:rect l="l" t="t" r="r" b="b"/>
              <a:pathLst>
                <a:path w="1252994" h="1356379">
                  <a:moveTo>
                    <a:pt x="0" y="0"/>
                  </a:moveTo>
                  <a:lnTo>
                    <a:pt x="1252994" y="760841"/>
                  </a:lnTo>
                  <a:lnTo>
                    <a:pt x="1252994" y="1356379"/>
                  </a:lnTo>
                  <a:lnTo>
                    <a:pt x="0" y="1066607"/>
                  </a:lnTo>
                  <a:close/>
                </a:path>
              </a:pathLst>
            </a:custGeom>
            <a:solidFill>
              <a:schemeClr val="accent2">
                <a:lumMod val="60000"/>
                <a:lumOff val="40000"/>
              </a:schemeClr>
            </a:solidFill>
            <a:ln>
              <a:noFill/>
            </a:ln>
          </p:spPr>
          <p:txBody>
            <a:bodyPr vert="horz" wrap="square" lIns="121920" tIns="60960" rIns="121920" bIns="60960" numCol="1" anchor="t" anchorCtr="0" compatLnSpc="1">
              <a:noAutofit/>
            </a:bodyPr>
            <a:lstStyle/>
            <a:p>
              <a:endParaRPr lang="en-US" sz="2400"/>
            </a:p>
          </p:txBody>
        </p:sp>
        <p:sp>
          <p:nvSpPr>
            <p:cNvPr id="61" name="Freeform 60"/>
            <p:cNvSpPr/>
            <p:nvPr/>
          </p:nvSpPr>
          <p:spPr bwMode="auto">
            <a:xfrm>
              <a:off x="4919464" y="3474691"/>
              <a:ext cx="4122936" cy="598048"/>
            </a:xfrm>
            <a:custGeom>
              <a:avLst/>
              <a:gdLst>
                <a:gd name="connsiteX0" fmla="*/ 0 w 4397654"/>
                <a:gd name="connsiteY0" fmla="*/ 0 h 575496"/>
                <a:gd name="connsiteX1" fmla="*/ 4397654 w 4397654"/>
                <a:gd name="connsiteY1" fmla="*/ 0 h 575496"/>
                <a:gd name="connsiteX2" fmla="*/ 4397654 w 4397654"/>
                <a:gd name="connsiteY2" fmla="*/ 575496 h 575496"/>
                <a:gd name="connsiteX3" fmla="*/ 0 w 4397654"/>
                <a:gd name="connsiteY3" fmla="*/ 575496 h 575496"/>
              </a:gdLst>
              <a:ahLst/>
              <a:cxnLst>
                <a:cxn ang="0">
                  <a:pos x="connsiteX0" y="connsiteY0"/>
                </a:cxn>
                <a:cxn ang="0">
                  <a:pos x="connsiteX1" y="connsiteY1"/>
                </a:cxn>
                <a:cxn ang="0">
                  <a:pos x="connsiteX2" y="connsiteY2"/>
                </a:cxn>
                <a:cxn ang="0">
                  <a:pos x="connsiteX3" y="connsiteY3"/>
                </a:cxn>
              </a:cxnLst>
              <a:rect l="l" t="t" r="r" b="b"/>
              <a:pathLst>
                <a:path w="4397654" h="575496">
                  <a:moveTo>
                    <a:pt x="0" y="0"/>
                  </a:moveTo>
                  <a:lnTo>
                    <a:pt x="4397654" y="0"/>
                  </a:lnTo>
                  <a:lnTo>
                    <a:pt x="4397654" y="575496"/>
                  </a:lnTo>
                  <a:lnTo>
                    <a:pt x="0" y="575496"/>
                  </a:lnTo>
                  <a:close/>
                </a:path>
              </a:pathLst>
            </a:custGeom>
            <a:solidFill>
              <a:schemeClr val="accent2"/>
            </a:solidFill>
            <a:ln>
              <a:noFill/>
            </a:ln>
          </p:spPr>
          <p:txBody>
            <a:bodyPr vert="horz" wrap="square" lIns="121920" tIns="60960" rIns="121920" bIns="60960" numCol="1" anchor="t" anchorCtr="0" compatLnSpc="1">
              <a:noAutofit/>
            </a:bodyPr>
            <a:lstStyle/>
            <a:p>
              <a:endParaRPr lang="en-US" sz="2400"/>
            </a:p>
          </p:txBody>
        </p:sp>
        <p:sp>
          <p:nvSpPr>
            <p:cNvPr id="67" name="Freeform 66"/>
            <p:cNvSpPr/>
            <p:nvPr/>
          </p:nvSpPr>
          <p:spPr bwMode="auto">
            <a:xfrm>
              <a:off x="3665534" y="3774367"/>
              <a:ext cx="1253929" cy="1067666"/>
            </a:xfrm>
            <a:custGeom>
              <a:avLst/>
              <a:gdLst>
                <a:gd name="connsiteX0" fmla="*/ 0 w 1252623"/>
                <a:gd name="connsiteY0" fmla="*/ 0 h 1067666"/>
                <a:gd name="connsiteX1" fmla="*/ 1252623 w 1252623"/>
                <a:gd name="connsiteY1" fmla="*/ 223150 h 1067666"/>
                <a:gd name="connsiteX2" fmla="*/ 1252623 w 1252623"/>
                <a:gd name="connsiteY2" fmla="*/ 807263 h 1067666"/>
                <a:gd name="connsiteX3" fmla="*/ 936 w 1252623"/>
                <a:gd name="connsiteY3" fmla="*/ 1067666 h 1067666"/>
                <a:gd name="connsiteX4" fmla="*/ 0 w 1252623"/>
                <a:gd name="connsiteY4" fmla="*/ 0 h 1067666"/>
                <a:gd name="connsiteX0-1" fmla="*/ 0 w 1252623"/>
                <a:gd name="connsiteY0-2" fmla="*/ 0 h 1067666"/>
                <a:gd name="connsiteX1-3" fmla="*/ 1243098 w 1252623"/>
                <a:gd name="connsiteY1-4" fmla="*/ 280300 h 1067666"/>
                <a:gd name="connsiteX2-5" fmla="*/ 1252623 w 1252623"/>
                <a:gd name="connsiteY2-6" fmla="*/ 807263 h 1067666"/>
                <a:gd name="connsiteX3-7" fmla="*/ 936 w 1252623"/>
                <a:gd name="connsiteY3-8" fmla="*/ 1067666 h 1067666"/>
                <a:gd name="connsiteX4-9" fmla="*/ 0 w 1252623"/>
                <a:gd name="connsiteY4-10" fmla="*/ 0 h 1067666"/>
                <a:gd name="connsiteX0-11" fmla="*/ 0 w 1243098"/>
                <a:gd name="connsiteY0-12" fmla="*/ 0 h 1067666"/>
                <a:gd name="connsiteX1-13" fmla="*/ 1243098 w 1243098"/>
                <a:gd name="connsiteY1-14" fmla="*/ 280300 h 1067666"/>
                <a:gd name="connsiteX2-15" fmla="*/ 1233573 w 1243098"/>
                <a:gd name="connsiteY2-16" fmla="*/ 807263 h 1067666"/>
                <a:gd name="connsiteX3-17" fmla="*/ 936 w 1243098"/>
                <a:gd name="connsiteY3-18" fmla="*/ 1067666 h 1067666"/>
                <a:gd name="connsiteX4-19" fmla="*/ 0 w 1243098"/>
                <a:gd name="connsiteY4-20" fmla="*/ 0 h 1067666"/>
                <a:gd name="connsiteX0-21" fmla="*/ 0 w 1243098"/>
                <a:gd name="connsiteY0-22" fmla="*/ 0 h 1067666"/>
                <a:gd name="connsiteX1-23" fmla="*/ 1243098 w 1243098"/>
                <a:gd name="connsiteY1-24" fmla="*/ 280300 h 1067666"/>
                <a:gd name="connsiteX2-25" fmla="*/ 1243098 w 1243098"/>
                <a:gd name="connsiteY2-26" fmla="*/ 807263 h 1067666"/>
                <a:gd name="connsiteX3-27" fmla="*/ 936 w 1243098"/>
                <a:gd name="connsiteY3-28" fmla="*/ 1067666 h 1067666"/>
                <a:gd name="connsiteX4-29" fmla="*/ 0 w 1243098"/>
                <a:gd name="connsiteY4-30" fmla="*/ 0 h 106766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43098" h="1067666">
                  <a:moveTo>
                    <a:pt x="0" y="0"/>
                  </a:moveTo>
                  <a:lnTo>
                    <a:pt x="1243098" y="280300"/>
                  </a:lnTo>
                  <a:lnTo>
                    <a:pt x="1243098" y="807263"/>
                  </a:lnTo>
                  <a:lnTo>
                    <a:pt x="936" y="1067666"/>
                  </a:lnTo>
                  <a:cubicBezTo>
                    <a:pt x="668" y="711813"/>
                    <a:pt x="267" y="355853"/>
                    <a:pt x="0" y="0"/>
                  </a:cubicBezTo>
                  <a:close/>
                </a:path>
              </a:pathLst>
            </a:custGeom>
            <a:solidFill>
              <a:schemeClr val="accent3">
                <a:lumMod val="60000"/>
                <a:lumOff val="40000"/>
              </a:schemeClr>
            </a:solidFill>
            <a:ln>
              <a:noFill/>
            </a:ln>
          </p:spPr>
          <p:txBody>
            <a:bodyPr vert="horz" wrap="square" lIns="121920" tIns="60960" rIns="121920" bIns="60960" numCol="1" anchor="t" anchorCtr="0" compatLnSpc="1">
              <a:noAutofit/>
            </a:bodyPr>
            <a:lstStyle/>
            <a:p>
              <a:endParaRPr lang="en-US" sz="2400"/>
            </a:p>
          </p:txBody>
        </p:sp>
        <p:sp>
          <p:nvSpPr>
            <p:cNvPr id="68" name="Freeform 67"/>
            <p:cNvSpPr/>
            <p:nvPr/>
          </p:nvSpPr>
          <p:spPr bwMode="auto">
            <a:xfrm>
              <a:off x="4919464" y="4053908"/>
              <a:ext cx="4796036" cy="517537"/>
            </a:xfrm>
            <a:custGeom>
              <a:avLst/>
              <a:gdLst>
                <a:gd name="connsiteX0" fmla="*/ 0 w 4397654"/>
                <a:gd name="connsiteY0" fmla="*/ 0 h 575496"/>
                <a:gd name="connsiteX1" fmla="*/ 4397654 w 4397654"/>
                <a:gd name="connsiteY1" fmla="*/ 0 h 575496"/>
                <a:gd name="connsiteX2" fmla="*/ 4397654 w 4397654"/>
                <a:gd name="connsiteY2" fmla="*/ 575496 h 575496"/>
                <a:gd name="connsiteX3" fmla="*/ 0 w 4397654"/>
                <a:gd name="connsiteY3" fmla="*/ 575496 h 575496"/>
              </a:gdLst>
              <a:ahLst/>
              <a:cxnLst>
                <a:cxn ang="0">
                  <a:pos x="connsiteX0" y="connsiteY0"/>
                </a:cxn>
                <a:cxn ang="0">
                  <a:pos x="connsiteX1" y="connsiteY1"/>
                </a:cxn>
                <a:cxn ang="0">
                  <a:pos x="connsiteX2" y="connsiteY2"/>
                </a:cxn>
                <a:cxn ang="0">
                  <a:pos x="connsiteX3" y="connsiteY3"/>
                </a:cxn>
              </a:cxnLst>
              <a:rect l="l" t="t" r="r" b="b"/>
              <a:pathLst>
                <a:path w="4397654" h="575496">
                  <a:moveTo>
                    <a:pt x="0" y="0"/>
                  </a:moveTo>
                  <a:lnTo>
                    <a:pt x="4397654" y="0"/>
                  </a:lnTo>
                  <a:lnTo>
                    <a:pt x="4397654" y="575496"/>
                  </a:lnTo>
                  <a:lnTo>
                    <a:pt x="0" y="575496"/>
                  </a:lnTo>
                  <a:close/>
                </a:path>
              </a:pathLst>
            </a:custGeom>
            <a:solidFill>
              <a:schemeClr val="accent3"/>
            </a:solidFill>
            <a:ln>
              <a:noFill/>
            </a:ln>
          </p:spPr>
          <p:txBody>
            <a:bodyPr vert="horz" wrap="square" lIns="121920" tIns="60960" rIns="121920" bIns="60960" numCol="1" anchor="t" anchorCtr="0" compatLnSpc="1">
              <a:noAutofit/>
            </a:bodyPr>
            <a:lstStyle/>
            <a:p>
              <a:endParaRPr lang="en-US" sz="2400"/>
            </a:p>
          </p:txBody>
        </p:sp>
        <p:sp>
          <p:nvSpPr>
            <p:cNvPr id="69" name="Freeform 14"/>
            <p:cNvSpPr/>
            <p:nvPr/>
          </p:nvSpPr>
          <p:spPr bwMode="auto">
            <a:xfrm>
              <a:off x="3665533" y="4573338"/>
              <a:ext cx="1256315" cy="1133254"/>
            </a:xfrm>
            <a:custGeom>
              <a:avLst/>
              <a:gdLst>
                <a:gd name="T0" fmla="*/ 467 w 471"/>
                <a:gd name="T1" fmla="*/ 0 h 478"/>
                <a:gd name="T2" fmla="*/ 471 w 471"/>
                <a:gd name="T3" fmla="*/ 195 h 478"/>
                <a:gd name="T4" fmla="*/ 0 w 471"/>
                <a:gd name="T5" fmla="*/ 478 h 478"/>
                <a:gd name="T6" fmla="*/ 0 w 471"/>
                <a:gd name="T7" fmla="*/ 108 h 478"/>
                <a:gd name="T8" fmla="*/ 467 w 471"/>
                <a:gd name="T9" fmla="*/ 0 h 478"/>
                <a:gd name="connsiteX0" fmla="*/ 10010 w 10010"/>
                <a:gd name="connsiteY0" fmla="*/ 0 h 10063"/>
                <a:gd name="connsiteX1" fmla="*/ 10000 w 10010"/>
                <a:gd name="connsiteY1" fmla="*/ 4142 h 10063"/>
                <a:gd name="connsiteX2" fmla="*/ 0 w 10010"/>
                <a:gd name="connsiteY2" fmla="*/ 10063 h 10063"/>
                <a:gd name="connsiteX3" fmla="*/ 0 w 10010"/>
                <a:gd name="connsiteY3" fmla="*/ 2322 h 10063"/>
                <a:gd name="connsiteX4" fmla="*/ 10010 w 10010"/>
                <a:gd name="connsiteY4" fmla="*/ 0 h 10063"/>
                <a:gd name="connsiteX0-1" fmla="*/ 10010 w 10038"/>
                <a:gd name="connsiteY0-2" fmla="*/ 0 h 10063"/>
                <a:gd name="connsiteX1-3" fmla="*/ 10038 w 10038"/>
                <a:gd name="connsiteY1-4" fmla="*/ 4142 h 10063"/>
                <a:gd name="connsiteX2-5" fmla="*/ 0 w 10038"/>
                <a:gd name="connsiteY2-6" fmla="*/ 10063 h 10063"/>
                <a:gd name="connsiteX3-7" fmla="*/ 0 w 10038"/>
                <a:gd name="connsiteY3-8" fmla="*/ 2322 h 10063"/>
                <a:gd name="connsiteX4-9" fmla="*/ 10010 w 10038"/>
                <a:gd name="connsiteY4-10" fmla="*/ 0 h 10063"/>
                <a:gd name="connsiteX0-11" fmla="*/ 10010 w 10076"/>
                <a:gd name="connsiteY0-12" fmla="*/ 0 h 10063"/>
                <a:gd name="connsiteX1-13" fmla="*/ 10076 w 10076"/>
                <a:gd name="connsiteY1-14" fmla="*/ 4142 h 10063"/>
                <a:gd name="connsiteX2-15" fmla="*/ 0 w 10076"/>
                <a:gd name="connsiteY2-16" fmla="*/ 10063 h 10063"/>
                <a:gd name="connsiteX3-17" fmla="*/ 0 w 10076"/>
                <a:gd name="connsiteY3-18" fmla="*/ 2322 h 10063"/>
                <a:gd name="connsiteX4-19" fmla="*/ 10010 w 10076"/>
                <a:gd name="connsiteY4-20" fmla="*/ 0 h 10063"/>
                <a:gd name="connsiteX0-21" fmla="*/ 10010 w 10057"/>
                <a:gd name="connsiteY0-22" fmla="*/ 0 h 10063"/>
                <a:gd name="connsiteX1-23" fmla="*/ 10057 w 10057"/>
                <a:gd name="connsiteY1-24" fmla="*/ 4142 h 10063"/>
                <a:gd name="connsiteX2-25" fmla="*/ 0 w 10057"/>
                <a:gd name="connsiteY2-26" fmla="*/ 10063 h 10063"/>
                <a:gd name="connsiteX3-27" fmla="*/ 0 w 10057"/>
                <a:gd name="connsiteY3-28" fmla="*/ 2322 h 10063"/>
                <a:gd name="connsiteX4-29" fmla="*/ 10010 w 10057"/>
                <a:gd name="connsiteY4-30" fmla="*/ 0 h 10063"/>
                <a:gd name="connsiteX0-31" fmla="*/ 10010 w 10010"/>
                <a:gd name="connsiteY0-32" fmla="*/ 0 h 10063"/>
                <a:gd name="connsiteX1-33" fmla="*/ 9981 w 10010"/>
                <a:gd name="connsiteY1-34" fmla="*/ 4100 h 10063"/>
                <a:gd name="connsiteX2-35" fmla="*/ 0 w 10010"/>
                <a:gd name="connsiteY2-36" fmla="*/ 10063 h 10063"/>
                <a:gd name="connsiteX3-37" fmla="*/ 0 w 10010"/>
                <a:gd name="connsiteY3-38" fmla="*/ 2322 h 10063"/>
                <a:gd name="connsiteX4-39" fmla="*/ 10010 w 10010"/>
                <a:gd name="connsiteY4-40" fmla="*/ 0 h 10063"/>
                <a:gd name="connsiteX0-41" fmla="*/ 10010 w 10019"/>
                <a:gd name="connsiteY0-42" fmla="*/ 0 h 10063"/>
                <a:gd name="connsiteX1-43" fmla="*/ 10019 w 10019"/>
                <a:gd name="connsiteY1-44" fmla="*/ 4079 h 10063"/>
                <a:gd name="connsiteX2-45" fmla="*/ 0 w 10019"/>
                <a:gd name="connsiteY2-46" fmla="*/ 10063 h 10063"/>
                <a:gd name="connsiteX3-47" fmla="*/ 0 w 10019"/>
                <a:gd name="connsiteY3-48" fmla="*/ 2322 h 10063"/>
                <a:gd name="connsiteX4-49" fmla="*/ 10010 w 10019"/>
                <a:gd name="connsiteY4-50" fmla="*/ 0 h 10063"/>
                <a:gd name="connsiteX0-51" fmla="*/ 10010 w 10019"/>
                <a:gd name="connsiteY0-52" fmla="*/ 0 h 10063"/>
                <a:gd name="connsiteX1-53" fmla="*/ 10019 w 10019"/>
                <a:gd name="connsiteY1-54" fmla="*/ 4417 h 10063"/>
                <a:gd name="connsiteX2-55" fmla="*/ 0 w 10019"/>
                <a:gd name="connsiteY2-56" fmla="*/ 10063 h 10063"/>
                <a:gd name="connsiteX3-57" fmla="*/ 0 w 10019"/>
                <a:gd name="connsiteY3-58" fmla="*/ 2322 h 10063"/>
                <a:gd name="connsiteX4-59" fmla="*/ 10010 w 10019"/>
                <a:gd name="connsiteY4-60" fmla="*/ 0 h 100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19" h="10063">
                  <a:moveTo>
                    <a:pt x="10010" y="0"/>
                  </a:moveTo>
                  <a:cubicBezTo>
                    <a:pt x="10007" y="1381"/>
                    <a:pt x="10022" y="3036"/>
                    <a:pt x="10019" y="4417"/>
                  </a:cubicBezTo>
                  <a:lnTo>
                    <a:pt x="0" y="10063"/>
                  </a:lnTo>
                  <a:lnTo>
                    <a:pt x="0" y="2322"/>
                  </a:lnTo>
                  <a:lnTo>
                    <a:pt x="10010" y="0"/>
                  </a:lnTo>
                  <a:close/>
                </a:path>
              </a:pathLst>
            </a:custGeom>
            <a:solidFill>
              <a:schemeClr val="accent4">
                <a:lumMod val="50000"/>
              </a:schemeClr>
            </a:solidFill>
            <a:ln>
              <a:noFill/>
            </a:ln>
          </p:spPr>
          <p:txBody>
            <a:bodyPr vert="horz" wrap="square" lIns="121920" tIns="60960" rIns="121920" bIns="60960" numCol="1" anchor="t" anchorCtr="0" compatLnSpc="1"/>
            <a:lstStyle/>
            <a:p>
              <a:endParaRPr lang="en-US" sz="2400"/>
            </a:p>
          </p:txBody>
        </p:sp>
        <p:sp>
          <p:nvSpPr>
            <p:cNvPr id="70" name="Freeform 69"/>
            <p:cNvSpPr/>
            <p:nvPr/>
          </p:nvSpPr>
          <p:spPr bwMode="auto">
            <a:xfrm>
              <a:off x="4919463" y="4560229"/>
              <a:ext cx="5510411" cy="511815"/>
            </a:xfrm>
            <a:custGeom>
              <a:avLst/>
              <a:gdLst>
                <a:gd name="connsiteX0" fmla="*/ 0 w 4397654"/>
                <a:gd name="connsiteY0" fmla="*/ 0 h 575496"/>
                <a:gd name="connsiteX1" fmla="*/ 4397654 w 4397654"/>
                <a:gd name="connsiteY1" fmla="*/ 0 h 575496"/>
                <a:gd name="connsiteX2" fmla="*/ 4397654 w 4397654"/>
                <a:gd name="connsiteY2" fmla="*/ 575496 h 575496"/>
                <a:gd name="connsiteX3" fmla="*/ 0 w 4397654"/>
                <a:gd name="connsiteY3" fmla="*/ 575496 h 575496"/>
              </a:gdLst>
              <a:ahLst/>
              <a:cxnLst>
                <a:cxn ang="0">
                  <a:pos x="connsiteX0" y="connsiteY0"/>
                </a:cxn>
                <a:cxn ang="0">
                  <a:pos x="connsiteX1" y="connsiteY1"/>
                </a:cxn>
                <a:cxn ang="0">
                  <a:pos x="connsiteX2" y="connsiteY2"/>
                </a:cxn>
                <a:cxn ang="0">
                  <a:pos x="connsiteX3" y="connsiteY3"/>
                </a:cxn>
              </a:cxnLst>
              <a:rect l="l" t="t" r="r" b="b"/>
              <a:pathLst>
                <a:path w="4397654" h="575496">
                  <a:moveTo>
                    <a:pt x="0" y="0"/>
                  </a:moveTo>
                  <a:lnTo>
                    <a:pt x="4397654" y="0"/>
                  </a:lnTo>
                  <a:lnTo>
                    <a:pt x="4397654" y="575496"/>
                  </a:lnTo>
                  <a:lnTo>
                    <a:pt x="0" y="575496"/>
                  </a:lnTo>
                  <a:close/>
                </a:path>
              </a:pathLst>
            </a:custGeom>
            <a:solidFill>
              <a:schemeClr val="accent4"/>
            </a:solidFill>
            <a:ln>
              <a:noFill/>
            </a:ln>
          </p:spPr>
          <p:txBody>
            <a:bodyPr vert="horz" wrap="square" lIns="121920" tIns="60960" rIns="121920" bIns="60960" numCol="1" anchor="t" anchorCtr="0" compatLnSpc="1">
              <a:noAutofit/>
            </a:bodyPr>
            <a:lstStyle/>
            <a:p>
              <a:endParaRPr lang="en-US" sz="2400"/>
            </a:p>
          </p:txBody>
        </p:sp>
      </p:grpSp>
      <p:sp>
        <p:nvSpPr>
          <p:cNvPr id="71" name="Title 11"/>
          <p:cNvSpPr>
            <a:spLocks noGrp="1"/>
          </p:cNvSpPr>
          <p:nvPr>
            <p:ph type="ctrTitle"/>
          </p:nvPr>
        </p:nvSpPr>
        <p:spPr>
          <a:xfrm>
            <a:off x="1524000" y="498764"/>
            <a:ext cx="9144000" cy="697490"/>
          </a:xfrm>
        </p:spPr>
        <p:txBody>
          <a:bodyPr>
            <a:normAutofit/>
          </a:bodyPr>
          <a:lstStyle/>
          <a:p>
            <a:r>
              <a:rPr lang="zh-CN" altLang="en-US" b="1" dirty="0">
                <a:latin typeface="微软雅黑" panose="020B0503020204020204" pitchFamily="34" charset="-122"/>
                <a:ea typeface="微软雅黑" panose="020B0503020204020204" pitchFamily="34" charset="-122"/>
              </a:rPr>
              <a:t>幕后工作</a:t>
            </a:r>
            <a:endParaRPr lang="en-AU" b="1" dirty="0">
              <a:latin typeface="微软雅黑" panose="020B0503020204020204" pitchFamily="34" charset="-122"/>
              <a:ea typeface="微软雅黑" panose="020B0503020204020204" pitchFamily="34" charset="-122"/>
            </a:endParaRPr>
          </a:p>
        </p:txBody>
      </p:sp>
      <p:sp>
        <p:nvSpPr>
          <p:cNvPr id="72" name="Subtitle 1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74" name="Freeform 7"/>
          <p:cNvSpPr>
            <a:spLocks noEditPoints="1"/>
          </p:cNvSpPr>
          <p:nvPr/>
        </p:nvSpPr>
        <p:spPr bwMode="auto">
          <a:xfrm>
            <a:off x="4971988" y="3228002"/>
            <a:ext cx="276896" cy="401996"/>
          </a:xfrm>
          <a:custGeom>
            <a:avLst/>
            <a:gdLst>
              <a:gd name="T0" fmla="*/ 135 w 270"/>
              <a:gd name="T1" fmla="*/ 0 h 392"/>
              <a:gd name="T2" fmla="*/ 0 w 270"/>
              <a:gd name="T3" fmla="*/ 135 h 392"/>
              <a:gd name="T4" fmla="*/ 62 w 270"/>
              <a:gd name="T5" fmla="*/ 283 h 392"/>
              <a:gd name="T6" fmla="*/ 135 w 270"/>
              <a:gd name="T7" fmla="*/ 392 h 392"/>
              <a:gd name="T8" fmla="*/ 208 w 270"/>
              <a:gd name="T9" fmla="*/ 283 h 392"/>
              <a:gd name="T10" fmla="*/ 270 w 270"/>
              <a:gd name="T11" fmla="*/ 135 h 392"/>
              <a:gd name="T12" fmla="*/ 135 w 270"/>
              <a:gd name="T13" fmla="*/ 0 h 392"/>
              <a:gd name="T14" fmla="*/ 167 w 270"/>
              <a:gd name="T15" fmla="*/ 333 h 392"/>
              <a:gd name="T16" fmla="*/ 106 w 270"/>
              <a:gd name="T17" fmla="*/ 341 h 392"/>
              <a:gd name="T18" fmla="*/ 99 w 270"/>
              <a:gd name="T19" fmla="*/ 318 h 392"/>
              <a:gd name="T20" fmla="*/ 98 w 270"/>
              <a:gd name="T21" fmla="*/ 317 h 392"/>
              <a:gd name="T22" fmla="*/ 174 w 270"/>
              <a:gd name="T23" fmla="*/ 308 h 392"/>
              <a:gd name="T24" fmla="*/ 171 w 270"/>
              <a:gd name="T25" fmla="*/ 319 h 392"/>
              <a:gd name="T26" fmla="*/ 167 w 270"/>
              <a:gd name="T27" fmla="*/ 333 h 392"/>
              <a:gd name="T28" fmla="*/ 95 w 270"/>
              <a:gd name="T29" fmla="*/ 305 h 392"/>
              <a:gd name="T30" fmla="*/ 87 w 270"/>
              <a:gd name="T31" fmla="*/ 282 h 392"/>
              <a:gd name="T32" fmla="*/ 182 w 270"/>
              <a:gd name="T33" fmla="*/ 282 h 392"/>
              <a:gd name="T34" fmla="*/ 178 w 270"/>
              <a:gd name="T35" fmla="*/ 295 h 392"/>
              <a:gd name="T36" fmla="*/ 95 w 270"/>
              <a:gd name="T37" fmla="*/ 305 h 392"/>
              <a:gd name="T38" fmla="*/ 135 w 270"/>
              <a:gd name="T39" fmla="*/ 368 h 392"/>
              <a:gd name="T40" fmla="*/ 110 w 270"/>
              <a:gd name="T41" fmla="*/ 353 h 392"/>
              <a:gd name="T42" fmla="*/ 162 w 270"/>
              <a:gd name="T43" fmla="*/ 346 h 392"/>
              <a:gd name="T44" fmla="*/ 135 w 270"/>
              <a:gd name="T45" fmla="*/ 368 h 392"/>
              <a:gd name="T46" fmla="*/ 192 w 270"/>
              <a:gd name="T47" fmla="*/ 258 h 392"/>
              <a:gd name="T48" fmla="*/ 78 w 270"/>
              <a:gd name="T49" fmla="*/ 258 h 392"/>
              <a:gd name="T50" fmla="*/ 57 w 270"/>
              <a:gd name="T51" fmla="*/ 218 h 392"/>
              <a:gd name="T52" fmla="*/ 25 w 270"/>
              <a:gd name="T53" fmla="*/ 135 h 392"/>
              <a:gd name="T54" fmla="*/ 135 w 270"/>
              <a:gd name="T55" fmla="*/ 25 h 392"/>
              <a:gd name="T56" fmla="*/ 245 w 270"/>
              <a:gd name="T57" fmla="*/ 135 h 392"/>
              <a:gd name="T58" fmla="*/ 213 w 270"/>
              <a:gd name="T59" fmla="*/ 218 h 392"/>
              <a:gd name="T60" fmla="*/ 192 w 270"/>
              <a:gd name="T61" fmla="*/ 258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392">
                <a:moveTo>
                  <a:pt x="135" y="0"/>
                </a:moveTo>
                <a:cubicBezTo>
                  <a:pt x="60" y="0"/>
                  <a:pt x="0" y="61"/>
                  <a:pt x="0" y="135"/>
                </a:cubicBezTo>
                <a:cubicBezTo>
                  <a:pt x="0" y="185"/>
                  <a:pt x="45" y="237"/>
                  <a:pt x="62" y="283"/>
                </a:cubicBezTo>
                <a:cubicBezTo>
                  <a:pt x="86" y="351"/>
                  <a:pt x="84" y="392"/>
                  <a:pt x="135" y="392"/>
                </a:cubicBezTo>
                <a:cubicBezTo>
                  <a:pt x="187" y="392"/>
                  <a:pt x="183" y="352"/>
                  <a:pt x="208" y="283"/>
                </a:cubicBezTo>
                <a:cubicBezTo>
                  <a:pt x="224" y="237"/>
                  <a:pt x="270" y="184"/>
                  <a:pt x="270" y="135"/>
                </a:cubicBezTo>
                <a:cubicBezTo>
                  <a:pt x="270" y="61"/>
                  <a:pt x="209" y="0"/>
                  <a:pt x="135" y="0"/>
                </a:cubicBezTo>
                <a:close/>
                <a:moveTo>
                  <a:pt x="167" y="333"/>
                </a:moveTo>
                <a:cubicBezTo>
                  <a:pt x="106" y="341"/>
                  <a:pt x="106" y="341"/>
                  <a:pt x="106" y="341"/>
                </a:cubicBezTo>
                <a:cubicBezTo>
                  <a:pt x="104" y="335"/>
                  <a:pt x="101" y="327"/>
                  <a:pt x="99" y="318"/>
                </a:cubicBezTo>
                <a:cubicBezTo>
                  <a:pt x="98" y="318"/>
                  <a:pt x="98" y="317"/>
                  <a:pt x="98" y="317"/>
                </a:cubicBezTo>
                <a:cubicBezTo>
                  <a:pt x="174" y="308"/>
                  <a:pt x="174" y="308"/>
                  <a:pt x="174" y="308"/>
                </a:cubicBezTo>
                <a:cubicBezTo>
                  <a:pt x="173" y="311"/>
                  <a:pt x="172" y="315"/>
                  <a:pt x="171" y="319"/>
                </a:cubicBezTo>
                <a:cubicBezTo>
                  <a:pt x="169" y="324"/>
                  <a:pt x="168" y="329"/>
                  <a:pt x="167" y="333"/>
                </a:cubicBezTo>
                <a:close/>
                <a:moveTo>
                  <a:pt x="95" y="305"/>
                </a:moveTo>
                <a:cubicBezTo>
                  <a:pt x="93" y="298"/>
                  <a:pt x="90" y="290"/>
                  <a:pt x="87" y="282"/>
                </a:cubicBezTo>
                <a:cubicBezTo>
                  <a:pt x="182" y="282"/>
                  <a:pt x="182" y="282"/>
                  <a:pt x="182" y="282"/>
                </a:cubicBezTo>
                <a:cubicBezTo>
                  <a:pt x="181" y="287"/>
                  <a:pt x="179" y="291"/>
                  <a:pt x="178" y="295"/>
                </a:cubicBezTo>
                <a:lnTo>
                  <a:pt x="95" y="305"/>
                </a:lnTo>
                <a:close/>
                <a:moveTo>
                  <a:pt x="135" y="368"/>
                </a:moveTo>
                <a:cubicBezTo>
                  <a:pt x="122" y="368"/>
                  <a:pt x="117" y="366"/>
                  <a:pt x="110" y="353"/>
                </a:cubicBezTo>
                <a:cubicBezTo>
                  <a:pt x="162" y="346"/>
                  <a:pt x="162" y="346"/>
                  <a:pt x="162" y="346"/>
                </a:cubicBezTo>
                <a:cubicBezTo>
                  <a:pt x="155" y="366"/>
                  <a:pt x="149" y="368"/>
                  <a:pt x="135" y="368"/>
                </a:cubicBezTo>
                <a:close/>
                <a:moveTo>
                  <a:pt x="192" y="258"/>
                </a:moveTo>
                <a:cubicBezTo>
                  <a:pt x="78" y="258"/>
                  <a:pt x="78" y="258"/>
                  <a:pt x="78" y="258"/>
                </a:cubicBezTo>
                <a:cubicBezTo>
                  <a:pt x="72" y="244"/>
                  <a:pt x="64" y="231"/>
                  <a:pt x="57" y="218"/>
                </a:cubicBezTo>
                <a:cubicBezTo>
                  <a:pt x="41" y="190"/>
                  <a:pt x="25" y="160"/>
                  <a:pt x="25" y="135"/>
                </a:cubicBezTo>
                <a:cubicBezTo>
                  <a:pt x="25" y="74"/>
                  <a:pt x="74" y="25"/>
                  <a:pt x="135" y="25"/>
                </a:cubicBezTo>
                <a:cubicBezTo>
                  <a:pt x="196" y="25"/>
                  <a:pt x="245" y="74"/>
                  <a:pt x="245" y="135"/>
                </a:cubicBezTo>
                <a:cubicBezTo>
                  <a:pt x="245" y="160"/>
                  <a:pt x="229" y="190"/>
                  <a:pt x="213" y="218"/>
                </a:cubicBezTo>
                <a:cubicBezTo>
                  <a:pt x="205" y="231"/>
                  <a:pt x="198" y="244"/>
                  <a:pt x="192" y="258"/>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75" name="Text Placeholder 8"/>
          <p:cNvSpPr>
            <a:spLocks noGrp="1"/>
          </p:cNvSpPr>
          <p:nvPr>
            <p:ph type="body" sz="quarter" idx="18"/>
          </p:nvPr>
        </p:nvSpPr>
        <p:spPr>
          <a:xfrm>
            <a:off x="1654909" y="2769690"/>
            <a:ext cx="2754313" cy="335540"/>
          </a:xfrm>
        </p:spPr>
        <p:txBody>
          <a:bodyPr>
            <a:normAutofit lnSpcReduction="10000"/>
          </a:bodyPr>
          <a:lstStyle/>
          <a:p>
            <a:pPr algn="ctr"/>
            <a:r>
              <a:rPr lang="zh-CN" altLang="en-US" dirty="0" smtClean="0">
                <a:solidFill>
                  <a:schemeClr val="bg1"/>
                </a:solidFill>
              </a:rPr>
              <a:t>新奇的主意</a:t>
            </a:r>
            <a:endParaRPr lang="en-AU" dirty="0">
              <a:solidFill>
                <a:schemeClr val="bg1"/>
              </a:solidFill>
            </a:endParaRPr>
          </a:p>
        </p:txBody>
      </p:sp>
      <p:sp>
        <p:nvSpPr>
          <p:cNvPr id="76" name="Text Placeholder 9"/>
          <p:cNvSpPr>
            <a:spLocks noGrp="1"/>
          </p:cNvSpPr>
          <p:nvPr>
            <p:ph type="body" sz="quarter" idx="19"/>
          </p:nvPr>
        </p:nvSpPr>
        <p:spPr>
          <a:xfrm>
            <a:off x="6011010" y="3627234"/>
            <a:ext cx="2819400" cy="497731"/>
          </a:xfrm>
        </p:spPr>
        <p:txBody>
          <a:bodyPr>
            <a:normAutofit/>
          </a:bodyPr>
          <a:lstStyle/>
          <a:p>
            <a:r>
              <a:rPr lang="id-ID" dirty="0" smtClean="0">
                <a:solidFill>
                  <a:schemeClr val="bg1"/>
                </a:solidFill>
              </a:rPr>
              <a:t>Lorem ipsum dolor sit amet soransen ikea tressa peta exa hexagonal triangle</a:t>
            </a:r>
            <a:endParaRPr lang="en-AU" dirty="0">
              <a:solidFill>
                <a:schemeClr val="bg1"/>
              </a:solidFill>
            </a:endParaRPr>
          </a:p>
        </p:txBody>
      </p:sp>
      <p:sp>
        <p:nvSpPr>
          <p:cNvPr id="77" name="Text Placeholder 8"/>
          <p:cNvSpPr>
            <a:spLocks noGrp="1"/>
          </p:cNvSpPr>
          <p:nvPr>
            <p:ph type="body" sz="quarter" idx="18"/>
          </p:nvPr>
        </p:nvSpPr>
        <p:spPr>
          <a:xfrm>
            <a:off x="1654908" y="3701826"/>
            <a:ext cx="2754313" cy="335540"/>
          </a:xfrm>
        </p:spPr>
        <p:txBody>
          <a:bodyPr>
            <a:normAutofit lnSpcReduction="10000"/>
          </a:bodyPr>
          <a:lstStyle/>
          <a:p>
            <a:pPr algn="ctr"/>
            <a:r>
              <a:rPr lang="zh-CN" altLang="en-US" dirty="0" smtClean="0">
                <a:solidFill>
                  <a:schemeClr val="bg1"/>
                </a:solidFill>
              </a:rPr>
              <a:t>新外观</a:t>
            </a:r>
            <a:endParaRPr lang="en-AU" dirty="0">
              <a:solidFill>
                <a:schemeClr val="bg1"/>
              </a:solidFill>
            </a:endParaRPr>
          </a:p>
        </p:txBody>
      </p:sp>
      <p:sp>
        <p:nvSpPr>
          <p:cNvPr id="78" name="Freeform 6"/>
          <p:cNvSpPr>
            <a:spLocks noEditPoints="1"/>
          </p:cNvSpPr>
          <p:nvPr/>
        </p:nvSpPr>
        <p:spPr bwMode="auto">
          <a:xfrm>
            <a:off x="4895036" y="3952841"/>
            <a:ext cx="397531" cy="423659"/>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bg1"/>
          </a:solidFill>
          <a:ln>
            <a:noFill/>
          </a:ln>
        </p:spPr>
        <p:txBody>
          <a:bodyPr vert="horz" wrap="square" lIns="121920" tIns="60960" rIns="121920" bIns="60960" numCol="1" anchor="t" anchorCtr="0" compatLnSpc="1"/>
          <a:lstStyle/>
          <a:p>
            <a:endParaRPr lang="id-ID" sz="2400" dirty="0"/>
          </a:p>
        </p:txBody>
      </p:sp>
      <p:sp>
        <p:nvSpPr>
          <p:cNvPr id="79" name="Text Placeholder 9"/>
          <p:cNvSpPr>
            <a:spLocks noGrp="1"/>
          </p:cNvSpPr>
          <p:nvPr>
            <p:ph type="body" sz="quarter" idx="19"/>
          </p:nvPr>
        </p:nvSpPr>
        <p:spPr>
          <a:xfrm>
            <a:off x="6011010" y="4177992"/>
            <a:ext cx="2819400" cy="497731"/>
          </a:xfrm>
        </p:spPr>
        <p:txBody>
          <a:bodyPr>
            <a:normAutofit/>
          </a:bodyPr>
          <a:lstStyle/>
          <a:p>
            <a:r>
              <a:rPr lang="id-ID" dirty="0" smtClean="0">
                <a:solidFill>
                  <a:schemeClr val="bg1"/>
                </a:solidFill>
              </a:rPr>
              <a:t>Lorem ipsum dolor sit amet soransen ikea tressa peta exa hexagonal triangle</a:t>
            </a:r>
            <a:endParaRPr lang="en-AU" dirty="0">
              <a:solidFill>
                <a:schemeClr val="bg1"/>
              </a:solidFill>
            </a:endParaRPr>
          </a:p>
        </p:txBody>
      </p:sp>
      <p:sp>
        <p:nvSpPr>
          <p:cNvPr id="80" name="Text Placeholder 8"/>
          <p:cNvSpPr>
            <a:spLocks noGrp="1"/>
          </p:cNvSpPr>
          <p:nvPr>
            <p:ph type="body" sz="quarter" idx="18"/>
          </p:nvPr>
        </p:nvSpPr>
        <p:spPr>
          <a:xfrm>
            <a:off x="1654908" y="4745319"/>
            <a:ext cx="2754313" cy="335540"/>
          </a:xfrm>
        </p:spPr>
        <p:txBody>
          <a:bodyPr>
            <a:normAutofit lnSpcReduction="10000"/>
          </a:bodyPr>
          <a:lstStyle/>
          <a:p>
            <a:pPr algn="ctr"/>
            <a:r>
              <a:rPr lang="zh-CN" altLang="en-US" dirty="0" smtClean="0">
                <a:solidFill>
                  <a:schemeClr val="bg1"/>
                </a:solidFill>
              </a:rPr>
              <a:t>可定制</a:t>
            </a:r>
            <a:endParaRPr lang="en-AU" dirty="0">
              <a:solidFill>
                <a:schemeClr val="bg1"/>
              </a:solidFill>
            </a:endParaRPr>
          </a:p>
        </p:txBody>
      </p:sp>
      <p:sp>
        <p:nvSpPr>
          <p:cNvPr id="81" name="Freeform 22"/>
          <p:cNvSpPr>
            <a:spLocks noEditPoints="1"/>
          </p:cNvSpPr>
          <p:nvPr/>
        </p:nvSpPr>
        <p:spPr bwMode="auto">
          <a:xfrm>
            <a:off x="4928149" y="4773865"/>
            <a:ext cx="422404" cy="422404"/>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82" name="Text Placeholder 9"/>
          <p:cNvSpPr>
            <a:spLocks noGrp="1"/>
          </p:cNvSpPr>
          <p:nvPr>
            <p:ph type="body" sz="quarter" idx="19"/>
          </p:nvPr>
        </p:nvSpPr>
        <p:spPr>
          <a:xfrm>
            <a:off x="6011010" y="4723923"/>
            <a:ext cx="2819400" cy="497731"/>
          </a:xfrm>
        </p:spPr>
        <p:txBody>
          <a:bodyPr>
            <a:normAutofit/>
          </a:bodyPr>
          <a:lstStyle/>
          <a:p>
            <a:r>
              <a:rPr lang="id-ID" dirty="0" smtClean="0">
                <a:solidFill>
                  <a:schemeClr val="bg1"/>
                </a:solidFill>
              </a:rPr>
              <a:t>Lorem ipsum dolor sit amet soransen ikea tressa peta exa hexagonal triangle</a:t>
            </a:r>
            <a:endParaRPr lang="en-AU" dirty="0">
              <a:solidFill>
                <a:schemeClr val="bg1"/>
              </a:solidFill>
            </a:endParaRPr>
          </a:p>
        </p:txBody>
      </p:sp>
      <p:sp>
        <p:nvSpPr>
          <p:cNvPr id="83" name="Text Placeholder 8"/>
          <p:cNvSpPr>
            <a:spLocks noGrp="1"/>
          </p:cNvSpPr>
          <p:nvPr>
            <p:ph type="body" sz="quarter" idx="18"/>
          </p:nvPr>
        </p:nvSpPr>
        <p:spPr>
          <a:xfrm>
            <a:off x="2317767" y="5733179"/>
            <a:ext cx="2091453" cy="391647"/>
          </a:xfrm>
        </p:spPr>
        <p:txBody>
          <a:bodyPr>
            <a:normAutofit/>
          </a:bodyPr>
          <a:lstStyle/>
          <a:p>
            <a:pPr algn="ctr"/>
            <a:r>
              <a:rPr lang="zh-CN" altLang="en-US" dirty="0">
                <a:solidFill>
                  <a:schemeClr val="bg1"/>
                </a:solidFill>
              </a:rPr>
              <a:t>支持</a:t>
            </a:r>
            <a:endParaRPr lang="en-AU" dirty="0">
              <a:solidFill>
                <a:schemeClr val="bg1"/>
              </a:solidFill>
            </a:endParaRPr>
          </a:p>
        </p:txBody>
      </p:sp>
      <p:sp>
        <p:nvSpPr>
          <p:cNvPr id="84" name="Freeform 117"/>
          <p:cNvSpPr/>
          <p:nvPr/>
        </p:nvSpPr>
        <p:spPr bwMode="auto">
          <a:xfrm>
            <a:off x="4962206" y="5469279"/>
            <a:ext cx="362043" cy="36204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91440" tIns="45720" rIns="91440" bIns="45720" numCol="1" anchor="t" anchorCtr="0" compatLnSpc="1"/>
          <a:lstStyle/>
          <a:p>
            <a:endParaRPr lang="en-US" dirty="0"/>
          </a:p>
        </p:txBody>
      </p:sp>
      <p:sp>
        <p:nvSpPr>
          <p:cNvPr id="85" name="Text Placeholder 9"/>
          <p:cNvSpPr>
            <a:spLocks noGrp="1"/>
          </p:cNvSpPr>
          <p:nvPr>
            <p:ph type="body" sz="quarter" idx="19"/>
          </p:nvPr>
        </p:nvSpPr>
        <p:spPr>
          <a:xfrm>
            <a:off x="6011010" y="5246310"/>
            <a:ext cx="2819400" cy="497731"/>
          </a:xfrm>
        </p:spPr>
        <p:txBody>
          <a:bodyPr>
            <a:normAutofit/>
          </a:bodyPr>
          <a:lstStyle/>
          <a:p>
            <a:r>
              <a:rPr lang="id-ID" dirty="0" smtClean="0">
                <a:solidFill>
                  <a:schemeClr val="bg1"/>
                </a:solidFill>
              </a:rPr>
              <a:t>Lorem ipsum dolor sit amet soransen ikea tressa peta exa hexagonal triangle</a:t>
            </a:r>
            <a:endParaRPr lang="en-AU" dirty="0">
              <a:solidFill>
                <a:schemeClr val="bg1"/>
              </a:solidFill>
            </a:endParaRPr>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2">
                                            <p:txEl>
                                              <p:pRg st="0" end="0"/>
                                            </p:txEl>
                                          </p:spTgt>
                                        </p:tgtEl>
                                        <p:attrNameLst>
                                          <p:attrName>style.visibility</p:attrName>
                                        </p:attrNameLst>
                                      </p:cBhvr>
                                      <p:to>
                                        <p:strVal val="visible"/>
                                      </p:to>
                                    </p:set>
                                    <p:animEffect transition="in" filter="fade">
                                      <p:cBhvr>
                                        <p:cTn id="11" dur="500"/>
                                        <p:tgtEl>
                                          <p:spTgt spid="72">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5">
                                            <p:txEl>
                                              <p:pRg st="0" end="0"/>
                                            </p:txEl>
                                          </p:spTgt>
                                        </p:tgtEl>
                                        <p:attrNameLst>
                                          <p:attrName>style.visibility</p:attrName>
                                        </p:attrNameLst>
                                      </p:cBhvr>
                                      <p:to>
                                        <p:strVal val="visible"/>
                                      </p:to>
                                    </p:set>
                                    <p:animEffect transition="in" filter="fade">
                                      <p:cBhvr>
                                        <p:cTn id="19" dur="500"/>
                                        <p:tgtEl>
                                          <p:spTgt spid="75">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Effect transition="in" filter="fade">
                                      <p:cBhvr>
                                        <p:cTn id="29" dur="500"/>
                                        <p:tgtEl>
                                          <p:spTgt spid="76">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77">
                                            <p:txEl>
                                              <p:pRg st="0" end="0"/>
                                            </p:txEl>
                                          </p:spTgt>
                                        </p:tgtEl>
                                        <p:attrNameLst>
                                          <p:attrName>style.visibility</p:attrName>
                                        </p:attrNameLst>
                                      </p:cBhvr>
                                      <p:to>
                                        <p:strVal val="visible"/>
                                      </p:to>
                                    </p:set>
                                    <p:animEffect transition="in" filter="fade">
                                      <p:cBhvr>
                                        <p:cTn id="33" dur="500"/>
                                        <p:tgtEl>
                                          <p:spTgt spid="77">
                                            <p:txEl>
                                              <p:pRg st="0" end="0"/>
                                            </p:txEl>
                                          </p:spTgt>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Effect transition="in" filter="fade">
                                      <p:cBhvr>
                                        <p:cTn id="39" dur="500"/>
                                        <p:tgtEl>
                                          <p:spTgt spid="7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9">
                                            <p:txEl>
                                              <p:pRg st="0" end="0"/>
                                            </p:txEl>
                                          </p:spTgt>
                                        </p:tgtEl>
                                        <p:attrNameLst>
                                          <p:attrName>style.visibility</p:attrName>
                                        </p:attrNameLst>
                                      </p:cBhvr>
                                      <p:to>
                                        <p:strVal val="visible"/>
                                      </p:to>
                                    </p:set>
                                    <p:animEffect transition="in" filter="fade">
                                      <p:cBhvr>
                                        <p:cTn id="43" dur="500"/>
                                        <p:tgtEl>
                                          <p:spTgt spid="79">
                                            <p:txEl>
                                              <p:pRg st="0" end="0"/>
                                            </p:txEl>
                                          </p:spTgt>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80">
                                            <p:txEl>
                                              <p:pRg st="0" end="0"/>
                                            </p:txEl>
                                          </p:spTgt>
                                        </p:tgtEl>
                                        <p:attrNameLst>
                                          <p:attrName>style.visibility</p:attrName>
                                        </p:attrNameLst>
                                      </p:cBhvr>
                                      <p:to>
                                        <p:strVal val="visible"/>
                                      </p:to>
                                    </p:set>
                                    <p:animEffect transition="in" filter="fade">
                                      <p:cBhvr>
                                        <p:cTn id="47" dur="500"/>
                                        <p:tgtEl>
                                          <p:spTgt spid="80">
                                            <p:txEl>
                                              <p:pRg st="0" end="0"/>
                                            </p:txEl>
                                          </p:spTgt>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Effect transition="in" filter="fade">
                                      <p:cBhvr>
                                        <p:cTn id="53" dur="500"/>
                                        <p:tgtEl>
                                          <p:spTgt spid="81"/>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82">
                                            <p:txEl>
                                              <p:pRg st="0" end="0"/>
                                            </p:txEl>
                                          </p:spTgt>
                                        </p:tgtEl>
                                        <p:attrNameLst>
                                          <p:attrName>style.visibility</p:attrName>
                                        </p:attrNameLst>
                                      </p:cBhvr>
                                      <p:to>
                                        <p:strVal val="visible"/>
                                      </p:to>
                                    </p:set>
                                    <p:animEffect transition="in" filter="fade">
                                      <p:cBhvr>
                                        <p:cTn id="57" dur="500"/>
                                        <p:tgtEl>
                                          <p:spTgt spid="82">
                                            <p:txEl>
                                              <p:pRg st="0" end="0"/>
                                            </p:txEl>
                                          </p:spTgt>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83">
                                            <p:txEl>
                                              <p:pRg st="0" end="0"/>
                                            </p:txEl>
                                          </p:spTgt>
                                        </p:tgtEl>
                                        <p:attrNameLst>
                                          <p:attrName>style.visibility</p:attrName>
                                        </p:attrNameLst>
                                      </p:cBhvr>
                                      <p:to>
                                        <p:strVal val="visible"/>
                                      </p:to>
                                    </p:set>
                                    <p:animEffect transition="in" filter="fade">
                                      <p:cBhvr>
                                        <p:cTn id="61" dur="500"/>
                                        <p:tgtEl>
                                          <p:spTgt spid="83">
                                            <p:txEl>
                                              <p:pRg st="0" end="0"/>
                                            </p:txEl>
                                          </p:spTgt>
                                        </p:tgtEl>
                                      </p:cBhvr>
                                    </p:animEffect>
                                  </p:childTnLst>
                                </p:cTn>
                              </p:par>
                            </p:childTnLst>
                          </p:cTn>
                        </p:par>
                        <p:par>
                          <p:cTn id="62" fill="hold">
                            <p:stCondLst>
                              <p:cond delay="6500"/>
                            </p:stCondLst>
                            <p:childTnLst>
                              <p:par>
                                <p:cTn id="63" presetID="53" presetClass="entr" presetSubtype="16" fill="hold" grpId="0" nodeType="afterEffect">
                                  <p:stCondLst>
                                    <p:cond delay="0"/>
                                  </p:stCondLst>
                                  <p:childTnLst>
                                    <p:set>
                                      <p:cBhvr>
                                        <p:cTn id="64" dur="1" fill="hold">
                                          <p:stCondLst>
                                            <p:cond delay="0"/>
                                          </p:stCondLst>
                                        </p:cTn>
                                        <p:tgtEl>
                                          <p:spTgt spid="84"/>
                                        </p:tgtEl>
                                        <p:attrNameLst>
                                          <p:attrName>style.visibility</p:attrName>
                                        </p:attrNameLst>
                                      </p:cBhvr>
                                      <p:to>
                                        <p:strVal val="visible"/>
                                      </p:to>
                                    </p:set>
                                    <p:anim calcmode="lin" valueType="num">
                                      <p:cBhvr>
                                        <p:cTn id="65" dur="500" fill="hold"/>
                                        <p:tgtEl>
                                          <p:spTgt spid="84"/>
                                        </p:tgtEl>
                                        <p:attrNameLst>
                                          <p:attrName>ppt_w</p:attrName>
                                        </p:attrNameLst>
                                      </p:cBhvr>
                                      <p:tavLst>
                                        <p:tav tm="0">
                                          <p:val>
                                            <p:fltVal val="0"/>
                                          </p:val>
                                        </p:tav>
                                        <p:tav tm="100000">
                                          <p:val>
                                            <p:strVal val="#ppt_w"/>
                                          </p:val>
                                        </p:tav>
                                      </p:tavLst>
                                    </p:anim>
                                    <p:anim calcmode="lin" valueType="num">
                                      <p:cBhvr>
                                        <p:cTn id="66" dur="500" fill="hold"/>
                                        <p:tgtEl>
                                          <p:spTgt spid="84"/>
                                        </p:tgtEl>
                                        <p:attrNameLst>
                                          <p:attrName>ppt_h</p:attrName>
                                        </p:attrNameLst>
                                      </p:cBhvr>
                                      <p:tavLst>
                                        <p:tav tm="0">
                                          <p:val>
                                            <p:fltVal val="0"/>
                                          </p:val>
                                        </p:tav>
                                        <p:tav tm="100000">
                                          <p:val>
                                            <p:strVal val="#ppt_h"/>
                                          </p:val>
                                        </p:tav>
                                      </p:tavLst>
                                    </p:anim>
                                    <p:animEffect transition="in" filter="fade">
                                      <p:cBhvr>
                                        <p:cTn id="67" dur="500"/>
                                        <p:tgtEl>
                                          <p:spTgt spid="84"/>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85">
                                            <p:txEl>
                                              <p:pRg st="0" end="0"/>
                                            </p:txEl>
                                          </p:spTgt>
                                        </p:tgtEl>
                                        <p:attrNameLst>
                                          <p:attrName>style.visibility</p:attrName>
                                        </p:attrNameLst>
                                      </p:cBhvr>
                                      <p:to>
                                        <p:strVal val="visible"/>
                                      </p:to>
                                    </p:set>
                                    <p:animEffect transition="in" filter="fade">
                                      <p:cBhvr>
                                        <p:cTn id="71" dur="500"/>
                                        <p:tgtEl>
                                          <p:spTgt spid="8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build="p"/>
      <p:bldP spid="74" grpId="0" animBg="1"/>
      <p:bldP spid="75" grpId="0" build="p"/>
      <p:bldP spid="76" grpId="0" build="p"/>
      <p:bldP spid="77" grpId="0" build="p"/>
      <p:bldP spid="78" grpId="0" animBg="1"/>
      <p:bldP spid="79" grpId="0" build="p"/>
      <p:bldP spid="80" grpId="0" build="p"/>
      <p:bldP spid="81" grpId="0" animBg="1"/>
      <p:bldP spid="82" grpId="0" build="p"/>
      <p:bldP spid="83" grpId="0" build="p"/>
      <p:bldP spid="84" grpId="0" animBg="1"/>
      <p:bldP spid="8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825720" y="4471488"/>
            <a:ext cx="2355166" cy="471600"/>
          </a:xfrm>
        </p:spPr>
        <p:txBody>
          <a:bodyPr/>
          <a:lstStyle/>
          <a:p>
            <a:pPr algn="ctr"/>
            <a:r>
              <a:rPr lang="id-ID" dirty="0" smtClean="0"/>
              <a:t>2005</a:t>
            </a:r>
            <a:endParaRPr lang="en-AU" dirty="0"/>
          </a:p>
        </p:txBody>
      </p:sp>
      <p:sp>
        <p:nvSpPr>
          <p:cNvPr id="18" name="Title 9"/>
          <p:cNvSpPr>
            <a:spLocks noGrp="1"/>
          </p:cNvSpPr>
          <p:nvPr>
            <p:ph type="ctrTitle"/>
          </p:nvPr>
        </p:nvSpPr>
        <p:spPr>
          <a:xfrm>
            <a:off x="1524000" y="498764"/>
            <a:ext cx="9144000" cy="697490"/>
          </a:xfrm>
        </p:spPr>
        <p:txBody>
          <a:bodyPr/>
          <a:lstStyle/>
          <a:p>
            <a:r>
              <a:rPr lang="zh-CN" altLang="en-US" b="1" dirty="0">
                <a:latin typeface="微软雅黑" panose="020B0503020204020204" pitchFamily="34" charset="-122"/>
                <a:ea typeface="微软雅黑" panose="020B0503020204020204" pitchFamily="34" charset="-122"/>
              </a:rPr>
              <a:t>公司里程碑</a:t>
            </a:r>
            <a:endParaRPr lang="zh-CN" altLang="en-US" b="1" dirty="0">
              <a:latin typeface="微软雅黑" panose="020B0503020204020204" pitchFamily="34" charset="-122"/>
              <a:ea typeface="微软雅黑" panose="020B0503020204020204" pitchFamily="34" charset="-122"/>
            </a:endParaRPr>
          </a:p>
        </p:txBody>
      </p:sp>
      <p:sp>
        <p:nvSpPr>
          <p:cNvPr id="19" name="Subtitle 10"/>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sp>
        <p:nvSpPr>
          <p:cNvPr id="20" name="Text Placeholder 10"/>
          <p:cNvSpPr txBox="1"/>
          <p:nvPr/>
        </p:nvSpPr>
        <p:spPr>
          <a:xfrm>
            <a:off x="3554852" y="447148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2008</a:t>
            </a:r>
            <a:endParaRPr lang="en-AU" dirty="0"/>
          </a:p>
        </p:txBody>
      </p:sp>
      <p:sp>
        <p:nvSpPr>
          <p:cNvPr id="22" name="Text Placeholder 10"/>
          <p:cNvSpPr txBox="1"/>
          <p:nvPr/>
        </p:nvSpPr>
        <p:spPr>
          <a:xfrm>
            <a:off x="6283984" y="447148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2010</a:t>
            </a:r>
            <a:endParaRPr lang="en-AU" dirty="0"/>
          </a:p>
        </p:txBody>
      </p:sp>
      <p:sp>
        <p:nvSpPr>
          <p:cNvPr id="24" name="Text Placeholder 10"/>
          <p:cNvSpPr txBox="1"/>
          <p:nvPr/>
        </p:nvSpPr>
        <p:spPr>
          <a:xfrm>
            <a:off x="9013116" y="4471488"/>
            <a:ext cx="2355166" cy="4716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dirty="0" smtClean="0"/>
              <a:t>2015</a:t>
            </a:r>
            <a:endParaRPr lang="en-AU" dirty="0"/>
          </a:p>
        </p:txBody>
      </p:sp>
      <p:grpSp>
        <p:nvGrpSpPr>
          <p:cNvPr id="42" name="Group 41"/>
          <p:cNvGrpSpPr/>
          <p:nvPr/>
        </p:nvGrpSpPr>
        <p:grpSpPr>
          <a:xfrm>
            <a:off x="1227165" y="2639898"/>
            <a:ext cx="1552274" cy="1552274"/>
            <a:chOff x="1227165" y="2639898"/>
            <a:chExt cx="1552274" cy="1552274"/>
          </a:xfrm>
        </p:grpSpPr>
        <p:sp>
          <p:nvSpPr>
            <p:cNvPr id="26" name="Oval 25"/>
            <p:cNvSpPr/>
            <p:nvPr/>
          </p:nvSpPr>
          <p:spPr>
            <a:xfrm>
              <a:off x="1227165" y="2639898"/>
              <a:ext cx="1552274" cy="15522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AutoShape 25"/>
            <p:cNvSpPr/>
            <p:nvPr/>
          </p:nvSpPr>
          <p:spPr bwMode="auto">
            <a:xfrm>
              <a:off x="1812802" y="3275013"/>
              <a:ext cx="381000" cy="381000"/>
            </a:xfrm>
            <a:custGeom>
              <a:avLst/>
              <a:gdLst>
                <a:gd name="T0" fmla="*/ 1119752 w 21600"/>
                <a:gd name="T1" fmla="*/ 674529 h 21600"/>
                <a:gd name="T2" fmla="*/ 1045087 w 21600"/>
                <a:gd name="T3" fmla="*/ 999966 h 21600"/>
                <a:gd name="T4" fmla="*/ 842539 w 21600"/>
                <a:gd name="T5" fmla="*/ 1246699 h 21600"/>
                <a:gd name="T6" fmla="*/ 842539 w 21600"/>
                <a:gd name="T7" fmla="*/ 6549602 h 21600"/>
                <a:gd name="T8" fmla="*/ 802711 w 21600"/>
                <a:gd name="T9" fmla="*/ 6670022 h 21600"/>
                <a:gd name="T10" fmla="*/ 703774 w 21600"/>
                <a:gd name="T11" fmla="*/ 6720417 h 21600"/>
                <a:gd name="T12" fmla="*/ 419717 w 21600"/>
                <a:gd name="T13" fmla="*/ 6720417 h 21600"/>
                <a:gd name="T14" fmla="*/ 322950 w 21600"/>
                <a:gd name="T15" fmla="*/ 6670022 h 21600"/>
                <a:gd name="T16" fmla="*/ 284057 w 21600"/>
                <a:gd name="T17" fmla="*/ 6549602 h 21600"/>
                <a:gd name="T18" fmla="*/ 284057 w 21600"/>
                <a:gd name="T19" fmla="*/ 1246699 h 21600"/>
                <a:gd name="T20" fmla="*/ 78405 w 21600"/>
                <a:gd name="T21" fmla="*/ 999966 h 21600"/>
                <a:gd name="T22" fmla="*/ 0 w 21600"/>
                <a:gd name="T23" fmla="*/ 674529 h 21600"/>
                <a:gd name="T24" fmla="*/ 164588 w 21600"/>
                <a:gd name="T25" fmla="*/ 199125 h 21600"/>
                <a:gd name="T26" fmla="*/ 561287 w 21600"/>
                <a:gd name="T27" fmla="*/ 0 h 21600"/>
                <a:gd name="T28" fmla="*/ 955163 w 21600"/>
                <a:gd name="T29" fmla="*/ 199125 h 21600"/>
                <a:gd name="T30" fmla="*/ 1119752 w 21600"/>
                <a:gd name="T31" fmla="*/ 674529 h 21600"/>
                <a:gd name="T32" fmla="*/ 6483650 w 21600"/>
                <a:gd name="T33" fmla="*/ 770361 h 21600"/>
                <a:gd name="T34" fmla="*/ 6654765 w 21600"/>
                <a:gd name="T35" fmla="*/ 743920 h 21600"/>
                <a:gd name="T36" fmla="*/ 6720417 w 21600"/>
                <a:gd name="T37" fmla="*/ 932145 h 21600"/>
                <a:gd name="T38" fmla="*/ 6720417 w 21600"/>
                <a:gd name="T39" fmla="*/ 4205235 h 21600"/>
                <a:gd name="T40" fmla="*/ 6652595 w 21600"/>
                <a:gd name="T41" fmla="*/ 4486804 h 21600"/>
                <a:gd name="T42" fmla="*/ 6483650 w 21600"/>
                <a:gd name="T43" fmla="*/ 4704292 h 21600"/>
                <a:gd name="T44" fmla="*/ 5728847 w 21600"/>
                <a:gd name="T45" fmla="*/ 5087285 h 21600"/>
                <a:gd name="T46" fmla="*/ 5130853 w 21600"/>
                <a:gd name="T47" fmla="*/ 5154807 h 21600"/>
                <a:gd name="T48" fmla="*/ 4602233 w 21600"/>
                <a:gd name="T49" fmla="*/ 5010450 h 21600"/>
                <a:gd name="T50" fmla="*/ 4238837 w 21600"/>
                <a:gd name="T51" fmla="*/ 4784566 h 21600"/>
                <a:gd name="T52" fmla="*/ 3876375 w 21600"/>
                <a:gd name="T53" fmla="*/ 4596324 h 21600"/>
                <a:gd name="T54" fmla="*/ 3484033 w 21600"/>
                <a:gd name="T55" fmla="*/ 4467525 h 21600"/>
                <a:gd name="T56" fmla="*/ 3030097 w 21600"/>
                <a:gd name="T57" fmla="*/ 4418983 h 21600"/>
                <a:gd name="T58" fmla="*/ 2578329 w 21600"/>
                <a:gd name="T59" fmla="*/ 4497705 h 21600"/>
                <a:gd name="T60" fmla="*/ 2055019 w 21600"/>
                <a:gd name="T61" fmla="*/ 4694961 h 21600"/>
                <a:gd name="T62" fmla="*/ 1367102 w 21600"/>
                <a:gd name="T63" fmla="*/ 5079824 h 21600"/>
                <a:gd name="T64" fmla="*/ 1190378 w 21600"/>
                <a:gd name="T65" fmla="*/ 5097251 h 21600"/>
                <a:gd name="T66" fmla="*/ 1119752 w 21600"/>
                <a:gd name="T67" fmla="*/ 4900613 h 21600"/>
                <a:gd name="T68" fmla="*/ 1119752 w 21600"/>
                <a:gd name="T69" fmla="*/ 1640593 h 21600"/>
                <a:gd name="T70" fmla="*/ 1190378 w 21600"/>
                <a:gd name="T71" fmla="*/ 1352797 h 21600"/>
                <a:gd name="T72" fmla="*/ 1367102 w 21600"/>
                <a:gd name="T73" fmla="*/ 1136879 h 21600"/>
                <a:gd name="T74" fmla="*/ 2052832 w 21600"/>
                <a:gd name="T75" fmla="*/ 761330 h 21600"/>
                <a:gd name="T76" fmla="*/ 2578329 w 21600"/>
                <a:gd name="T77" fmla="*/ 564074 h 21600"/>
                <a:gd name="T78" fmla="*/ 3030097 w 21600"/>
                <a:gd name="T79" fmla="*/ 485369 h 21600"/>
                <a:gd name="T80" fmla="*/ 3484033 w 21600"/>
                <a:gd name="T81" fmla="*/ 533894 h 21600"/>
                <a:gd name="T82" fmla="*/ 3876375 w 21600"/>
                <a:gd name="T83" fmla="*/ 664580 h 21600"/>
                <a:gd name="T84" fmla="*/ 4237284 w 21600"/>
                <a:gd name="T85" fmla="*/ 851870 h 21600"/>
                <a:gd name="T86" fmla="*/ 4602233 w 21600"/>
                <a:gd name="T87" fmla="*/ 1077436 h 21600"/>
                <a:gd name="T88" fmla="*/ 5130853 w 21600"/>
                <a:gd name="T89" fmla="*/ 1221193 h 21600"/>
                <a:gd name="T90" fmla="*/ 5728529 w 21600"/>
                <a:gd name="T91" fmla="*/ 1153354 h 21600"/>
                <a:gd name="T92" fmla="*/ 6483650 w 21600"/>
                <a:gd name="T93" fmla="*/ 770361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3599" y="2168"/>
                  </a:moveTo>
                  <a:cubicBezTo>
                    <a:pt x="3599" y="2550"/>
                    <a:pt x="3518" y="2902"/>
                    <a:pt x="3359" y="3214"/>
                  </a:cubicBezTo>
                  <a:cubicBezTo>
                    <a:pt x="3197" y="3525"/>
                    <a:pt x="2982" y="3792"/>
                    <a:pt x="2708" y="4007"/>
                  </a:cubicBezTo>
                  <a:lnTo>
                    <a:pt x="2708" y="21051"/>
                  </a:lnTo>
                  <a:cubicBezTo>
                    <a:pt x="2708" y="21203"/>
                    <a:pt x="2664" y="21330"/>
                    <a:pt x="2580" y="21438"/>
                  </a:cubicBezTo>
                  <a:cubicBezTo>
                    <a:pt x="2492" y="21547"/>
                    <a:pt x="2387" y="21600"/>
                    <a:pt x="2262" y="21600"/>
                  </a:cubicBezTo>
                  <a:lnTo>
                    <a:pt x="1349" y="21600"/>
                  </a:lnTo>
                  <a:cubicBezTo>
                    <a:pt x="1222" y="21600"/>
                    <a:pt x="1119" y="21544"/>
                    <a:pt x="1038" y="21438"/>
                  </a:cubicBezTo>
                  <a:cubicBezTo>
                    <a:pt x="955" y="21330"/>
                    <a:pt x="913" y="21203"/>
                    <a:pt x="913" y="21051"/>
                  </a:cubicBezTo>
                  <a:lnTo>
                    <a:pt x="913" y="4007"/>
                  </a:lnTo>
                  <a:cubicBezTo>
                    <a:pt x="641" y="3792"/>
                    <a:pt x="421" y="3525"/>
                    <a:pt x="252" y="3214"/>
                  </a:cubicBezTo>
                  <a:cubicBezTo>
                    <a:pt x="83" y="2902"/>
                    <a:pt x="0" y="2550"/>
                    <a:pt x="0" y="2168"/>
                  </a:cubicBezTo>
                  <a:cubicBezTo>
                    <a:pt x="0" y="1575"/>
                    <a:pt x="176" y="1069"/>
                    <a:pt x="529" y="640"/>
                  </a:cubicBezTo>
                  <a:cubicBezTo>
                    <a:pt x="879" y="212"/>
                    <a:pt x="1305" y="0"/>
                    <a:pt x="1804" y="0"/>
                  </a:cubicBezTo>
                  <a:cubicBezTo>
                    <a:pt x="2296" y="0"/>
                    <a:pt x="2720" y="212"/>
                    <a:pt x="3070" y="640"/>
                  </a:cubicBezTo>
                  <a:cubicBezTo>
                    <a:pt x="3422" y="1069"/>
                    <a:pt x="3599" y="1572"/>
                    <a:pt x="3599" y="2168"/>
                  </a:cubicBezTo>
                  <a:moveTo>
                    <a:pt x="20839" y="2476"/>
                  </a:moveTo>
                  <a:cubicBezTo>
                    <a:pt x="21064" y="2324"/>
                    <a:pt x="21247" y="2297"/>
                    <a:pt x="21389" y="2391"/>
                  </a:cubicBezTo>
                  <a:cubicBezTo>
                    <a:pt x="21529" y="2485"/>
                    <a:pt x="21600" y="2685"/>
                    <a:pt x="21600" y="2996"/>
                  </a:cubicBezTo>
                  <a:lnTo>
                    <a:pt x="21600" y="13516"/>
                  </a:lnTo>
                  <a:cubicBezTo>
                    <a:pt x="21600" y="13804"/>
                    <a:pt x="21527" y="14106"/>
                    <a:pt x="21382" y="14421"/>
                  </a:cubicBezTo>
                  <a:cubicBezTo>
                    <a:pt x="21238" y="14738"/>
                    <a:pt x="21057" y="14967"/>
                    <a:pt x="20839" y="15120"/>
                  </a:cubicBezTo>
                  <a:cubicBezTo>
                    <a:pt x="19955" y="15757"/>
                    <a:pt x="19147" y="16165"/>
                    <a:pt x="18413" y="16351"/>
                  </a:cubicBezTo>
                  <a:cubicBezTo>
                    <a:pt x="17678" y="16530"/>
                    <a:pt x="17037" y="16606"/>
                    <a:pt x="16491" y="16568"/>
                  </a:cubicBezTo>
                  <a:cubicBezTo>
                    <a:pt x="15849" y="16527"/>
                    <a:pt x="15281" y="16371"/>
                    <a:pt x="14792" y="16104"/>
                  </a:cubicBezTo>
                  <a:cubicBezTo>
                    <a:pt x="14393" y="15851"/>
                    <a:pt x="14003" y="15607"/>
                    <a:pt x="13624" y="15378"/>
                  </a:cubicBezTo>
                  <a:cubicBezTo>
                    <a:pt x="13244" y="15146"/>
                    <a:pt x="12858" y="14946"/>
                    <a:pt x="12459" y="14773"/>
                  </a:cubicBezTo>
                  <a:cubicBezTo>
                    <a:pt x="12060" y="14600"/>
                    <a:pt x="11641" y="14462"/>
                    <a:pt x="11198" y="14359"/>
                  </a:cubicBezTo>
                  <a:cubicBezTo>
                    <a:pt x="10757" y="14256"/>
                    <a:pt x="10270" y="14203"/>
                    <a:pt x="9739" y="14203"/>
                  </a:cubicBezTo>
                  <a:cubicBezTo>
                    <a:pt x="9310" y="14221"/>
                    <a:pt x="8826" y="14306"/>
                    <a:pt x="8287" y="14456"/>
                  </a:cubicBezTo>
                  <a:cubicBezTo>
                    <a:pt x="7824" y="14588"/>
                    <a:pt x="7266" y="14800"/>
                    <a:pt x="6605" y="15090"/>
                  </a:cubicBezTo>
                  <a:cubicBezTo>
                    <a:pt x="5944" y="15381"/>
                    <a:pt x="5207" y="15792"/>
                    <a:pt x="4394" y="16327"/>
                  </a:cubicBezTo>
                  <a:cubicBezTo>
                    <a:pt x="4169" y="16477"/>
                    <a:pt x="3978" y="16495"/>
                    <a:pt x="3826" y="16383"/>
                  </a:cubicBezTo>
                  <a:cubicBezTo>
                    <a:pt x="3675" y="16268"/>
                    <a:pt x="3599" y="16060"/>
                    <a:pt x="3599" y="15751"/>
                  </a:cubicBezTo>
                  <a:lnTo>
                    <a:pt x="3599" y="5273"/>
                  </a:lnTo>
                  <a:cubicBezTo>
                    <a:pt x="3599" y="4965"/>
                    <a:pt x="3675" y="4653"/>
                    <a:pt x="3826" y="4348"/>
                  </a:cubicBezTo>
                  <a:cubicBezTo>
                    <a:pt x="3978" y="4036"/>
                    <a:pt x="4169" y="3807"/>
                    <a:pt x="4394" y="3654"/>
                  </a:cubicBezTo>
                  <a:cubicBezTo>
                    <a:pt x="5207" y="3143"/>
                    <a:pt x="5942" y="2738"/>
                    <a:pt x="6598" y="2447"/>
                  </a:cubicBezTo>
                  <a:cubicBezTo>
                    <a:pt x="7254" y="2156"/>
                    <a:pt x="7817" y="1945"/>
                    <a:pt x="8287" y="1813"/>
                  </a:cubicBezTo>
                  <a:cubicBezTo>
                    <a:pt x="8833" y="1666"/>
                    <a:pt x="9318" y="1581"/>
                    <a:pt x="9739" y="1560"/>
                  </a:cubicBezTo>
                  <a:cubicBezTo>
                    <a:pt x="10270" y="1560"/>
                    <a:pt x="10757" y="1613"/>
                    <a:pt x="11198" y="1716"/>
                  </a:cubicBezTo>
                  <a:cubicBezTo>
                    <a:pt x="11641" y="1818"/>
                    <a:pt x="12060" y="1957"/>
                    <a:pt x="12459" y="2136"/>
                  </a:cubicBezTo>
                  <a:cubicBezTo>
                    <a:pt x="12858" y="2306"/>
                    <a:pt x="13242" y="2509"/>
                    <a:pt x="13619" y="2738"/>
                  </a:cubicBezTo>
                  <a:cubicBezTo>
                    <a:pt x="13994" y="2967"/>
                    <a:pt x="14385" y="3208"/>
                    <a:pt x="14792" y="3463"/>
                  </a:cubicBezTo>
                  <a:cubicBezTo>
                    <a:pt x="15281" y="3737"/>
                    <a:pt x="15849" y="3889"/>
                    <a:pt x="16491" y="3925"/>
                  </a:cubicBezTo>
                  <a:cubicBezTo>
                    <a:pt x="17037" y="3966"/>
                    <a:pt x="17678" y="3889"/>
                    <a:pt x="18412" y="3707"/>
                  </a:cubicBezTo>
                  <a:cubicBezTo>
                    <a:pt x="19147" y="3522"/>
                    <a:pt x="19957" y="3114"/>
                    <a:pt x="20839" y="2476"/>
                  </a:cubicBezTo>
                </a:path>
              </a:pathLst>
            </a:custGeom>
            <a:solidFill>
              <a:schemeClr val="bg1"/>
            </a:solidFill>
            <a:ln>
              <a:noFill/>
            </a:ln>
          </p:spPr>
          <p:txBody>
            <a:bodyPr lIns="0" tIns="0" rIns="0" bIns="0"/>
            <a:lstStyle/>
            <a:p>
              <a:endParaRPr lang="en-US"/>
            </a:p>
          </p:txBody>
        </p:sp>
      </p:grpSp>
      <p:grpSp>
        <p:nvGrpSpPr>
          <p:cNvPr id="43" name="Group 42"/>
          <p:cNvGrpSpPr/>
          <p:nvPr/>
        </p:nvGrpSpPr>
        <p:grpSpPr>
          <a:xfrm>
            <a:off x="3956297" y="2639898"/>
            <a:ext cx="1552274" cy="1552274"/>
            <a:chOff x="3956297" y="2639898"/>
            <a:chExt cx="1552274" cy="1552274"/>
          </a:xfrm>
        </p:grpSpPr>
        <p:sp>
          <p:nvSpPr>
            <p:cNvPr id="27" name="Oval 26"/>
            <p:cNvSpPr/>
            <p:nvPr/>
          </p:nvSpPr>
          <p:spPr>
            <a:xfrm>
              <a:off x="3956297" y="2639898"/>
              <a:ext cx="1552274" cy="15522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37" name="Group 36"/>
            <p:cNvGrpSpPr/>
            <p:nvPr/>
          </p:nvGrpSpPr>
          <p:grpSpPr>
            <a:xfrm>
              <a:off x="4484569" y="3228541"/>
              <a:ext cx="495729" cy="400917"/>
              <a:chOff x="2888417" y="2175351"/>
              <a:chExt cx="565763" cy="457556"/>
            </a:xfrm>
          </p:grpSpPr>
          <p:sp>
            <p:nvSpPr>
              <p:cNvPr id="38" name="Freeform 5"/>
              <p:cNvSpPr>
                <a:spLocks noEditPoints="1"/>
              </p:cNvSpPr>
              <p:nvPr/>
            </p:nvSpPr>
            <p:spPr bwMode="auto">
              <a:xfrm>
                <a:off x="2888417" y="2175351"/>
                <a:ext cx="565763" cy="457556"/>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39" name="Freeform 6"/>
              <p:cNvSpPr/>
              <p:nvPr/>
            </p:nvSpPr>
            <p:spPr bwMode="auto">
              <a:xfrm>
                <a:off x="3333607" y="2231004"/>
                <a:ext cx="55649" cy="114390"/>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40" name="Oval 7"/>
              <p:cNvSpPr>
                <a:spLocks noChangeArrowheads="1"/>
              </p:cNvSpPr>
              <p:nvPr/>
            </p:nvSpPr>
            <p:spPr bwMode="auto">
              <a:xfrm>
                <a:off x="3135745" y="2360851"/>
                <a:ext cx="64924" cy="6183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44" name="Group 43"/>
          <p:cNvGrpSpPr/>
          <p:nvPr/>
        </p:nvGrpSpPr>
        <p:grpSpPr>
          <a:xfrm>
            <a:off x="6685429" y="2652863"/>
            <a:ext cx="1552274" cy="1552274"/>
            <a:chOff x="6685429" y="2652863"/>
            <a:chExt cx="1552274" cy="1552274"/>
          </a:xfrm>
        </p:grpSpPr>
        <p:sp>
          <p:nvSpPr>
            <p:cNvPr id="28" name="Oval 27"/>
            <p:cNvSpPr/>
            <p:nvPr/>
          </p:nvSpPr>
          <p:spPr>
            <a:xfrm>
              <a:off x="6685429" y="2652863"/>
              <a:ext cx="1552274" cy="15522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1" name="Freeform 37"/>
            <p:cNvSpPr>
              <a:spLocks noEditPoints="1"/>
            </p:cNvSpPr>
            <p:nvPr/>
          </p:nvSpPr>
          <p:spPr bwMode="auto">
            <a:xfrm>
              <a:off x="7245584" y="3230773"/>
              <a:ext cx="431964" cy="428968"/>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46" name="Group 45"/>
          <p:cNvGrpSpPr/>
          <p:nvPr/>
        </p:nvGrpSpPr>
        <p:grpSpPr>
          <a:xfrm>
            <a:off x="9414561" y="2652863"/>
            <a:ext cx="1552274" cy="1552274"/>
            <a:chOff x="9414561" y="2652863"/>
            <a:chExt cx="1552274" cy="1552274"/>
          </a:xfrm>
        </p:grpSpPr>
        <p:sp>
          <p:nvSpPr>
            <p:cNvPr id="29" name="Oval 28"/>
            <p:cNvSpPr/>
            <p:nvPr/>
          </p:nvSpPr>
          <p:spPr>
            <a:xfrm>
              <a:off x="9414561" y="2652863"/>
              <a:ext cx="1552274" cy="15522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Freeform 54"/>
            <p:cNvSpPr>
              <a:spLocks noEditPoints="1"/>
            </p:cNvSpPr>
            <p:nvPr/>
          </p:nvSpPr>
          <p:spPr bwMode="auto">
            <a:xfrm>
              <a:off x="9994198" y="3251624"/>
              <a:ext cx="393000" cy="405678"/>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33" name="TextBox 61"/>
          <p:cNvSpPr txBox="1"/>
          <p:nvPr/>
        </p:nvSpPr>
        <p:spPr>
          <a:xfrm>
            <a:off x="964574" y="4942701"/>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思翔</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创建于</a:t>
            </a:r>
            <a:r>
              <a:rPr lang="en-US" altLang="zh-CN" sz="1000" dirty="0">
                <a:solidFill>
                  <a:srgbClr val="445469"/>
                </a:solidFill>
                <a:latin typeface="微软雅黑" panose="020B0503020204020204" pitchFamily="34" charset="-122"/>
                <a:ea typeface="微软雅黑" panose="020B0503020204020204" pitchFamily="34" charset="-122"/>
                <a:cs typeface="Lato Light"/>
              </a:rPr>
              <a:t>2009</a:t>
            </a:r>
            <a:r>
              <a:rPr lang="zh-CN" altLang="en-US" sz="1000" dirty="0">
                <a:solidFill>
                  <a:srgbClr val="445469"/>
                </a:solidFill>
                <a:latin typeface="微软雅黑" panose="020B0503020204020204" pitchFamily="34" charset="-122"/>
                <a:ea typeface="微软雅黑" panose="020B0503020204020204" pitchFamily="34" charset="-122"/>
                <a:cs typeface="Lato Light"/>
              </a:rPr>
              <a:t>年</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体验</a:t>
            </a:r>
            <a:r>
              <a:rPr lang="en-US" altLang="zh-CN" sz="1000" dirty="0">
                <a:solidFill>
                  <a:srgbClr val="445469"/>
                </a:solidFill>
                <a:latin typeface="微软雅黑" panose="020B0503020204020204" pitchFamily="34" charset="-122"/>
                <a:ea typeface="微软雅黑" panose="020B0503020204020204" pitchFamily="34" charset="-122"/>
                <a:cs typeface="Lato Light"/>
              </a:rPr>
              <a:t>"</a:t>
            </a:r>
            <a:r>
              <a:rPr lang="zh-CN" altLang="en-US" sz="1000" dirty="0">
                <a:solidFill>
                  <a:srgbClr val="445469"/>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p:txBody>
      </p:sp>
      <p:sp>
        <p:nvSpPr>
          <p:cNvPr id="34" name="TextBox 61"/>
          <p:cNvSpPr txBox="1"/>
          <p:nvPr/>
        </p:nvSpPr>
        <p:spPr>
          <a:xfrm>
            <a:off x="3554852" y="4942701"/>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思翔</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创建于</a:t>
            </a:r>
            <a:r>
              <a:rPr lang="en-US" altLang="zh-CN" sz="1000" dirty="0">
                <a:solidFill>
                  <a:srgbClr val="445469"/>
                </a:solidFill>
                <a:latin typeface="微软雅黑" panose="020B0503020204020204" pitchFamily="34" charset="-122"/>
                <a:ea typeface="微软雅黑" panose="020B0503020204020204" pitchFamily="34" charset="-122"/>
                <a:cs typeface="Lato Light"/>
              </a:rPr>
              <a:t>2009</a:t>
            </a:r>
            <a:r>
              <a:rPr lang="zh-CN" altLang="en-US" sz="1000" dirty="0">
                <a:solidFill>
                  <a:srgbClr val="445469"/>
                </a:solidFill>
                <a:latin typeface="微软雅黑" panose="020B0503020204020204" pitchFamily="34" charset="-122"/>
                <a:ea typeface="微软雅黑" panose="020B0503020204020204" pitchFamily="34" charset="-122"/>
                <a:cs typeface="Lato Light"/>
              </a:rPr>
              <a:t>年</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体验</a:t>
            </a:r>
            <a:r>
              <a:rPr lang="en-US" altLang="zh-CN" sz="1000" dirty="0">
                <a:solidFill>
                  <a:srgbClr val="445469"/>
                </a:solidFill>
                <a:latin typeface="微软雅黑" panose="020B0503020204020204" pitchFamily="34" charset="-122"/>
                <a:ea typeface="微软雅黑" panose="020B0503020204020204" pitchFamily="34" charset="-122"/>
                <a:cs typeface="Lato Light"/>
              </a:rPr>
              <a:t>"</a:t>
            </a:r>
            <a:r>
              <a:rPr lang="zh-CN" altLang="en-US" sz="1000" dirty="0">
                <a:solidFill>
                  <a:srgbClr val="445469"/>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p:txBody>
      </p:sp>
      <p:sp>
        <p:nvSpPr>
          <p:cNvPr id="35" name="TextBox 61"/>
          <p:cNvSpPr txBox="1"/>
          <p:nvPr/>
        </p:nvSpPr>
        <p:spPr>
          <a:xfrm>
            <a:off x="6283984" y="4942701"/>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思翔</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创建于</a:t>
            </a:r>
            <a:r>
              <a:rPr lang="en-US" altLang="zh-CN" sz="1000" dirty="0">
                <a:solidFill>
                  <a:srgbClr val="445469"/>
                </a:solidFill>
                <a:latin typeface="微软雅黑" panose="020B0503020204020204" pitchFamily="34" charset="-122"/>
                <a:ea typeface="微软雅黑" panose="020B0503020204020204" pitchFamily="34" charset="-122"/>
                <a:cs typeface="Lato Light"/>
              </a:rPr>
              <a:t>2009</a:t>
            </a:r>
            <a:r>
              <a:rPr lang="zh-CN" altLang="en-US" sz="1000" dirty="0">
                <a:solidFill>
                  <a:srgbClr val="445469"/>
                </a:solidFill>
                <a:latin typeface="微软雅黑" panose="020B0503020204020204" pitchFamily="34" charset="-122"/>
                <a:ea typeface="微软雅黑" panose="020B0503020204020204" pitchFamily="34" charset="-122"/>
                <a:cs typeface="Lato Light"/>
              </a:rPr>
              <a:t>年</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体验</a:t>
            </a:r>
            <a:r>
              <a:rPr lang="en-US" altLang="zh-CN" sz="1000" dirty="0">
                <a:solidFill>
                  <a:srgbClr val="445469"/>
                </a:solidFill>
                <a:latin typeface="微软雅黑" panose="020B0503020204020204" pitchFamily="34" charset="-122"/>
                <a:ea typeface="微软雅黑" panose="020B0503020204020204" pitchFamily="34" charset="-122"/>
                <a:cs typeface="Lato Light"/>
              </a:rPr>
              <a:t>"</a:t>
            </a:r>
            <a:r>
              <a:rPr lang="zh-CN" altLang="en-US" sz="1000" dirty="0">
                <a:solidFill>
                  <a:srgbClr val="445469"/>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p:txBody>
      </p:sp>
      <p:sp>
        <p:nvSpPr>
          <p:cNvPr id="36" name="TextBox 61"/>
          <p:cNvSpPr txBox="1"/>
          <p:nvPr/>
        </p:nvSpPr>
        <p:spPr>
          <a:xfrm>
            <a:off x="9013116" y="4942701"/>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思翔</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创建于</a:t>
            </a:r>
            <a:r>
              <a:rPr lang="en-US" altLang="zh-CN" sz="1000" dirty="0">
                <a:solidFill>
                  <a:srgbClr val="445469"/>
                </a:solidFill>
                <a:latin typeface="微软雅黑" panose="020B0503020204020204" pitchFamily="34" charset="-122"/>
                <a:ea typeface="微软雅黑" panose="020B0503020204020204" pitchFamily="34" charset="-122"/>
                <a:cs typeface="Lato Light"/>
              </a:rPr>
              <a:t>2009</a:t>
            </a:r>
            <a:r>
              <a:rPr lang="zh-CN" altLang="en-US" sz="1000" dirty="0">
                <a:solidFill>
                  <a:srgbClr val="445469"/>
                </a:solidFill>
                <a:latin typeface="微软雅黑" panose="020B0503020204020204" pitchFamily="34" charset="-122"/>
                <a:ea typeface="微软雅黑" panose="020B0503020204020204" pitchFamily="34" charset="-122"/>
                <a:cs typeface="Lato Light"/>
              </a:rPr>
              <a:t>年</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rgbClr val="445469"/>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rgbClr val="445469"/>
                </a:solidFill>
                <a:latin typeface="微软雅黑" panose="020B0503020204020204" pitchFamily="34" charset="-122"/>
                <a:ea typeface="微软雅黑" panose="020B0503020204020204" pitchFamily="34" charset="-122"/>
                <a:cs typeface="Lato Light"/>
              </a:rPr>
              <a:t>PPT</a:t>
            </a:r>
            <a:r>
              <a:rPr lang="zh-CN" altLang="en-US" sz="1000" dirty="0">
                <a:solidFill>
                  <a:srgbClr val="445469"/>
                </a:solidFill>
                <a:latin typeface="微软雅黑" panose="020B0503020204020204" pitchFamily="34" charset="-122"/>
                <a:ea typeface="微软雅黑" panose="020B0503020204020204" pitchFamily="34" charset="-122"/>
                <a:cs typeface="Lato Light"/>
              </a:rPr>
              <a:t>体验</a:t>
            </a:r>
            <a:r>
              <a:rPr lang="en-US" altLang="zh-CN" sz="1000" dirty="0">
                <a:solidFill>
                  <a:srgbClr val="445469"/>
                </a:solidFill>
                <a:latin typeface="微软雅黑" panose="020B0503020204020204" pitchFamily="34" charset="-122"/>
                <a:ea typeface="微软雅黑" panose="020B0503020204020204" pitchFamily="34" charset="-122"/>
                <a:cs typeface="Lato Light"/>
              </a:rPr>
              <a:t>"</a:t>
            </a:r>
            <a:r>
              <a:rPr lang="zh-CN" altLang="en-US" sz="1000" dirty="0">
                <a:solidFill>
                  <a:srgbClr val="445469"/>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rgbClr val="445469"/>
                </a:solidFill>
                <a:latin typeface="微软雅黑" panose="020B0503020204020204" pitchFamily="34" charset="-122"/>
                <a:ea typeface="微软雅黑" panose="020B0503020204020204" pitchFamily="34" charset="-122"/>
                <a:cs typeface="Lato Light"/>
              </a:rPr>
              <a:t>。</a:t>
            </a:r>
            <a:endParaRPr lang="zh-CN" altLang="en-US" sz="1000" dirty="0">
              <a:solidFill>
                <a:srgbClr val="445469"/>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fade">
                                      <p:cBhvr>
                                        <p:cTn id="21" dur="500"/>
                                        <p:tgtEl>
                                          <p:spTgt spid="11">
                                            <p:txEl>
                                              <p:pRg st="0" end="0"/>
                                            </p:txEl>
                                          </p:spTgt>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2">
                                            <p:txEl>
                                              <p:pRg st="0" end="0"/>
                                            </p:txEl>
                                          </p:spTgt>
                                        </p:tgtEl>
                                        <p:attrNameLst>
                                          <p:attrName>style.visibility</p:attrName>
                                        </p:attrNameLst>
                                      </p:cBhvr>
                                      <p:to>
                                        <p:strVal val="visible"/>
                                      </p:to>
                                    </p:set>
                                    <p:animEffect transition="in" filter="fade">
                                      <p:cBhvr>
                                        <p:cTn id="41" dur="500"/>
                                        <p:tgtEl>
                                          <p:spTgt spid="22">
                                            <p:txEl>
                                              <p:pRg st="0" end="0"/>
                                            </p:txEl>
                                          </p:spTgt>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8" grpId="0"/>
      <p:bldP spid="19" grpId="0" build="p"/>
      <p:bldP spid="20" grpId="0"/>
      <p:bldP spid="2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SmartArt Placeholder 15"/>
          <p:cNvGraphicFramePr>
            <a:graphicFrameLocks noGrp="1"/>
          </p:cNvGraphicFramePr>
          <p:nvPr>
            <p:ph type="pic" sz="quarter" idx="10"/>
          </p:nvPr>
        </p:nvGraphicFramePr>
        <p:xfrm>
          <a:off x="6096000" y="1943100"/>
          <a:ext cx="5256213" cy="40782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7" name="Title 1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信息齿轮</a:t>
            </a:r>
            <a:endParaRPr lang="en-AU" b="1" dirty="0">
              <a:latin typeface="微软雅黑" panose="020B0503020204020204" pitchFamily="34" charset="-122"/>
              <a:ea typeface="微软雅黑" panose="020B0503020204020204" pitchFamily="34" charset="-122"/>
            </a:endParaRPr>
          </a:p>
        </p:txBody>
      </p:sp>
      <p:sp>
        <p:nvSpPr>
          <p:cNvPr id="18" name="Subtitle 12"/>
          <p:cNvSpPr>
            <a:spLocks noGrp="1"/>
          </p:cNvSpPr>
          <p:nvPr>
            <p:ph type="subTitle" idx="1"/>
          </p:nvPr>
        </p:nvSpPr>
        <p:spPr>
          <a:xfrm>
            <a:off x="1524000" y="1223964"/>
            <a:ext cx="9144000" cy="374217"/>
          </a:xfrm>
        </p:spPr>
        <p:txBody>
          <a:bodyPr>
            <a:normAutofit/>
          </a:bodyPr>
          <a:lstStyle/>
          <a:p>
            <a:r>
              <a:rPr lang="zh-CN" altLang="en-US" dirty="0">
                <a:latin typeface="微软雅黑" panose="020B0503020204020204" pitchFamily="34" charset="-122"/>
                <a:ea typeface="微软雅黑" panose="020B0503020204020204" pitchFamily="34" charset="-122"/>
              </a:rPr>
              <a:t>自能图形更简单易用</a:t>
            </a:r>
            <a:endParaRPr lang="en-AU" dirty="0">
              <a:latin typeface="微软雅黑" panose="020B0503020204020204" pitchFamily="34" charset="-122"/>
              <a:ea typeface="微软雅黑" panose="020B0503020204020204" pitchFamily="34" charset="-122"/>
            </a:endParaRPr>
          </a:p>
        </p:txBody>
      </p:sp>
      <p:sp>
        <p:nvSpPr>
          <p:cNvPr id="22" name="Text Placeholder 22"/>
          <p:cNvSpPr>
            <a:spLocks noGrp="1"/>
          </p:cNvSpPr>
          <p:nvPr>
            <p:ph type="body" sz="quarter" idx="13"/>
          </p:nvPr>
        </p:nvSpPr>
        <p:spPr>
          <a:xfrm>
            <a:off x="862811" y="2146367"/>
            <a:ext cx="5256213" cy="471600"/>
          </a:xfrm>
        </p:spPr>
        <p:txBody>
          <a:bodyPr>
            <a:normAutofit/>
          </a:bodyPr>
          <a:lstStyle/>
          <a:p>
            <a:r>
              <a:rPr lang="zh-CN" altLang="en-US" dirty="0" smtClean="0">
                <a:solidFill>
                  <a:schemeClr val="accent1"/>
                </a:solidFill>
              </a:rPr>
              <a:t>我们总是试图加快</a:t>
            </a:r>
            <a:endParaRPr lang="en-AU" dirty="0">
              <a:solidFill>
                <a:schemeClr val="accent1"/>
              </a:solidFill>
            </a:endParaRPr>
          </a:p>
        </p:txBody>
      </p:sp>
      <p:sp>
        <p:nvSpPr>
          <p:cNvPr id="23" name="Text Placeholder 23"/>
          <p:cNvSpPr txBox="1"/>
          <p:nvPr/>
        </p:nvSpPr>
        <p:spPr>
          <a:xfrm>
            <a:off x="862811" y="2633207"/>
            <a:ext cx="5256213" cy="2183716"/>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b="1" dirty="0" smtClean="0"/>
              <a:t>最快的</a:t>
            </a:r>
            <a:r>
              <a:rPr lang="id-ID" b="1" dirty="0" smtClean="0"/>
              <a:t> </a:t>
            </a:r>
            <a:r>
              <a:rPr lang="id-ID" dirty="0" smtClean="0"/>
              <a:t>- Established since 1988 with 5 founding fathers. Lorem ipsum dolor sit amet white female is awesome volupta dolor this template is very easy to edit and customized networking good accented color which makes you much easier .</a:t>
            </a:r>
            <a:endParaRPr lang="id-ID" dirty="0" smtClean="0"/>
          </a:p>
          <a:p>
            <a:r>
              <a:rPr lang="zh-CN" altLang="en-US" b="1" dirty="0" smtClean="0"/>
              <a:t>慢速的</a:t>
            </a:r>
            <a:r>
              <a:rPr lang="id-ID" b="1" dirty="0" smtClean="0"/>
              <a:t>  - </a:t>
            </a:r>
            <a:r>
              <a:rPr lang="id-ID" dirty="0" smtClean="0"/>
              <a:t>Lorem ipsum dolor sit amet lorem ipsum dolor sit natsu nice job awesum brochure newsletter and so on never let you down.Am humble man wth humble networki</a:t>
            </a:r>
            <a:endParaRPr lang="id-ID" dirty="0" smtClean="0"/>
          </a:p>
          <a:p>
            <a:r>
              <a:rPr lang="zh-CN" altLang="en-US" b="1" dirty="0" smtClean="0"/>
              <a:t>中速的</a:t>
            </a:r>
            <a:r>
              <a:rPr lang="id-ID" b="1" dirty="0" smtClean="0"/>
              <a:t>  - </a:t>
            </a:r>
            <a:r>
              <a:rPr lang="id-ID" dirty="0" smtClean="0"/>
              <a:t>humble networking good accented color which makes you much easier to change color down.Am humble man wth humble networking good accented</a:t>
            </a:r>
            <a:endParaRPr lang="id-ID" dirty="0" smtClean="0"/>
          </a:p>
          <a:p>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fade">
                                      <p:cBhvr>
                                        <p:cTn id="11" dur="500"/>
                                        <p:tgtEl>
                                          <p:spTgt spid="18">
                                            <p:txEl>
                                              <p:pRg st="0" end="0"/>
                                            </p:txEl>
                                          </p:spTgt>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16">
                                            <p:graphicEl>
                                              <a:dgm id="{707B85EA-9E4A-4EC2-9D26-F22FF2E0EC77}"/>
                                            </p:graphicEl>
                                          </p:spTgt>
                                        </p:tgtEl>
                                        <p:attrNameLst>
                                          <p:attrName>style.visibility</p:attrName>
                                        </p:attrNameLst>
                                      </p:cBhvr>
                                      <p:to>
                                        <p:strVal val="visible"/>
                                      </p:to>
                                    </p:set>
                                    <p:anim calcmode="lin" valueType="num">
                                      <p:cBhvr>
                                        <p:cTn id="15" dur="500" fill="hold"/>
                                        <p:tgtEl>
                                          <p:spTgt spid="16">
                                            <p:graphicEl>
                                              <a:dgm id="{707B85EA-9E4A-4EC2-9D26-F22FF2E0EC77}"/>
                                            </p:graphicEl>
                                          </p:spTgt>
                                        </p:tgtEl>
                                        <p:attrNameLst>
                                          <p:attrName>ppt_w</p:attrName>
                                        </p:attrNameLst>
                                      </p:cBhvr>
                                      <p:tavLst>
                                        <p:tav tm="0">
                                          <p:val>
                                            <p:fltVal val="0"/>
                                          </p:val>
                                        </p:tav>
                                        <p:tav tm="100000">
                                          <p:val>
                                            <p:strVal val="#ppt_w"/>
                                          </p:val>
                                        </p:tav>
                                      </p:tavLst>
                                    </p:anim>
                                    <p:anim calcmode="lin" valueType="num">
                                      <p:cBhvr>
                                        <p:cTn id="16" dur="500" fill="hold"/>
                                        <p:tgtEl>
                                          <p:spTgt spid="16">
                                            <p:graphicEl>
                                              <a:dgm id="{707B85EA-9E4A-4EC2-9D26-F22FF2E0EC77}"/>
                                            </p:graphicEl>
                                          </p:spTgt>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16">
                                            <p:graphicEl>
                                              <a:dgm id="{838179E8-5F9B-4A94-94C8-38F59F1374C5}"/>
                                            </p:graphicEl>
                                          </p:spTgt>
                                        </p:tgtEl>
                                        <p:attrNameLst>
                                          <p:attrName>style.visibility</p:attrName>
                                        </p:attrNameLst>
                                      </p:cBhvr>
                                      <p:to>
                                        <p:strVal val="visible"/>
                                      </p:to>
                                    </p:set>
                                    <p:anim calcmode="lin" valueType="num">
                                      <p:cBhvr>
                                        <p:cTn id="20" dur="500" fill="hold"/>
                                        <p:tgtEl>
                                          <p:spTgt spid="16">
                                            <p:graphicEl>
                                              <a:dgm id="{838179E8-5F9B-4A94-94C8-38F59F1374C5}"/>
                                            </p:graphicEl>
                                          </p:spTgt>
                                        </p:tgtEl>
                                        <p:attrNameLst>
                                          <p:attrName>ppt_w</p:attrName>
                                        </p:attrNameLst>
                                      </p:cBhvr>
                                      <p:tavLst>
                                        <p:tav tm="0">
                                          <p:val>
                                            <p:fltVal val="0"/>
                                          </p:val>
                                        </p:tav>
                                        <p:tav tm="100000">
                                          <p:val>
                                            <p:strVal val="#ppt_w"/>
                                          </p:val>
                                        </p:tav>
                                      </p:tavLst>
                                    </p:anim>
                                    <p:anim calcmode="lin" valueType="num">
                                      <p:cBhvr>
                                        <p:cTn id="21" dur="500" fill="hold"/>
                                        <p:tgtEl>
                                          <p:spTgt spid="16">
                                            <p:graphicEl>
                                              <a:dgm id="{838179E8-5F9B-4A94-94C8-38F59F1374C5}"/>
                                            </p:graphicEl>
                                          </p:spTgt>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16">
                                            <p:graphicEl>
                                              <a:dgm id="{08B6E0BF-46A2-43C2-8C06-6AD11D132B84}"/>
                                            </p:graphicEl>
                                          </p:spTgt>
                                        </p:tgtEl>
                                        <p:attrNameLst>
                                          <p:attrName>style.visibility</p:attrName>
                                        </p:attrNameLst>
                                      </p:cBhvr>
                                      <p:to>
                                        <p:strVal val="visible"/>
                                      </p:to>
                                    </p:set>
                                    <p:anim calcmode="lin" valueType="num">
                                      <p:cBhvr>
                                        <p:cTn id="25" dur="500" fill="hold"/>
                                        <p:tgtEl>
                                          <p:spTgt spid="16">
                                            <p:graphicEl>
                                              <a:dgm id="{08B6E0BF-46A2-43C2-8C06-6AD11D132B84}"/>
                                            </p:graphicEl>
                                          </p:spTgt>
                                        </p:tgtEl>
                                        <p:attrNameLst>
                                          <p:attrName>ppt_w</p:attrName>
                                        </p:attrNameLst>
                                      </p:cBhvr>
                                      <p:tavLst>
                                        <p:tav tm="0">
                                          <p:val>
                                            <p:fltVal val="0"/>
                                          </p:val>
                                        </p:tav>
                                        <p:tav tm="100000">
                                          <p:val>
                                            <p:strVal val="#ppt_w"/>
                                          </p:val>
                                        </p:tav>
                                      </p:tavLst>
                                    </p:anim>
                                    <p:anim calcmode="lin" valueType="num">
                                      <p:cBhvr>
                                        <p:cTn id="26" dur="500" fill="hold"/>
                                        <p:tgtEl>
                                          <p:spTgt spid="16">
                                            <p:graphicEl>
                                              <a:dgm id="{08B6E0BF-46A2-43C2-8C06-6AD11D132B84}"/>
                                            </p:graphicEl>
                                          </p:spTgt>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16">
                                            <p:graphicEl>
                                              <a:dgm id="{53A6FE5C-C87E-462B-9E81-DDCE2C04F6A7}"/>
                                            </p:graphicEl>
                                          </p:spTgt>
                                        </p:tgtEl>
                                        <p:attrNameLst>
                                          <p:attrName>style.visibility</p:attrName>
                                        </p:attrNameLst>
                                      </p:cBhvr>
                                      <p:to>
                                        <p:strVal val="visible"/>
                                      </p:to>
                                    </p:set>
                                    <p:anim calcmode="lin" valueType="num">
                                      <p:cBhvr>
                                        <p:cTn id="30" dur="500" fill="hold"/>
                                        <p:tgtEl>
                                          <p:spTgt spid="16">
                                            <p:graphicEl>
                                              <a:dgm id="{53A6FE5C-C87E-462B-9E81-DDCE2C04F6A7}"/>
                                            </p:graphicEl>
                                          </p:spTgt>
                                        </p:tgtEl>
                                        <p:attrNameLst>
                                          <p:attrName>ppt_w</p:attrName>
                                        </p:attrNameLst>
                                      </p:cBhvr>
                                      <p:tavLst>
                                        <p:tav tm="0">
                                          <p:val>
                                            <p:fltVal val="0"/>
                                          </p:val>
                                        </p:tav>
                                        <p:tav tm="100000">
                                          <p:val>
                                            <p:strVal val="#ppt_w"/>
                                          </p:val>
                                        </p:tav>
                                      </p:tavLst>
                                    </p:anim>
                                    <p:anim calcmode="lin" valueType="num">
                                      <p:cBhvr>
                                        <p:cTn id="31" dur="500" fill="hold"/>
                                        <p:tgtEl>
                                          <p:spTgt spid="16">
                                            <p:graphicEl>
                                              <a:dgm id="{53A6FE5C-C87E-462B-9E81-DDCE2C04F6A7}"/>
                                            </p:graphicEl>
                                          </p:spTgt>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16">
                                            <p:graphicEl>
                                              <a:dgm id="{3659930C-6328-4ADD-ABC3-021458B01E57}"/>
                                            </p:graphicEl>
                                          </p:spTgt>
                                        </p:tgtEl>
                                        <p:attrNameLst>
                                          <p:attrName>style.visibility</p:attrName>
                                        </p:attrNameLst>
                                      </p:cBhvr>
                                      <p:to>
                                        <p:strVal val="visible"/>
                                      </p:to>
                                    </p:set>
                                    <p:anim calcmode="lin" valueType="num">
                                      <p:cBhvr>
                                        <p:cTn id="35" dur="500" fill="hold"/>
                                        <p:tgtEl>
                                          <p:spTgt spid="16">
                                            <p:graphicEl>
                                              <a:dgm id="{3659930C-6328-4ADD-ABC3-021458B01E57}"/>
                                            </p:graphicEl>
                                          </p:spTgt>
                                        </p:tgtEl>
                                        <p:attrNameLst>
                                          <p:attrName>ppt_w</p:attrName>
                                        </p:attrNameLst>
                                      </p:cBhvr>
                                      <p:tavLst>
                                        <p:tav tm="0">
                                          <p:val>
                                            <p:fltVal val="0"/>
                                          </p:val>
                                        </p:tav>
                                        <p:tav tm="100000">
                                          <p:val>
                                            <p:strVal val="#ppt_w"/>
                                          </p:val>
                                        </p:tav>
                                      </p:tavLst>
                                    </p:anim>
                                    <p:anim calcmode="lin" valueType="num">
                                      <p:cBhvr>
                                        <p:cTn id="36" dur="500" fill="hold"/>
                                        <p:tgtEl>
                                          <p:spTgt spid="16">
                                            <p:graphicEl>
                                              <a:dgm id="{3659930C-6328-4ADD-ABC3-021458B01E57}"/>
                                            </p:graphicEl>
                                          </p:spTgt>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16">
                                            <p:graphicEl>
                                              <a:dgm id="{8443315D-5ADA-4024-B4C3-4C02417CC019}"/>
                                            </p:graphicEl>
                                          </p:spTgt>
                                        </p:tgtEl>
                                        <p:attrNameLst>
                                          <p:attrName>style.visibility</p:attrName>
                                        </p:attrNameLst>
                                      </p:cBhvr>
                                      <p:to>
                                        <p:strVal val="visible"/>
                                      </p:to>
                                    </p:set>
                                    <p:anim calcmode="lin" valueType="num">
                                      <p:cBhvr>
                                        <p:cTn id="40" dur="500" fill="hold"/>
                                        <p:tgtEl>
                                          <p:spTgt spid="16">
                                            <p:graphicEl>
                                              <a:dgm id="{8443315D-5ADA-4024-B4C3-4C02417CC019}"/>
                                            </p:graphicEl>
                                          </p:spTgt>
                                        </p:tgtEl>
                                        <p:attrNameLst>
                                          <p:attrName>ppt_w</p:attrName>
                                        </p:attrNameLst>
                                      </p:cBhvr>
                                      <p:tavLst>
                                        <p:tav tm="0">
                                          <p:val>
                                            <p:fltVal val="0"/>
                                          </p:val>
                                        </p:tav>
                                        <p:tav tm="100000">
                                          <p:val>
                                            <p:strVal val="#ppt_w"/>
                                          </p:val>
                                        </p:tav>
                                      </p:tavLst>
                                    </p:anim>
                                    <p:anim calcmode="lin" valueType="num">
                                      <p:cBhvr>
                                        <p:cTn id="41" dur="500" fill="hold"/>
                                        <p:tgtEl>
                                          <p:spTgt spid="16">
                                            <p:graphicEl>
                                              <a:dgm id="{8443315D-5ADA-4024-B4C3-4C02417CC019}"/>
                                            </p:graphicEl>
                                          </p:spTgt>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22">
                                            <p:txEl>
                                              <p:pRg st="0" end="0"/>
                                            </p:txEl>
                                          </p:spTgt>
                                        </p:tgtEl>
                                        <p:attrNameLst>
                                          <p:attrName>style.visibility</p:attrName>
                                        </p:attrNameLst>
                                      </p:cBhvr>
                                      <p:to>
                                        <p:strVal val="visible"/>
                                      </p:to>
                                    </p:set>
                                    <p:animEffect transition="in" filter="wipe(down)">
                                      <p:cBhvr>
                                        <p:cTn id="45" dur="500"/>
                                        <p:tgtEl>
                                          <p:spTgt spid="22">
                                            <p:txEl>
                                              <p:pRg st="0" end="0"/>
                                            </p:txEl>
                                          </p:spTgt>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3">
                                            <p:txEl>
                                              <p:pRg st="0" end="0"/>
                                            </p:txEl>
                                          </p:spTgt>
                                        </p:tgtEl>
                                        <p:attrNameLst>
                                          <p:attrName>style.visibility</p:attrName>
                                        </p:attrNameLst>
                                      </p:cBhvr>
                                      <p:to>
                                        <p:strVal val="visible"/>
                                      </p:to>
                                    </p:set>
                                    <p:animEffect transition="in" filter="wipe(left)">
                                      <p:cBhvr>
                                        <p:cTn id="49" dur="500"/>
                                        <p:tgtEl>
                                          <p:spTgt spid="23">
                                            <p:txEl>
                                              <p:pRg st="0" end="0"/>
                                            </p:txEl>
                                          </p:spTgt>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3">
                                            <p:txEl>
                                              <p:pRg st="1" end="1"/>
                                            </p:txEl>
                                          </p:spTgt>
                                        </p:tgtEl>
                                        <p:attrNameLst>
                                          <p:attrName>style.visibility</p:attrName>
                                        </p:attrNameLst>
                                      </p:cBhvr>
                                      <p:to>
                                        <p:strVal val="visible"/>
                                      </p:to>
                                    </p:set>
                                    <p:animEffect transition="in" filter="wipe(left)">
                                      <p:cBhvr>
                                        <p:cTn id="53" dur="500"/>
                                        <p:tgtEl>
                                          <p:spTgt spid="23">
                                            <p:txEl>
                                              <p:pRg st="1" end="1"/>
                                            </p:txEl>
                                          </p:spTgt>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23">
                                            <p:txEl>
                                              <p:pRg st="2" end="2"/>
                                            </p:txEl>
                                          </p:spTgt>
                                        </p:tgtEl>
                                        <p:attrNameLst>
                                          <p:attrName>style.visibility</p:attrName>
                                        </p:attrNameLst>
                                      </p:cBhvr>
                                      <p:to>
                                        <p:strVal val="visible"/>
                                      </p:to>
                                    </p:set>
                                    <p:animEffect transition="in" filter="wipe(left)">
                                      <p:cBhvr>
                                        <p:cTn id="57" dur="5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uiExpand="1">
        <p:bldSub>
          <a:bldDgm bld="lvlOne"/>
        </p:bldSub>
      </p:bldGraphic>
      <p:bldP spid="17" grpId="0"/>
      <p:bldP spid="18" grpId="0" build="p"/>
      <p:bldP spid="22" grpId="0" build="p"/>
      <p:bldP spid="2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a:xfrm>
            <a:off x="5146165" y="1865651"/>
            <a:ext cx="2401455" cy="24014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3" name="Oval 2"/>
          <p:cNvSpPr>
            <a:spLocks noChangeAspect="1"/>
          </p:cNvSpPr>
          <p:nvPr/>
        </p:nvSpPr>
        <p:spPr>
          <a:xfrm>
            <a:off x="1961246" y="2078512"/>
            <a:ext cx="1975732" cy="19757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4" name="Oval 3"/>
          <p:cNvSpPr>
            <a:spLocks noChangeAspect="1"/>
          </p:cNvSpPr>
          <p:nvPr/>
        </p:nvSpPr>
        <p:spPr>
          <a:xfrm>
            <a:off x="8880028" y="2493650"/>
            <a:ext cx="1846028" cy="184602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5" name="Oval 4"/>
          <p:cNvSpPr>
            <a:spLocks noChangeAspect="1"/>
          </p:cNvSpPr>
          <p:nvPr/>
        </p:nvSpPr>
        <p:spPr>
          <a:xfrm>
            <a:off x="3660926" y="3982876"/>
            <a:ext cx="1613439" cy="16134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6" name="Oval 5"/>
          <p:cNvSpPr>
            <a:spLocks noChangeAspect="1"/>
          </p:cNvSpPr>
          <p:nvPr/>
        </p:nvSpPr>
        <p:spPr>
          <a:xfrm>
            <a:off x="9969279" y="1818464"/>
            <a:ext cx="1261177" cy="12611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endParaRPr lang="en-US" sz="1600" dirty="0">
              <a:solidFill>
                <a:schemeClr val="bg1"/>
              </a:solidFill>
              <a:latin typeface="Lato Black" panose="020F0A02020204030203" pitchFamily="34" charset="0"/>
            </a:endParaRPr>
          </a:p>
        </p:txBody>
      </p:sp>
      <p:sp>
        <p:nvSpPr>
          <p:cNvPr id="7" name="Oval 6"/>
          <p:cNvSpPr>
            <a:spLocks noChangeAspect="1"/>
          </p:cNvSpPr>
          <p:nvPr/>
        </p:nvSpPr>
        <p:spPr>
          <a:xfrm>
            <a:off x="1465972" y="3635954"/>
            <a:ext cx="1449511" cy="14495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5C4470"/>
              </a:solidFill>
              <a:latin typeface="FontAwesome" pitchFamily="2" charset="0"/>
            </a:endParaRPr>
          </a:p>
        </p:txBody>
      </p:sp>
      <p:sp>
        <p:nvSpPr>
          <p:cNvPr id="8" name="Oval 7"/>
          <p:cNvSpPr>
            <a:spLocks noChangeAspect="1"/>
          </p:cNvSpPr>
          <p:nvPr/>
        </p:nvSpPr>
        <p:spPr>
          <a:xfrm>
            <a:off x="899468" y="2770165"/>
            <a:ext cx="592422" cy="592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dirty="0"/>
          </a:p>
        </p:txBody>
      </p:sp>
      <p:sp>
        <p:nvSpPr>
          <p:cNvPr id="9" name="Oval 8"/>
          <p:cNvSpPr>
            <a:spLocks noChangeAspect="1"/>
          </p:cNvSpPr>
          <p:nvPr/>
        </p:nvSpPr>
        <p:spPr>
          <a:xfrm>
            <a:off x="10303657" y="3593008"/>
            <a:ext cx="592422" cy="5924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dirty="0">
              <a:solidFill>
                <a:srgbClr val="FFFFFF"/>
              </a:solidFill>
              <a:latin typeface="FontAwesome" pitchFamily="2" charset="0"/>
            </a:endParaRPr>
          </a:p>
        </p:txBody>
      </p:sp>
      <p:sp>
        <p:nvSpPr>
          <p:cNvPr id="10" name="Oval 9"/>
          <p:cNvSpPr>
            <a:spLocks noChangeAspect="1"/>
          </p:cNvSpPr>
          <p:nvPr/>
        </p:nvSpPr>
        <p:spPr>
          <a:xfrm>
            <a:off x="7152369" y="2219096"/>
            <a:ext cx="730891" cy="7308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rgbClr val="FFFFFF"/>
              </a:solidFill>
              <a:latin typeface="FontAwesome" pitchFamily="2" charset="0"/>
            </a:endParaRPr>
          </a:p>
        </p:txBody>
      </p:sp>
      <p:sp>
        <p:nvSpPr>
          <p:cNvPr id="20" name="Oval 19"/>
          <p:cNvSpPr>
            <a:spLocks noChangeAspect="1"/>
          </p:cNvSpPr>
          <p:nvPr/>
        </p:nvSpPr>
        <p:spPr>
          <a:xfrm>
            <a:off x="7949867" y="3692224"/>
            <a:ext cx="760138" cy="76013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dirty="0"/>
          </a:p>
        </p:txBody>
      </p:sp>
      <p:sp>
        <p:nvSpPr>
          <p:cNvPr id="21" name="Oval 20"/>
          <p:cNvSpPr>
            <a:spLocks noChangeAspect="1"/>
          </p:cNvSpPr>
          <p:nvPr/>
        </p:nvSpPr>
        <p:spPr>
          <a:xfrm>
            <a:off x="7417705" y="4366384"/>
            <a:ext cx="456584" cy="4565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1600" dirty="0">
              <a:solidFill>
                <a:schemeClr val="bg1"/>
              </a:solidFill>
              <a:latin typeface="FontAwesome" pitchFamily="2" charset="0"/>
            </a:endParaRPr>
          </a:p>
        </p:txBody>
      </p:sp>
      <p:sp>
        <p:nvSpPr>
          <p:cNvPr id="22" name="Title 11"/>
          <p:cNvSpPr>
            <a:spLocks noGrp="1"/>
          </p:cNvSpPr>
          <p:nvPr>
            <p:ph type="ctrTitle"/>
          </p:nvPr>
        </p:nvSpPr>
        <p:spPr>
          <a:xfrm>
            <a:off x="1524000" y="498764"/>
            <a:ext cx="9144000" cy="697490"/>
          </a:xfrm>
        </p:spPr>
        <p:txBody>
          <a:bodyPr/>
          <a:lstStyle/>
          <a:p>
            <a:r>
              <a:rPr lang="zh-CN" altLang="en-US" b="1" dirty="0" smtClean="0">
                <a:latin typeface="微软雅黑" panose="020B0503020204020204" pitchFamily="34" charset="-122"/>
                <a:ea typeface="微软雅黑" panose="020B0503020204020204" pitchFamily="34" charset="-122"/>
              </a:rPr>
              <a:t>泡泡信息图</a:t>
            </a:r>
            <a:endParaRPr lang="en-AU" b="1" dirty="0">
              <a:latin typeface="微软雅黑" panose="020B0503020204020204" pitchFamily="34" charset="-122"/>
              <a:ea typeface="微软雅黑" panose="020B0503020204020204" pitchFamily="34" charset="-122"/>
            </a:endParaRPr>
          </a:p>
        </p:txBody>
      </p:sp>
      <p:sp>
        <p:nvSpPr>
          <p:cNvPr id="23" name="Subtitle 12"/>
          <p:cNvSpPr>
            <a:spLocks noGrp="1"/>
          </p:cNvSpPr>
          <p:nvPr>
            <p:ph type="subTitle" idx="1"/>
          </p:nvPr>
        </p:nvSpPr>
        <p:spPr>
          <a:xfrm>
            <a:off x="1524000" y="1223964"/>
            <a:ext cx="9144000" cy="374217"/>
          </a:xfrm>
        </p:spPr>
        <p:txBody>
          <a:bodyPr/>
          <a:lstStyle/>
          <a:p>
            <a:r>
              <a:rPr lang="zh-CN" altLang="en-US" dirty="0" smtClean="0">
                <a:latin typeface="微软雅黑" panose="020B0503020204020204" pitchFamily="34" charset="-122"/>
                <a:ea typeface="微软雅黑" panose="020B0503020204020204" pitchFamily="34" charset="-122"/>
              </a:rPr>
              <a:t>给你最惊艳的图表信息</a:t>
            </a:r>
            <a:endParaRPr lang="en-AU" dirty="0">
              <a:latin typeface="微软雅黑" panose="020B0503020204020204" pitchFamily="34" charset="-122"/>
              <a:ea typeface="微软雅黑" panose="020B0503020204020204" pitchFamily="34" charset="-122"/>
            </a:endParaRPr>
          </a:p>
        </p:txBody>
      </p:sp>
      <p:sp>
        <p:nvSpPr>
          <p:cNvPr id="24" name="Oval 23"/>
          <p:cNvSpPr>
            <a:spLocks noChangeAspect="1"/>
          </p:cNvSpPr>
          <p:nvPr/>
        </p:nvSpPr>
        <p:spPr>
          <a:xfrm>
            <a:off x="3660926" y="5153623"/>
            <a:ext cx="592422" cy="5924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en-US" dirty="0"/>
          </a:p>
        </p:txBody>
      </p:sp>
      <p:sp>
        <p:nvSpPr>
          <p:cNvPr id="25" name="Text Placeholder 22"/>
          <p:cNvSpPr>
            <a:spLocks noGrp="1"/>
          </p:cNvSpPr>
          <p:nvPr>
            <p:ph type="body" sz="quarter" idx="13"/>
          </p:nvPr>
        </p:nvSpPr>
        <p:spPr>
          <a:xfrm>
            <a:off x="1714989" y="4194947"/>
            <a:ext cx="951475" cy="471600"/>
          </a:xfrm>
        </p:spPr>
        <p:txBody>
          <a:bodyPr>
            <a:normAutofit/>
          </a:bodyPr>
          <a:lstStyle/>
          <a:p>
            <a:r>
              <a:rPr lang="zh-CN" altLang="en-US" dirty="0" smtClean="0">
                <a:solidFill>
                  <a:schemeClr val="bg1"/>
                </a:solidFill>
              </a:rPr>
              <a:t>现在</a:t>
            </a:r>
            <a:endParaRPr lang="en-AU" dirty="0">
              <a:solidFill>
                <a:schemeClr val="bg1"/>
              </a:solidFill>
            </a:endParaRPr>
          </a:p>
        </p:txBody>
      </p:sp>
      <p:sp>
        <p:nvSpPr>
          <p:cNvPr id="26" name="Text Placeholder 22"/>
          <p:cNvSpPr>
            <a:spLocks noGrp="1"/>
          </p:cNvSpPr>
          <p:nvPr>
            <p:ph type="body" sz="quarter" idx="13"/>
          </p:nvPr>
        </p:nvSpPr>
        <p:spPr>
          <a:xfrm>
            <a:off x="3795934" y="4641045"/>
            <a:ext cx="1343422" cy="471600"/>
          </a:xfrm>
        </p:spPr>
        <p:txBody>
          <a:bodyPr>
            <a:normAutofit/>
          </a:bodyPr>
          <a:lstStyle/>
          <a:p>
            <a:pPr algn="ctr"/>
            <a:r>
              <a:rPr lang="id-ID" dirty="0" smtClean="0">
                <a:solidFill>
                  <a:schemeClr val="bg1"/>
                </a:solidFill>
              </a:rPr>
              <a:t>1998</a:t>
            </a:r>
            <a:endParaRPr lang="en-AU" dirty="0">
              <a:solidFill>
                <a:schemeClr val="bg1"/>
              </a:solidFill>
            </a:endParaRPr>
          </a:p>
        </p:txBody>
      </p:sp>
      <p:sp>
        <p:nvSpPr>
          <p:cNvPr id="27" name="Text Placeholder 8"/>
          <p:cNvSpPr>
            <a:spLocks noGrp="1"/>
          </p:cNvSpPr>
          <p:nvPr>
            <p:ph type="body" sz="quarter" idx="18"/>
          </p:nvPr>
        </p:nvSpPr>
        <p:spPr>
          <a:xfrm>
            <a:off x="5422218" y="2329849"/>
            <a:ext cx="1730152" cy="471487"/>
          </a:xfrm>
        </p:spPr>
        <p:txBody>
          <a:bodyPr/>
          <a:lstStyle/>
          <a:p>
            <a:pPr algn="ctr"/>
            <a:r>
              <a:rPr lang="zh-CN" altLang="en-US" dirty="0" smtClean="0">
                <a:solidFill>
                  <a:schemeClr val="bg1"/>
                </a:solidFill>
              </a:rPr>
              <a:t>销售目标</a:t>
            </a:r>
            <a:endParaRPr lang="en-AU" dirty="0">
              <a:solidFill>
                <a:schemeClr val="bg1"/>
              </a:solidFill>
            </a:endParaRPr>
          </a:p>
        </p:txBody>
      </p:sp>
      <p:sp>
        <p:nvSpPr>
          <p:cNvPr id="28" name="Text Placeholder 9"/>
          <p:cNvSpPr>
            <a:spLocks noGrp="1"/>
          </p:cNvSpPr>
          <p:nvPr>
            <p:ph type="body" sz="quarter" idx="19"/>
          </p:nvPr>
        </p:nvSpPr>
        <p:spPr>
          <a:xfrm>
            <a:off x="5422218" y="2815624"/>
            <a:ext cx="1730152" cy="938212"/>
          </a:xfrm>
        </p:spPr>
        <p:txBody>
          <a:bodyPr>
            <a:normAutofit/>
          </a:bodyPr>
          <a:lstStyle/>
          <a:p>
            <a:pPr algn="ctr"/>
            <a:r>
              <a:rPr lang="id-ID" dirty="0" smtClean="0">
                <a:solidFill>
                  <a:schemeClr val="bg1"/>
                </a:solidFill>
              </a:rPr>
              <a:t>We are going to break common winner in sale. Lorem ipsum dolor sit amet sale is increasing over weeks</a:t>
            </a:r>
            <a:endParaRPr lang="en-AU" dirty="0">
              <a:solidFill>
                <a:schemeClr val="bg1"/>
              </a:solidFill>
            </a:endParaRPr>
          </a:p>
        </p:txBody>
      </p:sp>
      <p:sp>
        <p:nvSpPr>
          <p:cNvPr id="29" name="Text Placeholder 9"/>
          <p:cNvSpPr>
            <a:spLocks noGrp="1"/>
          </p:cNvSpPr>
          <p:nvPr>
            <p:ph type="body" sz="quarter" idx="19"/>
          </p:nvPr>
        </p:nvSpPr>
        <p:spPr>
          <a:xfrm>
            <a:off x="2084036" y="2584541"/>
            <a:ext cx="1730152" cy="938212"/>
          </a:xfrm>
        </p:spPr>
        <p:txBody>
          <a:bodyPr>
            <a:normAutofit/>
          </a:bodyPr>
          <a:lstStyle/>
          <a:p>
            <a:pPr algn="ctr"/>
            <a:r>
              <a:rPr lang="id-ID" dirty="0" smtClean="0">
                <a:solidFill>
                  <a:schemeClr val="bg1"/>
                </a:solidFill>
              </a:rPr>
              <a:t>We are going to break common winner in sale. Lorem ipsum dolor sit amet sale is increasing over weeks</a:t>
            </a:r>
            <a:endParaRPr lang="en-AU" dirty="0">
              <a:solidFill>
                <a:schemeClr val="bg1"/>
              </a:solidFill>
            </a:endParaRPr>
          </a:p>
        </p:txBody>
      </p:sp>
      <p:sp>
        <p:nvSpPr>
          <p:cNvPr id="31" name="Text Placeholder 22"/>
          <p:cNvSpPr>
            <a:spLocks noGrp="1"/>
          </p:cNvSpPr>
          <p:nvPr>
            <p:ph type="body" sz="quarter" idx="13"/>
          </p:nvPr>
        </p:nvSpPr>
        <p:spPr>
          <a:xfrm>
            <a:off x="9323519" y="3180862"/>
            <a:ext cx="951475" cy="471600"/>
          </a:xfrm>
        </p:spPr>
        <p:txBody>
          <a:bodyPr>
            <a:normAutofit/>
          </a:bodyPr>
          <a:lstStyle/>
          <a:p>
            <a:r>
              <a:rPr lang="zh-CN" altLang="en-US" dirty="0" smtClean="0">
                <a:solidFill>
                  <a:schemeClr val="bg1"/>
                </a:solidFill>
              </a:rPr>
              <a:t>富裕</a:t>
            </a:r>
            <a:endParaRPr lang="en-AU" dirty="0">
              <a:solidFill>
                <a:schemeClr val="bg1"/>
              </a:solidFill>
            </a:endParaRPr>
          </a:p>
        </p:txBody>
      </p:sp>
      <p:sp>
        <p:nvSpPr>
          <p:cNvPr id="33" name="Text Placeholder 22"/>
          <p:cNvSpPr>
            <a:spLocks noGrp="1"/>
          </p:cNvSpPr>
          <p:nvPr>
            <p:ph type="body" sz="quarter" idx="13"/>
          </p:nvPr>
        </p:nvSpPr>
        <p:spPr>
          <a:xfrm>
            <a:off x="10124129" y="2213251"/>
            <a:ext cx="951475" cy="471600"/>
          </a:xfrm>
        </p:spPr>
        <p:txBody>
          <a:bodyPr>
            <a:normAutofit/>
          </a:bodyPr>
          <a:lstStyle/>
          <a:p>
            <a:r>
              <a:rPr lang="id-ID" dirty="0" smtClean="0">
                <a:solidFill>
                  <a:schemeClr val="bg1"/>
                </a:solidFill>
              </a:rPr>
              <a:t>2015</a:t>
            </a:r>
            <a:endParaRPr lang="en-AU" dirty="0">
              <a:solidFill>
                <a:schemeClr val="bg1"/>
              </a:solidFill>
            </a:endParaRPr>
          </a:p>
        </p:txBody>
      </p:sp>
      <p:sp>
        <p:nvSpPr>
          <p:cNvPr id="34" name="Text Placeholder 5"/>
          <p:cNvSpPr>
            <a:spLocks noGrp="1"/>
          </p:cNvSpPr>
          <p:nvPr>
            <p:ph type="body" sz="quarter" idx="15"/>
          </p:nvPr>
        </p:nvSpPr>
        <p:spPr>
          <a:xfrm>
            <a:off x="6096000" y="5150282"/>
            <a:ext cx="5254625" cy="493712"/>
          </a:xfrm>
        </p:spPr>
        <p:txBody>
          <a:bodyPr>
            <a:normAutofit fontScale="92500" lnSpcReduction="10000"/>
          </a:bodyPr>
          <a:lstStyle/>
          <a:p>
            <a:r>
              <a:rPr lang="id-ID" dirty="0" smtClean="0"/>
              <a:t>“ Passive income might be something you should consider to be able to life normally in today modern ages”</a:t>
            </a:r>
            <a:endParaRPr lang="en-AU" dirty="0"/>
          </a:p>
        </p:txBody>
      </p:sp>
      <p:sp>
        <p:nvSpPr>
          <p:cNvPr id="35" name="Text Placeholder 6"/>
          <p:cNvSpPr>
            <a:spLocks noGrp="1"/>
          </p:cNvSpPr>
          <p:nvPr>
            <p:ph type="body" sz="quarter" idx="16"/>
          </p:nvPr>
        </p:nvSpPr>
        <p:spPr>
          <a:xfrm>
            <a:off x="6096000" y="5745145"/>
            <a:ext cx="2175145" cy="314921"/>
          </a:xfrm>
        </p:spPr>
        <p:txBody>
          <a:bodyPr/>
          <a:lstStyle/>
          <a:p>
            <a:r>
              <a:rPr lang="id-ID" dirty="0" smtClean="0"/>
              <a:t>Sanett Davline</a:t>
            </a:r>
            <a:endParaRPr lang="en-AU" dirty="0"/>
          </a:p>
        </p:txBody>
      </p:sp>
      <p:sp>
        <p:nvSpPr>
          <p:cNvPr id="36" name="Text Placeholder 7"/>
          <p:cNvSpPr>
            <a:spLocks noGrp="1"/>
          </p:cNvSpPr>
          <p:nvPr>
            <p:ph type="body" sz="quarter" idx="17"/>
          </p:nvPr>
        </p:nvSpPr>
        <p:spPr>
          <a:xfrm>
            <a:off x="6096001" y="6021388"/>
            <a:ext cx="2175802" cy="376127"/>
          </a:xfrm>
        </p:spPr>
        <p:txBody>
          <a:bodyPr/>
          <a:lstStyle/>
          <a:p>
            <a:r>
              <a:rPr lang="id-ID" dirty="0" smtClean="0"/>
              <a:t>Marketing Manager</a:t>
            </a:r>
            <a:endParaRPr lang="en-AU" dirty="0"/>
          </a:p>
        </p:txBody>
      </p:sp>
      <p:sp>
        <p:nvSpPr>
          <p:cNvPr id="11" name="Footer Placeholder 10"/>
          <p:cNvSpPr>
            <a:spLocks noGrp="1"/>
          </p:cNvSpPr>
          <p:nvPr>
            <p:ph type="ftr" sz="quarter" idx="11"/>
          </p:nvPr>
        </p:nvSpPr>
        <p:spPr/>
        <p:txBody>
          <a:bodyPr/>
          <a:lstStyle/>
          <a:p>
            <a:r>
              <a:rPr lang="en-AU" smtClean="0"/>
              <a:t>Business Presentation</a:t>
            </a:r>
            <a:endParaRPr lang="en-AU" dirty="0"/>
          </a:p>
        </p:txBody>
      </p:sp>
      <p:sp>
        <p:nvSpPr>
          <p:cNvPr id="12" name="Slide Number Placeholder 11"/>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fade">
                                      <p:cBhvr>
                                        <p:cTn id="11" dur="500"/>
                                        <p:tgtEl>
                                          <p:spTgt spid="23">
                                            <p:txEl>
                                              <p:pRg st="0" end="0"/>
                                            </p:txEl>
                                          </p:spTgt>
                                        </p:tgtEl>
                                      </p:cBhvr>
                                    </p:animEffect>
                                  </p:childTnLst>
                                </p:cTn>
                              </p:par>
                            </p:childTnLst>
                          </p:cTn>
                        </p:par>
                        <p:par>
                          <p:cTn id="12" fill="hold">
                            <p:stCondLst>
                              <p:cond delay="1000"/>
                            </p:stCondLst>
                            <p:childTnLst>
                              <p:par>
                                <p:cTn id="13" presetID="18" presetClass="entr" presetSubtype="3"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upRight)">
                                      <p:cBhvr>
                                        <p:cTn id="15" dur="500"/>
                                        <p:tgtEl>
                                          <p:spTgt spid="8"/>
                                        </p:tgtEl>
                                      </p:cBhvr>
                                    </p:animEffect>
                                  </p:childTnLst>
                                </p:cTn>
                              </p:par>
                            </p:childTnLst>
                          </p:cTn>
                        </p:par>
                        <p:par>
                          <p:cTn id="16" fill="hold">
                            <p:stCondLst>
                              <p:cond delay="1500"/>
                            </p:stCondLst>
                            <p:childTnLst>
                              <p:par>
                                <p:cTn id="17" presetID="18" presetClass="entr" presetSubtype="3"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upRight)">
                                      <p:cBhvr>
                                        <p:cTn id="19" dur="500"/>
                                        <p:tgtEl>
                                          <p:spTgt spid="7"/>
                                        </p:tgtEl>
                                      </p:cBhvr>
                                    </p:animEffect>
                                  </p:childTnLst>
                                </p:cTn>
                              </p:par>
                            </p:childTnLst>
                          </p:cTn>
                        </p:par>
                        <p:par>
                          <p:cTn id="20" fill="hold">
                            <p:stCondLst>
                              <p:cond delay="2000"/>
                            </p:stCondLst>
                            <p:childTnLst>
                              <p:par>
                                <p:cTn id="21" presetID="18" presetClass="entr" presetSubtype="3"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trips(upRight)">
                                      <p:cBhvr>
                                        <p:cTn id="23" dur="500"/>
                                        <p:tgtEl>
                                          <p:spTgt spid="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5">
                                            <p:txEl>
                                              <p:pRg st="0" end="0"/>
                                            </p:txEl>
                                          </p:spTgt>
                                        </p:tgtEl>
                                        <p:attrNameLst>
                                          <p:attrName>style.visibility</p:attrName>
                                        </p:attrNameLst>
                                      </p:cBhvr>
                                      <p:to>
                                        <p:strVal val="visible"/>
                                      </p:to>
                                    </p:set>
                                    <p:animEffect transition="in" filter="wipe(down)">
                                      <p:cBhvr>
                                        <p:cTn id="27" dur="500"/>
                                        <p:tgtEl>
                                          <p:spTgt spid="25">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animEffect transition="in" filter="fade">
                                      <p:cBhvr>
                                        <p:cTn id="31" dur="500"/>
                                        <p:tgtEl>
                                          <p:spTgt spid="29">
                                            <p:txEl>
                                              <p:pRg st="0" end="0"/>
                                            </p:txEl>
                                          </p:spTgt>
                                        </p:tgtEl>
                                      </p:cBhvr>
                                    </p:animEffect>
                                  </p:childTnLst>
                                </p:cTn>
                              </p:par>
                            </p:childTnLst>
                          </p:cTn>
                        </p:par>
                        <p:par>
                          <p:cTn id="32" fill="hold">
                            <p:stCondLst>
                              <p:cond delay="3500"/>
                            </p:stCondLst>
                            <p:childTnLst>
                              <p:par>
                                <p:cTn id="33" presetID="18" presetClass="entr" presetSubtype="3"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strips(upRight)">
                                      <p:cBhvr>
                                        <p:cTn id="35" dur="500"/>
                                        <p:tgtEl>
                                          <p:spTgt spid="24"/>
                                        </p:tgtEl>
                                      </p:cBhvr>
                                    </p:animEffect>
                                  </p:childTnLst>
                                </p:cTn>
                              </p:par>
                            </p:childTnLst>
                          </p:cTn>
                        </p:par>
                        <p:par>
                          <p:cTn id="36" fill="hold">
                            <p:stCondLst>
                              <p:cond delay="4000"/>
                            </p:stCondLst>
                            <p:childTnLst>
                              <p:par>
                                <p:cTn id="37" presetID="18" presetClass="entr" presetSubtype="3"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strips(upRight)">
                                      <p:cBhvr>
                                        <p:cTn id="39" dur="500"/>
                                        <p:tgtEl>
                                          <p:spTgt spid="5"/>
                                        </p:tgtEl>
                                      </p:cBhvr>
                                    </p:animEffect>
                                  </p:childTnLst>
                                </p:cTn>
                              </p:par>
                            </p:childTnLst>
                          </p:cTn>
                        </p:par>
                        <p:par>
                          <p:cTn id="40" fill="hold">
                            <p:stCondLst>
                              <p:cond delay="4500"/>
                            </p:stCondLst>
                            <p:childTnLst>
                              <p:par>
                                <p:cTn id="41" presetID="18" presetClass="entr" presetSubtype="3"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strips(upRight)">
                                      <p:cBhvr>
                                        <p:cTn id="43" dur="500"/>
                                        <p:tgtEl>
                                          <p:spTgt spid="2"/>
                                        </p:tgtEl>
                                      </p:cBhvr>
                                    </p:animEffect>
                                  </p:childTnLst>
                                </p:cTn>
                              </p:par>
                            </p:childTnLst>
                          </p:cTn>
                        </p:par>
                        <p:par>
                          <p:cTn id="44" fill="hold">
                            <p:stCondLst>
                              <p:cond delay="5000"/>
                            </p:stCondLst>
                            <p:childTnLst>
                              <p:par>
                                <p:cTn id="45" presetID="18" presetClass="entr" presetSubtype="3"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strips(upRight)">
                                      <p:cBhvr>
                                        <p:cTn id="47" dur="500"/>
                                        <p:tgtEl>
                                          <p:spTgt spid="10"/>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6">
                                            <p:txEl>
                                              <p:pRg st="0" end="0"/>
                                            </p:txEl>
                                          </p:spTgt>
                                        </p:tgtEl>
                                        <p:attrNameLst>
                                          <p:attrName>style.visibility</p:attrName>
                                        </p:attrNameLst>
                                      </p:cBhvr>
                                      <p:to>
                                        <p:strVal val="visible"/>
                                      </p:to>
                                    </p:set>
                                    <p:animEffect transition="in" filter="wipe(down)">
                                      <p:cBhvr>
                                        <p:cTn id="51" dur="500"/>
                                        <p:tgtEl>
                                          <p:spTgt spid="26">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xEl>
                                              <p:pRg st="0" end="0"/>
                                            </p:txEl>
                                          </p:spTgt>
                                        </p:tgtEl>
                                        <p:attrNameLst>
                                          <p:attrName>style.visibility</p:attrName>
                                        </p:attrNameLst>
                                      </p:cBhvr>
                                      <p:to>
                                        <p:strVal val="visible"/>
                                      </p:to>
                                    </p:set>
                                    <p:animEffect transition="in" filter="fade">
                                      <p:cBhvr>
                                        <p:cTn id="55" dur="500"/>
                                        <p:tgtEl>
                                          <p:spTgt spid="27">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fade">
                                      <p:cBhvr>
                                        <p:cTn id="59" dur="500"/>
                                        <p:tgtEl>
                                          <p:spTgt spid="28">
                                            <p:txEl>
                                              <p:pRg st="0" end="0"/>
                                            </p:txEl>
                                          </p:spTgt>
                                        </p:tgtEl>
                                      </p:cBhvr>
                                    </p:animEffect>
                                  </p:childTnLst>
                                </p:cTn>
                              </p:par>
                            </p:childTnLst>
                          </p:cTn>
                        </p:par>
                        <p:par>
                          <p:cTn id="60" fill="hold">
                            <p:stCondLst>
                              <p:cond delay="7000"/>
                            </p:stCondLst>
                            <p:childTnLst>
                              <p:par>
                                <p:cTn id="61" presetID="18" presetClass="entr" presetSubtype="12"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strips(downLeft)">
                                      <p:cBhvr>
                                        <p:cTn id="63" dur="500"/>
                                        <p:tgtEl>
                                          <p:spTgt spid="21"/>
                                        </p:tgtEl>
                                      </p:cBhvr>
                                    </p:animEffect>
                                  </p:childTnLst>
                                </p:cTn>
                              </p:par>
                            </p:childTnLst>
                          </p:cTn>
                        </p:par>
                        <p:par>
                          <p:cTn id="64" fill="hold">
                            <p:stCondLst>
                              <p:cond delay="7500"/>
                            </p:stCondLst>
                            <p:childTnLst>
                              <p:par>
                                <p:cTn id="65" presetID="18" presetClass="entr" presetSubtype="12"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strips(downLeft)">
                                      <p:cBhvr>
                                        <p:cTn id="67" dur="500"/>
                                        <p:tgtEl>
                                          <p:spTgt spid="20"/>
                                        </p:tgtEl>
                                      </p:cBhvr>
                                    </p:animEffect>
                                  </p:childTnLst>
                                </p:cTn>
                              </p:par>
                            </p:childTnLst>
                          </p:cTn>
                        </p:par>
                        <p:par>
                          <p:cTn id="68" fill="hold">
                            <p:stCondLst>
                              <p:cond delay="8000"/>
                            </p:stCondLst>
                            <p:childTnLst>
                              <p:par>
                                <p:cTn id="69" presetID="18" presetClass="entr" presetSubtype="12" fill="hold" grpId="0"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strips(downLeft)">
                                      <p:cBhvr>
                                        <p:cTn id="71" dur="500"/>
                                        <p:tgtEl>
                                          <p:spTgt spid="4"/>
                                        </p:tgtEl>
                                      </p:cBhvr>
                                    </p:animEffect>
                                  </p:childTnLst>
                                </p:cTn>
                              </p:par>
                            </p:childTnLst>
                          </p:cTn>
                        </p:par>
                        <p:par>
                          <p:cTn id="72" fill="hold">
                            <p:stCondLst>
                              <p:cond delay="8500"/>
                            </p:stCondLst>
                            <p:childTnLst>
                              <p:par>
                                <p:cTn id="73" presetID="18" presetClass="entr" presetSubtype="12"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strips(downLeft)">
                                      <p:cBhvr>
                                        <p:cTn id="75" dur="500"/>
                                        <p:tgtEl>
                                          <p:spTgt spid="9"/>
                                        </p:tgtEl>
                                      </p:cBhvr>
                                    </p:animEffect>
                                  </p:childTnLst>
                                </p:cTn>
                              </p:par>
                            </p:childTnLst>
                          </p:cTn>
                        </p:par>
                        <p:par>
                          <p:cTn id="76" fill="hold">
                            <p:stCondLst>
                              <p:cond delay="9000"/>
                            </p:stCondLst>
                            <p:childTnLst>
                              <p:par>
                                <p:cTn id="77" presetID="18" presetClass="entr" presetSubtype="12"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strips(downLeft)">
                                      <p:cBhvr>
                                        <p:cTn id="79" dur="500"/>
                                        <p:tgtEl>
                                          <p:spTgt spid="6"/>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31">
                                            <p:txEl>
                                              <p:pRg st="0" end="0"/>
                                            </p:txEl>
                                          </p:spTgt>
                                        </p:tgtEl>
                                        <p:attrNameLst>
                                          <p:attrName>style.visibility</p:attrName>
                                        </p:attrNameLst>
                                      </p:cBhvr>
                                      <p:to>
                                        <p:strVal val="visible"/>
                                      </p:to>
                                    </p:set>
                                    <p:animEffect transition="in" filter="wipe(down)">
                                      <p:cBhvr>
                                        <p:cTn id="83" dur="500"/>
                                        <p:tgtEl>
                                          <p:spTgt spid="31">
                                            <p:txEl>
                                              <p:pRg st="0" end="0"/>
                                            </p:txEl>
                                          </p:spTgt>
                                        </p:tgtEl>
                                      </p:cBhvr>
                                    </p:animEffect>
                                  </p:childTnLst>
                                </p:cTn>
                              </p:par>
                            </p:childTnLst>
                          </p:cTn>
                        </p:par>
                        <p:par>
                          <p:cTn id="84" fill="hold">
                            <p:stCondLst>
                              <p:cond delay="10000"/>
                            </p:stCondLst>
                            <p:childTnLst>
                              <p:par>
                                <p:cTn id="85" presetID="22" presetClass="entr" presetSubtype="4" fill="hold" grpId="0" nodeType="afterEffect">
                                  <p:stCondLst>
                                    <p:cond delay="0"/>
                                  </p:stCondLst>
                                  <p:childTnLst>
                                    <p:set>
                                      <p:cBhvr>
                                        <p:cTn id="86" dur="1" fill="hold">
                                          <p:stCondLst>
                                            <p:cond delay="0"/>
                                          </p:stCondLst>
                                        </p:cTn>
                                        <p:tgtEl>
                                          <p:spTgt spid="33">
                                            <p:txEl>
                                              <p:pRg st="0" end="0"/>
                                            </p:txEl>
                                          </p:spTgt>
                                        </p:tgtEl>
                                        <p:attrNameLst>
                                          <p:attrName>style.visibility</p:attrName>
                                        </p:attrNameLst>
                                      </p:cBhvr>
                                      <p:to>
                                        <p:strVal val="visible"/>
                                      </p:to>
                                    </p:set>
                                    <p:animEffect transition="in" filter="wipe(down)">
                                      <p:cBhvr>
                                        <p:cTn id="87" dur="500"/>
                                        <p:tgtEl>
                                          <p:spTgt spid="33">
                                            <p:txEl>
                                              <p:pRg st="0" end="0"/>
                                            </p:txEl>
                                          </p:spTgt>
                                        </p:tgtEl>
                                      </p:cBhvr>
                                    </p:animEffect>
                                  </p:childTnLst>
                                </p:cTn>
                              </p:par>
                            </p:childTnLst>
                          </p:cTn>
                        </p:par>
                        <p:par>
                          <p:cTn id="88" fill="hold">
                            <p:stCondLst>
                              <p:cond delay="10500"/>
                            </p:stCondLst>
                            <p:childTnLst>
                              <p:par>
                                <p:cTn id="89" presetID="53" presetClass="entr" presetSubtype="16" fill="hold" grpId="0" nodeType="afterEffect">
                                  <p:stCondLst>
                                    <p:cond delay="0"/>
                                  </p:stCondLst>
                                  <p:childTnLst>
                                    <p:set>
                                      <p:cBhvr>
                                        <p:cTn id="90" dur="1" fill="hold">
                                          <p:stCondLst>
                                            <p:cond delay="0"/>
                                          </p:stCondLst>
                                        </p:cTn>
                                        <p:tgtEl>
                                          <p:spTgt spid="34">
                                            <p:txEl>
                                              <p:pRg st="0" end="0"/>
                                            </p:txEl>
                                          </p:spTgt>
                                        </p:tgtEl>
                                        <p:attrNameLst>
                                          <p:attrName>style.visibility</p:attrName>
                                        </p:attrNameLst>
                                      </p:cBhvr>
                                      <p:to>
                                        <p:strVal val="visible"/>
                                      </p:to>
                                    </p:set>
                                    <p:anim calcmode="lin" valueType="num">
                                      <p:cBhvr>
                                        <p:cTn id="91"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93" dur="500"/>
                                        <p:tgtEl>
                                          <p:spTgt spid="34">
                                            <p:txEl>
                                              <p:pRg st="0" end="0"/>
                                            </p:txEl>
                                          </p:spTgt>
                                        </p:tgtEl>
                                      </p:cBhvr>
                                    </p:animEffect>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35">
                                            <p:txEl>
                                              <p:pRg st="0" end="0"/>
                                            </p:txEl>
                                          </p:spTgt>
                                        </p:tgtEl>
                                        <p:attrNameLst>
                                          <p:attrName>style.visibility</p:attrName>
                                        </p:attrNameLst>
                                      </p:cBhvr>
                                      <p:to>
                                        <p:strVal val="visible"/>
                                      </p:to>
                                    </p:set>
                                    <p:animEffect transition="in" filter="fade">
                                      <p:cBhvr>
                                        <p:cTn id="97" dur="500"/>
                                        <p:tgtEl>
                                          <p:spTgt spid="35">
                                            <p:txEl>
                                              <p:pRg st="0" end="0"/>
                                            </p:txEl>
                                          </p:spTgt>
                                        </p:tgtEl>
                                      </p:cBhvr>
                                    </p:animEffect>
                                  </p:childTnLst>
                                </p:cTn>
                              </p:par>
                            </p:childTnLst>
                          </p:cTn>
                        </p:par>
                        <p:par>
                          <p:cTn id="98" fill="hold">
                            <p:stCondLst>
                              <p:cond delay="11500"/>
                            </p:stCondLst>
                            <p:childTnLst>
                              <p:par>
                                <p:cTn id="99" presetID="22" presetClass="entr" presetSubtype="8" fill="hold" grpId="0" nodeType="afterEffect">
                                  <p:stCondLst>
                                    <p:cond delay="0"/>
                                  </p:stCondLst>
                                  <p:childTnLst>
                                    <p:set>
                                      <p:cBhvr>
                                        <p:cTn id="100" dur="1" fill="hold">
                                          <p:stCondLst>
                                            <p:cond delay="0"/>
                                          </p:stCondLst>
                                        </p:cTn>
                                        <p:tgtEl>
                                          <p:spTgt spid="36">
                                            <p:txEl>
                                              <p:pRg st="0" end="0"/>
                                            </p:txEl>
                                          </p:spTgt>
                                        </p:tgtEl>
                                        <p:attrNameLst>
                                          <p:attrName>style.visibility</p:attrName>
                                        </p:attrNameLst>
                                      </p:cBhvr>
                                      <p:to>
                                        <p:strVal val="visible"/>
                                      </p:to>
                                    </p:set>
                                    <p:animEffect transition="in" filter="wipe(left)">
                                      <p:cBhvr>
                                        <p:cTn id="101"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0" grpId="0" animBg="1"/>
      <p:bldP spid="21" grpId="0" animBg="1"/>
      <p:bldP spid="22" grpId="0"/>
      <p:bldP spid="23" grpId="0" build="p"/>
      <p:bldP spid="24" grpId="0" animBg="1"/>
      <p:bldP spid="25" grpId="0" build="p"/>
      <p:bldP spid="26" grpId="0" build="p"/>
      <p:bldP spid="27" grpId="0" build="p"/>
      <p:bldP spid="28" grpId="0" build="p"/>
      <p:bldP spid="29" grpId="0" build="p"/>
      <p:bldP spid="31" grpId="0" build="p"/>
      <p:bldP spid="33" grpId="0" build="p"/>
      <p:bldP spid="34" grpId="0" build="p"/>
      <p:bldP spid="35" grpId="0" build="p"/>
      <p:bldP spid="36"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图像与图表</a:t>
            </a:r>
            <a:endParaRPr lang="zh-CN" altLang="en-US" b="1" dirty="0">
              <a:effectLst/>
              <a:latin typeface="微软雅黑" panose="020B0503020204020204" pitchFamily="34" charset="-122"/>
              <a:ea typeface="微软雅黑" panose="020B0503020204020204" pitchFamily="34" charset="-122"/>
            </a:endParaRPr>
          </a:p>
        </p:txBody>
      </p:sp>
      <p:sp>
        <p:nvSpPr>
          <p:cNvPr id="14" name="Subtitle 13"/>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一起做完美的外观</a:t>
            </a:r>
            <a:endParaRPr lang="zh-CN" altLang="en-US" dirty="0">
              <a:effectLst/>
              <a:latin typeface="微软雅黑" panose="020B0503020204020204" pitchFamily="34" charset="-122"/>
              <a:ea typeface="微软雅黑" panose="020B0503020204020204" pitchFamily="34" charset="-122"/>
            </a:endParaRPr>
          </a:p>
        </p:txBody>
      </p:sp>
      <p:sp>
        <p:nvSpPr>
          <p:cNvPr id="16" name="Text Placeholder 15"/>
          <p:cNvSpPr>
            <a:spLocks noGrp="1"/>
          </p:cNvSpPr>
          <p:nvPr>
            <p:ph type="body" sz="quarter" idx="18"/>
          </p:nvPr>
        </p:nvSpPr>
        <p:spPr>
          <a:xfrm>
            <a:off x="3696387" y="2425925"/>
            <a:ext cx="3343041" cy="471487"/>
          </a:xfrm>
        </p:spPr>
        <p:txBody>
          <a:bodyPr/>
          <a:lstStyle/>
          <a:p>
            <a:r>
              <a:rPr lang="zh-CN" altLang="en-US" dirty="0">
                <a:solidFill>
                  <a:schemeClr val="accent1"/>
                </a:solidFill>
              </a:rPr>
              <a:t>飞</a:t>
            </a:r>
            <a:r>
              <a:rPr lang="zh-CN" altLang="en-US" dirty="0" smtClean="0">
                <a:solidFill>
                  <a:schemeClr val="accent1"/>
                </a:solidFill>
              </a:rPr>
              <a:t>片式销售</a:t>
            </a:r>
            <a:r>
              <a:rPr lang="zh-CN" altLang="en-US" dirty="0">
                <a:solidFill>
                  <a:schemeClr val="accent1"/>
                </a:solidFill>
              </a:rPr>
              <a:t>趋势</a:t>
            </a:r>
            <a:endParaRPr lang="zh-CN" altLang="en-US" dirty="0">
              <a:solidFill>
                <a:schemeClr val="accent1"/>
              </a:solidFill>
            </a:endParaRPr>
          </a:p>
        </p:txBody>
      </p:sp>
      <p:sp>
        <p:nvSpPr>
          <p:cNvPr id="17" name="Text Placeholder 16"/>
          <p:cNvSpPr>
            <a:spLocks noGrp="1"/>
          </p:cNvSpPr>
          <p:nvPr>
            <p:ph type="body" sz="quarter" idx="19"/>
          </p:nvPr>
        </p:nvSpPr>
        <p:spPr>
          <a:xfrm>
            <a:off x="3696387" y="2911700"/>
            <a:ext cx="3343041" cy="536285"/>
          </a:xfrm>
        </p:spPr>
        <p:txBody>
          <a:bodyPr>
            <a:normAutofit fontScale="92500" lnSpcReduction="10000"/>
          </a:bodyPr>
          <a:lstStyle/>
          <a:p>
            <a:r>
              <a:rPr lang="id-ID" dirty="0" smtClean="0"/>
              <a:t>By: Anna Kerstine</a:t>
            </a:r>
            <a:endParaRPr lang="id-ID" dirty="0" smtClean="0"/>
          </a:p>
          <a:p>
            <a:r>
              <a:rPr lang="id-ID" dirty="0" smtClean="0"/>
              <a:t>2015</a:t>
            </a:r>
            <a:endParaRPr lang="en-AU" dirty="0"/>
          </a:p>
        </p:txBody>
      </p:sp>
      <p:sp>
        <p:nvSpPr>
          <p:cNvPr id="18" name="Text Placeholder 17"/>
          <p:cNvSpPr>
            <a:spLocks noGrp="1"/>
          </p:cNvSpPr>
          <p:nvPr>
            <p:ph type="body" sz="quarter" idx="20"/>
          </p:nvPr>
        </p:nvSpPr>
        <p:spPr>
          <a:xfrm>
            <a:off x="3696387" y="3585029"/>
            <a:ext cx="3343041" cy="2423882"/>
          </a:xfrm>
        </p:spPr>
        <p:txBody>
          <a:bodyPr/>
          <a:lstStyle/>
          <a:p>
            <a:r>
              <a:rPr lang="id-ID" dirty="0" smtClean="0"/>
              <a:t>As can be seen from the graph the sale shows promising look for our flyer as show in the picture . Lorem ipsum dolor sit amet.</a:t>
            </a:r>
            <a:endParaRPr lang="id-ID" dirty="0" smtClean="0"/>
          </a:p>
          <a:p>
            <a:r>
              <a:rPr lang="id-ID" dirty="0" smtClean="0"/>
              <a:t>Astante lorema dolor sit colupa</a:t>
            </a:r>
            <a:r>
              <a:rPr lang="id-ID" dirty="0"/>
              <a:t> awesome volupta dolor this template is very easy to edit and customized </a:t>
            </a:r>
            <a:endParaRPr lang="id-ID" dirty="0" smtClean="0"/>
          </a:p>
          <a:p>
            <a:r>
              <a:rPr lang="id-ID" dirty="0" smtClean="0"/>
              <a:t>Acolor </a:t>
            </a:r>
            <a:r>
              <a:rPr lang="id-ID" dirty="0"/>
              <a:t>which makes you much easier to change color down.Am humble </a:t>
            </a:r>
            <a:r>
              <a:rPr lang="id-ID" dirty="0" smtClean="0"/>
              <a:t>man</a:t>
            </a:r>
            <a:r>
              <a:rPr lang="id-ID" dirty="0"/>
              <a:t> customized networking good accented color which makes you much easier </a:t>
            </a:r>
            <a:r>
              <a:rPr lang="id-ID" dirty="0" smtClean="0"/>
              <a:t>.</a:t>
            </a:r>
            <a:endParaRPr lang="id-ID" dirty="0" smtClean="0"/>
          </a:p>
          <a:p>
            <a:endParaRPr lang="en-AU" dirty="0"/>
          </a:p>
        </p:txBody>
      </p:sp>
      <p:graphicFrame>
        <p:nvGraphicFramePr>
          <p:cNvPr id="26" name="Chart Placeholder 25"/>
          <p:cNvGraphicFramePr>
            <a:graphicFrameLocks noGrp="1"/>
          </p:cNvGraphicFramePr>
          <p:nvPr>
            <p:ph type="chart" sz="quarter" idx="21"/>
          </p:nvPr>
        </p:nvGraphicFramePr>
        <p:xfrm>
          <a:off x="7532688" y="2425700"/>
          <a:ext cx="3819525" cy="3582988"/>
        </p:xfrm>
        <a:graphic>
          <a:graphicData uri="http://schemas.openxmlformats.org/drawingml/2006/chart">
            <c:chart xmlns:c="http://schemas.openxmlformats.org/drawingml/2006/chart" xmlns:r="http://schemas.openxmlformats.org/officeDocument/2006/relationships" r:id="rId1"/>
          </a:graphicData>
        </a:graphic>
      </p:graphicFrame>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pic>
        <p:nvPicPr>
          <p:cNvPr id="6" name="图片占位符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8133" r="28133"/>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wipe(down)">
                                      <p:cBhvr>
                                        <p:cTn id="7" dur="500"/>
                                        <p:tgtEl>
                                          <p:spTgt spid="26">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6">
                                            <p:graphicEl>
                                              <a:chart seriesIdx="0" categoryIdx="0" bldStep="ptInCategory"/>
                                            </p:graphicEl>
                                          </p:spTgt>
                                        </p:tgtEl>
                                        <p:attrNameLst>
                                          <p:attrName>style.visibility</p:attrName>
                                        </p:attrNameLst>
                                      </p:cBhvr>
                                      <p:to>
                                        <p:strVal val="visible"/>
                                      </p:to>
                                    </p:set>
                                    <p:animEffect transition="in" filter="wipe(down)">
                                      <p:cBhvr>
                                        <p:cTn id="11" dur="500"/>
                                        <p:tgtEl>
                                          <p:spTgt spid="26">
                                            <p:graphicEl>
                                              <a:chart seriesIdx="0" categoryIdx="0" bldStep="ptInCategory"/>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graphicEl>
                                              <a:chart seriesIdx="1" categoryIdx="0" bldStep="ptInCategory"/>
                                            </p:graphicEl>
                                          </p:spTgt>
                                        </p:tgtEl>
                                        <p:attrNameLst>
                                          <p:attrName>style.visibility</p:attrName>
                                        </p:attrNameLst>
                                      </p:cBhvr>
                                      <p:to>
                                        <p:strVal val="visible"/>
                                      </p:to>
                                    </p:set>
                                    <p:animEffect transition="in" filter="wipe(down)">
                                      <p:cBhvr>
                                        <p:cTn id="15" dur="500"/>
                                        <p:tgtEl>
                                          <p:spTgt spid="26">
                                            <p:graphicEl>
                                              <a:chart seriesIdx="1" categoryIdx="0" bldStep="ptInCategory"/>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6">
                                            <p:graphicEl>
                                              <a:chart seriesIdx="2" categoryIdx="0" bldStep="ptInCategory"/>
                                            </p:graphicEl>
                                          </p:spTgt>
                                        </p:tgtEl>
                                        <p:attrNameLst>
                                          <p:attrName>style.visibility</p:attrName>
                                        </p:attrNameLst>
                                      </p:cBhvr>
                                      <p:to>
                                        <p:strVal val="visible"/>
                                      </p:to>
                                    </p:set>
                                    <p:animEffect transition="in" filter="wipe(down)">
                                      <p:cBhvr>
                                        <p:cTn id="19" dur="500"/>
                                        <p:tgtEl>
                                          <p:spTgt spid="26">
                                            <p:graphicEl>
                                              <a:chart seriesIdx="2" categoryIdx="0" bldStep="ptInCategory"/>
                                            </p:graphicEl>
                                          </p:spTgt>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6">
                                            <p:graphicEl>
                                              <a:chart seriesIdx="0" categoryIdx="1" bldStep="ptInCategory"/>
                                            </p:graphicEl>
                                          </p:spTgt>
                                        </p:tgtEl>
                                        <p:attrNameLst>
                                          <p:attrName>style.visibility</p:attrName>
                                        </p:attrNameLst>
                                      </p:cBhvr>
                                      <p:to>
                                        <p:strVal val="visible"/>
                                      </p:to>
                                    </p:set>
                                    <p:animEffect transition="in" filter="wipe(down)">
                                      <p:cBhvr>
                                        <p:cTn id="23" dur="500"/>
                                        <p:tgtEl>
                                          <p:spTgt spid="26">
                                            <p:graphicEl>
                                              <a:chart seriesIdx="0" categoryIdx="1" bldStep="ptInCategory"/>
                                            </p:graphicEl>
                                          </p:spTgt>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6">
                                            <p:graphicEl>
                                              <a:chart seriesIdx="1" categoryIdx="1" bldStep="ptInCategory"/>
                                            </p:graphicEl>
                                          </p:spTgt>
                                        </p:tgtEl>
                                        <p:attrNameLst>
                                          <p:attrName>style.visibility</p:attrName>
                                        </p:attrNameLst>
                                      </p:cBhvr>
                                      <p:to>
                                        <p:strVal val="visible"/>
                                      </p:to>
                                    </p:set>
                                    <p:animEffect transition="in" filter="wipe(down)">
                                      <p:cBhvr>
                                        <p:cTn id="27" dur="500"/>
                                        <p:tgtEl>
                                          <p:spTgt spid="26">
                                            <p:graphicEl>
                                              <a:chart seriesIdx="1" categoryIdx="1" bldStep="ptInCategory"/>
                                            </p:graphicEl>
                                          </p:spTgt>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6">
                                            <p:graphicEl>
                                              <a:chart seriesIdx="2" categoryIdx="1" bldStep="ptInCategory"/>
                                            </p:graphicEl>
                                          </p:spTgt>
                                        </p:tgtEl>
                                        <p:attrNameLst>
                                          <p:attrName>style.visibility</p:attrName>
                                        </p:attrNameLst>
                                      </p:cBhvr>
                                      <p:to>
                                        <p:strVal val="visible"/>
                                      </p:to>
                                    </p:set>
                                    <p:animEffect transition="in" filter="wipe(down)">
                                      <p:cBhvr>
                                        <p:cTn id="31" dur="500"/>
                                        <p:tgtEl>
                                          <p:spTgt spid="26">
                                            <p:graphicEl>
                                              <a:chart seriesIdx="2" categoryIdx="1" bldStep="ptInCategory"/>
                                            </p:graphicEl>
                                          </p:spTgt>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6">
                                            <p:graphicEl>
                                              <a:chart seriesIdx="0" categoryIdx="2" bldStep="ptInCategory"/>
                                            </p:graphicEl>
                                          </p:spTgt>
                                        </p:tgtEl>
                                        <p:attrNameLst>
                                          <p:attrName>style.visibility</p:attrName>
                                        </p:attrNameLst>
                                      </p:cBhvr>
                                      <p:to>
                                        <p:strVal val="visible"/>
                                      </p:to>
                                    </p:set>
                                    <p:animEffect transition="in" filter="wipe(down)">
                                      <p:cBhvr>
                                        <p:cTn id="35" dur="500"/>
                                        <p:tgtEl>
                                          <p:spTgt spid="26">
                                            <p:graphicEl>
                                              <a:chart seriesIdx="0" categoryIdx="2" bldStep="ptInCategory"/>
                                            </p:graphicEl>
                                          </p:spTgt>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6">
                                            <p:graphicEl>
                                              <a:chart seriesIdx="1" categoryIdx="2" bldStep="ptInCategory"/>
                                            </p:graphicEl>
                                          </p:spTgt>
                                        </p:tgtEl>
                                        <p:attrNameLst>
                                          <p:attrName>style.visibility</p:attrName>
                                        </p:attrNameLst>
                                      </p:cBhvr>
                                      <p:to>
                                        <p:strVal val="visible"/>
                                      </p:to>
                                    </p:set>
                                    <p:animEffect transition="in" filter="wipe(down)">
                                      <p:cBhvr>
                                        <p:cTn id="39" dur="500"/>
                                        <p:tgtEl>
                                          <p:spTgt spid="26">
                                            <p:graphicEl>
                                              <a:chart seriesIdx="1" categoryIdx="2" bldStep="ptInCategory"/>
                                            </p:graphicEl>
                                          </p:spTgt>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6">
                                            <p:graphicEl>
                                              <a:chart seriesIdx="2" categoryIdx="2" bldStep="ptInCategory"/>
                                            </p:graphicEl>
                                          </p:spTgt>
                                        </p:tgtEl>
                                        <p:attrNameLst>
                                          <p:attrName>style.visibility</p:attrName>
                                        </p:attrNameLst>
                                      </p:cBhvr>
                                      <p:to>
                                        <p:strVal val="visible"/>
                                      </p:to>
                                    </p:set>
                                    <p:animEffect transition="in" filter="wipe(down)">
                                      <p:cBhvr>
                                        <p:cTn id="43" dur="500"/>
                                        <p:tgtEl>
                                          <p:spTgt spid="26">
                                            <p:graphicEl>
                                              <a:chart seriesIdx="2" categoryIdx="2" bldStep="ptInCategory"/>
                                            </p:graphicEl>
                                          </p:spTgt>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6">
                                            <p:graphicEl>
                                              <a:chart seriesIdx="0" categoryIdx="3" bldStep="ptInCategory"/>
                                            </p:graphicEl>
                                          </p:spTgt>
                                        </p:tgtEl>
                                        <p:attrNameLst>
                                          <p:attrName>style.visibility</p:attrName>
                                        </p:attrNameLst>
                                      </p:cBhvr>
                                      <p:to>
                                        <p:strVal val="visible"/>
                                      </p:to>
                                    </p:set>
                                    <p:animEffect transition="in" filter="wipe(down)">
                                      <p:cBhvr>
                                        <p:cTn id="47" dur="500"/>
                                        <p:tgtEl>
                                          <p:spTgt spid="26">
                                            <p:graphicEl>
                                              <a:chart seriesIdx="0" categoryIdx="3" bldStep="ptInCategory"/>
                                            </p:graphicEl>
                                          </p:spTgt>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6">
                                            <p:graphicEl>
                                              <a:chart seriesIdx="1" categoryIdx="3" bldStep="ptInCategory"/>
                                            </p:graphicEl>
                                          </p:spTgt>
                                        </p:tgtEl>
                                        <p:attrNameLst>
                                          <p:attrName>style.visibility</p:attrName>
                                        </p:attrNameLst>
                                      </p:cBhvr>
                                      <p:to>
                                        <p:strVal val="visible"/>
                                      </p:to>
                                    </p:set>
                                    <p:animEffect transition="in" filter="wipe(down)">
                                      <p:cBhvr>
                                        <p:cTn id="51" dur="500"/>
                                        <p:tgtEl>
                                          <p:spTgt spid="26">
                                            <p:graphicEl>
                                              <a:chart seriesIdx="1" categoryIdx="3" bldStep="ptInCategory"/>
                                            </p:graphicEl>
                                          </p:spTgt>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6">
                                            <p:graphicEl>
                                              <a:chart seriesIdx="2" categoryIdx="3" bldStep="ptInCategory"/>
                                            </p:graphicEl>
                                          </p:spTgt>
                                        </p:tgtEl>
                                        <p:attrNameLst>
                                          <p:attrName>style.visibility</p:attrName>
                                        </p:attrNameLst>
                                      </p:cBhvr>
                                      <p:to>
                                        <p:strVal val="visible"/>
                                      </p:to>
                                    </p:set>
                                    <p:animEffect transition="in" filter="wipe(down)">
                                      <p:cBhvr>
                                        <p:cTn id="55" dur="500"/>
                                        <p:tgtEl>
                                          <p:spTgt spid="26">
                                            <p:graphicEl>
                                              <a:chart seriesIdx="2" categoryIdx="3"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6" grpId="0">
        <p:bldSub>
          <a:bldChart bld="categoryEl"/>
        </p:bldSub>
      </p:bldGraphic>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ctrTitle"/>
          </p:nvPr>
        </p:nvSpPr>
        <p:spPr>
          <a:xfrm>
            <a:off x="1524000" y="498764"/>
            <a:ext cx="9144000" cy="697490"/>
          </a:xfrm>
        </p:spPr>
        <p:txBody>
          <a:bodyPr/>
          <a:lstStyle/>
          <a:p>
            <a:pPr algn="ctr"/>
            <a:r>
              <a:rPr lang="zh-CN" altLang="en-US" b="1" dirty="0" smtClean="0">
                <a:latin typeface="微软雅黑" panose="020B0503020204020204" pitchFamily="34" charset="-122"/>
                <a:ea typeface="微软雅黑" panose="020B0503020204020204" pitchFamily="34" charset="-122"/>
              </a:rPr>
              <a:t>质量分析</a:t>
            </a:r>
            <a:endParaRPr lang="en-AU" b="1" dirty="0">
              <a:latin typeface="微软雅黑" panose="020B0503020204020204" pitchFamily="34" charset="-122"/>
              <a:ea typeface="微软雅黑" panose="020B0503020204020204" pitchFamily="34" charset="-122"/>
            </a:endParaRPr>
          </a:p>
        </p:txBody>
      </p:sp>
      <p:sp>
        <p:nvSpPr>
          <p:cNvPr id="12" name="Subtitle 2"/>
          <p:cNvSpPr>
            <a:spLocks noGrp="1"/>
          </p:cNvSpPr>
          <p:nvPr>
            <p:ph type="subTitle" idx="1"/>
          </p:nvPr>
        </p:nvSpPr>
        <p:spPr>
          <a:xfrm>
            <a:off x="1524000" y="1223964"/>
            <a:ext cx="9144000"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7" name="Text Placeholder 16"/>
          <p:cNvSpPr>
            <a:spLocks noGrp="1"/>
          </p:cNvSpPr>
          <p:nvPr>
            <p:ph type="body" sz="quarter" idx="18"/>
          </p:nvPr>
        </p:nvSpPr>
        <p:spPr>
          <a:xfrm>
            <a:off x="839788" y="2067726"/>
            <a:ext cx="5256212" cy="471487"/>
          </a:xfrm>
        </p:spPr>
        <p:txBody>
          <a:bodyPr/>
          <a:lstStyle/>
          <a:p>
            <a:r>
              <a:rPr lang="zh-CN" altLang="en-US" dirty="0"/>
              <a:t>飞行量过载</a:t>
            </a:r>
            <a:endParaRPr lang="zh-CN" altLang="en-US" dirty="0"/>
          </a:p>
        </p:txBody>
      </p:sp>
      <p:sp>
        <p:nvSpPr>
          <p:cNvPr id="18" name="Text Placeholder 17"/>
          <p:cNvSpPr>
            <a:spLocks noGrp="1"/>
          </p:cNvSpPr>
          <p:nvPr>
            <p:ph type="body" sz="quarter" idx="19"/>
          </p:nvPr>
        </p:nvSpPr>
        <p:spPr>
          <a:xfrm>
            <a:off x="839788" y="2553500"/>
            <a:ext cx="5256212" cy="1285141"/>
          </a:xfrm>
        </p:spPr>
        <p:txBody>
          <a:bodyPr>
            <a:normAutofit/>
          </a:bodyPr>
          <a:lstStyle/>
          <a:p>
            <a:r>
              <a:rPr lang="id-ID" dirty="0"/>
              <a:t>As can be seen from the graph the sale shows promising look for our flyer as show in the picture . Lorem ipsum dolor sit </a:t>
            </a:r>
            <a:r>
              <a:rPr lang="id-ID" dirty="0" smtClean="0"/>
              <a:t>amet.Astante </a:t>
            </a:r>
            <a:r>
              <a:rPr lang="id-ID" dirty="0"/>
              <a:t>lorema dolor sit colupa awesome volupta dolor this template is very easy to edit and customized </a:t>
            </a:r>
            <a:r>
              <a:rPr lang="id-ID" dirty="0" smtClean="0"/>
              <a:t>Acolor </a:t>
            </a:r>
            <a:r>
              <a:rPr lang="id-ID" dirty="0"/>
              <a:t>which makes you much easier to change color down.Am humble man customized networking good accented color which makes you much easier .</a:t>
            </a:r>
            <a:endParaRPr lang="id-ID" dirty="0"/>
          </a:p>
          <a:p>
            <a:endParaRPr lang="en-AU" dirty="0"/>
          </a:p>
        </p:txBody>
      </p:sp>
      <p:grpSp>
        <p:nvGrpSpPr>
          <p:cNvPr id="35" name="Group 34"/>
          <p:cNvGrpSpPr/>
          <p:nvPr/>
        </p:nvGrpSpPr>
        <p:grpSpPr>
          <a:xfrm>
            <a:off x="975360" y="3975867"/>
            <a:ext cx="548640" cy="548640"/>
            <a:chOff x="975360" y="4769900"/>
            <a:chExt cx="548640" cy="548640"/>
          </a:xfrm>
        </p:grpSpPr>
        <p:sp>
          <p:nvSpPr>
            <p:cNvPr id="13" name="Oval 12"/>
            <p:cNvSpPr>
              <a:spLocks noChangeAspect="1"/>
            </p:cNvSpPr>
            <p:nvPr/>
          </p:nvSpPr>
          <p:spPr>
            <a:xfrm>
              <a:off x="975360" y="4769900"/>
              <a:ext cx="548640" cy="548640"/>
            </a:xfrm>
            <a:prstGeom prst="ellipse">
              <a:avLst/>
            </a:prstGeom>
            <a:solidFill>
              <a:schemeClr val="tx1">
                <a:lumMod val="85000"/>
                <a:lumOff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j-lt"/>
              </a:endParaRPr>
            </a:p>
          </p:txBody>
        </p:sp>
        <p:sp>
          <p:nvSpPr>
            <p:cNvPr id="34" name="Freeform 33"/>
            <p:cNvSpPr>
              <a:spLocks noEditPoints="1"/>
            </p:cNvSpPr>
            <p:nvPr/>
          </p:nvSpPr>
          <p:spPr bwMode="auto">
            <a:xfrm>
              <a:off x="1064260" y="4917976"/>
              <a:ext cx="370840" cy="252488"/>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39" name="Text Placeholder 16"/>
          <p:cNvSpPr>
            <a:spLocks noGrp="1"/>
          </p:cNvSpPr>
          <p:nvPr>
            <p:ph type="body" sz="quarter" idx="18"/>
          </p:nvPr>
        </p:nvSpPr>
        <p:spPr>
          <a:xfrm>
            <a:off x="1719103" y="4040160"/>
            <a:ext cx="1773397" cy="471487"/>
          </a:xfrm>
        </p:spPr>
        <p:txBody>
          <a:bodyPr>
            <a:normAutofit/>
          </a:bodyPr>
          <a:lstStyle/>
          <a:p>
            <a:r>
              <a:rPr lang="id-ID" dirty="0" smtClean="0"/>
              <a:t>4 Fyler/</a:t>
            </a:r>
            <a:r>
              <a:rPr lang="zh-CN" altLang="en-US" dirty="0" smtClean="0"/>
              <a:t>每周</a:t>
            </a:r>
            <a:endParaRPr lang="en-AU" dirty="0"/>
          </a:p>
        </p:txBody>
      </p:sp>
      <p:sp>
        <p:nvSpPr>
          <p:cNvPr id="40" name="Text Placeholder 16"/>
          <p:cNvSpPr>
            <a:spLocks noGrp="1"/>
          </p:cNvSpPr>
          <p:nvPr>
            <p:ph type="body" sz="quarter" idx="18"/>
          </p:nvPr>
        </p:nvSpPr>
        <p:spPr>
          <a:xfrm>
            <a:off x="4690903" y="4053020"/>
            <a:ext cx="1405097" cy="471487"/>
          </a:xfrm>
        </p:spPr>
        <p:txBody>
          <a:bodyPr>
            <a:normAutofit/>
          </a:bodyPr>
          <a:lstStyle/>
          <a:p>
            <a:r>
              <a:rPr lang="id-ID" dirty="0" smtClean="0"/>
              <a:t>2 </a:t>
            </a:r>
            <a:r>
              <a:rPr lang="zh-CN" altLang="en-US" dirty="0" smtClean="0"/>
              <a:t>销售</a:t>
            </a:r>
            <a:endParaRPr lang="en-AU" dirty="0"/>
          </a:p>
        </p:txBody>
      </p:sp>
      <p:grpSp>
        <p:nvGrpSpPr>
          <p:cNvPr id="42" name="Group 41"/>
          <p:cNvGrpSpPr/>
          <p:nvPr/>
        </p:nvGrpSpPr>
        <p:grpSpPr>
          <a:xfrm>
            <a:off x="3886835" y="3975867"/>
            <a:ext cx="548640" cy="548640"/>
            <a:chOff x="3886835" y="4363507"/>
            <a:chExt cx="548640" cy="548640"/>
          </a:xfrm>
        </p:grpSpPr>
        <p:sp>
          <p:nvSpPr>
            <p:cNvPr id="37" name="Oval 36"/>
            <p:cNvSpPr>
              <a:spLocks noChangeAspect="1"/>
            </p:cNvSpPr>
            <p:nvPr/>
          </p:nvSpPr>
          <p:spPr>
            <a:xfrm>
              <a:off x="3886835" y="4363507"/>
              <a:ext cx="548640" cy="548640"/>
            </a:xfrm>
            <a:prstGeom prst="ellipse">
              <a:avLst/>
            </a:prstGeom>
            <a:solidFill>
              <a:schemeClr val="tx1">
                <a:lumMod val="85000"/>
                <a:lumOff val="1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mj-lt"/>
              </a:endParaRPr>
            </a:p>
          </p:txBody>
        </p:sp>
        <p:sp>
          <p:nvSpPr>
            <p:cNvPr id="41" name="Freeform 37"/>
            <p:cNvSpPr>
              <a:spLocks noEditPoints="1"/>
            </p:cNvSpPr>
            <p:nvPr/>
          </p:nvSpPr>
          <p:spPr bwMode="auto">
            <a:xfrm>
              <a:off x="4007576" y="4485314"/>
              <a:ext cx="307158" cy="305026"/>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
        <p:nvSpPr>
          <p:cNvPr id="43" name="Rectangle 42"/>
          <p:cNvSpPr/>
          <p:nvPr/>
        </p:nvSpPr>
        <p:spPr>
          <a:xfrm>
            <a:off x="839788" y="4793960"/>
            <a:ext cx="5256212" cy="10595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 name="Text Placeholder 17"/>
          <p:cNvSpPr>
            <a:spLocks noGrp="1"/>
          </p:cNvSpPr>
          <p:nvPr>
            <p:ph type="body" sz="quarter" idx="19"/>
          </p:nvPr>
        </p:nvSpPr>
        <p:spPr>
          <a:xfrm>
            <a:off x="975360" y="4850675"/>
            <a:ext cx="4990011" cy="1002827"/>
          </a:xfrm>
        </p:spPr>
        <p:txBody>
          <a:bodyPr>
            <a:normAutofit lnSpcReduction="10000"/>
          </a:bodyPr>
          <a:lstStyle/>
          <a:p>
            <a:r>
              <a:rPr lang="id-ID" dirty="0"/>
              <a:t>As can be seen from the graph the sale shows promising look for our flyer as show in the picture . Lorem ipsum dolor sit </a:t>
            </a:r>
            <a:r>
              <a:rPr lang="id-ID" dirty="0" smtClean="0"/>
              <a:t>amet.Astante </a:t>
            </a:r>
            <a:r>
              <a:rPr lang="id-ID" dirty="0"/>
              <a:t>lorema dolor sit colupa awesome volupta dolor this template is very easy to edit and customized </a:t>
            </a:r>
            <a:r>
              <a:rPr lang="id-ID" dirty="0" smtClean="0"/>
              <a:t>Acolor </a:t>
            </a:r>
            <a:r>
              <a:rPr lang="id-ID" dirty="0"/>
              <a:t>which makes you much easier to change color down.Am humble man customized networking good accented color which makes you much easier .</a:t>
            </a:r>
            <a:endParaRPr lang="id-ID" dirty="0"/>
          </a:p>
          <a:p>
            <a:endParaRPr lang="en-AU" dirty="0"/>
          </a:p>
        </p:txBody>
      </p:sp>
      <p:sp>
        <p:nvSpPr>
          <p:cNvPr id="45" name="Up Arrow 44"/>
          <p:cNvSpPr/>
          <p:nvPr/>
        </p:nvSpPr>
        <p:spPr>
          <a:xfrm flipH="1">
            <a:off x="8772062" y="2871407"/>
            <a:ext cx="378371" cy="1241513"/>
          </a:xfrm>
          <a:prstGeom prst="up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6" name="Up Arrow 45"/>
          <p:cNvSpPr/>
          <p:nvPr/>
        </p:nvSpPr>
        <p:spPr>
          <a:xfrm flipH="1">
            <a:off x="9265514" y="3145006"/>
            <a:ext cx="378371" cy="1241513"/>
          </a:xfrm>
          <a:prstGeom prst="up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Up Arrow 46"/>
          <p:cNvSpPr/>
          <p:nvPr/>
        </p:nvSpPr>
        <p:spPr>
          <a:xfrm flipH="1">
            <a:off x="8322991" y="3239274"/>
            <a:ext cx="378371" cy="1241513"/>
          </a:xfrm>
          <a:prstGeom prst="up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Freeform 47"/>
          <p:cNvSpPr/>
          <p:nvPr/>
        </p:nvSpPr>
        <p:spPr bwMode="auto">
          <a:xfrm flipH="1">
            <a:off x="7982492" y="3626688"/>
            <a:ext cx="2533434" cy="2397686"/>
          </a:xfrm>
          <a:custGeom>
            <a:avLst/>
            <a:gdLst>
              <a:gd name="T0" fmla="*/ 333 w 924"/>
              <a:gd name="T1" fmla="*/ 874 h 875"/>
              <a:gd name="T2" fmla="*/ 333 w 924"/>
              <a:gd name="T3" fmla="*/ 875 h 875"/>
              <a:gd name="T4" fmla="*/ 825 w 924"/>
              <a:gd name="T5" fmla="*/ 875 h 875"/>
              <a:gd name="T6" fmla="*/ 770 w 924"/>
              <a:gd name="T7" fmla="*/ 598 h 875"/>
              <a:gd name="T8" fmla="*/ 836 w 924"/>
              <a:gd name="T9" fmla="*/ 396 h 875"/>
              <a:gd name="T10" fmla="*/ 871 w 924"/>
              <a:gd name="T11" fmla="*/ 45 h 875"/>
              <a:gd name="T12" fmla="*/ 563 w 924"/>
              <a:gd name="T13" fmla="*/ 96 h 875"/>
              <a:gd name="T14" fmla="*/ 162 w 924"/>
              <a:gd name="T15" fmla="*/ 0 h 875"/>
              <a:gd name="T16" fmla="*/ 154 w 924"/>
              <a:gd name="T17" fmla="*/ 19 h 875"/>
              <a:gd name="T18" fmla="*/ 84 w 924"/>
              <a:gd name="T19" fmla="*/ 215 h 875"/>
              <a:gd name="T20" fmla="*/ 109 w 924"/>
              <a:gd name="T21" fmla="*/ 275 h 875"/>
              <a:gd name="T22" fmla="*/ 54 w 924"/>
              <a:gd name="T23" fmla="*/ 360 h 875"/>
              <a:gd name="T24" fmla="*/ 14 w 924"/>
              <a:gd name="T25" fmla="*/ 418 h 875"/>
              <a:gd name="T26" fmla="*/ 45 w 924"/>
              <a:gd name="T27" fmla="*/ 463 h 875"/>
              <a:gd name="T28" fmla="*/ 76 w 924"/>
              <a:gd name="T29" fmla="*/ 479 h 875"/>
              <a:gd name="T30" fmla="*/ 71 w 924"/>
              <a:gd name="T31" fmla="*/ 529 h 875"/>
              <a:gd name="T32" fmla="*/ 65 w 924"/>
              <a:gd name="T33" fmla="*/ 560 h 875"/>
              <a:gd name="T34" fmla="*/ 77 w 924"/>
              <a:gd name="T35" fmla="*/ 571 h 875"/>
              <a:gd name="T36" fmla="*/ 72 w 924"/>
              <a:gd name="T37" fmla="*/ 592 h 875"/>
              <a:gd name="T38" fmla="*/ 82 w 924"/>
              <a:gd name="T39" fmla="*/ 630 h 875"/>
              <a:gd name="T40" fmla="*/ 72 w 924"/>
              <a:gd name="T41" fmla="*/ 688 h 875"/>
              <a:gd name="T42" fmla="*/ 113 w 924"/>
              <a:gd name="T43" fmla="*/ 730 h 875"/>
              <a:gd name="T44" fmla="*/ 333 w 924"/>
              <a:gd name="T45" fmla="*/ 874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24" h="875">
                <a:moveTo>
                  <a:pt x="333" y="874"/>
                </a:moveTo>
                <a:cubicBezTo>
                  <a:pt x="333" y="874"/>
                  <a:pt x="333" y="874"/>
                  <a:pt x="333" y="875"/>
                </a:cubicBezTo>
                <a:cubicBezTo>
                  <a:pt x="825" y="875"/>
                  <a:pt x="825" y="875"/>
                  <a:pt x="825" y="875"/>
                </a:cubicBezTo>
                <a:cubicBezTo>
                  <a:pt x="786" y="801"/>
                  <a:pt x="758" y="712"/>
                  <a:pt x="770" y="598"/>
                </a:cubicBezTo>
                <a:cubicBezTo>
                  <a:pt x="782" y="491"/>
                  <a:pt x="808" y="438"/>
                  <a:pt x="836" y="396"/>
                </a:cubicBezTo>
                <a:cubicBezTo>
                  <a:pt x="897" y="305"/>
                  <a:pt x="924" y="168"/>
                  <a:pt x="871" y="45"/>
                </a:cubicBezTo>
                <a:cubicBezTo>
                  <a:pt x="785" y="77"/>
                  <a:pt x="678" y="96"/>
                  <a:pt x="563" y="96"/>
                </a:cubicBezTo>
                <a:cubicBezTo>
                  <a:pt x="402" y="96"/>
                  <a:pt x="258" y="59"/>
                  <a:pt x="162" y="0"/>
                </a:cubicBezTo>
                <a:cubicBezTo>
                  <a:pt x="159" y="6"/>
                  <a:pt x="157" y="13"/>
                  <a:pt x="154" y="19"/>
                </a:cubicBezTo>
                <a:cubicBezTo>
                  <a:pt x="107" y="154"/>
                  <a:pt x="107" y="139"/>
                  <a:pt x="84" y="215"/>
                </a:cubicBezTo>
                <a:cubicBezTo>
                  <a:pt x="75" y="248"/>
                  <a:pt x="109" y="248"/>
                  <a:pt x="109" y="275"/>
                </a:cubicBezTo>
                <a:cubicBezTo>
                  <a:pt x="109" y="286"/>
                  <a:pt x="82" y="321"/>
                  <a:pt x="54" y="360"/>
                </a:cubicBezTo>
                <a:cubicBezTo>
                  <a:pt x="28" y="395"/>
                  <a:pt x="25" y="394"/>
                  <a:pt x="14" y="418"/>
                </a:cubicBezTo>
                <a:cubicBezTo>
                  <a:pt x="0" y="445"/>
                  <a:pt x="20" y="455"/>
                  <a:pt x="45" y="463"/>
                </a:cubicBezTo>
                <a:cubicBezTo>
                  <a:pt x="59" y="468"/>
                  <a:pt x="67" y="468"/>
                  <a:pt x="76" y="479"/>
                </a:cubicBezTo>
                <a:cubicBezTo>
                  <a:pt x="93" y="497"/>
                  <a:pt x="78" y="518"/>
                  <a:pt x="71" y="529"/>
                </a:cubicBezTo>
                <a:cubicBezTo>
                  <a:pt x="65" y="539"/>
                  <a:pt x="57" y="549"/>
                  <a:pt x="65" y="560"/>
                </a:cubicBezTo>
                <a:cubicBezTo>
                  <a:pt x="73" y="569"/>
                  <a:pt x="82" y="569"/>
                  <a:pt x="77" y="571"/>
                </a:cubicBezTo>
                <a:cubicBezTo>
                  <a:pt x="76" y="573"/>
                  <a:pt x="69" y="585"/>
                  <a:pt x="72" y="592"/>
                </a:cubicBezTo>
                <a:cubicBezTo>
                  <a:pt x="79" y="608"/>
                  <a:pt x="96" y="607"/>
                  <a:pt x="82" y="630"/>
                </a:cubicBezTo>
                <a:cubicBezTo>
                  <a:pt x="69" y="654"/>
                  <a:pt x="69" y="675"/>
                  <a:pt x="72" y="688"/>
                </a:cubicBezTo>
                <a:cubicBezTo>
                  <a:pt x="73" y="698"/>
                  <a:pt x="83" y="724"/>
                  <a:pt x="113" y="730"/>
                </a:cubicBezTo>
                <a:cubicBezTo>
                  <a:pt x="158" y="737"/>
                  <a:pt x="284" y="723"/>
                  <a:pt x="333" y="874"/>
                </a:cubicBezTo>
                <a:close/>
              </a:path>
            </a:pathLst>
          </a:custGeom>
          <a:solidFill>
            <a:schemeClr val="bg1">
              <a:lumMod val="75000"/>
            </a:schemeClr>
          </a:solidFill>
          <a:ln>
            <a:noFill/>
          </a:ln>
        </p:spPr>
        <p:txBody>
          <a:bodyPr vert="horz" wrap="square" lIns="121920" tIns="60960" rIns="121920" bIns="60960" numCol="1" anchor="t" anchorCtr="0" compatLnSpc="1"/>
          <a:lstStyle/>
          <a:p>
            <a:endParaRPr lang="en-US" sz="2400"/>
          </a:p>
        </p:txBody>
      </p:sp>
      <p:grpSp>
        <p:nvGrpSpPr>
          <p:cNvPr id="66" name="Group 65"/>
          <p:cNvGrpSpPr/>
          <p:nvPr/>
        </p:nvGrpSpPr>
        <p:grpSpPr>
          <a:xfrm flipH="1">
            <a:off x="8279378" y="1938153"/>
            <a:ext cx="756744" cy="756744"/>
            <a:chOff x="9437946" y="1210703"/>
            <a:chExt cx="948631" cy="948631"/>
          </a:xfrm>
        </p:grpSpPr>
        <p:sp>
          <p:nvSpPr>
            <p:cNvPr id="67" name="Oval 66"/>
            <p:cNvSpPr/>
            <p:nvPr/>
          </p:nvSpPr>
          <p:spPr>
            <a:xfrm>
              <a:off x="9437946" y="1210703"/>
              <a:ext cx="948631" cy="948631"/>
            </a:xfrm>
            <a:prstGeom prst="ellipse">
              <a:avLst/>
            </a:prstGeom>
            <a:solidFill>
              <a:schemeClr val="accent3">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68" name="Group 67"/>
            <p:cNvGrpSpPr/>
            <p:nvPr/>
          </p:nvGrpSpPr>
          <p:grpSpPr>
            <a:xfrm>
              <a:off x="9747170" y="1456571"/>
              <a:ext cx="330180" cy="431775"/>
              <a:chOff x="812800" y="2401888"/>
              <a:chExt cx="206375" cy="269875"/>
            </a:xfrm>
            <a:solidFill>
              <a:schemeClr val="bg1"/>
            </a:solidFill>
          </p:grpSpPr>
          <p:sp>
            <p:nvSpPr>
              <p:cNvPr id="69" name="Freeform 47"/>
              <p:cNvSpPr>
                <a:spLocks noEditPoints="1"/>
              </p:cNvSpPr>
              <p:nvPr/>
            </p:nvSpPr>
            <p:spPr bwMode="auto">
              <a:xfrm>
                <a:off x="812800" y="2401888"/>
                <a:ext cx="206375" cy="269875"/>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0" name="Freeform 48"/>
              <p:cNvSpPr/>
              <p:nvPr/>
            </p:nvSpPr>
            <p:spPr bwMode="auto">
              <a:xfrm>
                <a:off x="903288" y="2586038"/>
                <a:ext cx="25400" cy="60325"/>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71" name="Group 70"/>
          <p:cNvGrpSpPr/>
          <p:nvPr/>
        </p:nvGrpSpPr>
        <p:grpSpPr>
          <a:xfrm flipH="1">
            <a:off x="7874136" y="2492275"/>
            <a:ext cx="999889" cy="999889"/>
            <a:chOff x="9641146" y="1905334"/>
            <a:chExt cx="1253431" cy="1253431"/>
          </a:xfrm>
        </p:grpSpPr>
        <p:sp>
          <p:nvSpPr>
            <p:cNvPr id="72" name="Oval 71"/>
            <p:cNvSpPr/>
            <p:nvPr/>
          </p:nvSpPr>
          <p:spPr>
            <a:xfrm>
              <a:off x="9641146" y="1905334"/>
              <a:ext cx="1253431" cy="1253431"/>
            </a:xfrm>
            <a:prstGeom prst="ellipse">
              <a:avLst/>
            </a:prstGeom>
            <a:solidFill>
              <a:schemeClr val="accent1">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3" name="Freeform 72"/>
            <p:cNvSpPr>
              <a:spLocks noEditPoints="1"/>
            </p:cNvSpPr>
            <p:nvPr/>
          </p:nvSpPr>
          <p:spPr bwMode="auto">
            <a:xfrm>
              <a:off x="10098905" y="2300718"/>
              <a:ext cx="337913" cy="453169"/>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74" name="Group 73"/>
          <p:cNvGrpSpPr/>
          <p:nvPr/>
        </p:nvGrpSpPr>
        <p:grpSpPr>
          <a:xfrm flipH="1">
            <a:off x="9339130" y="2446306"/>
            <a:ext cx="756744" cy="756744"/>
            <a:chOff x="8905363" y="549970"/>
            <a:chExt cx="948631" cy="948631"/>
          </a:xfrm>
        </p:grpSpPr>
        <p:sp>
          <p:nvSpPr>
            <p:cNvPr id="75" name="Oval 74"/>
            <p:cNvSpPr/>
            <p:nvPr/>
          </p:nvSpPr>
          <p:spPr>
            <a:xfrm>
              <a:off x="8905363" y="549970"/>
              <a:ext cx="948631" cy="948631"/>
            </a:xfrm>
            <a:prstGeom prst="ellipse">
              <a:avLst/>
            </a:prstGeom>
            <a:solidFill>
              <a:schemeClr val="accent3">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76" name="Group 75"/>
            <p:cNvGrpSpPr/>
            <p:nvPr/>
          </p:nvGrpSpPr>
          <p:grpSpPr>
            <a:xfrm>
              <a:off x="9149074" y="823987"/>
              <a:ext cx="411959" cy="400593"/>
              <a:chOff x="390525" y="2455863"/>
              <a:chExt cx="230188" cy="223838"/>
            </a:xfrm>
            <a:solidFill>
              <a:schemeClr val="bg1"/>
            </a:solidFill>
          </p:grpSpPr>
          <p:sp>
            <p:nvSpPr>
              <p:cNvPr id="77"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8"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79"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80"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81"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82"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grpSp>
        <p:nvGrpSpPr>
          <p:cNvPr id="83" name="Group 82"/>
          <p:cNvGrpSpPr/>
          <p:nvPr/>
        </p:nvGrpSpPr>
        <p:grpSpPr>
          <a:xfrm flipH="1">
            <a:off x="9768198" y="1527003"/>
            <a:ext cx="1318062" cy="1318062"/>
            <a:chOff x="10255160" y="1159903"/>
            <a:chExt cx="1253431" cy="1253431"/>
          </a:xfrm>
        </p:grpSpPr>
        <p:sp>
          <p:nvSpPr>
            <p:cNvPr id="84" name="Oval 83"/>
            <p:cNvSpPr/>
            <p:nvPr/>
          </p:nvSpPr>
          <p:spPr>
            <a:xfrm>
              <a:off x="10255160" y="1159903"/>
              <a:ext cx="1253431" cy="1253431"/>
            </a:xfrm>
            <a:prstGeom prst="ellipse">
              <a:avLst/>
            </a:prstGeom>
            <a:solidFill>
              <a:schemeClr val="accent1">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5" name="Freeform 37"/>
            <p:cNvSpPr>
              <a:spLocks noEditPoints="1"/>
            </p:cNvSpPr>
            <p:nvPr/>
          </p:nvSpPr>
          <p:spPr bwMode="auto">
            <a:xfrm>
              <a:off x="10640533" y="1555443"/>
              <a:ext cx="500833" cy="497356"/>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86" name="Group 85"/>
          <p:cNvGrpSpPr/>
          <p:nvPr/>
        </p:nvGrpSpPr>
        <p:grpSpPr>
          <a:xfrm flipH="1">
            <a:off x="8684621" y="2397573"/>
            <a:ext cx="756744" cy="756744"/>
            <a:chOff x="8929946" y="1786618"/>
            <a:chExt cx="948631" cy="948631"/>
          </a:xfrm>
        </p:grpSpPr>
        <p:sp>
          <p:nvSpPr>
            <p:cNvPr id="87" name="Oval 86"/>
            <p:cNvSpPr/>
            <p:nvPr/>
          </p:nvSpPr>
          <p:spPr>
            <a:xfrm>
              <a:off x="8929946" y="1786618"/>
              <a:ext cx="948631" cy="948631"/>
            </a:xfrm>
            <a:prstGeom prst="ellipse">
              <a:avLst/>
            </a:prstGeom>
            <a:solidFill>
              <a:schemeClr val="accent2">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88" name="Group 87"/>
            <p:cNvGrpSpPr/>
            <p:nvPr/>
          </p:nvGrpSpPr>
          <p:grpSpPr>
            <a:xfrm>
              <a:off x="9252677" y="2037617"/>
              <a:ext cx="407348" cy="413292"/>
              <a:chOff x="2360613" y="2686051"/>
              <a:chExt cx="217488" cy="220662"/>
            </a:xfrm>
            <a:solidFill>
              <a:schemeClr val="bg1"/>
            </a:solidFill>
          </p:grpSpPr>
          <p:sp>
            <p:nvSpPr>
              <p:cNvPr id="89"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0"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1"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92" name="Group 91"/>
          <p:cNvGrpSpPr/>
          <p:nvPr/>
        </p:nvGrpSpPr>
        <p:grpSpPr>
          <a:xfrm flipH="1">
            <a:off x="7405028" y="1792338"/>
            <a:ext cx="999889" cy="999889"/>
            <a:chOff x="6897946" y="1702619"/>
            <a:chExt cx="1253431" cy="1253431"/>
          </a:xfrm>
        </p:grpSpPr>
        <p:sp>
          <p:nvSpPr>
            <p:cNvPr id="93" name="Oval 92"/>
            <p:cNvSpPr/>
            <p:nvPr/>
          </p:nvSpPr>
          <p:spPr>
            <a:xfrm>
              <a:off x="6897946" y="1702619"/>
              <a:ext cx="1253431" cy="1253431"/>
            </a:xfrm>
            <a:prstGeom prst="ellipse">
              <a:avLst/>
            </a:prstGeom>
            <a:solidFill>
              <a:schemeClr val="accent4">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94" name="Group 93"/>
            <p:cNvGrpSpPr/>
            <p:nvPr/>
          </p:nvGrpSpPr>
          <p:grpSpPr>
            <a:xfrm>
              <a:off x="7267843" y="2109623"/>
              <a:ext cx="513635" cy="510116"/>
              <a:chOff x="1979613" y="3067051"/>
              <a:chExt cx="231775" cy="230188"/>
            </a:xfrm>
            <a:solidFill>
              <a:schemeClr val="bg1"/>
            </a:solidFill>
          </p:grpSpPr>
          <p:sp>
            <p:nvSpPr>
              <p:cNvPr id="95"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6"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97"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grpSp>
      </p:grpSp>
      <p:grpSp>
        <p:nvGrpSpPr>
          <p:cNvPr id="103" name="Group 102"/>
          <p:cNvGrpSpPr/>
          <p:nvPr/>
        </p:nvGrpSpPr>
        <p:grpSpPr>
          <a:xfrm>
            <a:off x="8853200" y="1293681"/>
            <a:ext cx="1256687" cy="1256687"/>
            <a:chOff x="8853200" y="1293681"/>
            <a:chExt cx="1256687" cy="1256687"/>
          </a:xfrm>
        </p:grpSpPr>
        <p:sp>
          <p:nvSpPr>
            <p:cNvPr id="50" name="Oval 49"/>
            <p:cNvSpPr/>
            <p:nvPr/>
          </p:nvSpPr>
          <p:spPr>
            <a:xfrm flipH="1">
              <a:off x="8853200" y="1293681"/>
              <a:ext cx="1256687" cy="1256687"/>
            </a:xfrm>
            <a:prstGeom prst="ellipse">
              <a:avLst/>
            </a:prstGeom>
            <a:solidFill>
              <a:schemeClr val="accent2">
                <a:alpha val="7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2" name="Shape 2697"/>
            <p:cNvSpPr/>
            <p:nvPr/>
          </p:nvSpPr>
          <p:spPr>
            <a:xfrm>
              <a:off x="9288261" y="1608170"/>
              <a:ext cx="371827" cy="619707"/>
            </a:xfrm>
            <a:custGeom>
              <a:avLst/>
              <a:gdLst/>
              <a:ahLst/>
              <a:cxnLst>
                <a:cxn ang="0">
                  <a:pos x="wd2" y="hd2"/>
                </a:cxn>
                <a:cxn ang="5400000">
                  <a:pos x="wd2" y="hd2"/>
                </a:cxn>
                <a:cxn ang="10800000">
                  <a:pos x="wd2" y="hd2"/>
                </a:cxn>
                <a:cxn ang="16200000">
                  <a:pos x="wd2" y="hd2"/>
                </a:cxn>
              </a:cxnLst>
              <a:rect l="0" t="0" r="r" b="b"/>
              <a:pathLst>
                <a:path w="21600" h="21600" extrusionOk="0">
                  <a:moveTo>
                    <a:pt x="18000" y="17280"/>
                  </a:moveTo>
                  <a:lnTo>
                    <a:pt x="3600" y="17280"/>
                  </a:lnTo>
                  <a:lnTo>
                    <a:pt x="3600" y="2160"/>
                  </a:lnTo>
                  <a:lnTo>
                    <a:pt x="18000" y="2160"/>
                  </a:lnTo>
                  <a:cubicBezTo>
                    <a:pt x="18000" y="2160"/>
                    <a:pt x="18000" y="17280"/>
                    <a:pt x="18000" y="17280"/>
                  </a:cubicBezTo>
                  <a:close/>
                  <a:moveTo>
                    <a:pt x="10800" y="20520"/>
                  </a:moveTo>
                  <a:cubicBezTo>
                    <a:pt x="9558" y="20520"/>
                    <a:pt x="8550" y="20037"/>
                    <a:pt x="8550" y="19440"/>
                  </a:cubicBezTo>
                  <a:cubicBezTo>
                    <a:pt x="8550" y="18843"/>
                    <a:pt x="9558" y="18360"/>
                    <a:pt x="10800" y="18360"/>
                  </a:cubicBezTo>
                  <a:cubicBezTo>
                    <a:pt x="12042" y="18360"/>
                    <a:pt x="13050" y="18843"/>
                    <a:pt x="13050" y="19440"/>
                  </a:cubicBezTo>
                  <a:cubicBezTo>
                    <a:pt x="13050" y="20037"/>
                    <a:pt x="12042" y="20520"/>
                    <a:pt x="10800" y="20520"/>
                  </a:cubicBezTo>
                  <a:close/>
                  <a:moveTo>
                    <a:pt x="18007" y="0"/>
                  </a:moveTo>
                  <a:lnTo>
                    <a:pt x="3593" y="0"/>
                  </a:lnTo>
                  <a:cubicBezTo>
                    <a:pt x="1609" y="0"/>
                    <a:pt x="0" y="965"/>
                    <a:pt x="0" y="2156"/>
                  </a:cubicBezTo>
                  <a:lnTo>
                    <a:pt x="0" y="19443"/>
                  </a:lnTo>
                  <a:cubicBezTo>
                    <a:pt x="0" y="20634"/>
                    <a:pt x="1609" y="21600"/>
                    <a:pt x="3593" y="21600"/>
                  </a:cubicBezTo>
                  <a:lnTo>
                    <a:pt x="18005" y="21600"/>
                  </a:lnTo>
                  <a:cubicBezTo>
                    <a:pt x="19991" y="21600"/>
                    <a:pt x="21600" y="20634"/>
                    <a:pt x="21600" y="19444"/>
                  </a:cubicBezTo>
                  <a:lnTo>
                    <a:pt x="21600" y="2156"/>
                  </a:lnTo>
                  <a:cubicBezTo>
                    <a:pt x="21600" y="965"/>
                    <a:pt x="19991" y="0"/>
                    <a:pt x="18007" y="0"/>
                  </a:cubicBezTo>
                  <a:close/>
                </a:path>
              </a:pathLst>
            </a:custGeom>
            <a:solidFill>
              <a:schemeClr val="bg1"/>
            </a:solidFill>
            <a:ln w="12700">
              <a:miter lim="400000"/>
            </a:ln>
          </p:spPr>
          <p:txBody>
            <a:bodyPr lIns="43656" tIns="43656" rIns="43656" bIns="43656" anchor="ctr"/>
            <a:lstStyle/>
            <a:p>
              <a:pPr lvl="0" algn="ctr" defTabSz="457200">
                <a:lnSpc>
                  <a:spcPct val="100000"/>
                </a:lnSpc>
                <a:spcBef>
                  <a:spcPts val="0"/>
                </a:spcBef>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p>
          </p:txBody>
        </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ipe(down)">
                                      <p:cBhvr>
                                        <p:cTn id="19" dur="500"/>
                                        <p:tgtEl>
                                          <p:spTgt spid="4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fade">
                                      <p:cBhvr>
                                        <p:cTn id="23" dur="500"/>
                                        <p:tgtEl>
                                          <p:spTgt spid="7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fade">
                                      <p:cBhvr>
                                        <p:cTn id="27" dur="500"/>
                                        <p:tgtEl>
                                          <p:spTgt spid="92"/>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fade">
                                      <p:cBhvr>
                                        <p:cTn id="35" dur="500"/>
                                        <p:tgtEl>
                                          <p:spTgt spid="8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down)">
                                      <p:cBhvr>
                                        <p:cTn id="43" dur="500"/>
                                        <p:tgtEl>
                                          <p:spTgt spid="4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7">
                                            <p:txEl>
                                              <p:pRg st="0" end="0"/>
                                            </p:txEl>
                                          </p:spTgt>
                                        </p:tgtEl>
                                        <p:attrNameLst>
                                          <p:attrName>style.visibility</p:attrName>
                                        </p:attrNameLst>
                                      </p:cBhvr>
                                      <p:to>
                                        <p:strVal val="visible"/>
                                      </p:to>
                                    </p:set>
                                    <p:animEffect transition="in" filter="fade">
                                      <p:cBhvr>
                                        <p:cTn id="59" dur="500"/>
                                        <p:tgtEl>
                                          <p:spTgt spid="17">
                                            <p:txEl>
                                              <p:pRg st="0" end="0"/>
                                            </p:tx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8">
                                            <p:txEl>
                                              <p:pRg st="0" end="0"/>
                                            </p:txEl>
                                          </p:spTgt>
                                        </p:tgtEl>
                                        <p:attrNameLst>
                                          <p:attrName>style.visibility</p:attrName>
                                        </p:attrNameLst>
                                      </p:cBhvr>
                                      <p:to>
                                        <p:strVal val="visible"/>
                                      </p:to>
                                    </p:set>
                                    <p:animEffect transition="in" filter="wipe(left)">
                                      <p:cBhvr>
                                        <p:cTn id="63" dur="500"/>
                                        <p:tgtEl>
                                          <p:spTgt spid="18">
                                            <p:txEl>
                                              <p:pRg st="0" end="0"/>
                                            </p:txEl>
                                          </p:spTgt>
                                        </p:tgtEl>
                                      </p:cBhvr>
                                    </p:animEffect>
                                  </p:childTnLst>
                                </p:cTn>
                              </p:par>
                            </p:childTnLst>
                          </p:cTn>
                        </p:par>
                        <p:par>
                          <p:cTn id="64" fill="hold">
                            <p:stCondLst>
                              <p:cond delay="7500"/>
                            </p:stCondLst>
                            <p:childTnLst>
                              <p:par>
                                <p:cTn id="65" presetID="53" presetClass="entr" presetSubtype="16"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39">
                                            <p:txEl>
                                              <p:pRg st="0" end="0"/>
                                            </p:txEl>
                                          </p:spTgt>
                                        </p:tgtEl>
                                        <p:attrNameLst>
                                          <p:attrName>style.visibility</p:attrName>
                                        </p:attrNameLst>
                                      </p:cBhvr>
                                      <p:to>
                                        <p:strVal val="visible"/>
                                      </p:to>
                                    </p:set>
                                    <p:animEffect transition="in" filter="wipe(left)">
                                      <p:cBhvr>
                                        <p:cTn id="73" dur="500"/>
                                        <p:tgtEl>
                                          <p:spTgt spid="39">
                                            <p:txEl>
                                              <p:pRg st="0" end="0"/>
                                            </p:txEl>
                                          </p:spTgt>
                                        </p:tgtEl>
                                      </p:cBhvr>
                                    </p:animEffect>
                                  </p:childTnLst>
                                </p:cTn>
                              </p:par>
                            </p:childTnLst>
                          </p:cTn>
                        </p:par>
                        <p:par>
                          <p:cTn id="74" fill="hold">
                            <p:stCondLst>
                              <p:cond delay="8500"/>
                            </p:stCondLst>
                            <p:childTnLst>
                              <p:par>
                                <p:cTn id="75" presetID="53" presetClass="entr" presetSubtype="16" fill="hold" nodeType="after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animEffect transition="in" filter="fade">
                                      <p:cBhvr>
                                        <p:cTn id="79" dur="500"/>
                                        <p:tgtEl>
                                          <p:spTgt spid="42"/>
                                        </p:tgtEl>
                                      </p:cBhvr>
                                    </p:animEffect>
                                  </p:childTnLst>
                                </p:cTn>
                              </p:par>
                            </p:childTnLst>
                          </p:cTn>
                        </p:par>
                        <p:par>
                          <p:cTn id="80" fill="hold">
                            <p:stCondLst>
                              <p:cond delay="9000"/>
                            </p:stCondLst>
                            <p:childTnLst>
                              <p:par>
                                <p:cTn id="81" presetID="22" presetClass="entr" presetSubtype="8" fill="hold" grpId="0" nodeType="afterEffect">
                                  <p:stCondLst>
                                    <p:cond delay="0"/>
                                  </p:stCondLst>
                                  <p:childTnLst>
                                    <p:set>
                                      <p:cBhvr>
                                        <p:cTn id="82" dur="1" fill="hold">
                                          <p:stCondLst>
                                            <p:cond delay="0"/>
                                          </p:stCondLst>
                                        </p:cTn>
                                        <p:tgtEl>
                                          <p:spTgt spid="40">
                                            <p:txEl>
                                              <p:pRg st="0" end="0"/>
                                            </p:txEl>
                                          </p:spTgt>
                                        </p:tgtEl>
                                        <p:attrNameLst>
                                          <p:attrName>style.visibility</p:attrName>
                                        </p:attrNameLst>
                                      </p:cBhvr>
                                      <p:to>
                                        <p:strVal val="visible"/>
                                      </p:to>
                                    </p:set>
                                    <p:animEffect transition="in" filter="wipe(left)">
                                      <p:cBhvr>
                                        <p:cTn id="83" dur="500"/>
                                        <p:tgtEl>
                                          <p:spTgt spid="40">
                                            <p:txEl>
                                              <p:pRg st="0" end="0"/>
                                            </p:txEl>
                                          </p:spTgt>
                                        </p:tgtEl>
                                      </p:cBhvr>
                                    </p:animEffect>
                                  </p:childTnLst>
                                </p:cTn>
                              </p:par>
                            </p:childTnLst>
                          </p:cTn>
                        </p:par>
                        <p:par>
                          <p:cTn id="84" fill="hold">
                            <p:stCondLst>
                              <p:cond delay="9500"/>
                            </p:stCondLst>
                            <p:childTnLst>
                              <p:par>
                                <p:cTn id="85" presetID="10" presetClass="entr" presetSubtype="0"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fade">
                                      <p:cBhvr>
                                        <p:cTn id="87" dur="500"/>
                                        <p:tgtEl>
                                          <p:spTgt spid="43"/>
                                        </p:tgtEl>
                                      </p:cBhvr>
                                    </p:animEffect>
                                  </p:childTnLst>
                                </p:cTn>
                              </p:par>
                            </p:childTnLst>
                          </p:cTn>
                        </p:par>
                        <p:par>
                          <p:cTn id="88" fill="hold">
                            <p:stCondLst>
                              <p:cond delay="10000"/>
                            </p:stCondLst>
                            <p:childTnLst>
                              <p:par>
                                <p:cTn id="89" presetID="22" presetClass="entr" presetSubtype="8" fill="hold" nodeType="afterEffect">
                                  <p:stCondLst>
                                    <p:cond delay="0"/>
                                  </p:stCondLst>
                                  <p:childTnLst>
                                    <p:set>
                                      <p:cBhvr>
                                        <p:cTn id="90" dur="1" fill="hold">
                                          <p:stCondLst>
                                            <p:cond delay="0"/>
                                          </p:stCondLst>
                                        </p:cTn>
                                        <p:tgtEl>
                                          <p:spTgt spid="44">
                                            <p:txEl>
                                              <p:pRg st="0" end="0"/>
                                            </p:txEl>
                                          </p:spTgt>
                                        </p:tgtEl>
                                        <p:attrNameLst>
                                          <p:attrName>style.visibility</p:attrName>
                                        </p:attrNameLst>
                                      </p:cBhvr>
                                      <p:to>
                                        <p:strVal val="visible"/>
                                      </p:to>
                                    </p:set>
                                    <p:animEffect transition="in" filter="wipe(left)">
                                      <p:cBhvr>
                                        <p:cTn id="91"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P spid="17" grpId="0" build="p"/>
      <p:bldP spid="18" grpId="0" build="p"/>
      <p:bldP spid="39" grpId="0" build="p"/>
      <p:bldP spid="40" grpId="0" build="p"/>
      <p:bldP spid="43" grpId="0" animBg="1"/>
      <p:bldP spid="45" grpId="0" animBg="1"/>
      <p:bldP spid="46" grpId="0" animBg="1"/>
      <p:bldP spid="47" grpId="0" animBg="1"/>
      <p:bldP spid="48"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22"/>
          </p:nvPr>
        </p:nvSpPr>
        <p:spPr/>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19" name="Title 1"/>
          <p:cNvSpPr>
            <a:spLocks noGrp="1"/>
          </p:cNvSpPr>
          <p:nvPr>
            <p:ph type="ctrTitle"/>
          </p:nvPr>
        </p:nvSpPr>
        <p:spPr/>
        <p:txBody>
          <a:bodyPr>
            <a:normAutofit/>
          </a:bodyPr>
          <a:lstStyle/>
          <a:p>
            <a:r>
              <a:rPr lang="zh-CN" altLang="en-US" b="1" dirty="0">
                <a:latin typeface="微软雅黑" panose="020B0503020204020204" pitchFamily="34" charset="-122"/>
                <a:ea typeface="微软雅黑" panose="020B0503020204020204" pitchFamily="34" charset="-122"/>
              </a:rPr>
              <a:t>产品需求</a:t>
            </a:r>
            <a:endParaRPr lang="en-AU" b="1" dirty="0">
              <a:latin typeface="微软雅黑" panose="020B0503020204020204" pitchFamily="34" charset="-122"/>
              <a:ea typeface="微软雅黑" panose="020B0503020204020204" pitchFamily="34" charset="-122"/>
            </a:endParaRPr>
          </a:p>
        </p:txBody>
      </p:sp>
      <p:sp>
        <p:nvSpPr>
          <p:cNvPr id="20" name="Subtitle 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4" name="Text Placeholder 13"/>
          <p:cNvSpPr>
            <a:spLocks noGrp="1"/>
          </p:cNvSpPr>
          <p:nvPr>
            <p:ph type="body" sz="quarter" idx="14"/>
          </p:nvPr>
        </p:nvSpPr>
        <p:spPr/>
        <p:txBody>
          <a:bodyPr/>
          <a:lstStyle/>
          <a:p>
            <a:r>
              <a:rPr lang="zh-CN" altLang="en-US" dirty="0"/>
              <a:t>可能是什么问题</a:t>
            </a:r>
            <a:endParaRPr lang="zh-CN" altLang="en-US" dirty="0">
              <a:effectLst/>
            </a:endParaRPr>
          </a:p>
        </p:txBody>
      </p:sp>
      <p:sp>
        <p:nvSpPr>
          <p:cNvPr id="15" name="Text Placeholder 14"/>
          <p:cNvSpPr>
            <a:spLocks noGrp="1"/>
          </p:cNvSpPr>
          <p:nvPr>
            <p:ph type="body" sz="quarter" idx="15"/>
          </p:nvPr>
        </p:nvSpPr>
        <p:spPr/>
        <p:txBody>
          <a:bodyPr>
            <a:normAutofit fontScale="92500"/>
          </a:bodyPr>
          <a:lstStyle/>
          <a:p>
            <a:r>
              <a:rPr lang="id-ID" dirty="0" smtClean="0"/>
              <a:t>Lorem ipsum dor sit dolor amet neither natse guray suama</a:t>
            </a:r>
            <a:r>
              <a:rPr lang="id-ID" dirty="0"/>
              <a:t> look for our flyer as show in the picture . Lorem ipsum dolor sit amet.Astante lorema dolor sit colupa awesome volupta dolor this template is very easy to edit and customized Acolor which makes you much easier to change color down.Am humble man customized networking good accented color which</a:t>
            </a:r>
            <a:r>
              <a:rPr lang="id-ID" dirty="0" smtClean="0"/>
              <a:t> </a:t>
            </a:r>
            <a:endParaRPr lang="en-AU" dirty="0"/>
          </a:p>
        </p:txBody>
      </p:sp>
      <p:sp>
        <p:nvSpPr>
          <p:cNvPr id="16" name="Text Placeholder 15"/>
          <p:cNvSpPr>
            <a:spLocks noGrp="1"/>
          </p:cNvSpPr>
          <p:nvPr>
            <p:ph type="body" sz="quarter" idx="19"/>
          </p:nvPr>
        </p:nvSpPr>
        <p:spPr>
          <a:xfrm>
            <a:off x="3581401" y="2057111"/>
            <a:ext cx="2514600" cy="387639"/>
          </a:xfrm>
        </p:spPr>
        <p:txBody>
          <a:bodyPr/>
          <a:lstStyle/>
          <a:p>
            <a:r>
              <a:rPr lang="id-ID" dirty="0" smtClean="0">
                <a:solidFill>
                  <a:schemeClr val="bg1"/>
                </a:solidFill>
              </a:rPr>
              <a:t>Flyer 3</a:t>
            </a:r>
            <a:endParaRPr lang="en-AU" dirty="0">
              <a:solidFill>
                <a:schemeClr val="bg1"/>
              </a:solidFill>
            </a:endParaRPr>
          </a:p>
        </p:txBody>
      </p:sp>
      <p:sp>
        <p:nvSpPr>
          <p:cNvPr id="17" name="Text Placeholder 16"/>
          <p:cNvSpPr>
            <a:spLocks noGrp="1"/>
          </p:cNvSpPr>
          <p:nvPr>
            <p:ph type="body" sz="quarter" idx="20"/>
          </p:nvPr>
        </p:nvSpPr>
        <p:spPr/>
        <p:txBody>
          <a:bodyPr/>
          <a:lstStyle/>
          <a:p>
            <a:pPr>
              <a:spcBef>
                <a:spcPts val="0"/>
              </a:spcBef>
            </a:pPr>
            <a:r>
              <a:rPr lang="id-ID" dirty="0" smtClean="0">
                <a:solidFill>
                  <a:schemeClr val="bg1"/>
                </a:solidFill>
              </a:rPr>
              <a:t>Lorem ipsum dolor sit amet volup qui saransen houit:</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Quality</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Nice image</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Dolor</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Meta</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Excellenta</a:t>
            </a:r>
            <a:endParaRPr lang="id-ID" dirty="0" smtClean="0">
              <a:solidFill>
                <a:schemeClr val="bg1"/>
              </a:solidFill>
            </a:endParaRPr>
          </a:p>
          <a:p>
            <a:pPr marL="171450" indent="-171450">
              <a:spcBef>
                <a:spcPts val="0"/>
              </a:spcBef>
              <a:buFont typeface="Wingdings" panose="05000000000000000000" pitchFamily="2" charset="2"/>
              <a:buChar char="ü"/>
            </a:pPr>
            <a:r>
              <a:rPr lang="id-ID" dirty="0" smtClean="0">
                <a:solidFill>
                  <a:schemeClr val="bg1"/>
                </a:solidFill>
              </a:rPr>
              <a:t>Vector icon</a:t>
            </a:r>
            <a:endParaRPr lang="en-AU" dirty="0">
              <a:solidFill>
                <a:schemeClr val="bg1"/>
              </a:solidFill>
            </a:endParaRPr>
          </a:p>
        </p:txBody>
      </p:sp>
      <p:graphicFrame>
        <p:nvGraphicFramePr>
          <p:cNvPr id="27" name="Chart Placeholder 26"/>
          <p:cNvGraphicFramePr>
            <a:graphicFrameLocks noGrp="1"/>
          </p:cNvGraphicFramePr>
          <p:nvPr>
            <p:ph type="chart" sz="quarter" idx="21"/>
          </p:nvPr>
        </p:nvGraphicFramePr>
        <p:xfrm>
          <a:off x="6850063" y="1973263"/>
          <a:ext cx="4503737" cy="4048125"/>
        </p:xfrm>
        <a:graphic>
          <a:graphicData uri="http://schemas.openxmlformats.org/drawingml/2006/chart">
            <c:chart xmlns:c="http://schemas.openxmlformats.org/drawingml/2006/chart" xmlns:r="http://schemas.openxmlformats.org/officeDocument/2006/relationships" r:id="rId1"/>
          </a:graphicData>
        </a:graphic>
      </p:graphicFrame>
      <p:pic>
        <p:nvPicPr>
          <p:cNvPr id="7" name="图片占位符 6"/>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3029" r="13029"/>
          <a:stretch>
            <a:fillRect/>
          </a:stretch>
        </p:blipFill>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graphicEl>
                                              <a:chart seriesIdx="-3" categoryIdx="-3" bldStep="gridLegend"/>
                                            </p:graphicEl>
                                          </p:spTgt>
                                        </p:tgtEl>
                                        <p:attrNameLst>
                                          <p:attrName>style.visibility</p:attrName>
                                        </p:attrNameLst>
                                      </p:cBhvr>
                                      <p:to>
                                        <p:strVal val="visible"/>
                                      </p:to>
                                    </p:set>
                                    <p:anim calcmode="lin" valueType="num">
                                      <p:cBhvr>
                                        <p:cTn id="7" dur="500" fill="hold"/>
                                        <p:tgtEl>
                                          <p:spTgt spid="27">
                                            <p:graphicEl>
                                              <a:chart seriesIdx="-3" categoryIdx="-3" bldStep="gridLegend"/>
                                            </p:graphicEl>
                                          </p:spTgt>
                                        </p:tgtEl>
                                        <p:attrNameLst>
                                          <p:attrName>ppt_w</p:attrName>
                                        </p:attrNameLst>
                                      </p:cBhvr>
                                      <p:tavLst>
                                        <p:tav tm="0">
                                          <p:val>
                                            <p:fltVal val="0"/>
                                          </p:val>
                                        </p:tav>
                                        <p:tav tm="100000">
                                          <p:val>
                                            <p:strVal val="#ppt_w"/>
                                          </p:val>
                                        </p:tav>
                                      </p:tavLst>
                                    </p:anim>
                                    <p:anim calcmode="lin" valueType="num">
                                      <p:cBhvr>
                                        <p:cTn id="8" dur="500" fill="hold"/>
                                        <p:tgtEl>
                                          <p:spTgt spid="27">
                                            <p:graphicEl>
                                              <a:chart seriesIdx="-3" categoryIdx="-3" bldStep="gridLegend"/>
                                            </p:graphicEl>
                                          </p:spTgt>
                                        </p:tgtEl>
                                        <p:attrNameLst>
                                          <p:attrName>ppt_h</p:attrName>
                                        </p:attrNameLst>
                                      </p:cBhvr>
                                      <p:tavLst>
                                        <p:tav tm="0">
                                          <p:val>
                                            <p:fltVal val="0"/>
                                          </p:val>
                                        </p:tav>
                                        <p:tav tm="100000">
                                          <p:val>
                                            <p:strVal val="#ppt_h"/>
                                          </p:val>
                                        </p:tav>
                                      </p:tavLst>
                                    </p:anim>
                                    <p:animEffect transition="in" filter="fade">
                                      <p:cBhvr>
                                        <p:cTn id="9" dur="500"/>
                                        <p:tgtEl>
                                          <p:spTgt spid="27">
                                            <p:graphicEl>
                                              <a:chart seriesIdx="-3" categoryIdx="-3" bldStep="gridLegend"/>
                                            </p:graphicEl>
                                          </p:spTgt>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graphicEl>
                                              <a:chart seriesIdx="-4" categoryIdx="0" bldStep="category"/>
                                            </p:graphicEl>
                                          </p:spTgt>
                                        </p:tgtEl>
                                        <p:attrNameLst>
                                          <p:attrName>style.visibility</p:attrName>
                                        </p:attrNameLst>
                                      </p:cBhvr>
                                      <p:to>
                                        <p:strVal val="visible"/>
                                      </p:to>
                                    </p:set>
                                    <p:anim calcmode="lin" valueType="num">
                                      <p:cBhvr>
                                        <p:cTn id="13" dur="500" fill="hold"/>
                                        <p:tgtEl>
                                          <p:spTgt spid="27">
                                            <p:graphicEl>
                                              <a:chart seriesIdx="-4" categoryIdx="0" bldStep="category"/>
                                            </p:graphicEl>
                                          </p:spTgt>
                                        </p:tgtEl>
                                        <p:attrNameLst>
                                          <p:attrName>ppt_w</p:attrName>
                                        </p:attrNameLst>
                                      </p:cBhvr>
                                      <p:tavLst>
                                        <p:tav tm="0">
                                          <p:val>
                                            <p:fltVal val="0"/>
                                          </p:val>
                                        </p:tav>
                                        <p:tav tm="100000">
                                          <p:val>
                                            <p:strVal val="#ppt_w"/>
                                          </p:val>
                                        </p:tav>
                                      </p:tavLst>
                                    </p:anim>
                                    <p:anim calcmode="lin" valueType="num">
                                      <p:cBhvr>
                                        <p:cTn id="14" dur="500" fill="hold"/>
                                        <p:tgtEl>
                                          <p:spTgt spid="27">
                                            <p:graphicEl>
                                              <a:chart seriesIdx="-4" categoryIdx="0" bldStep="category"/>
                                            </p:graphicEl>
                                          </p:spTgt>
                                        </p:tgtEl>
                                        <p:attrNameLst>
                                          <p:attrName>ppt_h</p:attrName>
                                        </p:attrNameLst>
                                      </p:cBhvr>
                                      <p:tavLst>
                                        <p:tav tm="0">
                                          <p:val>
                                            <p:fltVal val="0"/>
                                          </p:val>
                                        </p:tav>
                                        <p:tav tm="100000">
                                          <p:val>
                                            <p:strVal val="#ppt_h"/>
                                          </p:val>
                                        </p:tav>
                                      </p:tavLst>
                                    </p:anim>
                                    <p:animEffect transition="in" filter="fade">
                                      <p:cBhvr>
                                        <p:cTn id="15" dur="500"/>
                                        <p:tgtEl>
                                          <p:spTgt spid="27">
                                            <p:graphicEl>
                                              <a:chart seriesIdx="-4" categoryIdx="0" bldStep="category"/>
                                            </p:graphicEl>
                                          </p:spTgt>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7">
                                            <p:graphicEl>
                                              <a:chart seriesIdx="-4" categoryIdx="1" bldStep="category"/>
                                            </p:graphicEl>
                                          </p:spTgt>
                                        </p:tgtEl>
                                        <p:attrNameLst>
                                          <p:attrName>style.visibility</p:attrName>
                                        </p:attrNameLst>
                                      </p:cBhvr>
                                      <p:to>
                                        <p:strVal val="visible"/>
                                      </p:to>
                                    </p:set>
                                    <p:anim calcmode="lin" valueType="num">
                                      <p:cBhvr>
                                        <p:cTn id="19" dur="500" fill="hold"/>
                                        <p:tgtEl>
                                          <p:spTgt spid="27">
                                            <p:graphicEl>
                                              <a:chart seriesIdx="-4" categoryIdx="1" bldStep="category"/>
                                            </p:graphicEl>
                                          </p:spTgt>
                                        </p:tgtEl>
                                        <p:attrNameLst>
                                          <p:attrName>ppt_w</p:attrName>
                                        </p:attrNameLst>
                                      </p:cBhvr>
                                      <p:tavLst>
                                        <p:tav tm="0">
                                          <p:val>
                                            <p:fltVal val="0"/>
                                          </p:val>
                                        </p:tav>
                                        <p:tav tm="100000">
                                          <p:val>
                                            <p:strVal val="#ppt_w"/>
                                          </p:val>
                                        </p:tav>
                                      </p:tavLst>
                                    </p:anim>
                                    <p:anim calcmode="lin" valueType="num">
                                      <p:cBhvr>
                                        <p:cTn id="20" dur="500" fill="hold"/>
                                        <p:tgtEl>
                                          <p:spTgt spid="27">
                                            <p:graphicEl>
                                              <a:chart seriesIdx="-4" categoryIdx="1" bldStep="category"/>
                                            </p:graphicEl>
                                          </p:spTgt>
                                        </p:tgtEl>
                                        <p:attrNameLst>
                                          <p:attrName>ppt_h</p:attrName>
                                        </p:attrNameLst>
                                      </p:cBhvr>
                                      <p:tavLst>
                                        <p:tav tm="0">
                                          <p:val>
                                            <p:fltVal val="0"/>
                                          </p:val>
                                        </p:tav>
                                        <p:tav tm="100000">
                                          <p:val>
                                            <p:strVal val="#ppt_h"/>
                                          </p:val>
                                        </p:tav>
                                      </p:tavLst>
                                    </p:anim>
                                    <p:animEffect transition="in" filter="fade">
                                      <p:cBhvr>
                                        <p:cTn id="21" dur="500"/>
                                        <p:tgtEl>
                                          <p:spTgt spid="27">
                                            <p:graphicEl>
                                              <a:chart seriesIdx="-4" categoryIdx="1" bldStep="category"/>
                                            </p:graphicEl>
                                          </p:spTgt>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7">
                                            <p:graphicEl>
                                              <a:chart seriesIdx="-4" categoryIdx="2" bldStep="category"/>
                                            </p:graphicEl>
                                          </p:spTgt>
                                        </p:tgtEl>
                                        <p:attrNameLst>
                                          <p:attrName>style.visibility</p:attrName>
                                        </p:attrNameLst>
                                      </p:cBhvr>
                                      <p:to>
                                        <p:strVal val="visible"/>
                                      </p:to>
                                    </p:set>
                                    <p:anim calcmode="lin" valueType="num">
                                      <p:cBhvr>
                                        <p:cTn id="25" dur="500" fill="hold"/>
                                        <p:tgtEl>
                                          <p:spTgt spid="27">
                                            <p:graphicEl>
                                              <a:chart seriesIdx="-4" categoryIdx="2" bldStep="category"/>
                                            </p:graphicEl>
                                          </p:spTgt>
                                        </p:tgtEl>
                                        <p:attrNameLst>
                                          <p:attrName>ppt_w</p:attrName>
                                        </p:attrNameLst>
                                      </p:cBhvr>
                                      <p:tavLst>
                                        <p:tav tm="0">
                                          <p:val>
                                            <p:fltVal val="0"/>
                                          </p:val>
                                        </p:tav>
                                        <p:tav tm="100000">
                                          <p:val>
                                            <p:strVal val="#ppt_w"/>
                                          </p:val>
                                        </p:tav>
                                      </p:tavLst>
                                    </p:anim>
                                    <p:anim calcmode="lin" valueType="num">
                                      <p:cBhvr>
                                        <p:cTn id="26" dur="500" fill="hold"/>
                                        <p:tgtEl>
                                          <p:spTgt spid="27">
                                            <p:graphicEl>
                                              <a:chart seriesIdx="-4" categoryIdx="2" bldStep="category"/>
                                            </p:graphicEl>
                                          </p:spTgt>
                                        </p:tgtEl>
                                        <p:attrNameLst>
                                          <p:attrName>ppt_h</p:attrName>
                                        </p:attrNameLst>
                                      </p:cBhvr>
                                      <p:tavLst>
                                        <p:tav tm="0">
                                          <p:val>
                                            <p:fltVal val="0"/>
                                          </p:val>
                                        </p:tav>
                                        <p:tav tm="100000">
                                          <p:val>
                                            <p:strVal val="#ppt_h"/>
                                          </p:val>
                                        </p:tav>
                                      </p:tavLst>
                                    </p:anim>
                                    <p:animEffect transition="in" filter="fade">
                                      <p:cBhvr>
                                        <p:cTn id="27" dur="500"/>
                                        <p:tgtEl>
                                          <p:spTgt spid="27">
                                            <p:graphicEl>
                                              <a:chart seriesIdx="-4" categoryIdx="2" bldStep="category"/>
                                            </p:graphic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7">
                                            <p:graphicEl>
                                              <a:chart seriesIdx="-4" categoryIdx="3" bldStep="category"/>
                                            </p:graphicEl>
                                          </p:spTgt>
                                        </p:tgtEl>
                                        <p:attrNameLst>
                                          <p:attrName>style.visibility</p:attrName>
                                        </p:attrNameLst>
                                      </p:cBhvr>
                                      <p:to>
                                        <p:strVal val="visible"/>
                                      </p:to>
                                    </p:set>
                                    <p:anim calcmode="lin" valueType="num">
                                      <p:cBhvr>
                                        <p:cTn id="31" dur="500" fill="hold"/>
                                        <p:tgtEl>
                                          <p:spTgt spid="27">
                                            <p:graphicEl>
                                              <a:chart seriesIdx="-4" categoryIdx="3" bldStep="category"/>
                                            </p:graphicEl>
                                          </p:spTgt>
                                        </p:tgtEl>
                                        <p:attrNameLst>
                                          <p:attrName>ppt_w</p:attrName>
                                        </p:attrNameLst>
                                      </p:cBhvr>
                                      <p:tavLst>
                                        <p:tav tm="0">
                                          <p:val>
                                            <p:fltVal val="0"/>
                                          </p:val>
                                        </p:tav>
                                        <p:tav tm="100000">
                                          <p:val>
                                            <p:strVal val="#ppt_w"/>
                                          </p:val>
                                        </p:tav>
                                      </p:tavLst>
                                    </p:anim>
                                    <p:anim calcmode="lin" valueType="num">
                                      <p:cBhvr>
                                        <p:cTn id="32" dur="500" fill="hold"/>
                                        <p:tgtEl>
                                          <p:spTgt spid="27">
                                            <p:graphicEl>
                                              <a:chart seriesIdx="-4" categoryIdx="3" bldStep="category"/>
                                            </p:graphicEl>
                                          </p:spTgt>
                                        </p:tgtEl>
                                        <p:attrNameLst>
                                          <p:attrName>ppt_h</p:attrName>
                                        </p:attrNameLst>
                                      </p:cBhvr>
                                      <p:tavLst>
                                        <p:tav tm="0">
                                          <p:val>
                                            <p:fltVal val="0"/>
                                          </p:val>
                                        </p:tav>
                                        <p:tav tm="100000">
                                          <p:val>
                                            <p:strVal val="#ppt_h"/>
                                          </p:val>
                                        </p:tav>
                                      </p:tavLst>
                                    </p:anim>
                                    <p:animEffect transition="in" filter="fade">
                                      <p:cBhvr>
                                        <p:cTn id="33" dur="500"/>
                                        <p:tgtEl>
                                          <p:spTgt spid="27">
                                            <p:graphicEl>
                                              <a:chart seriesIdx="-4" categoryIdx="3" bldStep="category"/>
                                            </p:graphicEl>
                                          </p:spTgt>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7">
                                            <p:graphicEl>
                                              <a:chart seriesIdx="-4" categoryIdx="4" bldStep="category"/>
                                            </p:graphicEl>
                                          </p:spTgt>
                                        </p:tgtEl>
                                        <p:attrNameLst>
                                          <p:attrName>style.visibility</p:attrName>
                                        </p:attrNameLst>
                                      </p:cBhvr>
                                      <p:to>
                                        <p:strVal val="visible"/>
                                      </p:to>
                                    </p:set>
                                    <p:anim calcmode="lin" valueType="num">
                                      <p:cBhvr>
                                        <p:cTn id="37" dur="500" fill="hold"/>
                                        <p:tgtEl>
                                          <p:spTgt spid="27">
                                            <p:graphicEl>
                                              <a:chart seriesIdx="-4" categoryIdx="4" bldStep="category"/>
                                            </p:graphicEl>
                                          </p:spTgt>
                                        </p:tgtEl>
                                        <p:attrNameLst>
                                          <p:attrName>ppt_w</p:attrName>
                                        </p:attrNameLst>
                                      </p:cBhvr>
                                      <p:tavLst>
                                        <p:tav tm="0">
                                          <p:val>
                                            <p:fltVal val="0"/>
                                          </p:val>
                                        </p:tav>
                                        <p:tav tm="100000">
                                          <p:val>
                                            <p:strVal val="#ppt_w"/>
                                          </p:val>
                                        </p:tav>
                                      </p:tavLst>
                                    </p:anim>
                                    <p:anim calcmode="lin" valueType="num">
                                      <p:cBhvr>
                                        <p:cTn id="38" dur="500" fill="hold"/>
                                        <p:tgtEl>
                                          <p:spTgt spid="27">
                                            <p:graphicEl>
                                              <a:chart seriesIdx="-4" categoryIdx="4" bldStep="category"/>
                                            </p:graphicEl>
                                          </p:spTgt>
                                        </p:tgtEl>
                                        <p:attrNameLst>
                                          <p:attrName>ppt_h</p:attrName>
                                        </p:attrNameLst>
                                      </p:cBhvr>
                                      <p:tavLst>
                                        <p:tav tm="0">
                                          <p:val>
                                            <p:fltVal val="0"/>
                                          </p:val>
                                        </p:tav>
                                        <p:tav tm="100000">
                                          <p:val>
                                            <p:strVal val="#ppt_h"/>
                                          </p:val>
                                        </p:tav>
                                      </p:tavLst>
                                    </p:anim>
                                    <p:animEffect transition="in" filter="fade">
                                      <p:cBhvr>
                                        <p:cTn id="39" dur="500"/>
                                        <p:tgtEl>
                                          <p:spTgt spid="27">
                                            <p:graphicEl>
                                              <a:chart seriesIdx="-4" categoryIdx="4" bldStep="category"/>
                                            </p:graphicEl>
                                          </p:spTgt>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4">
                                            <p:txEl>
                                              <p:pRg st="0" end="0"/>
                                            </p:txEl>
                                          </p:spTgt>
                                        </p:tgtEl>
                                        <p:attrNameLst>
                                          <p:attrName>style.visibility</p:attrName>
                                        </p:attrNameLst>
                                      </p:cBhvr>
                                      <p:to>
                                        <p:strVal val="visible"/>
                                      </p:to>
                                    </p:set>
                                    <p:animEffect transition="in" filter="fade">
                                      <p:cBhvr>
                                        <p:cTn id="43" dur="500"/>
                                        <p:tgtEl>
                                          <p:spTgt spid="14">
                                            <p:txEl>
                                              <p:pRg st="0" end="0"/>
                                            </p:txEl>
                                          </p:spTgt>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15">
                                            <p:txEl>
                                              <p:pRg st="0" end="0"/>
                                            </p:txEl>
                                          </p:spTgt>
                                        </p:tgtEl>
                                        <p:attrNameLst>
                                          <p:attrName>style.visibility</p:attrName>
                                        </p:attrNameLst>
                                      </p:cBhvr>
                                      <p:to>
                                        <p:strVal val="visible"/>
                                      </p:to>
                                    </p:set>
                                    <p:animEffect transition="in" filter="wipe(left)">
                                      <p:cBhvr>
                                        <p:cTn id="4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Graphic spid="27" grpId="0">
        <p:bldSub>
          <a:bldChart bld="category"/>
        </p:bldSub>
      </p:bldGraphic>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SmartArt Placeholder 9"/>
          <p:cNvGraphicFramePr>
            <a:graphicFrameLocks noGrp="1"/>
          </p:cNvGraphicFramePr>
          <p:nvPr>
            <p:ph type="pic" sz="quarter" idx="13"/>
          </p:nvPr>
        </p:nvGraphicFramePr>
        <p:xfrm>
          <a:off x="7145460" y="2369477"/>
          <a:ext cx="4580088" cy="308878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11" name="Group 10"/>
          <p:cNvGrpSpPr/>
          <p:nvPr/>
        </p:nvGrpSpPr>
        <p:grpSpPr>
          <a:xfrm flipH="1" flipV="1">
            <a:off x="5173892" y="4624876"/>
            <a:ext cx="3772976" cy="438957"/>
            <a:chOff x="546369" y="1804523"/>
            <a:chExt cx="3890775" cy="452662"/>
          </a:xfrm>
          <a:solidFill>
            <a:schemeClr val="tx1">
              <a:lumMod val="65000"/>
              <a:lumOff val="35000"/>
            </a:schemeClr>
          </a:solidFill>
        </p:grpSpPr>
        <p:cxnSp>
          <p:nvCxnSpPr>
            <p:cNvPr id="12" name="Straight Connector 11"/>
            <p:cNvCxnSpPr/>
            <p:nvPr/>
          </p:nvCxnSpPr>
          <p:spPr>
            <a:xfrm>
              <a:off x="546369" y="2257185"/>
              <a:ext cx="2030984"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006177" y="1851670"/>
              <a:ext cx="1381096"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2577354" y="1851670"/>
              <a:ext cx="428823" cy="405515"/>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15" name="Oval 14"/>
            <p:cNvSpPr>
              <a:spLocks noChangeAspect="1"/>
            </p:cNvSpPr>
            <p:nvPr/>
          </p:nvSpPr>
          <p:spPr>
            <a:xfrm>
              <a:off x="4342851" y="1804523"/>
              <a:ext cx="94293" cy="94293"/>
            </a:xfrm>
            <a:prstGeom prst="ellipse">
              <a:avLst/>
            </a:prstGeom>
            <a:gr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Lato Regular"/>
              </a:endParaRPr>
            </a:p>
          </p:txBody>
        </p:sp>
      </p:grpSp>
      <p:grpSp>
        <p:nvGrpSpPr>
          <p:cNvPr id="21" name="Group 20"/>
          <p:cNvGrpSpPr/>
          <p:nvPr/>
        </p:nvGrpSpPr>
        <p:grpSpPr>
          <a:xfrm flipH="1" flipV="1">
            <a:off x="5137481" y="3405102"/>
            <a:ext cx="3772976" cy="438957"/>
            <a:chOff x="546369" y="1804523"/>
            <a:chExt cx="3890775" cy="452662"/>
          </a:xfrm>
          <a:solidFill>
            <a:schemeClr val="tx1">
              <a:lumMod val="65000"/>
              <a:lumOff val="35000"/>
            </a:schemeClr>
          </a:solidFill>
        </p:grpSpPr>
        <p:cxnSp>
          <p:nvCxnSpPr>
            <p:cNvPr id="22" name="Straight Connector 21"/>
            <p:cNvCxnSpPr/>
            <p:nvPr/>
          </p:nvCxnSpPr>
          <p:spPr>
            <a:xfrm>
              <a:off x="546369" y="2257185"/>
              <a:ext cx="2030984"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006177" y="1851670"/>
              <a:ext cx="1381096"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2577354" y="1851670"/>
              <a:ext cx="428823" cy="405515"/>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25" name="Oval 24"/>
            <p:cNvSpPr>
              <a:spLocks noChangeAspect="1"/>
            </p:cNvSpPr>
            <p:nvPr/>
          </p:nvSpPr>
          <p:spPr>
            <a:xfrm>
              <a:off x="4342851" y="1804523"/>
              <a:ext cx="94293" cy="94293"/>
            </a:xfrm>
            <a:prstGeom prst="ellipse">
              <a:avLst/>
            </a:prstGeom>
            <a:gr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Lato Regular"/>
              </a:endParaRPr>
            </a:p>
          </p:txBody>
        </p:sp>
      </p:grpSp>
      <p:sp>
        <p:nvSpPr>
          <p:cNvPr id="31" name="Title 11"/>
          <p:cNvSpPr>
            <a:spLocks noGrp="1"/>
          </p:cNvSpPr>
          <p:nvPr>
            <p:ph type="ctrTitle"/>
          </p:nvPr>
        </p:nvSpPr>
        <p:spPr>
          <a:xfrm>
            <a:off x="839788" y="498764"/>
            <a:ext cx="5256212" cy="697490"/>
          </a:xfrm>
        </p:spPr>
        <p:txBody>
          <a:bodyPr/>
          <a:lstStyle/>
          <a:p>
            <a:r>
              <a:rPr lang="zh-CN" altLang="en-US" b="1" dirty="0">
                <a:latin typeface="微软雅黑" panose="020B0503020204020204" pitchFamily="34" charset="-122"/>
                <a:ea typeface="微软雅黑" panose="020B0503020204020204" pitchFamily="34" charset="-122"/>
              </a:rPr>
              <a:t>销售概要</a:t>
            </a:r>
            <a:endParaRPr lang="zh-CN" altLang="en-US" b="1" dirty="0">
              <a:latin typeface="微软雅黑" panose="020B0503020204020204" pitchFamily="34" charset="-122"/>
              <a:ea typeface="微软雅黑" panose="020B0503020204020204" pitchFamily="34" charset="-122"/>
            </a:endParaRPr>
          </a:p>
        </p:txBody>
      </p:sp>
      <p:sp>
        <p:nvSpPr>
          <p:cNvPr id="32" name="Subtitle 12"/>
          <p:cNvSpPr>
            <a:spLocks noGrp="1"/>
          </p:cNvSpPr>
          <p:nvPr>
            <p:ph type="subTitle" idx="1"/>
          </p:nvPr>
        </p:nvSpPr>
        <p:spPr>
          <a:xfrm>
            <a:off x="839788" y="1223964"/>
            <a:ext cx="5256212" cy="374217"/>
          </a:xfrm>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33" name="Text Placeholder 13"/>
          <p:cNvSpPr>
            <a:spLocks noGrp="1"/>
          </p:cNvSpPr>
          <p:nvPr>
            <p:ph type="body" sz="quarter" idx="14"/>
          </p:nvPr>
        </p:nvSpPr>
        <p:spPr>
          <a:xfrm>
            <a:off x="838200" y="2004684"/>
            <a:ext cx="3014088" cy="471600"/>
          </a:xfrm>
        </p:spPr>
        <p:txBody>
          <a:bodyPr/>
          <a:lstStyle/>
          <a:p>
            <a:r>
              <a:rPr lang="zh-CN" altLang="en-US" dirty="0"/>
              <a:t>标准收入</a:t>
            </a:r>
            <a:endParaRPr lang="zh-CN" altLang="en-US" dirty="0">
              <a:effectLst/>
            </a:endParaRPr>
          </a:p>
        </p:txBody>
      </p:sp>
      <p:sp>
        <p:nvSpPr>
          <p:cNvPr id="34" name="Text Placeholder 14"/>
          <p:cNvSpPr>
            <a:spLocks noGrp="1"/>
          </p:cNvSpPr>
          <p:nvPr>
            <p:ph type="body" sz="quarter" idx="15"/>
          </p:nvPr>
        </p:nvSpPr>
        <p:spPr>
          <a:xfrm>
            <a:off x="838200" y="2491522"/>
            <a:ext cx="3014088" cy="1306817"/>
          </a:xfrm>
        </p:spPr>
        <p:txBody>
          <a:bodyPr>
            <a:normAutofit/>
          </a:bodyPr>
          <a:lstStyle/>
          <a:p>
            <a:r>
              <a:rPr lang="id-ID" dirty="0"/>
              <a:t>Place your </a:t>
            </a:r>
            <a:r>
              <a:rPr lang="id-ID" dirty="0" smtClean="0"/>
              <a:t>i </a:t>
            </a:r>
            <a:r>
              <a:rPr lang="id-ID" dirty="0"/>
              <a:t>here image placeholder lorem ipsum dolor ist amet para qui hello world volup dolupta valar qui dolor amet neither natse guray suama look for our flyer as show in the picture . Lorem ipsum dolor sit amet.Astante lorema dolor sit colupa awesome volupta dolor this template </a:t>
            </a:r>
            <a:r>
              <a:rPr lang="id-ID" dirty="0" smtClean="0"/>
              <a:t>.</a:t>
            </a:r>
            <a:endParaRPr lang="en-AU" dirty="0"/>
          </a:p>
          <a:p>
            <a:endParaRPr lang="en-AU" dirty="0"/>
          </a:p>
        </p:txBody>
      </p:sp>
      <p:grpSp>
        <p:nvGrpSpPr>
          <p:cNvPr id="35" name="Group 34"/>
          <p:cNvGrpSpPr/>
          <p:nvPr/>
        </p:nvGrpSpPr>
        <p:grpSpPr>
          <a:xfrm flipH="1" flipV="1">
            <a:off x="5137481" y="2769526"/>
            <a:ext cx="3772976" cy="438957"/>
            <a:chOff x="546369" y="1804523"/>
            <a:chExt cx="3890775" cy="452662"/>
          </a:xfrm>
          <a:solidFill>
            <a:schemeClr val="tx1">
              <a:lumMod val="65000"/>
              <a:lumOff val="35000"/>
            </a:schemeClr>
          </a:solidFill>
        </p:grpSpPr>
        <p:cxnSp>
          <p:nvCxnSpPr>
            <p:cNvPr id="36" name="Straight Connector 35"/>
            <p:cNvCxnSpPr/>
            <p:nvPr/>
          </p:nvCxnSpPr>
          <p:spPr>
            <a:xfrm>
              <a:off x="546369" y="2257185"/>
              <a:ext cx="2030984"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3006177" y="1851670"/>
              <a:ext cx="1381096"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2577354" y="1851670"/>
              <a:ext cx="428823" cy="405515"/>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39" name="Oval 38"/>
            <p:cNvSpPr>
              <a:spLocks noChangeAspect="1"/>
            </p:cNvSpPr>
            <p:nvPr/>
          </p:nvSpPr>
          <p:spPr>
            <a:xfrm>
              <a:off x="4342851" y="1804523"/>
              <a:ext cx="94293" cy="94293"/>
            </a:xfrm>
            <a:prstGeom prst="ellipse">
              <a:avLst/>
            </a:prstGeom>
            <a:gr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Lato Regular"/>
              </a:endParaRPr>
            </a:p>
          </p:txBody>
        </p:sp>
      </p:grpSp>
      <p:grpSp>
        <p:nvGrpSpPr>
          <p:cNvPr id="40" name="Group 39"/>
          <p:cNvGrpSpPr/>
          <p:nvPr/>
        </p:nvGrpSpPr>
        <p:grpSpPr>
          <a:xfrm flipH="1" flipV="1">
            <a:off x="5161192" y="4068912"/>
            <a:ext cx="3772976" cy="438957"/>
            <a:chOff x="546369" y="1804523"/>
            <a:chExt cx="3890775" cy="452662"/>
          </a:xfrm>
          <a:solidFill>
            <a:schemeClr val="tx1">
              <a:lumMod val="65000"/>
              <a:lumOff val="35000"/>
            </a:schemeClr>
          </a:solidFill>
        </p:grpSpPr>
        <p:cxnSp>
          <p:nvCxnSpPr>
            <p:cNvPr id="41" name="Straight Connector 40"/>
            <p:cNvCxnSpPr/>
            <p:nvPr/>
          </p:nvCxnSpPr>
          <p:spPr>
            <a:xfrm>
              <a:off x="546369" y="2257185"/>
              <a:ext cx="2030984"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006177" y="1851670"/>
              <a:ext cx="1381096" cy="0"/>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2577354" y="1851670"/>
              <a:ext cx="428823" cy="405515"/>
            </a:xfrm>
            <a:prstGeom prst="line">
              <a:avLst/>
            </a:prstGeom>
            <a:grpFill/>
            <a:ln w="1270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44" name="Oval 43"/>
            <p:cNvSpPr>
              <a:spLocks noChangeAspect="1"/>
            </p:cNvSpPr>
            <p:nvPr/>
          </p:nvSpPr>
          <p:spPr>
            <a:xfrm>
              <a:off x="4342851" y="1804523"/>
              <a:ext cx="94293" cy="94293"/>
            </a:xfrm>
            <a:prstGeom prst="ellipse">
              <a:avLst/>
            </a:prstGeom>
            <a:grpFill/>
            <a:ln>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Lato Regular"/>
              </a:endParaRPr>
            </a:p>
          </p:txBody>
        </p:sp>
      </p:grpSp>
      <p:sp>
        <p:nvSpPr>
          <p:cNvPr id="45" name="Text Placeholder 6"/>
          <p:cNvSpPr>
            <a:spLocks noGrp="1"/>
          </p:cNvSpPr>
          <p:nvPr>
            <p:ph type="body" sz="quarter" idx="19"/>
          </p:nvPr>
        </p:nvSpPr>
        <p:spPr>
          <a:xfrm>
            <a:off x="5409308" y="2781665"/>
            <a:ext cx="892348" cy="363265"/>
          </a:xfrm>
        </p:spPr>
        <p:txBody>
          <a:bodyPr>
            <a:normAutofit/>
          </a:bodyPr>
          <a:lstStyle/>
          <a:p>
            <a:r>
              <a:rPr lang="id-ID" dirty="0" smtClean="0"/>
              <a:t>87 %</a:t>
            </a:r>
            <a:endParaRPr lang="en-AU" dirty="0"/>
          </a:p>
        </p:txBody>
      </p:sp>
      <p:sp>
        <p:nvSpPr>
          <p:cNvPr id="46" name="Text Placeholder 7"/>
          <p:cNvSpPr>
            <a:spLocks noGrp="1"/>
          </p:cNvSpPr>
          <p:nvPr>
            <p:ph type="body" sz="quarter" idx="20"/>
          </p:nvPr>
        </p:nvSpPr>
        <p:spPr>
          <a:xfrm>
            <a:off x="6940963" y="2286000"/>
            <a:ext cx="1466438" cy="455294"/>
          </a:xfrm>
        </p:spPr>
        <p:txBody>
          <a:bodyPr>
            <a:normAutofit/>
          </a:bodyPr>
          <a:lstStyle/>
          <a:p>
            <a:r>
              <a:rPr lang="id-ID" dirty="0" smtClean="0"/>
              <a:t>Lorem ipsum dolor sit amet</a:t>
            </a:r>
            <a:endParaRPr lang="en-AU" dirty="0"/>
          </a:p>
        </p:txBody>
      </p:sp>
      <p:sp>
        <p:nvSpPr>
          <p:cNvPr id="47" name="Text Placeholder 7"/>
          <p:cNvSpPr txBox="1"/>
          <p:nvPr/>
        </p:nvSpPr>
        <p:spPr>
          <a:xfrm>
            <a:off x="6940963" y="2939769"/>
            <a:ext cx="1466438" cy="45529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Lorem ipsum dolor sit amet</a:t>
            </a:r>
            <a:endParaRPr lang="en-AU" dirty="0"/>
          </a:p>
        </p:txBody>
      </p:sp>
      <p:sp>
        <p:nvSpPr>
          <p:cNvPr id="48" name="Text Placeholder 7"/>
          <p:cNvSpPr txBox="1"/>
          <p:nvPr/>
        </p:nvSpPr>
        <p:spPr>
          <a:xfrm>
            <a:off x="6964674" y="3601720"/>
            <a:ext cx="1466438" cy="45529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mtClean="0"/>
              <a:t>Lorem ipsum dolor sit amet</a:t>
            </a:r>
            <a:endParaRPr lang="en-AU" dirty="0"/>
          </a:p>
        </p:txBody>
      </p:sp>
      <p:sp>
        <p:nvSpPr>
          <p:cNvPr id="49" name="Text Placeholder 7"/>
          <p:cNvSpPr txBox="1"/>
          <p:nvPr/>
        </p:nvSpPr>
        <p:spPr>
          <a:xfrm>
            <a:off x="6977374" y="4169584"/>
            <a:ext cx="1466438" cy="45529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mtClean="0"/>
              <a:t>Lorem ipsum dolor sit amet</a:t>
            </a:r>
            <a:endParaRPr lang="en-AU" dirty="0"/>
          </a:p>
        </p:txBody>
      </p:sp>
      <p:sp>
        <p:nvSpPr>
          <p:cNvPr id="51" name="Text Placeholder 6"/>
          <p:cNvSpPr txBox="1"/>
          <p:nvPr/>
        </p:nvSpPr>
        <p:spPr>
          <a:xfrm>
            <a:off x="5394521" y="3365423"/>
            <a:ext cx="892348" cy="36326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65 %</a:t>
            </a:r>
            <a:endParaRPr lang="en-AU" dirty="0"/>
          </a:p>
        </p:txBody>
      </p:sp>
      <p:sp>
        <p:nvSpPr>
          <p:cNvPr id="52" name="Text Placeholder 6"/>
          <p:cNvSpPr txBox="1"/>
          <p:nvPr/>
        </p:nvSpPr>
        <p:spPr>
          <a:xfrm>
            <a:off x="5394521" y="4066039"/>
            <a:ext cx="892348" cy="36326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45 %</a:t>
            </a:r>
            <a:endParaRPr lang="en-AU" dirty="0"/>
          </a:p>
        </p:txBody>
      </p:sp>
      <p:sp>
        <p:nvSpPr>
          <p:cNvPr id="53" name="Text Placeholder 6"/>
          <p:cNvSpPr txBox="1"/>
          <p:nvPr/>
        </p:nvSpPr>
        <p:spPr>
          <a:xfrm>
            <a:off x="5409308" y="4649599"/>
            <a:ext cx="892348" cy="36326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22 %</a:t>
            </a:r>
            <a:endParaRPr lang="en-AU" dirty="0"/>
          </a:p>
        </p:txBody>
      </p:sp>
      <p:sp>
        <p:nvSpPr>
          <p:cNvPr id="54" name="Rectangle 53"/>
          <p:cNvSpPr/>
          <p:nvPr/>
        </p:nvSpPr>
        <p:spPr>
          <a:xfrm>
            <a:off x="939799" y="3844059"/>
            <a:ext cx="2816015" cy="30139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Text Placeholder 6"/>
          <p:cNvSpPr txBox="1"/>
          <p:nvPr/>
        </p:nvSpPr>
        <p:spPr>
          <a:xfrm>
            <a:off x="1073104" y="4242037"/>
            <a:ext cx="2508295" cy="36326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设置切断</a:t>
            </a:r>
            <a:endParaRPr lang="zh-CN" altLang="en-US" dirty="0">
              <a:effectLst/>
            </a:endParaRPr>
          </a:p>
        </p:txBody>
      </p:sp>
      <p:sp>
        <p:nvSpPr>
          <p:cNvPr id="56" name="Text Placeholder 7"/>
          <p:cNvSpPr txBox="1"/>
          <p:nvPr/>
        </p:nvSpPr>
        <p:spPr>
          <a:xfrm>
            <a:off x="1070063" y="4605302"/>
            <a:ext cx="2511336" cy="141608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dirty="0" smtClean="0"/>
              <a:t>Lorem ipsum dolor sit amet </a:t>
            </a:r>
            <a:r>
              <a:rPr lang="id-ID" dirty="0"/>
              <a:t>dolor sit colupa awesome volupta dolor this template is very easy to edit and </a:t>
            </a:r>
            <a:endParaRPr lang="id-ID" dirty="0"/>
          </a:p>
          <a:p>
            <a:r>
              <a:rPr lang="id-ID" dirty="0"/>
              <a:t>Lorem ipsum dor sit dolor amet neither natse guray suama look for our flyer as show in the picture . Lorem ipsum dolor </a:t>
            </a:r>
            <a:r>
              <a:rPr lang="id-ID" dirty="0" smtClean="0"/>
              <a:t>sit</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xEl>
                                              <p:pRg st="0" end="0"/>
                                            </p:txEl>
                                          </p:spTgt>
                                        </p:tgtEl>
                                        <p:attrNameLst>
                                          <p:attrName>style.visibility</p:attrName>
                                        </p:attrNameLst>
                                      </p:cBhvr>
                                      <p:to>
                                        <p:strVal val="visible"/>
                                      </p:to>
                                    </p:set>
                                    <p:animEffect transition="in" filter="fade">
                                      <p:cBhvr>
                                        <p:cTn id="11" dur="500"/>
                                        <p:tgtEl>
                                          <p:spTgt spid="32">
                                            <p:txEl>
                                              <p:pRg st="0" end="0"/>
                                            </p:tx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3">
                                            <p:txEl>
                                              <p:pRg st="0" end="0"/>
                                            </p:txEl>
                                          </p:spTgt>
                                        </p:tgtEl>
                                        <p:attrNameLst>
                                          <p:attrName>style.visibility</p:attrName>
                                        </p:attrNameLst>
                                      </p:cBhvr>
                                      <p:to>
                                        <p:strVal val="visible"/>
                                      </p:to>
                                    </p:set>
                                    <p:animEffect transition="in" filter="wipe(down)">
                                      <p:cBhvr>
                                        <p:cTn id="15" dur="500"/>
                                        <p:tgtEl>
                                          <p:spTgt spid="3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xEl>
                                              <p:pRg st="0" end="0"/>
                                            </p:txEl>
                                          </p:spTgt>
                                        </p:tgtEl>
                                        <p:attrNameLst>
                                          <p:attrName>style.visibility</p:attrName>
                                        </p:attrNameLst>
                                      </p:cBhvr>
                                      <p:to>
                                        <p:strVal val="visible"/>
                                      </p:to>
                                    </p:set>
                                    <p:animEffect transition="in" filter="wipe(left)">
                                      <p:cBhvr>
                                        <p:cTn id="19" dur="500"/>
                                        <p:tgtEl>
                                          <p:spTgt spid="34">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0">
                                            <p:graphicEl>
                                              <a:dgm id="{767211C7-3682-4E19-9B26-DD1B5F2008ED}"/>
                                            </p:graphicEl>
                                          </p:spTgt>
                                        </p:tgtEl>
                                        <p:attrNameLst>
                                          <p:attrName>style.visibility</p:attrName>
                                        </p:attrNameLst>
                                      </p:cBhvr>
                                      <p:to>
                                        <p:strVal val="visible"/>
                                      </p:to>
                                    </p:set>
                                    <p:anim calcmode="lin" valueType="num">
                                      <p:cBhvr>
                                        <p:cTn id="35" dur="500" fill="hold"/>
                                        <p:tgtEl>
                                          <p:spTgt spid="10">
                                            <p:graphicEl>
                                              <a:dgm id="{767211C7-3682-4E19-9B26-DD1B5F2008ED}"/>
                                            </p:graphicEl>
                                          </p:spTgt>
                                        </p:tgtEl>
                                        <p:attrNameLst>
                                          <p:attrName>ppt_w</p:attrName>
                                        </p:attrNameLst>
                                      </p:cBhvr>
                                      <p:tavLst>
                                        <p:tav tm="0">
                                          <p:val>
                                            <p:fltVal val="0"/>
                                          </p:val>
                                        </p:tav>
                                        <p:tav tm="100000">
                                          <p:val>
                                            <p:strVal val="#ppt_w"/>
                                          </p:val>
                                        </p:tav>
                                      </p:tavLst>
                                    </p:anim>
                                    <p:anim calcmode="lin" valueType="num">
                                      <p:cBhvr>
                                        <p:cTn id="36" dur="500" fill="hold"/>
                                        <p:tgtEl>
                                          <p:spTgt spid="10">
                                            <p:graphicEl>
                                              <a:dgm id="{767211C7-3682-4E19-9B26-DD1B5F2008ED}"/>
                                            </p:graphicEl>
                                          </p:spTgt>
                                        </p:tgtEl>
                                        <p:attrNameLst>
                                          <p:attrName>ppt_h</p:attrName>
                                        </p:attrNameLst>
                                      </p:cBhvr>
                                      <p:tavLst>
                                        <p:tav tm="0">
                                          <p:val>
                                            <p:fltVal val="0"/>
                                          </p:val>
                                        </p:tav>
                                        <p:tav tm="100000">
                                          <p:val>
                                            <p:strVal val="#ppt_h"/>
                                          </p:val>
                                        </p:tav>
                                      </p:tavLst>
                                    </p:anim>
                                    <p:animEffect transition="in" filter="fade">
                                      <p:cBhvr>
                                        <p:cTn id="37" dur="500"/>
                                        <p:tgtEl>
                                          <p:spTgt spid="10">
                                            <p:graphicEl>
                                              <a:dgm id="{767211C7-3682-4E19-9B26-DD1B5F2008ED}"/>
                                            </p:graphicEl>
                                          </p:spTgt>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0">
                                            <p:graphicEl>
                                              <a:dgm id="{228FE1A1-2C70-4920-B86B-CF6019539739}"/>
                                            </p:graphicEl>
                                          </p:spTgt>
                                        </p:tgtEl>
                                        <p:attrNameLst>
                                          <p:attrName>style.visibility</p:attrName>
                                        </p:attrNameLst>
                                      </p:cBhvr>
                                      <p:to>
                                        <p:strVal val="visible"/>
                                      </p:to>
                                    </p:set>
                                    <p:anim calcmode="lin" valueType="num">
                                      <p:cBhvr>
                                        <p:cTn id="41" dur="500" fill="hold"/>
                                        <p:tgtEl>
                                          <p:spTgt spid="10">
                                            <p:graphicEl>
                                              <a:dgm id="{228FE1A1-2C70-4920-B86B-CF6019539739}"/>
                                            </p:graphicEl>
                                          </p:spTgt>
                                        </p:tgtEl>
                                        <p:attrNameLst>
                                          <p:attrName>ppt_w</p:attrName>
                                        </p:attrNameLst>
                                      </p:cBhvr>
                                      <p:tavLst>
                                        <p:tav tm="0">
                                          <p:val>
                                            <p:fltVal val="0"/>
                                          </p:val>
                                        </p:tav>
                                        <p:tav tm="100000">
                                          <p:val>
                                            <p:strVal val="#ppt_w"/>
                                          </p:val>
                                        </p:tav>
                                      </p:tavLst>
                                    </p:anim>
                                    <p:anim calcmode="lin" valueType="num">
                                      <p:cBhvr>
                                        <p:cTn id="42" dur="500" fill="hold"/>
                                        <p:tgtEl>
                                          <p:spTgt spid="10">
                                            <p:graphicEl>
                                              <a:dgm id="{228FE1A1-2C70-4920-B86B-CF6019539739}"/>
                                            </p:graphicEl>
                                          </p:spTgt>
                                        </p:tgtEl>
                                        <p:attrNameLst>
                                          <p:attrName>ppt_h</p:attrName>
                                        </p:attrNameLst>
                                      </p:cBhvr>
                                      <p:tavLst>
                                        <p:tav tm="0">
                                          <p:val>
                                            <p:fltVal val="0"/>
                                          </p:val>
                                        </p:tav>
                                        <p:tav tm="100000">
                                          <p:val>
                                            <p:strVal val="#ppt_h"/>
                                          </p:val>
                                        </p:tav>
                                      </p:tavLst>
                                    </p:anim>
                                    <p:animEffect transition="in" filter="fade">
                                      <p:cBhvr>
                                        <p:cTn id="43" dur="500"/>
                                        <p:tgtEl>
                                          <p:spTgt spid="10">
                                            <p:graphicEl>
                                              <a:dgm id="{228FE1A1-2C70-4920-B86B-CF6019539739}"/>
                                            </p:graphicEl>
                                          </p:spTgt>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graphicEl>
                                              <a:dgm id="{5022CAB7-6FAB-4561-BC0E-5D236FB6FC75}"/>
                                            </p:graphicEl>
                                          </p:spTgt>
                                        </p:tgtEl>
                                        <p:attrNameLst>
                                          <p:attrName>style.visibility</p:attrName>
                                        </p:attrNameLst>
                                      </p:cBhvr>
                                      <p:to>
                                        <p:strVal val="visible"/>
                                      </p:to>
                                    </p:set>
                                    <p:anim calcmode="lin" valueType="num">
                                      <p:cBhvr>
                                        <p:cTn id="47" dur="500" fill="hold"/>
                                        <p:tgtEl>
                                          <p:spTgt spid="10">
                                            <p:graphicEl>
                                              <a:dgm id="{5022CAB7-6FAB-4561-BC0E-5D236FB6FC75}"/>
                                            </p:graphicEl>
                                          </p:spTgt>
                                        </p:tgtEl>
                                        <p:attrNameLst>
                                          <p:attrName>ppt_w</p:attrName>
                                        </p:attrNameLst>
                                      </p:cBhvr>
                                      <p:tavLst>
                                        <p:tav tm="0">
                                          <p:val>
                                            <p:fltVal val="0"/>
                                          </p:val>
                                        </p:tav>
                                        <p:tav tm="100000">
                                          <p:val>
                                            <p:strVal val="#ppt_w"/>
                                          </p:val>
                                        </p:tav>
                                      </p:tavLst>
                                    </p:anim>
                                    <p:anim calcmode="lin" valueType="num">
                                      <p:cBhvr>
                                        <p:cTn id="48" dur="500" fill="hold"/>
                                        <p:tgtEl>
                                          <p:spTgt spid="10">
                                            <p:graphicEl>
                                              <a:dgm id="{5022CAB7-6FAB-4561-BC0E-5D236FB6FC75}"/>
                                            </p:graphicEl>
                                          </p:spTgt>
                                        </p:tgtEl>
                                        <p:attrNameLst>
                                          <p:attrName>ppt_h</p:attrName>
                                        </p:attrNameLst>
                                      </p:cBhvr>
                                      <p:tavLst>
                                        <p:tav tm="0">
                                          <p:val>
                                            <p:fltVal val="0"/>
                                          </p:val>
                                        </p:tav>
                                        <p:tav tm="100000">
                                          <p:val>
                                            <p:strVal val="#ppt_h"/>
                                          </p:val>
                                        </p:tav>
                                      </p:tavLst>
                                    </p:anim>
                                    <p:animEffect transition="in" filter="fade">
                                      <p:cBhvr>
                                        <p:cTn id="49" dur="500"/>
                                        <p:tgtEl>
                                          <p:spTgt spid="10">
                                            <p:graphicEl>
                                              <a:dgm id="{5022CAB7-6FAB-4561-BC0E-5D236FB6FC75}"/>
                                            </p:graphicEl>
                                          </p:spTgt>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10">
                                            <p:graphicEl>
                                              <a:dgm id="{26E7B382-33A6-4727-879E-16EB532626D8}"/>
                                            </p:graphicEl>
                                          </p:spTgt>
                                        </p:tgtEl>
                                        <p:attrNameLst>
                                          <p:attrName>style.visibility</p:attrName>
                                        </p:attrNameLst>
                                      </p:cBhvr>
                                      <p:to>
                                        <p:strVal val="visible"/>
                                      </p:to>
                                    </p:set>
                                    <p:anim calcmode="lin" valueType="num">
                                      <p:cBhvr>
                                        <p:cTn id="53" dur="500" fill="hold"/>
                                        <p:tgtEl>
                                          <p:spTgt spid="10">
                                            <p:graphicEl>
                                              <a:dgm id="{26E7B382-33A6-4727-879E-16EB532626D8}"/>
                                            </p:graphicEl>
                                          </p:spTgt>
                                        </p:tgtEl>
                                        <p:attrNameLst>
                                          <p:attrName>ppt_w</p:attrName>
                                        </p:attrNameLst>
                                      </p:cBhvr>
                                      <p:tavLst>
                                        <p:tav tm="0">
                                          <p:val>
                                            <p:fltVal val="0"/>
                                          </p:val>
                                        </p:tav>
                                        <p:tav tm="100000">
                                          <p:val>
                                            <p:strVal val="#ppt_w"/>
                                          </p:val>
                                        </p:tav>
                                      </p:tavLst>
                                    </p:anim>
                                    <p:anim calcmode="lin" valueType="num">
                                      <p:cBhvr>
                                        <p:cTn id="54" dur="500" fill="hold"/>
                                        <p:tgtEl>
                                          <p:spTgt spid="10">
                                            <p:graphicEl>
                                              <a:dgm id="{26E7B382-33A6-4727-879E-16EB532626D8}"/>
                                            </p:graphicEl>
                                          </p:spTgt>
                                        </p:tgtEl>
                                        <p:attrNameLst>
                                          <p:attrName>ppt_h</p:attrName>
                                        </p:attrNameLst>
                                      </p:cBhvr>
                                      <p:tavLst>
                                        <p:tav tm="0">
                                          <p:val>
                                            <p:fltVal val="0"/>
                                          </p:val>
                                        </p:tav>
                                        <p:tav tm="100000">
                                          <p:val>
                                            <p:strVal val="#ppt_h"/>
                                          </p:val>
                                        </p:tav>
                                      </p:tavLst>
                                    </p:anim>
                                    <p:animEffect transition="in" filter="fade">
                                      <p:cBhvr>
                                        <p:cTn id="55" dur="500"/>
                                        <p:tgtEl>
                                          <p:spTgt spid="10">
                                            <p:graphicEl>
                                              <a:dgm id="{26E7B382-33A6-4727-879E-16EB532626D8}"/>
                                            </p:graphicEl>
                                          </p:spTgt>
                                        </p:tgtEl>
                                      </p:cBhvr>
                                    </p:animEffect>
                                  </p:childTnLst>
                                </p:cTn>
                              </p:par>
                            </p:childTnLst>
                          </p:cTn>
                        </p:par>
                        <p:par>
                          <p:cTn id="56" fill="hold">
                            <p:stCondLst>
                              <p:cond delay="5500"/>
                            </p:stCondLst>
                            <p:childTnLst>
                              <p:par>
                                <p:cTn id="57" presetID="22" presetClass="entr" presetSubtype="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right)">
                                      <p:cBhvr>
                                        <p:cTn id="59" dur="500"/>
                                        <p:tgtEl>
                                          <p:spTgt spid="35"/>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45">
                                            <p:txEl>
                                              <p:pRg st="0" end="0"/>
                                            </p:txEl>
                                          </p:spTgt>
                                        </p:tgtEl>
                                        <p:attrNameLst>
                                          <p:attrName>style.visibility</p:attrName>
                                        </p:attrNameLst>
                                      </p:cBhvr>
                                      <p:to>
                                        <p:strVal val="visible"/>
                                      </p:to>
                                    </p:set>
                                    <p:animEffect transition="in" filter="wipe(left)">
                                      <p:cBhvr>
                                        <p:cTn id="63" dur="500"/>
                                        <p:tgtEl>
                                          <p:spTgt spid="45">
                                            <p:txEl>
                                              <p:pRg st="0" end="0"/>
                                            </p:txEl>
                                          </p:spTgt>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46">
                                            <p:txEl>
                                              <p:pRg st="0" end="0"/>
                                            </p:txEl>
                                          </p:spTgt>
                                        </p:tgtEl>
                                        <p:attrNameLst>
                                          <p:attrName>style.visibility</p:attrName>
                                        </p:attrNameLst>
                                      </p:cBhvr>
                                      <p:to>
                                        <p:strVal val="visible"/>
                                      </p:to>
                                    </p:set>
                                    <p:animEffect transition="in" filter="wipe(left)">
                                      <p:cBhvr>
                                        <p:cTn id="67" dur="500"/>
                                        <p:tgtEl>
                                          <p:spTgt spid="46">
                                            <p:txEl>
                                              <p:pRg st="0" end="0"/>
                                            </p:txEl>
                                          </p:spTgt>
                                        </p:tgtEl>
                                      </p:cBhvr>
                                    </p:animEffect>
                                  </p:childTnLst>
                                </p:cTn>
                              </p:par>
                            </p:childTnLst>
                          </p:cTn>
                        </p:par>
                        <p:par>
                          <p:cTn id="68" fill="hold">
                            <p:stCondLst>
                              <p:cond delay="7000"/>
                            </p:stCondLst>
                            <p:childTnLst>
                              <p:par>
                                <p:cTn id="69" presetID="22" presetClass="entr" presetSubtype="2"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right)">
                                      <p:cBhvr>
                                        <p:cTn id="71" dur="500"/>
                                        <p:tgtEl>
                                          <p:spTgt spid="21"/>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500"/>
                                        <p:tgtEl>
                                          <p:spTgt spid="51"/>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wipe(left)">
                                      <p:cBhvr>
                                        <p:cTn id="79" dur="500"/>
                                        <p:tgtEl>
                                          <p:spTgt spid="47"/>
                                        </p:tgtEl>
                                      </p:cBhvr>
                                    </p:animEffect>
                                  </p:childTnLst>
                                </p:cTn>
                              </p:par>
                            </p:childTnLst>
                          </p:cTn>
                        </p:par>
                        <p:par>
                          <p:cTn id="80" fill="hold">
                            <p:stCondLst>
                              <p:cond delay="8500"/>
                            </p:stCondLst>
                            <p:childTnLst>
                              <p:par>
                                <p:cTn id="81" presetID="22" presetClass="entr" presetSubtype="2" fill="hold"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right)">
                                      <p:cBhvr>
                                        <p:cTn id="83" dur="500"/>
                                        <p:tgtEl>
                                          <p:spTgt spid="40"/>
                                        </p:tgtEl>
                                      </p:cBhvr>
                                    </p:animEffect>
                                  </p:childTnLst>
                                </p:cTn>
                              </p:par>
                            </p:childTnLst>
                          </p:cTn>
                        </p:par>
                        <p:par>
                          <p:cTn id="84" fill="hold">
                            <p:stCondLst>
                              <p:cond delay="9000"/>
                            </p:stCondLst>
                            <p:childTnLst>
                              <p:par>
                                <p:cTn id="85" presetID="22" presetClass="entr" presetSubtype="8"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500"/>
                                        <p:tgtEl>
                                          <p:spTgt spid="52"/>
                                        </p:tgtEl>
                                      </p:cBhvr>
                                    </p:animEffect>
                                  </p:childTnLst>
                                </p:cTn>
                              </p:par>
                            </p:childTnLst>
                          </p:cTn>
                        </p:par>
                        <p:par>
                          <p:cTn id="88" fill="hold">
                            <p:stCondLst>
                              <p:cond delay="9500"/>
                            </p:stCondLst>
                            <p:childTnLst>
                              <p:par>
                                <p:cTn id="89" presetID="22" presetClass="entr" presetSubtype="8"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left)">
                                      <p:cBhvr>
                                        <p:cTn id="91" dur="500"/>
                                        <p:tgtEl>
                                          <p:spTgt spid="48"/>
                                        </p:tgtEl>
                                      </p:cBhvr>
                                    </p:animEffect>
                                  </p:childTnLst>
                                </p:cTn>
                              </p:par>
                            </p:childTnLst>
                          </p:cTn>
                        </p:par>
                        <p:par>
                          <p:cTn id="92" fill="hold">
                            <p:stCondLst>
                              <p:cond delay="10000"/>
                            </p:stCondLst>
                            <p:childTnLst>
                              <p:par>
                                <p:cTn id="93" presetID="22" presetClass="entr" presetSubtype="2" fill="hold" nodeType="after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wipe(right)">
                                      <p:cBhvr>
                                        <p:cTn id="95" dur="500"/>
                                        <p:tgtEl>
                                          <p:spTgt spid="11"/>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53"/>
                                        </p:tgtEl>
                                        <p:attrNameLst>
                                          <p:attrName>style.visibility</p:attrName>
                                        </p:attrNameLst>
                                      </p:cBhvr>
                                      <p:to>
                                        <p:strVal val="visible"/>
                                      </p:to>
                                    </p:set>
                                    <p:animEffect transition="in" filter="wipe(left)">
                                      <p:cBhvr>
                                        <p:cTn id="99" dur="500"/>
                                        <p:tgtEl>
                                          <p:spTgt spid="53"/>
                                        </p:tgtEl>
                                      </p:cBhvr>
                                    </p:animEffect>
                                  </p:childTnLst>
                                </p:cTn>
                              </p:par>
                            </p:childTnLst>
                          </p:cTn>
                        </p:par>
                        <p:par>
                          <p:cTn id="100" fill="hold">
                            <p:stCondLst>
                              <p:cond delay="11000"/>
                            </p:stCondLst>
                            <p:childTnLst>
                              <p:par>
                                <p:cTn id="101" presetID="22" presetClass="entr" presetSubtype="8"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P spid="31" grpId="0"/>
      <p:bldP spid="32" grpId="0" build="p"/>
      <p:bldP spid="33" grpId="0" build="p"/>
      <p:bldP spid="34" grpId="0" build="p"/>
      <p:bldP spid="45" grpId="0" build="p"/>
      <p:bldP spid="46" grpId="0" build="p"/>
      <p:bldP spid="47" grpId="0"/>
      <p:bldP spid="48" grpId="0"/>
      <p:bldP spid="49" grpId="0"/>
      <p:bldP spid="51" grpId="0"/>
      <p:bldP spid="52" grpId="0"/>
      <p:bldP spid="53" grpId="0"/>
      <p:bldP spid="54" grpId="0" animBg="1"/>
      <p:bldP spid="55" grpId="0"/>
      <p:bldP spid="5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rotWithShape="1">
          <a:blip r:embed="rId1">
            <a:extLst>
              <a:ext uri="{28A0092B-C50C-407E-A947-70E740481C1C}">
                <a14:useLocalDpi xmlns:a14="http://schemas.microsoft.com/office/drawing/2010/main" val="0"/>
              </a:ext>
            </a:extLst>
          </a:blip>
          <a:srcRect t="12095" b="45739"/>
          <a:stretch>
            <a:fillRect/>
          </a:stretch>
        </p:blipFill>
        <p:spPr/>
      </p:pic>
      <p:sp>
        <p:nvSpPr>
          <p:cNvPr id="10" name="Rectangle 9"/>
          <p:cNvSpPr/>
          <p:nvPr/>
        </p:nvSpPr>
        <p:spPr>
          <a:xfrm>
            <a:off x="-5645" y="10160"/>
            <a:ext cx="12191999" cy="342899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itle 6"/>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图像画廊</a:t>
            </a:r>
            <a:endParaRPr lang="zh-CN" altLang="en-US" b="1" dirty="0">
              <a:latin typeface="微软雅黑" panose="020B0503020204020204" pitchFamily="34" charset="-122"/>
              <a:ea typeface="微软雅黑" panose="020B0503020204020204" pitchFamily="34" charset="-122"/>
            </a:endParaRPr>
          </a:p>
        </p:txBody>
      </p:sp>
      <p:sp>
        <p:nvSpPr>
          <p:cNvPr id="8" name="Subtitle 7"/>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商业是世界生命存在的原因</a:t>
            </a:r>
            <a:endParaRPr lang="zh-CN" altLang="en-US" dirty="0">
              <a:latin typeface="微软雅黑" panose="020B0503020204020204" pitchFamily="34" charset="-122"/>
              <a:ea typeface="微软雅黑" panose="020B0503020204020204" pitchFamily="34" charset="-122"/>
            </a:endParaRPr>
          </a:p>
        </p:txBody>
      </p:sp>
      <p:grpSp>
        <p:nvGrpSpPr>
          <p:cNvPr id="18" name="Group 17"/>
          <p:cNvGrpSpPr/>
          <p:nvPr/>
        </p:nvGrpSpPr>
        <p:grpSpPr>
          <a:xfrm>
            <a:off x="5742486" y="3075486"/>
            <a:ext cx="707027" cy="707027"/>
            <a:chOff x="5742486" y="3075486"/>
            <a:chExt cx="707027" cy="707027"/>
          </a:xfrm>
        </p:grpSpPr>
        <p:sp>
          <p:nvSpPr>
            <p:cNvPr id="11" name="Oval 10"/>
            <p:cNvSpPr/>
            <p:nvPr/>
          </p:nvSpPr>
          <p:spPr>
            <a:xfrm>
              <a:off x="5742486" y="3075486"/>
              <a:ext cx="707027" cy="7070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2" name="Group 11"/>
            <p:cNvGrpSpPr/>
            <p:nvPr/>
          </p:nvGrpSpPr>
          <p:grpSpPr>
            <a:xfrm>
              <a:off x="5875086" y="3208086"/>
              <a:ext cx="441827" cy="441827"/>
              <a:chOff x="5459410" y="1699315"/>
              <a:chExt cx="1273180" cy="1273180"/>
            </a:xfrm>
          </p:grpSpPr>
          <p:sp>
            <p:nvSpPr>
              <p:cNvPr id="13" name="Freeform 9"/>
              <p:cNvSpPr>
                <a:spLocks noEditPoints="1"/>
              </p:cNvSpPr>
              <p:nvPr/>
            </p:nvSpPr>
            <p:spPr bwMode="auto">
              <a:xfrm>
                <a:off x="5459410" y="1699315"/>
                <a:ext cx="1273180" cy="1273180"/>
              </a:xfrm>
              <a:custGeom>
                <a:avLst/>
                <a:gdLst>
                  <a:gd name="T0" fmla="*/ 512 w 1024"/>
                  <a:gd name="T1" fmla="*/ 0 h 1024"/>
                  <a:gd name="T2" fmla="*/ 0 w 1024"/>
                  <a:gd name="T3" fmla="*/ 512 h 1024"/>
                  <a:gd name="T4" fmla="*/ 512 w 1024"/>
                  <a:gd name="T5" fmla="*/ 1024 h 1024"/>
                  <a:gd name="T6" fmla="*/ 1024 w 1024"/>
                  <a:gd name="T7" fmla="*/ 512 h 1024"/>
                  <a:gd name="T8" fmla="*/ 512 w 1024"/>
                  <a:gd name="T9" fmla="*/ 0 h 1024"/>
                  <a:gd name="T10" fmla="*/ 512 w 1024"/>
                  <a:gd name="T11" fmla="*/ 951 h 1024"/>
                  <a:gd name="T12" fmla="*/ 73 w 1024"/>
                  <a:gd name="T13" fmla="*/ 512 h 1024"/>
                  <a:gd name="T14" fmla="*/ 512 w 1024"/>
                  <a:gd name="T15" fmla="*/ 73 h 1024"/>
                  <a:gd name="T16" fmla="*/ 951 w 1024"/>
                  <a:gd name="T17" fmla="*/ 512 h 1024"/>
                  <a:gd name="T18" fmla="*/ 512 w 1024"/>
                  <a:gd name="T19" fmla="*/ 951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4" h="1024">
                    <a:moveTo>
                      <a:pt x="512" y="0"/>
                    </a:moveTo>
                    <a:cubicBezTo>
                      <a:pt x="229" y="0"/>
                      <a:pt x="0" y="229"/>
                      <a:pt x="0" y="512"/>
                    </a:cubicBezTo>
                    <a:cubicBezTo>
                      <a:pt x="0" y="795"/>
                      <a:pt x="229" y="1024"/>
                      <a:pt x="512" y="1024"/>
                    </a:cubicBezTo>
                    <a:cubicBezTo>
                      <a:pt x="795" y="1024"/>
                      <a:pt x="1024" y="795"/>
                      <a:pt x="1024" y="512"/>
                    </a:cubicBezTo>
                    <a:cubicBezTo>
                      <a:pt x="1024" y="229"/>
                      <a:pt x="795" y="0"/>
                      <a:pt x="512" y="0"/>
                    </a:cubicBezTo>
                    <a:close/>
                    <a:moveTo>
                      <a:pt x="512" y="951"/>
                    </a:moveTo>
                    <a:cubicBezTo>
                      <a:pt x="270" y="951"/>
                      <a:pt x="73" y="754"/>
                      <a:pt x="73" y="512"/>
                    </a:cubicBezTo>
                    <a:cubicBezTo>
                      <a:pt x="73" y="270"/>
                      <a:pt x="270" y="73"/>
                      <a:pt x="512" y="73"/>
                    </a:cubicBezTo>
                    <a:cubicBezTo>
                      <a:pt x="754" y="73"/>
                      <a:pt x="951" y="270"/>
                      <a:pt x="951" y="512"/>
                    </a:cubicBezTo>
                    <a:cubicBezTo>
                      <a:pt x="951" y="754"/>
                      <a:pt x="754" y="951"/>
                      <a:pt x="512" y="951"/>
                    </a:cubicBez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14" name="Group 13"/>
              <p:cNvGrpSpPr/>
              <p:nvPr/>
            </p:nvGrpSpPr>
            <p:grpSpPr>
              <a:xfrm>
                <a:off x="5853364" y="2077003"/>
                <a:ext cx="485272" cy="517804"/>
                <a:chOff x="4763" y="3175"/>
                <a:chExt cx="1136650" cy="1212850"/>
              </a:xfrm>
              <a:solidFill>
                <a:schemeClr val="bg1"/>
              </a:solidFill>
            </p:grpSpPr>
            <p:sp>
              <p:nvSpPr>
                <p:cNvPr id="15" name="Rectangle 13"/>
                <p:cNvSpPr>
                  <a:spLocks noChangeArrowheads="1"/>
                </p:cNvSpPr>
                <p:nvPr/>
              </p:nvSpPr>
              <p:spPr bwMode="auto">
                <a:xfrm>
                  <a:off x="80963" y="762000"/>
                  <a:ext cx="454025" cy="454025"/>
                </a:xfrm>
                <a:prstGeom prst="rect">
                  <a:avLst/>
                </a:prstGeom>
                <a:grpFill/>
                <a:ln>
                  <a:noFill/>
                </a:ln>
              </p:spPr>
              <p:txBody>
                <a:bodyPr vert="horz" wrap="square" lIns="91440" tIns="45720" rIns="91440" bIns="45720" numCol="1" anchor="t" anchorCtr="0" compatLnSpc="1"/>
                <a:lstStyle/>
                <a:p>
                  <a:endParaRPr lang="id-ID"/>
                </a:p>
              </p:txBody>
            </p:sp>
            <p:sp>
              <p:nvSpPr>
                <p:cNvPr id="16" name="Rectangle 14"/>
                <p:cNvSpPr>
                  <a:spLocks noChangeArrowheads="1"/>
                </p:cNvSpPr>
                <p:nvPr/>
              </p:nvSpPr>
              <p:spPr bwMode="auto">
                <a:xfrm>
                  <a:off x="611188" y="762000"/>
                  <a:ext cx="454025" cy="454025"/>
                </a:xfrm>
                <a:prstGeom prst="rect">
                  <a:avLst/>
                </a:prstGeom>
                <a:grpFill/>
                <a:ln>
                  <a:noFill/>
                </a:ln>
              </p:spPr>
              <p:txBody>
                <a:bodyPr vert="horz" wrap="square" lIns="91440" tIns="45720" rIns="91440" bIns="45720" numCol="1" anchor="t" anchorCtr="0" compatLnSpc="1"/>
                <a:lstStyle/>
                <a:p>
                  <a:endParaRPr lang="id-ID"/>
                </a:p>
              </p:txBody>
            </p:sp>
            <p:sp>
              <p:nvSpPr>
                <p:cNvPr id="17" name="Freeform 15"/>
                <p:cNvSpPr>
                  <a:spLocks noEditPoints="1"/>
                </p:cNvSpPr>
                <p:nvPr/>
              </p:nvSpPr>
              <p:spPr bwMode="auto">
                <a:xfrm>
                  <a:off x="4763" y="3175"/>
                  <a:ext cx="1136650" cy="682625"/>
                </a:xfrm>
                <a:custGeom>
                  <a:avLst/>
                  <a:gdLst>
                    <a:gd name="T0" fmla="*/ 180 w 300"/>
                    <a:gd name="T1" fmla="*/ 100 h 180"/>
                    <a:gd name="T2" fmla="*/ 180 w 300"/>
                    <a:gd name="T3" fmla="*/ 99 h 180"/>
                    <a:gd name="T4" fmla="*/ 260 w 300"/>
                    <a:gd name="T5" fmla="*/ 50 h 180"/>
                    <a:gd name="T6" fmla="*/ 210 w 300"/>
                    <a:gd name="T7" fmla="*/ 0 h 180"/>
                    <a:gd name="T8" fmla="*/ 161 w 300"/>
                    <a:gd name="T9" fmla="*/ 80 h 180"/>
                    <a:gd name="T10" fmla="*/ 160 w 300"/>
                    <a:gd name="T11" fmla="*/ 80 h 180"/>
                    <a:gd name="T12" fmla="*/ 140 w 300"/>
                    <a:gd name="T13" fmla="*/ 80 h 180"/>
                    <a:gd name="T14" fmla="*/ 139 w 300"/>
                    <a:gd name="T15" fmla="*/ 80 h 180"/>
                    <a:gd name="T16" fmla="*/ 90 w 300"/>
                    <a:gd name="T17" fmla="*/ 0 h 180"/>
                    <a:gd name="T18" fmla="*/ 40 w 300"/>
                    <a:gd name="T19" fmla="*/ 50 h 180"/>
                    <a:gd name="T20" fmla="*/ 120 w 300"/>
                    <a:gd name="T21" fmla="*/ 99 h 180"/>
                    <a:gd name="T22" fmla="*/ 120 w 300"/>
                    <a:gd name="T23" fmla="*/ 100 h 180"/>
                    <a:gd name="T24" fmla="*/ 0 w 300"/>
                    <a:gd name="T25" fmla="*/ 100 h 180"/>
                    <a:gd name="T26" fmla="*/ 0 w 300"/>
                    <a:gd name="T27" fmla="*/ 180 h 180"/>
                    <a:gd name="T28" fmla="*/ 140 w 300"/>
                    <a:gd name="T29" fmla="*/ 180 h 180"/>
                    <a:gd name="T30" fmla="*/ 140 w 300"/>
                    <a:gd name="T31" fmla="*/ 100 h 180"/>
                    <a:gd name="T32" fmla="*/ 160 w 300"/>
                    <a:gd name="T33" fmla="*/ 100 h 180"/>
                    <a:gd name="T34" fmla="*/ 160 w 300"/>
                    <a:gd name="T35" fmla="*/ 180 h 180"/>
                    <a:gd name="T36" fmla="*/ 300 w 300"/>
                    <a:gd name="T37" fmla="*/ 180 h 180"/>
                    <a:gd name="T38" fmla="*/ 300 w 300"/>
                    <a:gd name="T39" fmla="*/ 100 h 180"/>
                    <a:gd name="T40" fmla="*/ 180 w 300"/>
                    <a:gd name="T41" fmla="*/ 100 h 180"/>
                    <a:gd name="T42" fmla="*/ 60 w 300"/>
                    <a:gd name="T43" fmla="*/ 50 h 180"/>
                    <a:gd name="T44" fmla="*/ 90 w 300"/>
                    <a:gd name="T45" fmla="*/ 20 h 180"/>
                    <a:gd name="T46" fmla="*/ 119 w 300"/>
                    <a:gd name="T47" fmla="*/ 79 h 180"/>
                    <a:gd name="T48" fmla="*/ 60 w 300"/>
                    <a:gd name="T49" fmla="*/ 50 h 180"/>
                    <a:gd name="T50" fmla="*/ 210 w 300"/>
                    <a:gd name="T51" fmla="*/ 20 h 180"/>
                    <a:gd name="T52" fmla="*/ 240 w 300"/>
                    <a:gd name="T53" fmla="*/ 50 h 180"/>
                    <a:gd name="T54" fmla="*/ 181 w 300"/>
                    <a:gd name="T55" fmla="*/ 79 h 180"/>
                    <a:gd name="T56" fmla="*/ 210 w 300"/>
                    <a:gd name="T57" fmla="*/ 2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0" h="180">
                      <a:moveTo>
                        <a:pt x="180" y="100"/>
                      </a:moveTo>
                      <a:cubicBezTo>
                        <a:pt x="180" y="99"/>
                        <a:pt x="180" y="99"/>
                        <a:pt x="180" y="99"/>
                      </a:cubicBezTo>
                      <a:cubicBezTo>
                        <a:pt x="209" y="96"/>
                        <a:pt x="260" y="86"/>
                        <a:pt x="260" y="50"/>
                      </a:cubicBezTo>
                      <a:cubicBezTo>
                        <a:pt x="260" y="25"/>
                        <a:pt x="235" y="0"/>
                        <a:pt x="210" y="0"/>
                      </a:cubicBezTo>
                      <a:cubicBezTo>
                        <a:pt x="187" y="0"/>
                        <a:pt x="165" y="21"/>
                        <a:pt x="161" y="80"/>
                      </a:cubicBezTo>
                      <a:cubicBezTo>
                        <a:pt x="160" y="80"/>
                        <a:pt x="160" y="80"/>
                        <a:pt x="160" y="80"/>
                      </a:cubicBezTo>
                      <a:cubicBezTo>
                        <a:pt x="140" y="80"/>
                        <a:pt x="140" y="80"/>
                        <a:pt x="140" y="80"/>
                      </a:cubicBezTo>
                      <a:cubicBezTo>
                        <a:pt x="139" y="80"/>
                        <a:pt x="139" y="80"/>
                        <a:pt x="139" y="80"/>
                      </a:cubicBezTo>
                      <a:cubicBezTo>
                        <a:pt x="135" y="21"/>
                        <a:pt x="113" y="0"/>
                        <a:pt x="90" y="0"/>
                      </a:cubicBezTo>
                      <a:cubicBezTo>
                        <a:pt x="65" y="0"/>
                        <a:pt x="40" y="25"/>
                        <a:pt x="40" y="50"/>
                      </a:cubicBezTo>
                      <a:cubicBezTo>
                        <a:pt x="40" y="86"/>
                        <a:pt x="91" y="96"/>
                        <a:pt x="120" y="99"/>
                      </a:cubicBezTo>
                      <a:cubicBezTo>
                        <a:pt x="120" y="100"/>
                        <a:pt x="120" y="100"/>
                        <a:pt x="120" y="100"/>
                      </a:cubicBezTo>
                      <a:cubicBezTo>
                        <a:pt x="0" y="100"/>
                        <a:pt x="0" y="100"/>
                        <a:pt x="0" y="100"/>
                      </a:cubicBezTo>
                      <a:cubicBezTo>
                        <a:pt x="0" y="180"/>
                        <a:pt x="0" y="180"/>
                        <a:pt x="0" y="180"/>
                      </a:cubicBezTo>
                      <a:cubicBezTo>
                        <a:pt x="140" y="180"/>
                        <a:pt x="140" y="180"/>
                        <a:pt x="140" y="180"/>
                      </a:cubicBezTo>
                      <a:cubicBezTo>
                        <a:pt x="140" y="100"/>
                        <a:pt x="140" y="100"/>
                        <a:pt x="140" y="100"/>
                      </a:cubicBezTo>
                      <a:cubicBezTo>
                        <a:pt x="160" y="100"/>
                        <a:pt x="160" y="100"/>
                        <a:pt x="160" y="100"/>
                      </a:cubicBezTo>
                      <a:cubicBezTo>
                        <a:pt x="160" y="180"/>
                        <a:pt x="160" y="180"/>
                        <a:pt x="160" y="180"/>
                      </a:cubicBezTo>
                      <a:cubicBezTo>
                        <a:pt x="300" y="180"/>
                        <a:pt x="300" y="180"/>
                        <a:pt x="300" y="180"/>
                      </a:cubicBezTo>
                      <a:cubicBezTo>
                        <a:pt x="300" y="100"/>
                        <a:pt x="300" y="100"/>
                        <a:pt x="300" y="100"/>
                      </a:cubicBezTo>
                      <a:lnTo>
                        <a:pt x="180" y="100"/>
                      </a:lnTo>
                      <a:close/>
                      <a:moveTo>
                        <a:pt x="60" y="50"/>
                      </a:moveTo>
                      <a:cubicBezTo>
                        <a:pt x="60" y="36"/>
                        <a:pt x="76" y="20"/>
                        <a:pt x="90" y="20"/>
                      </a:cubicBezTo>
                      <a:cubicBezTo>
                        <a:pt x="105" y="20"/>
                        <a:pt x="116" y="42"/>
                        <a:pt x="119" y="79"/>
                      </a:cubicBezTo>
                      <a:cubicBezTo>
                        <a:pt x="92" y="76"/>
                        <a:pt x="60" y="67"/>
                        <a:pt x="60" y="50"/>
                      </a:cubicBezTo>
                      <a:close/>
                      <a:moveTo>
                        <a:pt x="210" y="20"/>
                      </a:moveTo>
                      <a:cubicBezTo>
                        <a:pt x="224" y="20"/>
                        <a:pt x="240" y="36"/>
                        <a:pt x="240" y="50"/>
                      </a:cubicBezTo>
                      <a:cubicBezTo>
                        <a:pt x="240" y="66"/>
                        <a:pt x="208" y="76"/>
                        <a:pt x="181" y="79"/>
                      </a:cubicBezTo>
                      <a:cubicBezTo>
                        <a:pt x="184" y="42"/>
                        <a:pt x="195" y="20"/>
                        <a:pt x="210" y="20"/>
                      </a:cubicBezTo>
                      <a:close/>
                    </a:path>
                  </a:pathLst>
                </a:custGeom>
                <a:grpFill/>
                <a:ln>
                  <a:noFill/>
                </a:ln>
              </p:spPr>
              <p:txBody>
                <a:bodyPr vert="horz" wrap="square" lIns="91440" tIns="45720" rIns="91440" bIns="45720" numCol="1" anchor="t" anchorCtr="0" compatLnSpc="1"/>
                <a:lstStyle/>
                <a:p>
                  <a:endParaRPr lang="id-ID"/>
                </a:p>
              </p:txBody>
            </p:sp>
          </p:grpSp>
        </p:grpSp>
      </p:gr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p:bldP spid="8"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icture Placeholder 35"/>
          <p:cNvSpPr>
            <a:spLocks noGrp="1"/>
          </p:cNvSpPr>
          <p:nvPr>
            <p:ph type="pic" sz="quarter" idx="24"/>
          </p:nvPr>
        </p:nvSpPr>
        <p:spPr/>
      </p:sp>
      <p:sp>
        <p:nvSpPr>
          <p:cNvPr id="11" name="Title 10"/>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图表信息</a:t>
            </a:r>
            <a:endParaRPr lang="en-AU" b="1" dirty="0">
              <a:latin typeface="微软雅黑" panose="020B0503020204020204" pitchFamily="34" charset="-122"/>
              <a:ea typeface="微软雅黑" panose="020B0503020204020204" pitchFamily="34" charset="-122"/>
            </a:endParaRPr>
          </a:p>
        </p:txBody>
      </p:sp>
      <p:sp>
        <p:nvSpPr>
          <p:cNvPr id="12" name="Subtitle 11"/>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4" name="Text Placeholder 13"/>
          <p:cNvSpPr>
            <a:spLocks noGrp="1"/>
          </p:cNvSpPr>
          <p:nvPr>
            <p:ph type="body" sz="quarter" idx="19"/>
          </p:nvPr>
        </p:nvSpPr>
        <p:spPr/>
        <p:txBody>
          <a:bodyPr/>
          <a:lstStyle/>
          <a:p>
            <a:r>
              <a:rPr lang="zh-CN" altLang="en-US" dirty="0" smtClean="0">
                <a:solidFill>
                  <a:schemeClr val="accent1"/>
                </a:solidFill>
              </a:rPr>
              <a:t>有趣的图片信息</a:t>
            </a:r>
            <a:endParaRPr lang="en-AU" dirty="0">
              <a:solidFill>
                <a:schemeClr val="accent1"/>
              </a:solidFill>
            </a:endParaRPr>
          </a:p>
        </p:txBody>
      </p:sp>
      <p:sp>
        <p:nvSpPr>
          <p:cNvPr id="15" name="Text Placeholder 14"/>
          <p:cNvSpPr>
            <a:spLocks noGrp="1"/>
          </p:cNvSpPr>
          <p:nvPr>
            <p:ph type="body" sz="quarter" idx="20"/>
          </p:nvPr>
        </p:nvSpPr>
        <p:spPr/>
        <p:txBody>
          <a:bodyPr>
            <a:normAutofit fontScale="92500" lnSpcReduction="10000"/>
          </a:bodyPr>
          <a:lstStyle/>
          <a:p>
            <a:r>
              <a:rPr lang="id-ID" dirty="0"/>
              <a:t>Lorem ipsum dor sit dolor amet neither natse guray suama look for our flyer as show in the picture . Lorem ipsum dolor sit amet.Astante lorema dolor sit colupa awesome volupta dolor this template is very easy to edit and customized Acolor which makes you much easier to change color down.Am</a:t>
            </a:r>
            <a:endParaRPr lang="en-AU" dirty="0"/>
          </a:p>
        </p:txBody>
      </p:sp>
      <p:sp>
        <p:nvSpPr>
          <p:cNvPr id="16" name="Text Placeholder 15"/>
          <p:cNvSpPr>
            <a:spLocks noGrp="1"/>
          </p:cNvSpPr>
          <p:nvPr>
            <p:ph type="body" sz="quarter" idx="21"/>
          </p:nvPr>
        </p:nvSpPr>
        <p:spPr/>
        <p:txBody>
          <a:bodyPr>
            <a:normAutofit/>
          </a:bodyPr>
          <a:lstStyle/>
          <a:p>
            <a:r>
              <a:rPr lang="id-ID" dirty="0"/>
              <a:t>Lorem ipsum dor sit dolor amet neither natse guray suama look for our flyer as show in the picture . Lorem ipsum dolor sit amet.Astante lorema dolor sit colupa awesome volupta dolor this template is very easy to edit and customized Acolor which makes you much easier to change color down.Am</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pic>
        <p:nvPicPr>
          <p:cNvPr id="9" name="图片占位符 8"/>
          <p:cNvPicPr>
            <a:picLocks noGrp="1" noChangeAspect="1"/>
          </p:cNvPicPr>
          <p:nvPr>
            <p:ph type="pic" sz="quarter" idx="22"/>
          </p:nvPr>
        </p:nvPicPr>
        <p:blipFill>
          <a:blip r:embed="rId1" cstate="print">
            <a:extLst>
              <a:ext uri="{28A0092B-C50C-407E-A947-70E740481C1C}">
                <a14:useLocalDpi xmlns:a14="http://schemas.microsoft.com/office/drawing/2010/main" val="0"/>
              </a:ext>
            </a:extLst>
          </a:blip>
          <a:srcRect l="13973" r="13973"/>
          <a:stretch>
            <a:fillRect/>
          </a:stretch>
        </p:blipFill>
        <p:spPr/>
      </p:pic>
      <p:pic>
        <p:nvPicPr>
          <p:cNvPr id="6" name="图片占位符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0356" r="20356"/>
          <a:stretch>
            <a:fillRect/>
          </a:stretch>
        </p:blipFill>
        <p:spPr/>
      </p:pic>
      <p:sp>
        <p:nvSpPr>
          <p:cNvPr id="35" name="Picture Placeholder 34"/>
          <p:cNvSpPr>
            <a:spLocks noGrp="1"/>
          </p:cNvSpPr>
          <p:nvPr>
            <p:ph type="pic" sz="quarter" idx="23"/>
          </p:nvPr>
        </p:nvSpPr>
        <p:spPr>
          <a:xfrm>
            <a:off x="-1" y="0"/>
            <a:ext cx="6096001" cy="6858000"/>
          </a:xfrm>
        </p:spPr>
      </p:sp>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9" name="Title 8"/>
          <p:cNvSpPr>
            <a:spLocks noGrp="1"/>
          </p:cNvSpPr>
          <p:nvPr>
            <p:ph type="ctrTitle"/>
          </p:nvPr>
        </p:nvSpPr>
        <p:spPr/>
        <p:txBody>
          <a:bodyPr>
            <a:normAutofit/>
          </a:bodyPr>
          <a:lstStyle/>
          <a:p>
            <a:r>
              <a:rPr lang="zh-CN" altLang="en-US" b="1" dirty="0">
                <a:latin typeface="微软雅黑" panose="020B0503020204020204" pitchFamily="34" charset="-122"/>
                <a:ea typeface="微软雅黑" panose="020B0503020204020204" pitchFamily="34" charset="-122"/>
              </a:rPr>
              <a:t>图片信息</a:t>
            </a:r>
            <a:endParaRPr lang="en-AU" b="1" dirty="0">
              <a:latin typeface="微软雅黑" panose="020B0503020204020204" pitchFamily="34" charset="-122"/>
              <a:ea typeface="微软雅黑" panose="020B0503020204020204" pitchFamily="34" charset="-122"/>
            </a:endParaRPr>
          </a:p>
        </p:txBody>
      </p:sp>
      <p:sp>
        <p:nvSpPr>
          <p:cNvPr id="10" name="Subtitle 9"/>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2" name="Text Placeholder 11"/>
          <p:cNvSpPr>
            <a:spLocks noGrp="1"/>
          </p:cNvSpPr>
          <p:nvPr>
            <p:ph type="body" sz="quarter" idx="14"/>
          </p:nvPr>
        </p:nvSpPr>
        <p:spPr/>
        <p:txBody>
          <a:bodyPr/>
          <a:lstStyle/>
          <a:p>
            <a:r>
              <a:rPr lang="zh-CN" altLang="en-US" dirty="0" smtClean="0">
                <a:latin typeface="微软雅黑" panose="020B0503020204020204" pitchFamily="34" charset="-122"/>
                <a:ea typeface="微软雅黑" panose="020B0503020204020204" pitchFamily="34" charset="-122"/>
              </a:rPr>
              <a:t>请插入合适的图片</a:t>
            </a:r>
            <a:endParaRPr lang="en-AU" dirty="0">
              <a:latin typeface="微软雅黑" panose="020B0503020204020204" pitchFamily="34" charset="-122"/>
              <a:ea typeface="微软雅黑" panose="020B0503020204020204" pitchFamily="34" charset="-122"/>
            </a:endParaRPr>
          </a:p>
        </p:txBody>
      </p:sp>
      <p:sp>
        <p:nvSpPr>
          <p:cNvPr id="13" name="Text Placeholder 12"/>
          <p:cNvSpPr>
            <a:spLocks noGrp="1"/>
          </p:cNvSpPr>
          <p:nvPr>
            <p:ph type="body" sz="quarter" idx="15"/>
          </p:nvPr>
        </p:nvSpPr>
        <p:spPr/>
        <p:txBody>
          <a:bodyPr/>
          <a:lstStyle/>
          <a:p>
            <a:r>
              <a:rPr lang="id-ID" dirty="0"/>
              <a:t>Lorem ipsum dor sit dolor amet neither natse guray suama look for our flyer as show in the picture . Lorem ipsum dolor sit amet.Astante lorema dolor sit colupa awesome volupta dolor this template is very easy to edit and customized Acolor which makes you much easier to change color down.Am</a:t>
            </a:r>
            <a:endParaRPr lang="en-AU" dirty="0"/>
          </a:p>
          <a:p>
            <a:endParaRPr lang="en-AU" dirty="0"/>
          </a:p>
        </p:txBody>
      </p:sp>
      <p:sp>
        <p:nvSpPr>
          <p:cNvPr id="11" name="Text Placeholder 6"/>
          <p:cNvSpPr>
            <a:spLocks noGrp="1"/>
          </p:cNvSpPr>
          <p:nvPr>
            <p:ph type="body" sz="quarter" idx="16"/>
          </p:nvPr>
        </p:nvSpPr>
        <p:spPr>
          <a:xfrm>
            <a:off x="1675749" y="3773247"/>
            <a:ext cx="1544111" cy="848435"/>
          </a:xfrm>
        </p:spPr>
        <p:txBody>
          <a:bodyPr>
            <a:normAutofit/>
          </a:bodyPr>
          <a:lstStyle/>
          <a:p>
            <a:r>
              <a:rPr lang="id-ID" dirty="0"/>
              <a:t>Lorem ipsum dolor sit amet.Astante lorema </a:t>
            </a:r>
            <a:r>
              <a:rPr lang="id-ID" dirty="0" smtClean="0"/>
              <a:t>volupta</a:t>
            </a:r>
            <a:endParaRPr lang="en-AU" dirty="0"/>
          </a:p>
        </p:txBody>
      </p:sp>
      <p:sp>
        <p:nvSpPr>
          <p:cNvPr id="14" name="Text Placeholder 7"/>
          <p:cNvSpPr>
            <a:spLocks noGrp="1"/>
          </p:cNvSpPr>
          <p:nvPr>
            <p:ph type="body" sz="quarter" idx="17"/>
          </p:nvPr>
        </p:nvSpPr>
        <p:spPr>
          <a:xfrm>
            <a:off x="1675748" y="4990205"/>
            <a:ext cx="1544111" cy="848435"/>
          </a:xfrm>
        </p:spPr>
        <p:txBody>
          <a:bodyPr/>
          <a:lstStyle/>
          <a:p>
            <a:r>
              <a:rPr lang="id-ID" dirty="0"/>
              <a:t>Lorem ipsum dolor sit amet.Astante lorema volupta</a:t>
            </a:r>
            <a:endParaRPr lang="en-AU" dirty="0"/>
          </a:p>
          <a:p>
            <a:endParaRPr lang="en-AU" dirty="0"/>
          </a:p>
        </p:txBody>
      </p:sp>
      <p:sp>
        <p:nvSpPr>
          <p:cNvPr id="15" name="Text Placeholder 8"/>
          <p:cNvSpPr>
            <a:spLocks noGrp="1"/>
          </p:cNvSpPr>
          <p:nvPr>
            <p:ph type="body" sz="quarter" idx="18"/>
          </p:nvPr>
        </p:nvSpPr>
        <p:spPr>
          <a:xfrm>
            <a:off x="4320408" y="3773247"/>
            <a:ext cx="1544111" cy="848435"/>
          </a:xfrm>
        </p:spPr>
        <p:txBody>
          <a:bodyPr/>
          <a:lstStyle/>
          <a:p>
            <a:r>
              <a:rPr lang="id-ID" dirty="0"/>
              <a:t>Lorem ipsum dolor sit amet.Astante lorema volupta</a:t>
            </a:r>
            <a:endParaRPr lang="en-AU" dirty="0"/>
          </a:p>
          <a:p>
            <a:endParaRPr lang="en-AU" dirty="0"/>
          </a:p>
        </p:txBody>
      </p:sp>
      <p:sp>
        <p:nvSpPr>
          <p:cNvPr id="16" name="Text Placeholder 9"/>
          <p:cNvSpPr>
            <a:spLocks noGrp="1"/>
          </p:cNvSpPr>
          <p:nvPr>
            <p:ph type="body" sz="quarter" idx="19"/>
          </p:nvPr>
        </p:nvSpPr>
        <p:spPr>
          <a:xfrm>
            <a:off x="4309630" y="4977822"/>
            <a:ext cx="1544111" cy="848435"/>
          </a:xfrm>
        </p:spPr>
        <p:txBody>
          <a:bodyPr/>
          <a:lstStyle/>
          <a:p>
            <a:r>
              <a:rPr lang="id-ID" dirty="0"/>
              <a:t>Lorem ipsum dolor sit amet.Astante lorema volupta</a:t>
            </a:r>
            <a:endParaRPr lang="en-AU" dirty="0"/>
          </a:p>
          <a:p>
            <a:endParaRPr lang="en-AU" dirty="0"/>
          </a:p>
        </p:txBody>
      </p:sp>
      <p:pic>
        <p:nvPicPr>
          <p:cNvPr id="6" name="图片占位符 5"/>
          <p:cNvPicPr>
            <a:picLocks noGrp="1" noChangeAspect="1"/>
          </p:cNvPicPr>
          <p:nvPr>
            <p:ph type="pic" sz="quarter" idx="13"/>
          </p:nvPr>
        </p:nvPicPr>
        <p:blipFill>
          <a:blip r:embed="rId1">
            <a:extLst>
              <a:ext uri="{28A0092B-C50C-407E-A947-70E740481C1C}">
                <a14:useLocalDpi xmlns:a14="http://schemas.microsoft.com/office/drawing/2010/main" val="0"/>
              </a:ext>
            </a:extLst>
          </a:blip>
          <a:srcRect l="16650" r="16650"/>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7" name="Title 6"/>
          <p:cNvSpPr>
            <a:spLocks noGrp="1"/>
          </p:cNvSpPr>
          <p:nvPr>
            <p:ph type="ctrTitle"/>
          </p:nvPr>
        </p:nvSpPr>
        <p:spPr/>
        <p:txBody>
          <a:bodyPr/>
          <a:lstStyle/>
          <a:p>
            <a:r>
              <a:rPr lang="zh-CN" altLang="en-US" b="1" dirty="0" smtClean="0">
                <a:latin typeface="微软雅黑" panose="020B0503020204020204" pitchFamily="34" charset="-122"/>
                <a:ea typeface="微软雅黑" panose="020B0503020204020204" pitchFamily="34" charset="-122"/>
              </a:rPr>
              <a:t>框图像</a:t>
            </a:r>
            <a:endParaRPr lang="en-AU" b="1" dirty="0">
              <a:latin typeface="微软雅黑" panose="020B0503020204020204" pitchFamily="34" charset="-122"/>
              <a:ea typeface="微软雅黑" panose="020B0503020204020204" pitchFamily="34" charset="-122"/>
            </a:endParaRPr>
          </a:p>
        </p:txBody>
      </p:sp>
      <p:sp>
        <p:nvSpPr>
          <p:cNvPr id="8" name="Subtitle 7"/>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2" name="Text Placeholder 11"/>
          <p:cNvSpPr>
            <a:spLocks noGrp="1"/>
          </p:cNvSpPr>
          <p:nvPr>
            <p:ph type="body" sz="quarter" idx="16"/>
          </p:nvPr>
        </p:nvSpPr>
        <p:spPr/>
        <p:txBody>
          <a:bodyPr/>
          <a:lstStyle/>
          <a:p>
            <a:r>
              <a:rPr lang="zh-CN" altLang="en-US" dirty="0"/>
              <a:t>只是放弃你的形象</a:t>
            </a:r>
            <a:endParaRPr lang="zh-CN" altLang="en-US" dirty="0">
              <a:effectLst/>
            </a:endParaRPr>
          </a:p>
        </p:txBody>
      </p:sp>
      <p:sp>
        <p:nvSpPr>
          <p:cNvPr id="13" name="Text Placeholder 12"/>
          <p:cNvSpPr>
            <a:spLocks noGrp="1"/>
          </p:cNvSpPr>
          <p:nvPr>
            <p:ph type="body" sz="quarter" idx="17"/>
          </p:nvPr>
        </p:nvSpPr>
        <p:spPr/>
        <p:txBody>
          <a:bodyPr>
            <a:normAutofit/>
          </a:bodyPr>
          <a:lstStyle/>
          <a:p>
            <a:r>
              <a:rPr lang="id-ID" dirty="0" smtClean="0"/>
              <a:t>Place your image here image placeholder lorem ipsum dolor ist amet para qui hello world volup dolupta valar qui </a:t>
            </a:r>
            <a:r>
              <a:rPr lang="id-ID" dirty="0"/>
              <a:t>dolor amet neither natse guray suama look for our flyer as show in the picture . Lorem ipsum dolor sit amet.Astante lorema dolor sit colupa awesome volupta dolor this template is very easy to edit and customized Acolor which makes you much easier to change color down.Am</a:t>
            </a:r>
            <a:endParaRPr lang="en-AU" dirty="0"/>
          </a:p>
          <a:p>
            <a:endParaRPr lang="en-AU" dirty="0"/>
          </a:p>
        </p:txBody>
      </p:sp>
      <p:graphicFrame>
        <p:nvGraphicFramePr>
          <p:cNvPr id="20" name="Chart Placeholder 19"/>
          <p:cNvGraphicFramePr>
            <a:graphicFrameLocks noGrp="1"/>
          </p:cNvGraphicFramePr>
          <p:nvPr>
            <p:ph type="chart" sz="quarter" idx="18"/>
          </p:nvPr>
        </p:nvGraphicFramePr>
        <p:xfrm>
          <a:off x="6726238" y="3881438"/>
          <a:ext cx="4627562" cy="2139950"/>
        </p:xfrm>
        <a:graphic>
          <a:graphicData uri="http://schemas.openxmlformats.org/drawingml/2006/chart">
            <c:chart xmlns:c="http://schemas.openxmlformats.org/drawingml/2006/chart" xmlns:r="http://schemas.openxmlformats.org/officeDocument/2006/relationships" r:id="rId1"/>
          </a:graphicData>
        </a:graphic>
      </p:graphicFrame>
      <p:pic>
        <p:nvPicPr>
          <p:cNvPr id="9" name="图片占位符 8"/>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t="9943" b="59114"/>
          <a:stretch>
            <a:fillRect/>
          </a:stretch>
        </p:blipFill>
        <p:spPr/>
      </p:pic>
      <p:pic>
        <p:nvPicPr>
          <p:cNvPr id="14" name="图片占位符 13"/>
          <p:cNvPicPr>
            <a:picLocks noGrp="1" noChangeAspect="1"/>
          </p:cNvPicPr>
          <p:nvPr>
            <p:ph type="pic" sz="quarter" idx="15"/>
          </p:nvPr>
        </p:nvPicPr>
        <p:blipFill rotWithShape="1">
          <a:blip r:embed="rId3">
            <a:extLst>
              <a:ext uri="{28A0092B-C50C-407E-A947-70E740481C1C}">
                <a14:useLocalDpi xmlns:a14="http://schemas.microsoft.com/office/drawing/2010/main" val="0"/>
              </a:ext>
            </a:extLst>
          </a:blip>
          <a:srcRect l="28211" t="841" r="55052" b="-841"/>
          <a:stretch>
            <a:fillRect/>
          </a:stretch>
        </p:blipFill>
        <p:spPr/>
      </p:pic>
      <p:pic>
        <p:nvPicPr>
          <p:cNvPr id="6" name="图片占位符 5"/>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6080" r="6080"/>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graphicEl>
                                              <a:chart seriesIdx="-3" categoryIdx="-3" bldStep="gridLegend"/>
                                            </p:graphicEl>
                                          </p:spTgt>
                                        </p:tgtEl>
                                        <p:attrNameLst>
                                          <p:attrName>style.visibility</p:attrName>
                                        </p:attrNameLst>
                                      </p:cBhvr>
                                      <p:to>
                                        <p:strVal val="visible"/>
                                      </p:to>
                                    </p:set>
                                    <p:animEffect transition="in" filter="wipe(left)">
                                      <p:cBhvr>
                                        <p:cTn id="7" dur="500"/>
                                        <p:tgtEl>
                                          <p:spTgt spid="20">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graphicEl>
                                              <a:chart seriesIdx="0" categoryIdx="0" bldStep="ptInCategory"/>
                                            </p:graphicEl>
                                          </p:spTgt>
                                        </p:tgtEl>
                                        <p:attrNameLst>
                                          <p:attrName>style.visibility</p:attrName>
                                        </p:attrNameLst>
                                      </p:cBhvr>
                                      <p:to>
                                        <p:strVal val="visible"/>
                                      </p:to>
                                    </p:set>
                                    <p:animEffect transition="in" filter="wipe(left)">
                                      <p:cBhvr>
                                        <p:cTn id="11" dur="500"/>
                                        <p:tgtEl>
                                          <p:spTgt spid="20">
                                            <p:graphicEl>
                                              <a:chart seriesIdx="0" categoryIdx="0" bldStep="ptIn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graphicEl>
                                              <a:chart seriesIdx="1" categoryIdx="0" bldStep="ptInCategory"/>
                                            </p:graphicEl>
                                          </p:spTgt>
                                        </p:tgtEl>
                                        <p:attrNameLst>
                                          <p:attrName>style.visibility</p:attrName>
                                        </p:attrNameLst>
                                      </p:cBhvr>
                                      <p:to>
                                        <p:strVal val="visible"/>
                                      </p:to>
                                    </p:set>
                                    <p:animEffect transition="in" filter="wipe(left)">
                                      <p:cBhvr>
                                        <p:cTn id="15" dur="500"/>
                                        <p:tgtEl>
                                          <p:spTgt spid="20">
                                            <p:graphicEl>
                                              <a:chart seriesIdx="1" categoryIdx="0" bldStep="ptIn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graphicEl>
                                              <a:chart seriesIdx="2" categoryIdx="0" bldStep="ptInCategory"/>
                                            </p:graphicEl>
                                          </p:spTgt>
                                        </p:tgtEl>
                                        <p:attrNameLst>
                                          <p:attrName>style.visibility</p:attrName>
                                        </p:attrNameLst>
                                      </p:cBhvr>
                                      <p:to>
                                        <p:strVal val="visible"/>
                                      </p:to>
                                    </p:set>
                                    <p:animEffect transition="in" filter="wipe(left)">
                                      <p:cBhvr>
                                        <p:cTn id="19" dur="500"/>
                                        <p:tgtEl>
                                          <p:spTgt spid="20">
                                            <p:graphicEl>
                                              <a:chart seriesIdx="2" categoryIdx="0" bldStep="ptIn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graphicEl>
                                              <a:chart seriesIdx="0" categoryIdx="1" bldStep="ptInCategory"/>
                                            </p:graphicEl>
                                          </p:spTgt>
                                        </p:tgtEl>
                                        <p:attrNameLst>
                                          <p:attrName>style.visibility</p:attrName>
                                        </p:attrNameLst>
                                      </p:cBhvr>
                                      <p:to>
                                        <p:strVal val="visible"/>
                                      </p:to>
                                    </p:set>
                                    <p:animEffect transition="in" filter="wipe(left)">
                                      <p:cBhvr>
                                        <p:cTn id="23" dur="500"/>
                                        <p:tgtEl>
                                          <p:spTgt spid="20">
                                            <p:graphicEl>
                                              <a:chart seriesIdx="0" categoryIdx="1" bldStep="ptIn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graphicEl>
                                              <a:chart seriesIdx="1" categoryIdx="1" bldStep="ptInCategory"/>
                                            </p:graphicEl>
                                          </p:spTgt>
                                        </p:tgtEl>
                                        <p:attrNameLst>
                                          <p:attrName>style.visibility</p:attrName>
                                        </p:attrNameLst>
                                      </p:cBhvr>
                                      <p:to>
                                        <p:strVal val="visible"/>
                                      </p:to>
                                    </p:set>
                                    <p:animEffect transition="in" filter="wipe(left)">
                                      <p:cBhvr>
                                        <p:cTn id="27" dur="500"/>
                                        <p:tgtEl>
                                          <p:spTgt spid="20">
                                            <p:graphicEl>
                                              <a:chart seriesIdx="1" categoryIdx="1" bldStep="ptInCategory"/>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graphicEl>
                                              <a:chart seriesIdx="2" categoryIdx="1" bldStep="ptInCategory"/>
                                            </p:graphicEl>
                                          </p:spTgt>
                                        </p:tgtEl>
                                        <p:attrNameLst>
                                          <p:attrName>style.visibility</p:attrName>
                                        </p:attrNameLst>
                                      </p:cBhvr>
                                      <p:to>
                                        <p:strVal val="visible"/>
                                      </p:to>
                                    </p:set>
                                    <p:animEffect transition="in" filter="wipe(left)">
                                      <p:cBhvr>
                                        <p:cTn id="31" dur="500"/>
                                        <p:tgtEl>
                                          <p:spTgt spid="20">
                                            <p:graphicEl>
                                              <a:chart seriesIdx="2" categoryIdx="1" bldStep="ptInCategory"/>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graphicEl>
                                              <a:chart seriesIdx="0" categoryIdx="2" bldStep="ptInCategory"/>
                                            </p:graphicEl>
                                          </p:spTgt>
                                        </p:tgtEl>
                                        <p:attrNameLst>
                                          <p:attrName>style.visibility</p:attrName>
                                        </p:attrNameLst>
                                      </p:cBhvr>
                                      <p:to>
                                        <p:strVal val="visible"/>
                                      </p:to>
                                    </p:set>
                                    <p:animEffect transition="in" filter="wipe(left)">
                                      <p:cBhvr>
                                        <p:cTn id="35" dur="500"/>
                                        <p:tgtEl>
                                          <p:spTgt spid="20">
                                            <p:graphicEl>
                                              <a:chart seriesIdx="0" categoryIdx="2" bldStep="ptInCategory"/>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0">
                                            <p:graphicEl>
                                              <a:chart seriesIdx="1" categoryIdx="2" bldStep="ptInCategory"/>
                                            </p:graphicEl>
                                          </p:spTgt>
                                        </p:tgtEl>
                                        <p:attrNameLst>
                                          <p:attrName>style.visibility</p:attrName>
                                        </p:attrNameLst>
                                      </p:cBhvr>
                                      <p:to>
                                        <p:strVal val="visible"/>
                                      </p:to>
                                    </p:set>
                                    <p:animEffect transition="in" filter="wipe(left)">
                                      <p:cBhvr>
                                        <p:cTn id="39" dur="500"/>
                                        <p:tgtEl>
                                          <p:spTgt spid="20">
                                            <p:graphicEl>
                                              <a:chart seriesIdx="1" categoryIdx="2" bldStep="ptInCategory"/>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0">
                                            <p:graphicEl>
                                              <a:chart seriesIdx="2" categoryIdx="2" bldStep="ptInCategory"/>
                                            </p:graphicEl>
                                          </p:spTgt>
                                        </p:tgtEl>
                                        <p:attrNameLst>
                                          <p:attrName>style.visibility</p:attrName>
                                        </p:attrNameLst>
                                      </p:cBhvr>
                                      <p:to>
                                        <p:strVal val="visible"/>
                                      </p:to>
                                    </p:set>
                                    <p:animEffect transition="in" filter="wipe(left)">
                                      <p:cBhvr>
                                        <p:cTn id="43" dur="500"/>
                                        <p:tgtEl>
                                          <p:spTgt spid="20">
                                            <p:graphicEl>
                                              <a:chart seriesIdx="2" categoryIdx="2" bldStep="ptIn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Sub>
          <a:bldChart bld="categoryEl"/>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Title 10"/>
          <p:cNvSpPr>
            <a:spLocks noGrp="1"/>
          </p:cNvSpPr>
          <p:nvPr>
            <p:ph type="ctrTitle"/>
          </p:nvPr>
        </p:nvSpPr>
        <p:spPr/>
        <p:txBody>
          <a:bodyPr/>
          <a:lstStyle/>
          <a:p>
            <a:r>
              <a:rPr lang="zh-CN" altLang="en-US" b="1" dirty="0" smtClean="0">
                <a:solidFill>
                  <a:schemeClr val="bg1"/>
                </a:solidFill>
                <a:latin typeface="微软雅黑" panose="020B0503020204020204" pitchFamily="34" charset="-122"/>
                <a:ea typeface="微软雅黑" panose="020B0503020204020204" pitchFamily="34" charset="-122"/>
              </a:rPr>
              <a:t>我们的团队</a:t>
            </a:r>
            <a:endParaRPr lang="en-AU" b="1" dirty="0">
              <a:solidFill>
                <a:schemeClr val="bg1"/>
              </a:solidFill>
              <a:latin typeface="微软雅黑" panose="020B0503020204020204" pitchFamily="34" charset="-122"/>
              <a:ea typeface="微软雅黑" panose="020B0503020204020204" pitchFamily="34" charset="-122"/>
            </a:endParaRPr>
          </a:p>
        </p:txBody>
      </p:sp>
      <p:sp>
        <p:nvSpPr>
          <p:cNvPr id="12" name="Subtitle 11"/>
          <p:cNvSpPr>
            <a:spLocks noGrp="1"/>
          </p:cNvSpPr>
          <p:nvPr>
            <p:ph type="subTitle" idx="1"/>
          </p:nvPr>
        </p:nvSpPr>
        <p:spPr/>
        <p:txBody>
          <a:bodyPr/>
          <a:lstStyle/>
          <a:p>
            <a:r>
              <a:rPr lang="zh-CN" altLang="en-US" dirty="0">
                <a:solidFill>
                  <a:schemeClr val="bg1"/>
                </a:solidFill>
                <a:latin typeface="微软雅黑" panose="020B0503020204020204" pitchFamily="34" charset="-122"/>
                <a:ea typeface="微软雅黑" panose="020B0503020204020204" pitchFamily="34" charset="-122"/>
              </a:rPr>
              <a:t>商业是世界生命存在的原因</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Text Placeholder 16"/>
          <p:cNvSpPr>
            <a:spLocks noGrp="1"/>
          </p:cNvSpPr>
          <p:nvPr>
            <p:ph type="body" sz="quarter" idx="18"/>
          </p:nvPr>
        </p:nvSpPr>
        <p:spPr/>
        <p:txBody>
          <a:bodyPr/>
          <a:lstStyle/>
          <a:p>
            <a:r>
              <a:rPr lang="id-ID" dirty="0" smtClean="0"/>
              <a:t>Ernesto Veila</a:t>
            </a:r>
            <a:endParaRPr lang="en-AU" dirty="0"/>
          </a:p>
        </p:txBody>
      </p:sp>
      <p:sp>
        <p:nvSpPr>
          <p:cNvPr id="19" name="Text Placeholder 18"/>
          <p:cNvSpPr>
            <a:spLocks noGrp="1"/>
          </p:cNvSpPr>
          <p:nvPr>
            <p:ph type="body" sz="quarter" idx="20"/>
          </p:nvPr>
        </p:nvSpPr>
        <p:spPr/>
        <p:txBody>
          <a:bodyPr/>
          <a:lstStyle/>
          <a:p>
            <a:r>
              <a:rPr lang="id-ID" dirty="0" smtClean="0"/>
              <a:t>Simon Dragnar</a:t>
            </a:r>
            <a:endParaRPr lang="en-AU" dirty="0"/>
          </a:p>
        </p:txBody>
      </p:sp>
      <p:sp>
        <p:nvSpPr>
          <p:cNvPr id="21" name="Text Placeholder 20"/>
          <p:cNvSpPr>
            <a:spLocks noGrp="1"/>
          </p:cNvSpPr>
          <p:nvPr>
            <p:ph type="body" sz="quarter" idx="22"/>
          </p:nvPr>
        </p:nvSpPr>
        <p:spPr/>
        <p:txBody>
          <a:bodyPr/>
          <a:lstStyle/>
          <a:p>
            <a:r>
              <a:rPr lang="id-ID" dirty="0" smtClean="0"/>
              <a:t>Sarah Erkensin</a:t>
            </a:r>
            <a:endParaRPr lang="en-AU" dirty="0"/>
          </a:p>
        </p:txBody>
      </p:sp>
      <p:sp>
        <p:nvSpPr>
          <p:cNvPr id="23" name="Text Placeholder 22"/>
          <p:cNvSpPr>
            <a:spLocks noGrp="1"/>
          </p:cNvSpPr>
          <p:nvPr>
            <p:ph type="body" sz="quarter" idx="24"/>
          </p:nvPr>
        </p:nvSpPr>
        <p:spPr/>
        <p:txBody>
          <a:bodyPr/>
          <a:lstStyle/>
          <a:p>
            <a:r>
              <a:rPr lang="id-ID" dirty="0" smtClean="0"/>
              <a:t>Sein Erklamer</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pic>
        <p:nvPicPr>
          <p:cNvPr id="15" name="图片占位符 14"/>
          <p:cNvPicPr>
            <a:picLocks noGrp="1" noChangeAspect="1"/>
          </p:cNvPicPr>
          <p:nvPr>
            <p:ph type="pic" sz="quarter" idx="15"/>
          </p:nvPr>
        </p:nvPicPr>
        <p:blipFill>
          <a:blip r:embed="rId1" cstate="print">
            <a:extLst>
              <a:ext uri="{28A0092B-C50C-407E-A947-70E740481C1C}">
                <a14:useLocalDpi xmlns:a14="http://schemas.microsoft.com/office/drawing/2010/main" val="0"/>
              </a:ext>
            </a:extLst>
          </a:blip>
          <a:srcRect l="12500" r="12500"/>
          <a:stretch>
            <a:fillRect/>
          </a:stretch>
        </p:blipFill>
        <p:spPr/>
      </p:pic>
      <p:pic>
        <p:nvPicPr>
          <p:cNvPr id="18" name="图片占位符 17"/>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724" r="16724"/>
          <a:stretch>
            <a:fillRect/>
          </a:stretch>
        </p:blipFill>
        <p:spPr/>
      </p:pic>
      <p:sp>
        <p:nvSpPr>
          <p:cNvPr id="26" name="TextBox 61"/>
          <p:cNvSpPr txBox="1"/>
          <p:nvPr/>
        </p:nvSpPr>
        <p:spPr>
          <a:xfrm>
            <a:off x="846381" y="5117053"/>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体验</a:t>
            </a:r>
            <a:r>
              <a:rPr lang="en-US" altLang="zh-CN" sz="1000" dirty="0">
                <a:solidFill>
                  <a:schemeClr val="bg1"/>
                </a:solidFill>
                <a:latin typeface="微软雅黑" panose="020B0503020204020204" pitchFamily="34" charset="-122"/>
                <a:ea typeface="微软雅黑" panose="020B0503020204020204" pitchFamily="34" charset="-122"/>
                <a:cs typeface="Lato Light"/>
              </a:rPr>
              <a:t>"</a:t>
            </a:r>
            <a:r>
              <a:rPr lang="zh-CN" altLang="en-US" sz="1000" dirty="0">
                <a:solidFill>
                  <a:schemeClr val="bg1"/>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
        <p:nvSpPr>
          <p:cNvPr id="27" name="TextBox 61"/>
          <p:cNvSpPr txBox="1"/>
          <p:nvPr/>
        </p:nvSpPr>
        <p:spPr>
          <a:xfrm>
            <a:off x="3601356" y="5117053"/>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体验</a:t>
            </a:r>
            <a:r>
              <a:rPr lang="en-US" altLang="zh-CN" sz="1000" dirty="0">
                <a:solidFill>
                  <a:schemeClr val="bg1"/>
                </a:solidFill>
                <a:latin typeface="微软雅黑" panose="020B0503020204020204" pitchFamily="34" charset="-122"/>
                <a:ea typeface="微软雅黑" panose="020B0503020204020204" pitchFamily="34" charset="-122"/>
                <a:cs typeface="Lato Light"/>
              </a:rPr>
              <a:t>"</a:t>
            </a:r>
            <a:r>
              <a:rPr lang="zh-CN" altLang="en-US" sz="1000" dirty="0">
                <a:solidFill>
                  <a:schemeClr val="bg1"/>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
        <p:nvSpPr>
          <p:cNvPr id="28" name="TextBox 61"/>
          <p:cNvSpPr txBox="1"/>
          <p:nvPr/>
        </p:nvSpPr>
        <p:spPr>
          <a:xfrm>
            <a:off x="6401023" y="5128706"/>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体验</a:t>
            </a:r>
            <a:r>
              <a:rPr lang="en-US" altLang="zh-CN" sz="1000" dirty="0">
                <a:solidFill>
                  <a:schemeClr val="bg1"/>
                </a:solidFill>
                <a:latin typeface="微软雅黑" panose="020B0503020204020204" pitchFamily="34" charset="-122"/>
                <a:ea typeface="微软雅黑" panose="020B0503020204020204" pitchFamily="34" charset="-122"/>
                <a:cs typeface="Lato Light"/>
              </a:rPr>
              <a:t>"</a:t>
            </a:r>
            <a:r>
              <a:rPr lang="zh-CN" altLang="en-US" sz="1000" dirty="0">
                <a:solidFill>
                  <a:schemeClr val="bg1"/>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sp>
        <p:nvSpPr>
          <p:cNvPr id="29" name="TextBox 61"/>
          <p:cNvSpPr txBox="1"/>
          <p:nvPr/>
        </p:nvSpPr>
        <p:spPr>
          <a:xfrm>
            <a:off x="9276344" y="5089776"/>
            <a:ext cx="2077456" cy="872034"/>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1"/>
                </a:solidFill>
                <a:latin typeface="微软雅黑" panose="020B0503020204020204" pitchFamily="34" charset="-122"/>
                <a:ea typeface="微软雅黑" panose="020B0503020204020204" pitchFamily="34" charset="-122"/>
                <a:cs typeface="Lato Light"/>
              </a:rPr>
              <a:t>2009</a:t>
            </a:r>
            <a:r>
              <a:rPr lang="zh-CN" altLang="en-US" sz="1000" dirty="0">
                <a:solidFill>
                  <a:schemeClr val="bg1"/>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1"/>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制作模式，创造全新的</a:t>
            </a:r>
            <a:r>
              <a:rPr lang="en-US" altLang="zh-CN" sz="1000" dirty="0">
                <a:solidFill>
                  <a:schemeClr val="bg1"/>
                </a:solidFill>
                <a:latin typeface="微软雅黑" panose="020B0503020204020204" pitchFamily="34" charset="-122"/>
                <a:ea typeface="微软雅黑" panose="020B0503020204020204" pitchFamily="34" charset="-122"/>
                <a:cs typeface="Lato Light"/>
              </a:rPr>
              <a:t>PPT</a:t>
            </a:r>
            <a:r>
              <a:rPr lang="zh-CN" altLang="en-US" sz="1000" dirty="0">
                <a:solidFill>
                  <a:schemeClr val="bg1"/>
                </a:solidFill>
                <a:latin typeface="微软雅黑" panose="020B0503020204020204" pitchFamily="34" charset="-122"/>
                <a:ea typeface="微软雅黑" panose="020B0503020204020204" pitchFamily="34" charset="-122"/>
                <a:cs typeface="Lato Light"/>
              </a:rPr>
              <a:t>体验</a:t>
            </a:r>
            <a:r>
              <a:rPr lang="en-US" altLang="zh-CN" sz="1000" dirty="0">
                <a:solidFill>
                  <a:schemeClr val="bg1"/>
                </a:solidFill>
                <a:latin typeface="微软雅黑" panose="020B0503020204020204" pitchFamily="34" charset="-122"/>
                <a:ea typeface="微软雅黑" panose="020B0503020204020204" pitchFamily="34" charset="-122"/>
                <a:cs typeface="Lato Light"/>
              </a:rPr>
              <a:t>"</a:t>
            </a:r>
            <a:r>
              <a:rPr lang="zh-CN" altLang="en-US" sz="1000" dirty="0">
                <a:solidFill>
                  <a:schemeClr val="bg1"/>
                </a:solidFill>
                <a:latin typeface="微软雅黑" panose="020B0503020204020204" pitchFamily="34" charset="-122"/>
                <a:ea typeface="微软雅黑" panose="020B0503020204020204" pitchFamily="34" charset="-122"/>
                <a:cs typeface="Lato Light"/>
              </a:rPr>
              <a:t>为核心的商务演示设计咨询公司</a:t>
            </a:r>
            <a:r>
              <a:rPr lang="zh-CN" altLang="en-US" sz="1000" dirty="0" smtClean="0">
                <a:solidFill>
                  <a:schemeClr val="bg1"/>
                </a:solidFill>
                <a:latin typeface="微软雅黑" panose="020B0503020204020204" pitchFamily="34" charset="-122"/>
                <a:ea typeface="微软雅黑" panose="020B0503020204020204" pitchFamily="34" charset="-122"/>
                <a:cs typeface="Lato Light"/>
              </a:rPr>
              <a:t>。</a:t>
            </a:r>
            <a:endParaRPr lang="zh-CN" altLang="en-US" sz="1000" dirty="0">
              <a:solidFill>
                <a:schemeClr val="bg1"/>
              </a:solidFill>
              <a:latin typeface="微软雅黑" panose="020B0503020204020204" pitchFamily="34" charset="-122"/>
              <a:ea typeface="微软雅黑" panose="020B0503020204020204" pitchFamily="34" charset="-122"/>
              <a:cs typeface="Lato Light"/>
            </a:endParaRPr>
          </a:p>
        </p:txBody>
      </p:sp>
      <p:pic>
        <p:nvPicPr>
          <p:cNvPr id="7" name="图片占位符 6"/>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650" r="16650"/>
          <a:stretch>
            <a:fillRect/>
          </a:stretch>
        </p:blipFill>
        <p:spPr/>
      </p:pic>
      <p:pic>
        <p:nvPicPr>
          <p:cNvPr id="14" name="图片占位符 13"/>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16650" r="16650"/>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73" name="Title 6"/>
          <p:cNvSpPr>
            <a:spLocks noGrp="1"/>
          </p:cNvSpPr>
          <p:nvPr>
            <p:ph type="ctrTitle"/>
          </p:nvPr>
        </p:nvSpPr>
        <p:spPr/>
        <p:txBody>
          <a:bodyPr>
            <a:normAutofit/>
          </a:bodyPr>
          <a:lstStyle/>
          <a:p>
            <a:r>
              <a:rPr lang="zh-CN" altLang="en-US" b="1" dirty="0">
                <a:latin typeface="微软雅黑" panose="020B0503020204020204" pitchFamily="34" charset="-122"/>
                <a:ea typeface="微软雅黑" panose="020B0503020204020204" pitchFamily="34" charset="-122"/>
              </a:rPr>
              <a:t>分散的图片</a:t>
            </a:r>
            <a:endParaRPr lang="en-AU" b="1" dirty="0">
              <a:latin typeface="微软雅黑" panose="020B0503020204020204" pitchFamily="34" charset="-122"/>
              <a:ea typeface="微软雅黑" panose="020B0503020204020204" pitchFamily="34" charset="-122"/>
            </a:endParaRPr>
          </a:p>
        </p:txBody>
      </p:sp>
      <p:sp>
        <p:nvSpPr>
          <p:cNvPr id="74" name="Subtitle 7"/>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6" name="Text Placeholder 15"/>
          <p:cNvSpPr>
            <a:spLocks noGrp="1"/>
          </p:cNvSpPr>
          <p:nvPr>
            <p:ph type="body" sz="quarter" idx="16"/>
          </p:nvPr>
        </p:nvSpPr>
        <p:spPr/>
        <p:txBody>
          <a:bodyPr/>
          <a:lstStyle/>
          <a:p>
            <a:r>
              <a:rPr lang="id-ID" dirty="0" smtClean="0">
                <a:solidFill>
                  <a:schemeClr val="accent1"/>
                </a:solidFill>
              </a:rPr>
              <a:t>Lorem ipsum dolor</a:t>
            </a:r>
            <a:endParaRPr lang="en-AU" dirty="0">
              <a:solidFill>
                <a:schemeClr val="accent1"/>
              </a:solidFill>
            </a:endParaRPr>
          </a:p>
        </p:txBody>
      </p:sp>
      <p:sp>
        <p:nvSpPr>
          <p:cNvPr id="17" name="Text Placeholder 16"/>
          <p:cNvSpPr>
            <a:spLocks noGrp="1"/>
          </p:cNvSpPr>
          <p:nvPr>
            <p:ph type="body" sz="quarter" idx="17"/>
          </p:nvPr>
        </p:nvSpPr>
        <p:spPr/>
        <p:txBody>
          <a:bodyPr>
            <a:normAutofit/>
          </a:bodyPr>
          <a:lstStyle/>
          <a:p>
            <a:r>
              <a:rPr lang="id-ID" dirty="0" smtClean="0"/>
              <a:t>Just drop the images dor </a:t>
            </a:r>
            <a:r>
              <a:rPr lang="id-ID" dirty="0"/>
              <a:t>sit dolor amet neither natse guray suama look for our flyer as show in the picture . Lorem ipsum dolor sit amet.Astante lorema dolor sit colupa awesome volupta dolor this template is very easy to edit and </a:t>
            </a:r>
            <a:endParaRPr lang="id-ID" dirty="0" smtClean="0"/>
          </a:p>
          <a:p>
            <a:r>
              <a:rPr lang="id-ID" dirty="0" smtClean="0"/>
              <a:t>Lorem </a:t>
            </a:r>
            <a:r>
              <a:rPr lang="id-ID" dirty="0"/>
              <a:t>ipsum dor sit dolor amet neither natse guray suama look for our flyer as show in the picture . Lorem ipsum dolor sit amet.Astante lorema dolor sit colupa awesome volupta dolor this template is very easy to edit and </a:t>
            </a:r>
            <a:r>
              <a:rPr lang="id-ID" dirty="0" smtClean="0"/>
              <a:t>customized</a:t>
            </a:r>
            <a:endParaRPr lang="en-AU" dirty="0"/>
          </a:p>
          <a:p>
            <a:endParaRPr lang="en-AU" dirty="0"/>
          </a:p>
        </p:txBody>
      </p:sp>
      <p:sp>
        <p:nvSpPr>
          <p:cNvPr id="7" name="Text Placeholder 6"/>
          <p:cNvSpPr>
            <a:spLocks noGrp="1"/>
          </p:cNvSpPr>
          <p:nvPr>
            <p:ph type="body" sz="quarter" idx="21"/>
          </p:nvPr>
        </p:nvSpPr>
        <p:spPr/>
        <p:txBody>
          <a:bodyPr/>
          <a:lstStyle/>
          <a:p>
            <a:r>
              <a:rPr lang="id-ID" dirty="0"/>
              <a:t>Lorem ipsum dolor sit amet. Volar mughulos lorup qui dolor tara.</a:t>
            </a:r>
            <a:endParaRPr lang="en-AU" dirty="0"/>
          </a:p>
          <a:p>
            <a:endParaRPr lang="en-AU" dirty="0"/>
          </a:p>
        </p:txBody>
      </p:sp>
      <p:sp>
        <p:nvSpPr>
          <p:cNvPr id="8" name="Text Placeholder 7"/>
          <p:cNvSpPr>
            <a:spLocks noGrp="1"/>
          </p:cNvSpPr>
          <p:nvPr>
            <p:ph type="body" sz="quarter" idx="22"/>
          </p:nvPr>
        </p:nvSpPr>
        <p:spPr/>
        <p:txBody>
          <a:bodyPr/>
          <a:lstStyle/>
          <a:p>
            <a:r>
              <a:rPr lang="id-ID" dirty="0"/>
              <a:t>Lorem ipsum dolor sit amet. Volar mughulos lorup qui dolor tara.</a:t>
            </a:r>
            <a:endParaRPr lang="en-AU" dirty="0"/>
          </a:p>
          <a:p>
            <a:endParaRPr lang="en-AU" dirty="0"/>
          </a:p>
        </p:txBody>
      </p:sp>
      <p:sp>
        <p:nvSpPr>
          <p:cNvPr id="9" name="Text Placeholder 8"/>
          <p:cNvSpPr>
            <a:spLocks noGrp="1"/>
          </p:cNvSpPr>
          <p:nvPr>
            <p:ph type="body" sz="quarter" idx="23"/>
          </p:nvPr>
        </p:nvSpPr>
        <p:spPr/>
        <p:txBody>
          <a:bodyPr/>
          <a:lstStyle/>
          <a:p>
            <a:r>
              <a:rPr lang="id-ID" dirty="0"/>
              <a:t>Lorem ipsum dolor sit amet. Volar mughulos lorup qui dolor tara.</a:t>
            </a:r>
            <a:endParaRPr lang="en-AU" dirty="0"/>
          </a:p>
          <a:p>
            <a:endParaRPr lang="en-AU" dirty="0"/>
          </a:p>
        </p:txBody>
      </p:sp>
      <p:pic>
        <p:nvPicPr>
          <p:cNvPr id="12" name="图片占位符 11"/>
          <p:cNvPicPr>
            <a:picLocks noGrp="1" noChangeAspect="1"/>
          </p:cNvPicPr>
          <p:nvPr>
            <p:ph type="pic" sz="quarter" idx="19"/>
          </p:nvPr>
        </p:nvPicPr>
        <p:blipFill>
          <a:blip r:embed="rId1" cstate="print">
            <a:extLst>
              <a:ext uri="{28A0092B-C50C-407E-A947-70E740481C1C}">
                <a14:useLocalDpi xmlns:a14="http://schemas.microsoft.com/office/drawing/2010/main" val="0"/>
              </a:ext>
            </a:extLst>
          </a:blip>
          <a:srcRect l="16650" r="16650"/>
          <a:stretch>
            <a:fillRect/>
          </a:stretch>
        </p:blipFill>
        <p:spPr/>
      </p:pic>
      <p:pic>
        <p:nvPicPr>
          <p:cNvPr id="13" name="图片占位符 12"/>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l="16650" r="16650"/>
          <a:stretch>
            <a:fillRect/>
          </a:stretch>
        </p:blipFill>
        <p:spPr/>
      </p:pic>
      <p:pic>
        <p:nvPicPr>
          <p:cNvPr id="11" name="图片占位符 10"/>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679" r="16679"/>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dirty="0"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12" name="Title 11"/>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图像帧</a:t>
            </a:r>
            <a:endParaRPr lang="zh-CN" altLang="en-US" b="1" dirty="0">
              <a:latin typeface="微软雅黑" panose="020B0503020204020204" pitchFamily="34" charset="-122"/>
              <a:ea typeface="微软雅黑" panose="020B0503020204020204" pitchFamily="34" charset="-122"/>
            </a:endParaRPr>
          </a:p>
        </p:txBody>
      </p:sp>
      <p:sp>
        <p:nvSpPr>
          <p:cNvPr id="13" name="Subtitle 12"/>
          <p:cNvSpPr>
            <a:spLocks noGrp="1"/>
          </p:cNvSpPr>
          <p:nvPr>
            <p:ph type="subTitle" idx="1"/>
          </p:nvPr>
        </p:nvSpPr>
        <p:spPr/>
        <p:txBody>
          <a:bodyPr/>
          <a:lstStyle/>
          <a:p>
            <a:r>
              <a:rPr lang="zh-CN" altLang="en-US" dirty="0">
                <a:latin typeface="微软雅黑" panose="020B0503020204020204" pitchFamily="34" charset="-122"/>
                <a:ea typeface="微软雅黑" panose="020B0503020204020204" pitchFamily="34" charset="-122"/>
              </a:rPr>
              <a:t>许多公司相信我们的技能</a:t>
            </a:r>
            <a:endParaRPr lang="en-AU" altLang="zh-CN" dirty="0">
              <a:latin typeface="微软雅黑" panose="020B0503020204020204" pitchFamily="34" charset="-122"/>
              <a:ea typeface="微软雅黑" panose="020B0503020204020204" pitchFamily="34" charset="-122"/>
            </a:endParaRPr>
          </a:p>
        </p:txBody>
      </p:sp>
      <p:sp>
        <p:nvSpPr>
          <p:cNvPr id="14" name="Text Placeholder 13"/>
          <p:cNvSpPr>
            <a:spLocks noGrp="1"/>
          </p:cNvSpPr>
          <p:nvPr>
            <p:ph type="body" sz="quarter" idx="14"/>
          </p:nvPr>
        </p:nvSpPr>
        <p:spPr/>
        <p:txBody>
          <a:bodyPr/>
          <a:lstStyle/>
          <a:p>
            <a:r>
              <a:rPr lang="zh-CN" altLang="en-US" dirty="0"/>
              <a:t>引领潮流的项目活动</a:t>
            </a:r>
            <a:endParaRPr lang="zh-CN" altLang="en-US" dirty="0">
              <a:effectLst/>
            </a:endParaRPr>
          </a:p>
        </p:txBody>
      </p:sp>
      <p:sp>
        <p:nvSpPr>
          <p:cNvPr id="15" name="Text Placeholder 14"/>
          <p:cNvSpPr>
            <a:spLocks noGrp="1"/>
          </p:cNvSpPr>
          <p:nvPr>
            <p:ph type="body" sz="quarter" idx="15"/>
          </p:nvPr>
        </p:nvSpPr>
        <p:spPr/>
        <p:txBody>
          <a:bodyPr>
            <a:normAutofit/>
          </a:bodyPr>
          <a:lstStyle/>
          <a:p>
            <a:r>
              <a:rPr lang="id-ID" dirty="0"/>
              <a:t>Place your image here image placeholder lorem ipsum dolor ist amet para qui hello world volup dolupta valar qui dolor amet neither natse guray suama look for our flyer as show in the picture . Lorem ipsum dolor sit amet.Astante lorema dolor sit colupa awesome volupta dolor this template </a:t>
            </a:r>
            <a:r>
              <a:rPr lang="id-ID" dirty="0" smtClean="0"/>
              <a:t>.</a:t>
            </a:r>
            <a:endParaRPr lang="en-AU" dirty="0"/>
          </a:p>
          <a:p>
            <a:endParaRPr lang="en-AU" dirty="0"/>
          </a:p>
        </p:txBody>
      </p:sp>
      <p:sp>
        <p:nvSpPr>
          <p:cNvPr id="18" name="Text Placeholder 6"/>
          <p:cNvSpPr>
            <a:spLocks noGrp="1"/>
          </p:cNvSpPr>
          <p:nvPr>
            <p:ph type="body" sz="quarter" idx="19"/>
          </p:nvPr>
        </p:nvSpPr>
        <p:spPr/>
        <p:txBody>
          <a:bodyPr>
            <a:normAutofit/>
          </a:bodyPr>
          <a:lstStyle/>
          <a:p>
            <a:r>
              <a:rPr lang="zh-CN" altLang="en-US" dirty="0"/>
              <a:t>快乐动力</a:t>
            </a:r>
            <a:endParaRPr lang="zh-CN" altLang="en-US" dirty="0">
              <a:effectLst/>
            </a:endParaRPr>
          </a:p>
        </p:txBody>
      </p:sp>
      <p:sp>
        <p:nvSpPr>
          <p:cNvPr id="19" name="Text Placeholder 7"/>
          <p:cNvSpPr>
            <a:spLocks noGrp="1"/>
          </p:cNvSpPr>
          <p:nvPr>
            <p:ph type="body" sz="quarter" idx="20"/>
          </p:nvPr>
        </p:nvSpPr>
        <p:spPr/>
        <p:txBody>
          <a:bodyPr>
            <a:normAutofit/>
          </a:bodyPr>
          <a:lstStyle/>
          <a:p>
            <a:r>
              <a:rPr lang="id-ID" dirty="0" smtClean="0">
                <a:solidFill>
                  <a:schemeClr val="bg1"/>
                </a:solidFill>
              </a:rPr>
              <a:t>Reither </a:t>
            </a:r>
            <a:r>
              <a:rPr lang="id-ID" dirty="0">
                <a:solidFill>
                  <a:schemeClr val="bg1"/>
                </a:solidFill>
              </a:rPr>
              <a:t>natse guray suama look for our flyer as show in the picture . Lorem ipsum dolor sit amet.Astante lorema dolor sit colupa awesome volupta dolor this template </a:t>
            </a:r>
            <a:r>
              <a:rPr lang="id-ID" dirty="0" smtClean="0">
                <a:solidFill>
                  <a:schemeClr val="bg1"/>
                </a:solidFill>
              </a:rPr>
              <a:t>.</a:t>
            </a:r>
            <a:endParaRPr lang="id-ID" dirty="0" smtClean="0">
              <a:solidFill>
                <a:schemeClr val="bg1"/>
              </a:solidFill>
            </a:endParaRPr>
          </a:p>
          <a:p>
            <a:pPr marL="171450" indent="-171450">
              <a:buFont typeface="Wingdings" panose="05000000000000000000" pitchFamily="2" charset="2"/>
              <a:buChar char="ü"/>
            </a:pPr>
            <a:r>
              <a:rPr lang="id-ID" dirty="0" smtClean="0">
                <a:solidFill>
                  <a:schemeClr val="bg1"/>
                </a:solidFill>
              </a:rPr>
              <a:t>Esland qui lorem</a:t>
            </a:r>
            <a:endParaRPr lang="id-ID" dirty="0" smtClean="0">
              <a:solidFill>
                <a:schemeClr val="bg1"/>
              </a:solidFill>
            </a:endParaRPr>
          </a:p>
          <a:p>
            <a:pPr marL="171450" indent="-171450">
              <a:buFont typeface="Wingdings" panose="05000000000000000000" pitchFamily="2" charset="2"/>
              <a:buChar char="ü"/>
            </a:pPr>
            <a:r>
              <a:rPr lang="id-ID" dirty="0" smtClean="0">
                <a:solidFill>
                  <a:schemeClr val="bg1"/>
                </a:solidFill>
              </a:rPr>
              <a:t>Porem volupta </a:t>
            </a:r>
            <a:endParaRPr lang="id-ID" dirty="0" smtClean="0">
              <a:solidFill>
                <a:schemeClr val="bg1"/>
              </a:solidFill>
            </a:endParaRPr>
          </a:p>
          <a:p>
            <a:pPr marL="171450" indent="-171450">
              <a:buFont typeface="Wingdings" panose="05000000000000000000" pitchFamily="2" charset="2"/>
              <a:buChar char="ü"/>
            </a:pPr>
            <a:r>
              <a:rPr lang="id-ID" dirty="0" smtClean="0">
                <a:solidFill>
                  <a:schemeClr val="bg1"/>
                </a:solidFill>
              </a:rPr>
              <a:t>Restablish ginge</a:t>
            </a:r>
            <a:endParaRPr lang="id-ID" dirty="0" smtClean="0">
              <a:solidFill>
                <a:schemeClr val="bg1"/>
              </a:solidFill>
            </a:endParaRPr>
          </a:p>
          <a:p>
            <a:pPr marL="171450" indent="-171450">
              <a:buFont typeface="Wingdings" panose="05000000000000000000" pitchFamily="2" charset="2"/>
              <a:buChar char="ü"/>
            </a:pPr>
            <a:r>
              <a:rPr lang="id-ID" dirty="0" smtClean="0">
                <a:solidFill>
                  <a:schemeClr val="bg1"/>
                </a:solidFill>
              </a:rPr>
              <a:t>Retraction ofqui</a:t>
            </a:r>
            <a:endParaRPr lang="id-ID" dirty="0" smtClean="0">
              <a:solidFill>
                <a:schemeClr val="bg1"/>
              </a:solidFill>
            </a:endParaRPr>
          </a:p>
          <a:p>
            <a:pPr marL="171450" indent="-171450">
              <a:buFont typeface="Wingdings" panose="05000000000000000000" pitchFamily="2" charset="2"/>
              <a:buChar char="ü"/>
            </a:pPr>
            <a:r>
              <a:rPr lang="id-ID" dirty="0" smtClean="0">
                <a:solidFill>
                  <a:schemeClr val="bg1"/>
                </a:solidFill>
              </a:rPr>
              <a:t>Escalation </a:t>
            </a:r>
            <a:endParaRPr lang="en-AU" dirty="0">
              <a:solidFill>
                <a:schemeClr val="bg1"/>
              </a:solidFill>
            </a:endParaRPr>
          </a:p>
          <a:p>
            <a:endParaRPr lang="en-AU" dirty="0">
              <a:solidFill>
                <a:schemeClr val="bg1"/>
              </a:solidFill>
            </a:endParaRPr>
          </a:p>
        </p:txBody>
      </p:sp>
      <p:sp>
        <p:nvSpPr>
          <p:cNvPr id="42" name="Text Placeholder 41"/>
          <p:cNvSpPr>
            <a:spLocks noGrp="1"/>
          </p:cNvSpPr>
          <p:nvPr>
            <p:ph type="body" sz="quarter" idx="21"/>
          </p:nvPr>
        </p:nvSpPr>
        <p:spPr/>
        <p:txBody>
          <a:bodyPr>
            <a:normAutofit lnSpcReduction="10000"/>
          </a:bodyPr>
          <a:lstStyle/>
          <a:p>
            <a:r>
              <a:rPr lang="id-ID" dirty="0">
                <a:solidFill>
                  <a:schemeClr val="tx1">
                    <a:lumMod val="65000"/>
                    <a:lumOff val="35000"/>
                  </a:schemeClr>
                </a:solidFill>
              </a:rPr>
              <a:t>Jane Eslandic</a:t>
            </a:r>
            <a:endParaRPr lang="en-AU" dirty="0">
              <a:solidFill>
                <a:schemeClr val="tx1">
                  <a:lumMod val="65000"/>
                  <a:lumOff val="35000"/>
                </a:schemeClr>
              </a:solidFill>
            </a:endParaRPr>
          </a:p>
          <a:p>
            <a:endParaRPr lang="en-AU" dirty="0"/>
          </a:p>
        </p:txBody>
      </p:sp>
      <p:sp>
        <p:nvSpPr>
          <p:cNvPr id="43" name="Text Placeholder 42"/>
          <p:cNvSpPr>
            <a:spLocks noGrp="1"/>
          </p:cNvSpPr>
          <p:nvPr>
            <p:ph type="body" sz="quarter" idx="22"/>
          </p:nvPr>
        </p:nvSpPr>
        <p:spPr/>
        <p:txBody>
          <a:bodyPr/>
          <a:lstStyle/>
          <a:p>
            <a:r>
              <a:rPr lang="id-ID" dirty="0"/>
              <a:t>Best friend come to place good job she said</a:t>
            </a:r>
            <a:endParaRPr lang="en-AU" dirty="0"/>
          </a:p>
          <a:p>
            <a:endParaRPr lang="en-AU" dirty="0"/>
          </a:p>
        </p:txBody>
      </p:sp>
      <p:sp>
        <p:nvSpPr>
          <p:cNvPr id="44" name="Text Placeholder 43"/>
          <p:cNvSpPr>
            <a:spLocks noGrp="1"/>
          </p:cNvSpPr>
          <p:nvPr>
            <p:ph type="body" sz="quarter" idx="24"/>
          </p:nvPr>
        </p:nvSpPr>
        <p:spPr/>
        <p:txBody>
          <a:bodyPr>
            <a:normAutofit lnSpcReduction="10000"/>
          </a:bodyPr>
          <a:lstStyle/>
          <a:p>
            <a:r>
              <a:rPr lang="id-ID" dirty="0">
                <a:solidFill>
                  <a:schemeClr val="tx1">
                    <a:lumMod val="65000"/>
                    <a:lumOff val="35000"/>
                  </a:schemeClr>
                </a:solidFill>
              </a:rPr>
              <a:t>Rio Fernadez</a:t>
            </a:r>
            <a:endParaRPr lang="en-AU" dirty="0">
              <a:solidFill>
                <a:schemeClr val="tx1">
                  <a:lumMod val="65000"/>
                  <a:lumOff val="35000"/>
                </a:schemeClr>
              </a:solidFill>
            </a:endParaRPr>
          </a:p>
          <a:p>
            <a:endParaRPr lang="en-AU" dirty="0"/>
          </a:p>
        </p:txBody>
      </p:sp>
      <p:sp>
        <p:nvSpPr>
          <p:cNvPr id="46" name="Text Placeholder 45"/>
          <p:cNvSpPr>
            <a:spLocks noGrp="1"/>
          </p:cNvSpPr>
          <p:nvPr>
            <p:ph type="body" sz="quarter" idx="26"/>
          </p:nvPr>
        </p:nvSpPr>
        <p:spPr/>
        <p:txBody>
          <a:bodyPr>
            <a:normAutofit lnSpcReduction="10000"/>
          </a:bodyPr>
          <a:lstStyle/>
          <a:p>
            <a:r>
              <a:rPr lang="id-ID" dirty="0">
                <a:solidFill>
                  <a:schemeClr val="tx1">
                    <a:lumMod val="65000"/>
                    <a:lumOff val="35000"/>
                  </a:schemeClr>
                </a:solidFill>
              </a:rPr>
              <a:t>Bread Pity</a:t>
            </a:r>
            <a:endParaRPr lang="en-AU" dirty="0">
              <a:solidFill>
                <a:schemeClr val="tx1">
                  <a:lumMod val="65000"/>
                  <a:lumOff val="35000"/>
                </a:schemeClr>
              </a:solidFill>
            </a:endParaRPr>
          </a:p>
          <a:p>
            <a:endParaRPr lang="en-AU" dirty="0"/>
          </a:p>
        </p:txBody>
      </p:sp>
      <p:sp>
        <p:nvSpPr>
          <p:cNvPr id="45" name="Text Placeholder 44"/>
          <p:cNvSpPr>
            <a:spLocks noGrp="1"/>
          </p:cNvSpPr>
          <p:nvPr>
            <p:ph type="body" sz="quarter" idx="27"/>
          </p:nvPr>
        </p:nvSpPr>
        <p:spPr/>
        <p:txBody>
          <a:bodyPr>
            <a:normAutofit/>
          </a:bodyPr>
          <a:lstStyle/>
          <a:p>
            <a:r>
              <a:rPr lang="id-ID" dirty="0"/>
              <a:t>Friend never seen before attending celebration</a:t>
            </a:r>
            <a:endParaRPr lang="en-AU" dirty="0"/>
          </a:p>
          <a:p>
            <a:endParaRPr lang="en-AU" dirty="0"/>
          </a:p>
        </p:txBody>
      </p:sp>
      <p:sp>
        <p:nvSpPr>
          <p:cNvPr id="47" name="Text Placeholder 46"/>
          <p:cNvSpPr>
            <a:spLocks noGrp="1"/>
          </p:cNvSpPr>
          <p:nvPr>
            <p:ph type="body" sz="quarter" idx="28"/>
          </p:nvPr>
        </p:nvSpPr>
        <p:spPr/>
        <p:txBody>
          <a:bodyPr>
            <a:normAutofit/>
          </a:bodyPr>
          <a:lstStyle/>
          <a:p>
            <a:r>
              <a:rPr lang="id-ID" dirty="0"/>
              <a:t>Outsider join the party brougt many hot chicks</a:t>
            </a:r>
            <a:endParaRPr lang="en-AU" dirty="0"/>
          </a:p>
          <a:p>
            <a:endParaRPr lang="en-AU" dirty="0"/>
          </a:p>
        </p:txBody>
      </p:sp>
      <p:pic>
        <p:nvPicPr>
          <p:cNvPr id="6" name="图片占位符 5"/>
          <p:cNvPicPr>
            <a:picLocks noGrp="1" noChangeAspect="1"/>
          </p:cNvPicPr>
          <p:nvPr>
            <p:ph type="pic" sz="quarter" idx="16"/>
          </p:nvPr>
        </p:nvPicPr>
        <p:blipFill>
          <a:blip r:embed="rId1">
            <a:extLst>
              <a:ext uri="{28A0092B-C50C-407E-A947-70E740481C1C}">
                <a14:useLocalDpi xmlns:a14="http://schemas.microsoft.com/office/drawing/2010/main" val="0"/>
              </a:ext>
            </a:extLst>
          </a:blip>
          <a:srcRect l="32663" r="32663"/>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600" advTm="0">
        <p14:conveyor dir="l"/>
      </p:transition>
    </mc:Choice>
    <mc:Fallback>
      <p:transition spd="slow" advTm="0">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875314" y="3429000"/>
            <a:ext cx="43688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itle 8"/>
          <p:cNvSpPr>
            <a:spLocks noGrp="1"/>
          </p:cNvSpPr>
          <p:nvPr>
            <p:ph type="ctrTitle"/>
          </p:nvPr>
        </p:nvSpPr>
        <p:spPr>
          <a:xfrm>
            <a:off x="1524000" y="1930079"/>
            <a:ext cx="9144000" cy="697490"/>
          </a:xfrm>
        </p:spPr>
        <p:txBody>
          <a:bodyPr/>
          <a:lstStyle/>
          <a:p>
            <a:r>
              <a:rPr lang="id-ID" dirty="0" smtClean="0"/>
              <a:t>Thank You</a:t>
            </a:r>
            <a:endParaRPr lang="en-AU" dirty="0"/>
          </a:p>
        </p:txBody>
      </p:sp>
      <p:sp>
        <p:nvSpPr>
          <p:cNvPr id="10" name="Subtitle 9"/>
          <p:cNvSpPr>
            <a:spLocks noGrp="1"/>
          </p:cNvSpPr>
          <p:nvPr>
            <p:ph type="subTitle" idx="1"/>
          </p:nvPr>
        </p:nvSpPr>
        <p:spPr>
          <a:xfrm>
            <a:off x="1524000" y="2655279"/>
            <a:ext cx="9144000" cy="374217"/>
          </a:xfrm>
        </p:spPr>
        <p:txBody>
          <a:bodyPr/>
          <a:lstStyle/>
          <a:p>
            <a:r>
              <a:rPr lang="zh-CN" altLang="en-US" dirty="0">
                <a:latin typeface="微软雅黑" panose="020B0503020204020204" pitchFamily="34" charset="-122"/>
                <a:ea typeface="微软雅黑" panose="020B0503020204020204" pitchFamily="34" charset="-122"/>
              </a:rPr>
              <a:t>我们很高兴和你做生意</a:t>
            </a:r>
            <a:endParaRPr lang="zh-CN" altLang="en-US" dirty="0">
              <a:effectLst/>
              <a:latin typeface="微软雅黑" panose="020B0503020204020204" pitchFamily="34" charset="-122"/>
              <a:ea typeface="微软雅黑" panose="020B0503020204020204" pitchFamily="34" charset="-122"/>
            </a:endParaRPr>
          </a:p>
        </p:txBody>
      </p:sp>
      <p:sp>
        <p:nvSpPr>
          <p:cNvPr id="11" name="Text Placeholder 10"/>
          <p:cNvSpPr>
            <a:spLocks noGrp="1"/>
          </p:cNvSpPr>
          <p:nvPr>
            <p:ph type="body" sz="quarter" idx="13"/>
          </p:nvPr>
        </p:nvSpPr>
        <p:spPr>
          <a:xfrm>
            <a:off x="3875314" y="3877026"/>
            <a:ext cx="4368800" cy="471600"/>
          </a:xfrm>
        </p:spPr>
        <p:txBody>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联系我们</a:t>
            </a:r>
            <a:endParaRPr lang="en-AU" dirty="0">
              <a:solidFill>
                <a:schemeClr val="bg1"/>
              </a:solidFill>
              <a:latin typeface="微软雅黑" panose="020B0503020204020204" pitchFamily="34" charset="-122"/>
              <a:ea typeface="微软雅黑" panose="020B0503020204020204" pitchFamily="34" charset="-122"/>
            </a:endParaRPr>
          </a:p>
        </p:txBody>
      </p:sp>
      <p:sp>
        <p:nvSpPr>
          <p:cNvPr id="12" name="Text Placeholder 11"/>
          <p:cNvSpPr>
            <a:spLocks noGrp="1"/>
          </p:cNvSpPr>
          <p:nvPr>
            <p:ph type="body" sz="quarter" idx="14"/>
          </p:nvPr>
        </p:nvSpPr>
        <p:spPr>
          <a:xfrm>
            <a:off x="3875314" y="4363866"/>
            <a:ext cx="4368800" cy="1759526"/>
          </a:xfrm>
        </p:spPr>
        <p:txBody>
          <a:bodyPr/>
          <a:lstStyle/>
          <a:p>
            <a:pPr algn="ctr">
              <a:spcBef>
                <a:spcPts val="400"/>
              </a:spcBef>
            </a:pPr>
            <a:r>
              <a:rPr lang="zh-CN" altLang="en-US" dirty="0" smtClean="0">
                <a:solidFill>
                  <a:schemeClr val="bg1"/>
                </a:solidFill>
                <a:latin typeface="微软雅黑" panose="020B0503020204020204" pitchFamily="34" charset="-122"/>
                <a:ea typeface="微软雅黑" panose="020B0503020204020204" pitchFamily="34" charset="-122"/>
              </a:rPr>
              <a:t>商业幻灯片展示</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spcBef>
                <a:spcPts val="400"/>
              </a:spcBef>
            </a:pPr>
            <a:r>
              <a:rPr lang="zh-CN" altLang="en-US" dirty="0">
                <a:solidFill>
                  <a:schemeClr val="bg1"/>
                </a:solidFill>
                <a:latin typeface="微软雅黑" panose="020B0503020204020204" pitchFamily="34" charset="-122"/>
                <a:ea typeface="微软雅黑" panose="020B0503020204020204" pitchFamily="34" charset="-122"/>
              </a:rPr>
              <a:t>天天向上</a:t>
            </a:r>
            <a:r>
              <a:rPr lang="en-US" altLang="zh-CN" dirty="0">
                <a:solidFill>
                  <a:schemeClr val="bg1"/>
                </a:solidFill>
                <a:latin typeface="微软雅黑" panose="020B0503020204020204" pitchFamily="34" charset="-122"/>
                <a:ea typeface="微软雅黑" panose="020B0503020204020204" pitchFamily="34" charset="-122"/>
              </a:rPr>
              <a:t>PPT</a:t>
            </a:r>
            <a:r>
              <a:rPr lang="zh-CN" altLang="en-US" dirty="0">
                <a:solidFill>
                  <a:schemeClr val="bg1"/>
                </a:solidFill>
                <a:latin typeface="微软雅黑" panose="020B0503020204020204" pitchFamily="34" charset="-122"/>
                <a:ea typeface="微软雅黑" panose="020B0503020204020204" pitchFamily="34" charset="-122"/>
              </a:rPr>
              <a:t>设计公司</a:t>
            </a:r>
            <a:endParaRPr lang="en-US" altLang="zh-CN" dirty="0">
              <a:solidFill>
                <a:schemeClr val="bg1"/>
              </a:solidFill>
              <a:latin typeface="微软雅黑" panose="020B0503020204020204" pitchFamily="34" charset="-122"/>
              <a:ea typeface="微软雅黑" panose="020B0503020204020204" pitchFamily="34" charset="-122"/>
            </a:endParaRPr>
          </a:p>
          <a:p>
            <a:pPr algn="ctr">
              <a:spcBef>
                <a:spcPts val="400"/>
              </a:spcBef>
            </a:pPr>
            <a:r>
              <a:rPr lang="id-ID" dirty="0" smtClean="0">
                <a:solidFill>
                  <a:schemeClr val="bg1"/>
                </a:solidFill>
              </a:rPr>
              <a:t>www.yourweb.co</a:t>
            </a:r>
            <a:r>
              <a:rPr lang="en-US" dirty="0" smtClean="0">
                <a:solidFill>
                  <a:schemeClr val="bg1"/>
                </a:solidFill>
              </a:rPr>
              <a:t>m</a:t>
            </a:r>
            <a:endParaRPr lang="id-ID" dirty="0" smtClean="0">
              <a:solidFill>
                <a:schemeClr val="bg1"/>
              </a:solidFill>
            </a:endParaRPr>
          </a:p>
          <a:p>
            <a:pPr algn="ctr">
              <a:spcBef>
                <a:spcPts val="400"/>
              </a:spcBef>
            </a:pPr>
            <a:r>
              <a:rPr lang="id-ID" dirty="0" smtClean="0">
                <a:solidFill>
                  <a:schemeClr val="bg1"/>
                </a:solidFill>
              </a:rPr>
              <a:t>email@youremail.co</a:t>
            </a:r>
            <a:endParaRPr lang="id-ID" dirty="0" smtClean="0">
              <a:solidFill>
                <a:schemeClr val="bg1"/>
              </a:solidFill>
            </a:endParaRPr>
          </a:p>
          <a:p>
            <a:pPr algn="ctr">
              <a:spcBef>
                <a:spcPts val="400"/>
              </a:spcBef>
            </a:pPr>
            <a:r>
              <a:rPr lang="zh-CN" altLang="en-US" dirty="0">
                <a:solidFill>
                  <a:schemeClr val="bg1"/>
                </a:solidFill>
              </a:rPr>
              <a:t> 手机：</a:t>
            </a:r>
            <a:r>
              <a:rPr lang="en-US" altLang="zh-CN" dirty="0">
                <a:solidFill>
                  <a:schemeClr val="bg1"/>
                </a:solidFill>
              </a:rPr>
              <a:t>13486452593  </a:t>
            </a:r>
            <a:endParaRPr lang="en-US" altLang="zh-CN" dirty="0" smtClean="0">
              <a:solidFill>
                <a:schemeClr val="bg1"/>
              </a:solidFill>
            </a:endParaRPr>
          </a:p>
          <a:p>
            <a:pPr algn="ctr">
              <a:spcBef>
                <a:spcPts val="400"/>
              </a:spcBef>
            </a:pPr>
            <a:r>
              <a:rPr lang="zh-CN" altLang="en-US" dirty="0" smtClean="0">
                <a:solidFill>
                  <a:schemeClr val="bg1"/>
                </a:solidFill>
              </a:rPr>
              <a:t>电话</a:t>
            </a:r>
            <a:r>
              <a:rPr lang="zh-CN" altLang="en-US" dirty="0">
                <a:solidFill>
                  <a:schemeClr val="bg1"/>
                </a:solidFill>
              </a:rPr>
              <a:t>：</a:t>
            </a:r>
            <a:r>
              <a:rPr lang="en-US" altLang="zh-CN" dirty="0">
                <a:solidFill>
                  <a:schemeClr val="bg1"/>
                </a:solidFill>
              </a:rPr>
              <a:t>0574-88060653</a:t>
            </a:r>
            <a:endParaRPr lang="en-AU" dirty="0">
              <a:solidFill>
                <a:schemeClr val="bg1"/>
              </a:solidFill>
            </a:endParaRPr>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56034" y="993986"/>
            <a:ext cx="3279932" cy="9083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animEffect transition="in" filter="fade">
                                      <p:cBhvr>
                                        <p:cTn id="27" dur="500"/>
                                        <p:tgtEl>
                                          <p:spTgt spid="12">
                                            <p:txEl>
                                              <p:pRg st="1" end="1"/>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animEffect transition="in" filter="fade">
                                      <p:cBhvr>
                                        <p:cTn id="31" dur="500"/>
                                        <p:tgtEl>
                                          <p:spTgt spid="12">
                                            <p:txEl>
                                              <p:pRg st="2" end="2"/>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
                                            <p:txEl>
                                              <p:pRg st="3" end="3"/>
                                            </p:txEl>
                                          </p:spTgt>
                                        </p:tgtEl>
                                        <p:attrNameLst>
                                          <p:attrName>style.visibility</p:attrName>
                                        </p:attrNameLst>
                                      </p:cBhvr>
                                      <p:to>
                                        <p:strVal val="visible"/>
                                      </p:to>
                                    </p:set>
                                    <p:animEffect transition="in" filter="fade">
                                      <p:cBhvr>
                                        <p:cTn id="35" dur="5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p:bldP spid="10" grpId="0" build="p"/>
      <p:bldP spid="11" grpId="0" build="p"/>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p:cNvSpPr>
            <a:spLocks noGrp="1"/>
          </p:cNvSpPr>
          <p:nvPr>
            <p:ph type="pic" sz="quarter" idx="27"/>
          </p:nvPr>
        </p:nvSpPr>
        <p:spPr/>
      </p:sp>
      <p:sp>
        <p:nvSpPr>
          <p:cNvPr id="14" name="Picture Placeholder 13"/>
          <p:cNvSpPr>
            <a:spLocks noGrp="1"/>
          </p:cNvSpPr>
          <p:nvPr>
            <p:ph type="pic" sz="quarter" idx="28"/>
          </p:nvPr>
        </p:nvSpPr>
        <p:spPr/>
      </p:sp>
      <p:sp>
        <p:nvSpPr>
          <p:cNvPr id="15" name="Picture Placeholder 14"/>
          <p:cNvSpPr>
            <a:spLocks noGrp="1"/>
          </p:cNvSpPr>
          <p:nvPr>
            <p:ph type="pic" sz="quarter" idx="29"/>
          </p:nvPr>
        </p:nvSpPr>
        <p:spPr/>
      </p:sp>
      <p:sp>
        <p:nvSpPr>
          <p:cNvPr id="9" name="Picture Placeholder 8"/>
          <p:cNvSpPr>
            <a:spLocks noGrp="1"/>
          </p:cNvSpPr>
          <p:nvPr>
            <p:ph type="pic" sz="quarter" idx="37"/>
          </p:nvPr>
        </p:nvSpPr>
        <p:spPr/>
      </p:sp>
      <p:sp>
        <p:nvSpPr>
          <p:cNvPr id="8" name="Picture Placeholder 7"/>
          <p:cNvSpPr>
            <a:spLocks noGrp="1"/>
          </p:cNvSpPr>
          <p:nvPr>
            <p:ph type="pic" sz="quarter" idx="36"/>
          </p:nvPr>
        </p:nvSpPr>
        <p:spPr/>
      </p:sp>
      <p:sp>
        <p:nvSpPr>
          <p:cNvPr id="7" name="Picture Placeholder 6"/>
          <p:cNvSpPr>
            <a:spLocks noGrp="1"/>
          </p:cNvSpPr>
          <p:nvPr>
            <p:ph type="pic" sz="quarter" idx="35"/>
          </p:nvPr>
        </p:nvSpPr>
        <p:spPr/>
      </p:sp>
      <p:sp>
        <p:nvSpPr>
          <p:cNvPr id="2" name="Footer Placeholder 1"/>
          <p:cNvSpPr>
            <a:spLocks noGrp="1"/>
          </p:cNvSpPr>
          <p:nvPr>
            <p:ph type="ftr" sz="quarter" idx="11"/>
          </p:nvPr>
        </p:nvSpPr>
        <p:spPr/>
        <p:txBody>
          <a:bodyPr/>
          <a:lstStyle/>
          <a:p>
            <a:r>
              <a:rPr lang="en-AU" smtClean="0"/>
              <a:t>Business Presentation</a:t>
            </a:r>
            <a:endParaRPr lang="en-AU"/>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a:p>
        </p:txBody>
      </p:sp>
      <p:sp>
        <p:nvSpPr>
          <p:cNvPr id="37" name="Title 36"/>
          <p:cNvSpPr>
            <a:spLocks noGrp="1"/>
          </p:cNvSpPr>
          <p:nvPr>
            <p:ph type="ctrTitle"/>
          </p:nvPr>
        </p:nvSpPr>
        <p:spPr/>
        <p:txBody>
          <a:bodyPr/>
          <a:lstStyle/>
          <a:p>
            <a:r>
              <a:rPr lang="zh-CN" altLang="en-US" b="1" dirty="0">
                <a:latin typeface="微软雅黑" panose="020B0503020204020204" pitchFamily="34" charset="-122"/>
                <a:ea typeface="微软雅黑" panose="020B0503020204020204" pitchFamily="34" charset="-122"/>
              </a:rPr>
              <a:t>我们的投资组合</a:t>
            </a:r>
            <a:endParaRPr lang="zh-CN" altLang="en-US" b="1" dirty="0">
              <a:latin typeface="微软雅黑" panose="020B0503020204020204" pitchFamily="34" charset="-122"/>
              <a:ea typeface="微软雅黑" panose="020B0503020204020204" pitchFamily="34" charset="-122"/>
            </a:endParaRPr>
          </a:p>
        </p:txBody>
      </p:sp>
      <p:sp>
        <p:nvSpPr>
          <p:cNvPr id="38" name="Subtitle 37"/>
          <p:cNvSpPr>
            <a:spLocks noGrp="1"/>
          </p:cNvSpPr>
          <p:nvPr>
            <p:ph type="subTitle" idx="1"/>
          </p:nvPr>
        </p:nvSpPr>
        <p:spPr/>
        <p:txBody>
          <a:bodyPr>
            <a:normAutofit/>
          </a:bodyPr>
          <a:lstStyle/>
          <a:p>
            <a:r>
              <a:rPr lang="zh-CN" altLang="en-US" dirty="0">
                <a:solidFill>
                  <a:schemeClr val="bg2">
                    <a:lumMod val="25000"/>
                  </a:schemeClr>
                </a:solidFill>
                <a:latin typeface="微软雅黑" panose="020B0503020204020204" pitchFamily="34" charset="-122"/>
                <a:ea typeface="微软雅黑" panose="020B0503020204020204" pitchFamily="34" charset="-122"/>
              </a:rPr>
              <a:t>商业是世界生命存在的原因</a:t>
            </a:r>
            <a:endParaRPr lang="zh-CN" altLang="en-US"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Text Placeholder 38"/>
          <p:cNvSpPr>
            <a:spLocks noGrp="1"/>
          </p:cNvSpPr>
          <p:nvPr>
            <p:ph type="body" sz="quarter" idx="18"/>
          </p:nvPr>
        </p:nvSpPr>
        <p:spPr/>
        <p:txBody>
          <a:bodyPr/>
          <a:lstStyle/>
          <a:p>
            <a:r>
              <a:rPr lang="zh-CN" altLang="en-US" dirty="0" smtClean="0"/>
              <a:t>投资</a:t>
            </a:r>
            <a:r>
              <a:rPr lang="id-ID" dirty="0" smtClean="0"/>
              <a:t> 1</a:t>
            </a:r>
            <a:endParaRPr lang="en-AU" dirty="0"/>
          </a:p>
        </p:txBody>
      </p:sp>
      <p:sp>
        <p:nvSpPr>
          <p:cNvPr id="40" name="Text Placeholder 39"/>
          <p:cNvSpPr>
            <a:spLocks noGrp="1"/>
          </p:cNvSpPr>
          <p:nvPr>
            <p:ph type="body" sz="quarter" idx="19"/>
          </p:nvPr>
        </p:nvSpPr>
        <p:spPr/>
        <p:txBody>
          <a:bodyPr>
            <a:normAutofit fontScale="92500" lnSpcReduction="10000"/>
          </a:bodyPr>
          <a:lstStyle/>
          <a:p>
            <a:r>
              <a:rPr lang="zh-CN" altLang="en-US" dirty="0"/>
              <a:t>思翔</a:t>
            </a:r>
            <a:r>
              <a:rPr lang="en-US" altLang="zh-CN" dirty="0"/>
              <a:t>PPT</a:t>
            </a:r>
            <a:r>
              <a:rPr lang="zh-CN" altLang="en-US" dirty="0"/>
              <a:t>创建于</a:t>
            </a:r>
            <a:r>
              <a:rPr lang="en-US" altLang="zh-CN" dirty="0"/>
              <a:t>2009</a:t>
            </a:r>
            <a:r>
              <a:rPr lang="zh-CN" altLang="en-US" dirty="0"/>
              <a:t>年。</a:t>
            </a:r>
            <a:endParaRPr lang="zh-CN" altLang="en-US" dirty="0"/>
          </a:p>
          <a:p>
            <a:r>
              <a:rPr lang="zh-CN" altLang="en-US" dirty="0"/>
              <a:t>是一家以“不同于传统的</a:t>
            </a:r>
            <a:r>
              <a:rPr lang="en-US" altLang="zh-CN" dirty="0"/>
              <a:t>PPT</a:t>
            </a:r>
            <a:r>
              <a:rPr lang="zh-CN" altLang="en-US" dirty="0"/>
              <a:t>制作模式，创造全新的</a:t>
            </a:r>
            <a:r>
              <a:rPr lang="en-US" altLang="zh-CN" dirty="0"/>
              <a:t>PPT</a:t>
            </a:r>
            <a:r>
              <a:rPr lang="zh-CN" altLang="en-US" dirty="0"/>
              <a:t>体验</a:t>
            </a:r>
            <a:r>
              <a:rPr lang="en-US" altLang="zh-CN" dirty="0"/>
              <a:t>"</a:t>
            </a:r>
            <a:r>
              <a:rPr lang="zh-CN" altLang="en-US" dirty="0"/>
              <a:t>为核心的商务演示设计咨询公司。</a:t>
            </a:r>
            <a:endParaRPr lang="zh-CN" altLang="en-US" dirty="0"/>
          </a:p>
        </p:txBody>
      </p:sp>
      <p:sp>
        <p:nvSpPr>
          <p:cNvPr id="41" name="Text Placeholder 40"/>
          <p:cNvSpPr>
            <a:spLocks noGrp="1"/>
          </p:cNvSpPr>
          <p:nvPr>
            <p:ph type="body" sz="quarter" idx="20"/>
          </p:nvPr>
        </p:nvSpPr>
        <p:spPr/>
        <p:txBody>
          <a:bodyPr/>
          <a:lstStyle/>
          <a:p>
            <a:r>
              <a:rPr lang="zh-CN" altLang="en-US" dirty="0" smtClean="0"/>
              <a:t>投资 </a:t>
            </a:r>
            <a:r>
              <a:rPr lang="id-ID" dirty="0" smtClean="0"/>
              <a:t>2</a:t>
            </a:r>
            <a:endParaRPr lang="en-AU" dirty="0"/>
          </a:p>
        </p:txBody>
      </p:sp>
      <p:sp>
        <p:nvSpPr>
          <p:cNvPr id="42" name="Text Placeholder 41"/>
          <p:cNvSpPr>
            <a:spLocks noGrp="1"/>
          </p:cNvSpPr>
          <p:nvPr>
            <p:ph type="body" sz="quarter" idx="21"/>
          </p:nvPr>
        </p:nvSpPr>
        <p:spPr/>
        <p:txBody>
          <a:bodyPr>
            <a:normAutofit fontScale="92500" lnSpcReduction="10000"/>
          </a:bodyPr>
          <a:lstStyle/>
          <a:p>
            <a:r>
              <a:rPr lang="zh-CN" altLang="en-US" dirty="0"/>
              <a:t>思翔</a:t>
            </a:r>
            <a:r>
              <a:rPr lang="en-US" altLang="zh-CN" dirty="0"/>
              <a:t>PPT</a:t>
            </a:r>
            <a:r>
              <a:rPr lang="zh-CN" altLang="en-US" dirty="0"/>
              <a:t>创建于</a:t>
            </a:r>
            <a:r>
              <a:rPr lang="en-US" altLang="zh-CN" dirty="0"/>
              <a:t>2009</a:t>
            </a:r>
            <a:r>
              <a:rPr lang="zh-CN" altLang="en-US" dirty="0"/>
              <a:t>年。</a:t>
            </a:r>
            <a:endParaRPr lang="zh-CN" altLang="en-US" dirty="0"/>
          </a:p>
          <a:p>
            <a:r>
              <a:rPr lang="zh-CN" altLang="en-US" dirty="0"/>
              <a:t>是一家以“不同于传统的</a:t>
            </a:r>
            <a:r>
              <a:rPr lang="en-US" altLang="zh-CN" dirty="0"/>
              <a:t>PPT</a:t>
            </a:r>
            <a:r>
              <a:rPr lang="zh-CN" altLang="en-US" dirty="0"/>
              <a:t>制作模式，创造全新的</a:t>
            </a:r>
            <a:r>
              <a:rPr lang="en-US" altLang="zh-CN" dirty="0"/>
              <a:t>PPT</a:t>
            </a:r>
            <a:r>
              <a:rPr lang="zh-CN" altLang="en-US" dirty="0"/>
              <a:t>体验</a:t>
            </a:r>
            <a:r>
              <a:rPr lang="en-US" altLang="zh-CN" dirty="0"/>
              <a:t>"</a:t>
            </a:r>
            <a:r>
              <a:rPr lang="zh-CN" altLang="en-US" dirty="0"/>
              <a:t>为核心的商务演示设计咨询公司。</a:t>
            </a:r>
            <a:endParaRPr lang="zh-CN" altLang="en-US" dirty="0"/>
          </a:p>
        </p:txBody>
      </p:sp>
      <p:sp>
        <p:nvSpPr>
          <p:cNvPr id="47" name="Text Placeholder 46"/>
          <p:cNvSpPr>
            <a:spLocks noGrp="1"/>
          </p:cNvSpPr>
          <p:nvPr>
            <p:ph type="body" sz="quarter" idx="30"/>
          </p:nvPr>
        </p:nvSpPr>
        <p:spPr/>
        <p:txBody>
          <a:bodyPr/>
          <a:lstStyle/>
          <a:p>
            <a:r>
              <a:rPr lang="zh-CN" altLang="en-US" dirty="0" smtClean="0"/>
              <a:t>投资 </a:t>
            </a:r>
            <a:r>
              <a:rPr lang="id-ID" dirty="0" smtClean="0"/>
              <a:t>3</a:t>
            </a:r>
            <a:endParaRPr lang="en-AU" dirty="0"/>
          </a:p>
        </p:txBody>
      </p:sp>
      <p:sp>
        <p:nvSpPr>
          <p:cNvPr id="48" name="Text Placeholder 47"/>
          <p:cNvSpPr>
            <a:spLocks noGrp="1"/>
          </p:cNvSpPr>
          <p:nvPr>
            <p:ph type="body" sz="quarter" idx="31"/>
          </p:nvPr>
        </p:nvSpPr>
        <p:spPr/>
        <p:txBody>
          <a:bodyPr>
            <a:normAutofit fontScale="92500" lnSpcReduction="10000"/>
          </a:bodyPr>
          <a:lstStyle/>
          <a:p>
            <a:r>
              <a:rPr lang="zh-CN" altLang="en-US" dirty="0"/>
              <a:t>思翔</a:t>
            </a:r>
            <a:r>
              <a:rPr lang="en-US" altLang="zh-CN" dirty="0"/>
              <a:t>PPT</a:t>
            </a:r>
            <a:r>
              <a:rPr lang="zh-CN" altLang="en-US" dirty="0"/>
              <a:t>创建于</a:t>
            </a:r>
            <a:r>
              <a:rPr lang="en-US" altLang="zh-CN" dirty="0"/>
              <a:t>2009</a:t>
            </a:r>
            <a:r>
              <a:rPr lang="zh-CN" altLang="en-US" dirty="0"/>
              <a:t>年。</a:t>
            </a:r>
            <a:endParaRPr lang="zh-CN" altLang="en-US" dirty="0"/>
          </a:p>
          <a:p>
            <a:r>
              <a:rPr lang="zh-CN" altLang="en-US" dirty="0"/>
              <a:t>是一家以“不同于传统的</a:t>
            </a:r>
            <a:r>
              <a:rPr lang="en-US" altLang="zh-CN" dirty="0"/>
              <a:t>PPT</a:t>
            </a:r>
            <a:r>
              <a:rPr lang="zh-CN" altLang="en-US" dirty="0"/>
              <a:t>制作模式，创造全新的</a:t>
            </a:r>
            <a:r>
              <a:rPr lang="en-US" altLang="zh-CN" dirty="0"/>
              <a:t>PPT</a:t>
            </a:r>
            <a:r>
              <a:rPr lang="zh-CN" altLang="en-US" dirty="0"/>
              <a:t>体验</a:t>
            </a:r>
            <a:r>
              <a:rPr lang="en-US" altLang="zh-CN" dirty="0"/>
              <a:t>"</a:t>
            </a:r>
            <a:r>
              <a:rPr lang="zh-CN" altLang="en-US" dirty="0"/>
              <a:t>为核心的商务演示设计咨询公司。</a:t>
            </a:r>
            <a:endParaRPr lang="zh-CN" altLang="en-US" dirty="0"/>
          </a:p>
        </p:txBody>
      </p:sp>
      <p:sp>
        <p:nvSpPr>
          <p:cNvPr id="49" name="Text Placeholder 48"/>
          <p:cNvSpPr>
            <a:spLocks noGrp="1"/>
          </p:cNvSpPr>
          <p:nvPr>
            <p:ph type="body" sz="quarter" idx="32"/>
          </p:nvPr>
        </p:nvSpPr>
        <p:spPr/>
        <p:txBody>
          <a:bodyPr/>
          <a:lstStyle/>
          <a:p>
            <a:r>
              <a:rPr lang="id-ID" dirty="0" smtClean="0"/>
              <a:t>Portfolio 4</a:t>
            </a:r>
            <a:endParaRPr lang="en-AU" dirty="0"/>
          </a:p>
        </p:txBody>
      </p:sp>
      <p:sp>
        <p:nvSpPr>
          <p:cNvPr id="50" name="Text Placeholder 49"/>
          <p:cNvSpPr>
            <a:spLocks noGrp="1"/>
          </p:cNvSpPr>
          <p:nvPr>
            <p:ph type="body" sz="quarter" idx="33"/>
          </p:nvPr>
        </p:nvSpPr>
        <p:spPr/>
        <p:txBody>
          <a:bodyPr>
            <a:normAutofit fontScale="92500" lnSpcReduction="10000"/>
          </a:bodyPr>
          <a:lstStyle/>
          <a:p>
            <a:r>
              <a:rPr lang="zh-CN" altLang="en-US" dirty="0"/>
              <a:t>思翔</a:t>
            </a:r>
            <a:r>
              <a:rPr lang="en-US" altLang="zh-CN" dirty="0"/>
              <a:t>PPT</a:t>
            </a:r>
            <a:r>
              <a:rPr lang="zh-CN" altLang="en-US" dirty="0"/>
              <a:t>创建于</a:t>
            </a:r>
            <a:r>
              <a:rPr lang="en-US" altLang="zh-CN" dirty="0"/>
              <a:t>2009</a:t>
            </a:r>
            <a:r>
              <a:rPr lang="zh-CN" altLang="en-US" dirty="0"/>
              <a:t>年。</a:t>
            </a:r>
            <a:endParaRPr lang="zh-CN" altLang="en-US" dirty="0"/>
          </a:p>
          <a:p>
            <a:r>
              <a:rPr lang="zh-CN" altLang="en-US" dirty="0"/>
              <a:t>是一家以“不同于传统的</a:t>
            </a:r>
            <a:r>
              <a:rPr lang="en-US" altLang="zh-CN" dirty="0"/>
              <a:t>PPT</a:t>
            </a:r>
            <a:r>
              <a:rPr lang="zh-CN" altLang="en-US" dirty="0"/>
              <a:t>制作模式，创造全新的</a:t>
            </a:r>
            <a:r>
              <a:rPr lang="en-US" altLang="zh-CN" dirty="0"/>
              <a:t>PPT</a:t>
            </a:r>
            <a:r>
              <a:rPr lang="zh-CN" altLang="en-US" dirty="0"/>
              <a:t>体验</a:t>
            </a:r>
            <a:r>
              <a:rPr lang="en-US" altLang="zh-CN" dirty="0"/>
              <a:t>"</a:t>
            </a:r>
            <a:r>
              <a:rPr lang="zh-CN" altLang="en-US" dirty="0"/>
              <a:t>为核心的商务演示设计咨询公司。</a:t>
            </a:r>
            <a:endParaRPr lang="zh-CN" altLang="en-US" dirty="0"/>
          </a:p>
        </p:txBody>
      </p:sp>
      <p:grpSp>
        <p:nvGrpSpPr>
          <p:cNvPr id="24" name="Group 23"/>
          <p:cNvGrpSpPr/>
          <p:nvPr/>
        </p:nvGrpSpPr>
        <p:grpSpPr>
          <a:xfrm>
            <a:off x="4162501" y="5752120"/>
            <a:ext cx="818998" cy="818997"/>
            <a:chOff x="5013617" y="3779926"/>
            <a:chExt cx="1289165" cy="1289164"/>
          </a:xfrm>
        </p:grpSpPr>
        <p:sp>
          <p:nvSpPr>
            <p:cNvPr id="25" name="Shape 632"/>
            <p:cNvSpPr/>
            <p:nvPr/>
          </p:nvSpPr>
          <p:spPr>
            <a:xfrm>
              <a:off x="5013617" y="3779926"/>
              <a:ext cx="1289165" cy="1289164"/>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5"/>
                    <a:pt x="4835" y="21600"/>
                    <a:pt x="10800" y="21600"/>
                  </a:cubicBezTo>
                  <a:cubicBezTo>
                    <a:pt x="16765" y="21600"/>
                    <a:pt x="21600" y="16765"/>
                    <a:pt x="21600" y="10800"/>
                  </a:cubicBezTo>
                  <a:cubicBezTo>
                    <a:pt x="21600" y="4835"/>
                    <a:pt x="16765" y="0"/>
                    <a:pt x="10800" y="0"/>
                  </a:cubicBezTo>
                  <a:cubicBezTo>
                    <a:pt x="4835" y="0"/>
                    <a:pt x="0" y="4835"/>
                    <a:pt x="0" y="108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26" name="Shape 633"/>
            <p:cNvSpPr/>
            <p:nvPr/>
          </p:nvSpPr>
          <p:spPr>
            <a:xfrm>
              <a:off x="5470871" y="4218301"/>
              <a:ext cx="378046" cy="412413"/>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7548" y="10800"/>
                    <a:pt x="4909" y="8381"/>
                    <a:pt x="4909" y="5400"/>
                  </a:cubicBezTo>
                  <a:cubicBezTo>
                    <a:pt x="4909" y="2419"/>
                    <a:pt x="7548" y="0"/>
                    <a:pt x="10800" y="0"/>
                  </a:cubicBezTo>
                  <a:cubicBezTo>
                    <a:pt x="14052" y="0"/>
                    <a:pt x="16691" y="2419"/>
                    <a:pt x="16691" y="5400"/>
                  </a:cubicBezTo>
                  <a:cubicBezTo>
                    <a:pt x="16691" y="8381"/>
                    <a:pt x="14052" y="10800"/>
                    <a:pt x="10800" y="10800"/>
                  </a:cubicBezTo>
                  <a:close/>
                  <a:moveTo>
                    <a:pt x="17504" y="21600"/>
                  </a:moveTo>
                  <a:lnTo>
                    <a:pt x="4096" y="21600"/>
                  </a:lnTo>
                  <a:cubicBezTo>
                    <a:pt x="1657" y="21600"/>
                    <a:pt x="0" y="20236"/>
                    <a:pt x="0" y="17958"/>
                  </a:cubicBezTo>
                  <a:cubicBezTo>
                    <a:pt x="0" y="14780"/>
                    <a:pt x="813" y="9900"/>
                    <a:pt x="5308" y="9900"/>
                  </a:cubicBezTo>
                  <a:cubicBezTo>
                    <a:pt x="5784" y="9900"/>
                    <a:pt x="7793" y="11855"/>
                    <a:pt x="10800" y="11855"/>
                  </a:cubicBezTo>
                  <a:cubicBezTo>
                    <a:pt x="13807" y="11855"/>
                    <a:pt x="15816" y="9900"/>
                    <a:pt x="16292" y="9900"/>
                  </a:cubicBezTo>
                  <a:cubicBezTo>
                    <a:pt x="20787" y="9900"/>
                    <a:pt x="21600" y="14780"/>
                    <a:pt x="21600" y="17958"/>
                  </a:cubicBezTo>
                  <a:cubicBezTo>
                    <a:pt x="21600" y="20236"/>
                    <a:pt x="19943" y="21600"/>
                    <a:pt x="17504"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grpSp>
        <p:nvGrpSpPr>
          <p:cNvPr id="33" name="Group 1633"/>
          <p:cNvGrpSpPr/>
          <p:nvPr/>
        </p:nvGrpSpPr>
        <p:grpSpPr>
          <a:xfrm>
            <a:off x="7210499" y="5755847"/>
            <a:ext cx="815270" cy="815270"/>
            <a:chOff x="0" y="0"/>
            <a:chExt cx="1631991" cy="1631991"/>
          </a:xfrm>
        </p:grpSpPr>
        <p:sp>
          <p:nvSpPr>
            <p:cNvPr id="34" name="Shape 1631"/>
            <p:cNvSpPr/>
            <p:nvPr/>
          </p:nvSpPr>
          <p:spPr>
            <a:xfrm>
              <a:off x="0" y="0"/>
              <a:ext cx="1631992" cy="163199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0800" tIns="50800" rIns="50800" bIns="508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35" name="Shape 1632"/>
            <p:cNvSpPr/>
            <p:nvPr/>
          </p:nvSpPr>
          <p:spPr>
            <a:xfrm>
              <a:off x="584948" y="535705"/>
              <a:ext cx="456453" cy="558801"/>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chemeClr val="bg1"/>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grpSp>
        <p:nvGrpSpPr>
          <p:cNvPr id="36" name="Group 35"/>
          <p:cNvGrpSpPr/>
          <p:nvPr/>
        </p:nvGrpSpPr>
        <p:grpSpPr>
          <a:xfrm>
            <a:off x="10262392" y="5722631"/>
            <a:ext cx="811212" cy="811212"/>
            <a:chOff x="609600" y="2686050"/>
            <a:chExt cx="838200" cy="838200"/>
          </a:xfrm>
        </p:grpSpPr>
        <p:sp>
          <p:nvSpPr>
            <p:cNvPr id="51" name="Oval 50"/>
            <p:cNvSpPr/>
            <p:nvPr/>
          </p:nvSpPr>
          <p:spPr>
            <a:xfrm>
              <a:off x="609600" y="2686050"/>
              <a:ext cx="838200" cy="838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52" name="Group 51"/>
            <p:cNvGrpSpPr/>
            <p:nvPr/>
          </p:nvGrpSpPr>
          <p:grpSpPr>
            <a:xfrm>
              <a:off x="811542" y="2893982"/>
              <a:ext cx="434317" cy="422336"/>
              <a:chOff x="390525" y="2455863"/>
              <a:chExt cx="230188" cy="223838"/>
            </a:xfrm>
            <a:solidFill>
              <a:schemeClr val="bg1"/>
            </a:solidFill>
          </p:grpSpPr>
          <p:sp>
            <p:nvSpPr>
              <p:cNvPr id="53" name="Freeform 41"/>
              <p:cNvSpPr>
                <a:spLocks noEditPoints="1"/>
              </p:cNvSpPr>
              <p:nvPr/>
            </p:nvSpPr>
            <p:spPr bwMode="auto">
              <a:xfrm>
                <a:off x="498475" y="2559051"/>
                <a:ext cx="122238" cy="120650"/>
              </a:xfrm>
              <a:custGeom>
                <a:avLst/>
                <a:gdLst>
                  <a:gd name="T0" fmla="*/ 57 w 64"/>
                  <a:gd name="T1" fmla="*/ 34 h 63"/>
                  <a:gd name="T2" fmla="*/ 30 w 64"/>
                  <a:gd name="T3" fmla="*/ 7 h 63"/>
                  <a:gd name="T4" fmla="*/ 14 w 64"/>
                  <a:gd name="T5" fmla="*/ 3 h 63"/>
                  <a:gd name="T6" fmla="*/ 11 w 64"/>
                  <a:gd name="T7" fmla="*/ 0 h 63"/>
                  <a:gd name="T8" fmla="*/ 8 w 64"/>
                  <a:gd name="T9" fmla="*/ 4 h 63"/>
                  <a:gd name="T10" fmla="*/ 3 w 64"/>
                  <a:gd name="T11" fmla="*/ 5 h 63"/>
                  <a:gd name="T12" fmla="*/ 2 w 64"/>
                  <a:gd name="T13" fmla="*/ 9 h 63"/>
                  <a:gd name="T14" fmla="*/ 0 w 64"/>
                  <a:gd name="T15" fmla="*/ 11 h 63"/>
                  <a:gd name="T16" fmla="*/ 3 w 64"/>
                  <a:gd name="T17" fmla="*/ 15 h 63"/>
                  <a:gd name="T18" fmla="*/ 7 w 64"/>
                  <a:gd name="T19" fmla="*/ 30 h 63"/>
                  <a:gd name="T20" fmla="*/ 34 w 64"/>
                  <a:gd name="T21" fmla="*/ 57 h 63"/>
                  <a:gd name="T22" fmla="*/ 57 w 64"/>
                  <a:gd name="T23" fmla="*/ 57 h 63"/>
                  <a:gd name="T24" fmla="*/ 57 w 64"/>
                  <a:gd name="T25" fmla="*/ 34 h 63"/>
                  <a:gd name="T26" fmla="*/ 52 w 64"/>
                  <a:gd name="T27" fmla="*/ 52 h 63"/>
                  <a:gd name="T28" fmla="*/ 37 w 64"/>
                  <a:gd name="T29" fmla="*/ 52 h 63"/>
                  <a:gd name="T30" fmla="*/ 13 w 64"/>
                  <a:gd name="T31" fmla="*/ 28 h 63"/>
                  <a:gd name="T32" fmla="*/ 9 w 64"/>
                  <a:gd name="T33" fmla="*/ 21 h 63"/>
                  <a:gd name="T34" fmla="*/ 14 w 64"/>
                  <a:gd name="T35" fmla="*/ 25 h 63"/>
                  <a:gd name="T36" fmla="*/ 25 w 64"/>
                  <a:gd name="T37" fmla="*/ 25 h 63"/>
                  <a:gd name="T38" fmla="*/ 25 w 64"/>
                  <a:gd name="T39" fmla="*/ 14 h 63"/>
                  <a:gd name="T40" fmla="*/ 20 w 64"/>
                  <a:gd name="T41" fmla="*/ 9 h 63"/>
                  <a:gd name="T42" fmla="*/ 28 w 64"/>
                  <a:gd name="T43" fmla="*/ 12 h 63"/>
                  <a:gd name="T44" fmla="*/ 52 w 64"/>
                  <a:gd name="T45" fmla="*/ 36 h 63"/>
                  <a:gd name="T46" fmla="*/ 52 w 64"/>
                  <a:gd name="T47"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3">
                    <a:moveTo>
                      <a:pt x="57" y="34"/>
                    </a:moveTo>
                    <a:cubicBezTo>
                      <a:pt x="30" y="7"/>
                      <a:pt x="30" y="7"/>
                      <a:pt x="30" y="7"/>
                    </a:cubicBezTo>
                    <a:cubicBezTo>
                      <a:pt x="26" y="3"/>
                      <a:pt x="20" y="1"/>
                      <a:pt x="14" y="3"/>
                    </a:cubicBezTo>
                    <a:cubicBezTo>
                      <a:pt x="11" y="0"/>
                      <a:pt x="11" y="0"/>
                      <a:pt x="11" y="0"/>
                    </a:cubicBezTo>
                    <a:cubicBezTo>
                      <a:pt x="8" y="4"/>
                      <a:pt x="8" y="4"/>
                      <a:pt x="8" y="4"/>
                    </a:cubicBezTo>
                    <a:cubicBezTo>
                      <a:pt x="3" y="5"/>
                      <a:pt x="3" y="5"/>
                      <a:pt x="3" y="5"/>
                    </a:cubicBezTo>
                    <a:cubicBezTo>
                      <a:pt x="2" y="9"/>
                      <a:pt x="2" y="9"/>
                      <a:pt x="2" y="9"/>
                    </a:cubicBezTo>
                    <a:cubicBezTo>
                      <a:pt x="0" y="11"/>
                      <a:pt x="0" y="11"/>
                      <a:pt x="0" y="11"/>
                    </a:cubicBezTo>
                    <a:cubicBezTo>
                      <a:pt x="3" y="15"/>
                      <a:pt x="3" y="15"/>
                      <a:pt x="3" y="15"/>
                    </a:cubicBezTo>
                    <a:cubicBezTo>
                      <a:pt x="2" y="20"/>
                      <a:pt x="3" y="26"/>
                      <a:pt x="7" y="30"/>
                    </a:cubicBezTo>
                    <a:cubicBezTo>
                      <a:pt x="34" y="57"/>
                      <a:pt x="34" y="57"/>
                      <a:pt x="34" y="57"/>
                    </a:cubicBezTo>
                    <a:cubicBezTo>
                      <a:pt x="41" y="63"/>
                      <a:pt x="51" y="63"/>
                      <a:pt x="57" y="57"/>
                    </a:cubicBezTo>
                    <a:cubicBezTo>
                      <a:pt x="64" y="51"/>
                      <a:pt x="64" y="40"/>
                      <a:pt x="57" y="34"/>
                    </a:cubicBezTo>
                    <a:close/>
                    <a:moveTo>
                      <a:pt x="52" y="52"/>
                    </a:moveTo>
                    <a:cubicBezTo>
                      <a:pt x="48" y="56"/>
                      <a:pt x="41" y="56"/>
                      <a:pt x="37" y="52"/>
                    </a:cubicBezTo>
                    <a:cubicBezTo>
                      <a:pt x="13" y="28"/>
                      <a:pt x="13" y="28"/>
                      <a:pt x="13" y="28"/>
                    </a:cubicBezTo>
                    <a:cubicBezTo>
                      <a:pt x="11" y="26"/>
                      <a:pt x="10" y="23"/>
                      <a:pt x="9" y="21"/>
                    </a:cubicBezTo>
                    <a:cubicBezTo>
                      <a:pt x="14" y="25"/>
                      <a:pt x="14" y="25"/>
                      <a:pt x="14" y="25"/>
                    </a:cubicBezTo>
                    <a:cubicBezTo>
                      <a:pt x="17" y="28"/>
                      <a:pt x="22" y="28"/>
                      <a:pt x="25" y="25"/>
                    </a:cubicBezTo>
                    <a:cubicBezTo>
                      <a:pt x="28" y="22"/>
                      <a:pt x="28" y="17"/>
                      <a:pt x="25" y="14"/>
                    </a:cubicBezTo>
                    <a:cubicBezTo>
                      <a:pt x="20" y="9"/>
                      <a:pt x="20" y="9"/>
                      <a:pt x="20" y="9"/>
                    </a:cubicBezTo>
                    <a:cubicBezTo>
                      <a:pt x="23" y="9"/>
                      <a:pt x="26" y="10"/>
                      <a:pt x="28" y="12"/>
                    </a:cubicBezTo>
                    <a:cubicBezTo>
                      <a:pt x="52" y="36"/>
                      <a:pt x="52" y="36"/>
                      <a:pt x="52" y="36"/>
                    </a:cubicBezTo>
                    <a:cubicBezTo>
                      <a:pt x="56" y="41"/>
                      <a:pt x="57" y="48"/>
                      <a:pt x="52"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4" name="Freeform 42"/>
              <p:cNvSpPr>
                <a:spLocks noEditPoints="1"/>
              </p:cNvSpPr>
              <p:nvPr/>
            </p:nvSpPr>
            <p:spPr bwMode="auto">
              <a:xfrm>
                <a:off x="390525" y="2455863"/>
                <a:ext cx="123825" cy="117475"/>
              </a:xfrm>
              <a:custGeom>
                <a:avLst/>
                <a:gdLst>
                  <a:gd name="T0" fmla="*/ 50 w 65"/>
                  <a:gd name="T1" fmla="*/ 60 h 62"/>
                  <a:gd name="T2" fmla="*/ 53 w 65"/>
                  <a:gd name="T3" fmla="*/ 62 h 62"/>
                  <a:gd name="T4" fmla="*/ 58 w 65"/>
                  <a:gd name="T5" fmla="*/ 60 h 62"/>
                  <a:gd name="T6" fmla="*/ 60 w 65"/>
                  <a:gd name="T7" fmla="*/ 57 h 62"/>
                  <a:gd name="T8" fmla="*/ 63 w 65"/>
                  <a:gd name="T9" fmla="*/ 57 h 62"/>
                  <a:gd name="T10" fmla="*/ 65 w 65"/>
                  <a:gd name="T11" fmla="*/ 52 h 62"/>
                  <a:gd name="T12" fmla="*/ 61 w 65"/>
                  <a:gd name="T13" fmla="*/ 48 h 62"/>
                  <a:gd name="T14" fmla="*/ 56 w 65"/>
                  <a:gd name="T15" fmla="*/ 33 h 62"/>
                  <a:gd name="T16" fmla="*/ 29 w 65"/>
                  <a:gd name="T17" fmla="*/ 6 h 62"/>
                  <a:gd name="T18" fmla="*/ 6 w 65"/>
                  <a:gd name="T19" fmla="*/ 6 h 62"/>
                  <a:gd name="T20" fmla="*/ 6 w 65"/>
                  <a:gd name="T21" fmla="*/ 29 h 62"/>
                  <a:gd name="T22" fmla="*/ 33 w 65"/>
                  <a:gd name="T23" fmla="*/ 56 h 62"/>
                  <a:gd name="T24" fmla="*/ 50 w 65"/>
                  <a:gd name="T25" fmla="*/ 60 h 62"/>
                  <a:gd name="T26" fmla="*/ 12 w 65"/>
                  <a:gd name="T27" fmla="*/ 27 h 62"/>
                  <a:gd name="T28" fmla="*/ 11 w 65"/>
                  <a:gd name="T29" fmla="*/ 11 h 62"/>
                  <a:gd name="T30" fmla="*/ 27 w 65"/>
                  <a:gd name="T31" fmla="*/ 12 h 62"/>
                  <a:gd name="T32" fmla="*/ 51 w 65"/>
                  <a:gd name="T33" fmla="*/ 36 h 62"/>
                  <a:gd name="T34" fmla="*/ 54 w 65"/>
                  <a:gd name="T35" fmla="*/ 41 h 62"/>
                  <a:gd name="T36" fmla="*/ 43 w 65"/>
                  <a:gd name="T37" fmla="*/ 42 h 62"/>
                  <a:gd name="T38" fmla="*/ 43 w 65"/>
                  <a:gd name="T39" fmla="*/ 53 h 62"/>
                  <a:gd name="T40" fmla="*/ 45 w 65"/>
                  <a:gd name="T41" fmla="*/ 54 h 62"/>
                  <a:gd name="T42" fmla="*/ 36 w 65"/>
                  <a:gd name="T43" fmla="*/ 51 h 62"/>
                  <a:gd name="T44" fmla="*/ 12 w 65"/>
                  <a:gd name="T45"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62">
                    <a:moveTo>
                      <a:pt x="50" y="60"/>
                    </a:moveTo>
                    <a:cubicBezTo>
                      <a:pt x="53" y="62"/>
                      <a:pt x="53" y="62"/>
                      <a:pt x="53" y="62"/>
                    </a:cubicBezTo>
                    <a:cubicBezTo>
                      <a:pt x="58" y="60"/>
                      <a:pt x="58" y="60"/>
                      <a:pt x="58" y="60"/>
                    </a:cubicBezTo>
                    <a:cubicBezTo>
                      <a:pt x="60" y="57"/>
                      <a:pt x="60" y="57"/>
                      <a:pt x="60" y="57"/>
                    </a:cubicBezTo>
                    <a:cubicBezTo>
                      <a:pt x="63" y="57"/>
                      <a:pt x="63" y="57"/>
                      <a:pt x="63" y="57"/>
                    </a:cubicBezTo>
                    <a:cubicBezTo>
                      <a:pt x="65" y="52"/>
                      <a:pt x="65" y="52"/>
                      <a:pt x="65" y="52"/>
                    </a:cubicBezTo>
                    <a:cubicBezTo>
                      <a:pt x="61" y="48"/>
                      <a:pt x="61" y="48"/>
                      <a:pt x="61" y="48"/>
                    </a:cubicBezTo>
                    <a:cubicBezTo>
                      <a:pt x="62" y="43"/>
                      <a:pt x="60" y="37"/>
                      <a:pt x="56" y="33"/>
                    </a:cubicBezTo>
                    <a:cubicBezTo>
                      <a:pt x="29" y="6"/>
                      <a:pt x="29" y="6"/>
                      <a:pt x="29" y="6"/>
                    </a:cubicBezTo>
                    <a:cubicBezTo>
                      <a:pt x="23" y="0"/>
                      <a:pt x="13" y="0"/>
                      <a:pt x="6" y="6"/>
                    </a:cubicBezTo>
                    <a:cubicBezTo>
                      <a:pt x="0" y="13"/>
                      <a:pt x="0" y="23"/>
                      <a:pt x="6" y="29"/>
                    </a:cubicBezTo>
                    <a:cubicBezTo>
                      <a:pt x="33" y="56"/>
                      <a:pt x="33" y="56"/>
                      <a:pt x="33" y="56"/>
                    </a:cubicBezTo>
                    <a:cubicBezTo>
                      <a:pt x="38" y="61"/>
                      <a:pt x="45" y="62"/>
                      <a:pt x="50" y="60"/>
                    </a:cubicBezTo>
                    <a:close/>
                    <a:moveTo>
                      <a:pt x="12" y="27"/>
                    </a:moveTo>
                    <a:cubicBezTo>
                      <a:pt x="7" y="22"/>
                      <a:pt x="7" y="15"/>
                      <a:pt x="11" y="11"/>
                    </a:cubicBezTo>
                    <a:cubicBezTo>
                      <a:pt x="15" y="7"/>
                      <a:pt x="22" y="7"/>
                      <a:pt x="27" y="12"/>
                    </a:cubicBezTo>
                    <a:cubicBezTo>
                      <a:pt x="51" y="36"/>
                      <a:pt x="51" y="36"/>
                      <a:pt x="51" y="36"/>
                    </a:cubicBezTo>
                    <a:cubicBezTo>
                      <a:pt x="53" y="37"/>
                      <a:pt x="54" y="39"/>
                      <a:pt x="54" y="41"/>
                    </a:cubicBezTo>
                    <a:cubicBezTo>
                      <a:pt x="51" y="39"/>
                      <a:pt x="46" y="39"/>
                      <a:pt x="43" y="42"/>
                    </a:cubicBezTo>
                    <a:cubicBezTo>
                      <a:pt x="40" y="45"/>
                      <a:pt x="40" y="50"/>
                      <a:pt x="43" y="53"/>
                    </a:cubicBezTo>
                    <a:cubicBezTo>
                      <a:pt x="45" y="54"/>
                      <a:pt x="45" y="54"/>
                      <a:pt x="45" y="54"/>
                    </a:cubicBezTo>
                    <a:cubicBezTo>
                      <a:pt x="42" y="54"/>
                      <a:pt x="38" y="53"/>
                      <a:pt x="36" y="51"/>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p>
            </p:txBody>
          </p:sp>
          <p:sp>
            <p:nvSpPr>
              <p:cNvPr id="55" name="Rectangle 43"/>
              <p:cNvSpPr>
                <a:spLocks noChangeArrowheads="1"/>
              </p:cNvSpPr>
              <p:nvPr/>
            </p:nvSpPr>
            <p:spPr bwMode="auto">
              <a:xfrm>
                <a:off x="517525" y="2525713"/>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6" name="Rectangle 44"/>
              <p:cNvSpPr>
                <a:spLocks noChangeArrowheads="1"/>
              </p:cNvSpPr>
              <p:nvPr/>
            </p:nvSpPr>
            <p:spPr bwMode="auto">
              <a:xfrm>
                <a:off x="525463" y="2549526"/>
                <a:ext cx="23813" cy="47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7" name="Rectangle 45"/>
              <p:cNvSpPr>
                <a:spLocks noChangeArrowheads="1"/>
              </p:cNvSpPr>
              <p:nvPr/>
            </p:nvSpPr>
            <p:spPr bwMode="auto">
              <a:xfrm>
                <a:off x="488950" y="2584451"/>
                <a:ext cx="63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sp>
            <p:nvSpPr>
              <p:cNvPr id="58" name="Rectangle 46"/>
              <p:cNvSpPr>
                <a:spLocks noChangeArrowheads="1"/>
              </p:cNvSpPr>
              <p:nvPr/>
            </p:nvSpPr>
            <p:spPr bwMode="auto">
              <a:xfrm>
                <a:off x="465138" y="2578101"/>
                <a:ext cx="22225"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p>
            </p:txBody>
          </p:sp>
        </p:grpSp>
      </p:grpSp>
      <p:pic>
        <p:nvPicPr>
          <p:cNvPr id="10" name="图片占位符 9"/>
          <p:cNvPicPr>
            <a:picLocks noGrp="1" noChangeAspect="1"/>
          </p:cNvPicPr>
          <p:nvPr>
            <p:ph type="pic" sz="quarter" idx="26"/>
          </p:nvPr>
        </p:nvPicPr>
        <p:blipFill>
          <a:blip r:embed="rId1">
            <a:extLst>
              <a:ext uri="{28A0092B-C50C-407E-A947-70E740481C1C}">
                <a14:useLocalDpi xmlns:a14="http://schemas.microsoft.com/office/drawing/2010/main" val="0"/>
              </a:ext>
            </a:extLst>
          </a:blip>
          <a:srcRect l="15124" r="15124"/>
          <a:stretch>
            <a:fillRect/>
          </a:stretch>
        </p:blipFill>
        <p:spPr/>
      </p:pic>
      <p:sp>
        <p:nvSpPr>
          <p:cNvPr id="6" name="Picture Placeholder 5"/>
          <p:cNvSpPr>
            <a:spLocks noGrp="1"/>
          </p:cNvSpPr>
          <p:nvPr>
            <p:ph type="pic" sz="quarter" idx="34"/>
          </p:nvPr>
        </p:nvSpPr>
        <p:spPr/>
      </p:sp>
      <p:grpSp>
        <p:nvGrpSpPr>
          <p:cNvPr id="21" name="Group 20"/>
          <p:cNvGrpSpPr/>
          <p:nvPr/>
        </p:nvGrpSpPr>
        <p:grpSpPr>
          <a:xfrm>
            <a:off x="1113021" y="5755466"/>
            <a:ext cx="818997" cy="818997"/>
            <a:chOff x="609600" y="1657350"/>
            <a:chExt cx="838200" cy="838200"/>
          </a:xfrm>
        </p:grpSpPr>
        <p:sp>
          <p:nvSpPr>
            <p:cNvPr id="22" name="Oval 21"/>
            <p:cNvSpPr/>
            <p:nvPr/>
          </p:nvSpPr>
          <p:spPr>
            <a:xfrm>
              <a:off x="609600" y="1657350"/>
              <a:ext cx="838200" cy="838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Freeform 33"/>
            <p:cNvSpPr>
              <a:spLocks noEditPoints="1"/>
            </p:cNvSpPr>
            <p:nvPr/>
          </p:nvSpPr>
          <p:spPr bwMode="auto">
            <a:xfrm>
              <a:off x="797599" y="1919103"/>
              <a:ext cx="462203" cy="314693"/>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spTree>
  </p:cSld>
  <p:clrMapOvr>
    <a:masterClrMapping/>
  </p:clrMapOvr>
  <mc:AlternateContent xmlns:mc="http://schemas.openxmlformats.org/markup-compatibility/2006">
    <mc:Choice xmlns:p14="http://schemas.microsoft.com/office/powerpoint/2010/main" Requires="p14">
      <p:transition spd="slow" p14:dur="125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style.rotation</p:attrName>
                                        </p:attrNameLst>
                                      </p:cBhvr>
                                      <p:tavLst>
                                        <p:tav tm="0">
                                          <p:val>
                                            <p:fltVal val="360"/>
                                          </p:val>
                                        </p:tav>
                                        <p:tav tm="100000">
                                          <p:val>
                                            <p:fltVal val="0"/>
                                          </p:val>
                                        </p:tav>
                                      </p:tavLst>
                                    </p:anim>
                                    <p:animEffect transition="in" filter="fade">
                                      <p:cBhvr>
                                        <p:cTn id="10" dur="500"/>
                                        <p:tgtEl>
                                          <p:spTgt spid="21"/>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 calcmode="lin" valueType="num">
                                      <p:cBhvr>
                                        <p:cTn id="16" dur="500" fill="hold"/>
                                        <p:tgtEl>
                                          <p:spTgt spid="24"/>
                                        </p:tgtEl>
                                        <p:attrNameLst>
                                          <p:attrName>style.rotation</p:attrName>
                                        </p:attrNameLst>
                                      </p:cBhvr>
                                      <p:tavLst>
                                        <p:tav tm="0">
                                          <p:val>
                                            <p:fltVal val="360"/>
                                          </p:val>
                                        </p:tav>
                                        <p:tav tm="100000">
                                          <p:val>
                                            <p:fltVal val="0"/>
                                          </p:val>
                                        </p:tav>
                                      </p:tavLst>
                                    </p:anim>
                                    <p:animEffect transition="in" filter="fade">
                                      <p:cBhvr>
                                        <p:cTn id="17" dur="500"/>
                                        <p:tgtEl>
                                          <p:spTgt spid="24"/>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 calcmode="lin" valueType="num">
                                      <p:cBhvr>
                                        <p:cTn id="30" dur="500" fill="hold"/>
                                        <p:tgtEl>
                                          <p:spTgt spid="36"/>
                                        </p:tgtEl>
                                        <p:attrNameLst>
                                          <p:attrName>style.rotation</p:attrName>
                                        </p:attrNameLst>
                                      </p:cBhvr>
                                      <p:tavLst>
                                        <p:tav tm="0">
                                          <p:val>
                                            <p:fltVal val="360"/>
                                          </p:val>
                                        </p:tav>
                                        <p:tav tm="100000">
                                          <p:val>
                                            <p:fltVal val="0"/>
                                          </p:val>
                                        </p:tav>
                                      </p:tavLst>
                                    </p:anim>
                                    <p:animEffect transition="in" filter="fade">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199266" y="2134579"/>
            <a:ext cx="3889483" cy="38894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8" name="Group 17"/>
          <p:cNvGrpSpPr/>
          <p:nvPr/>
        </p:nvGrpSpPr>
        <p:grpSpPr>
          <a:xfrm>
            <a:off x="5275527" y="2536506"/>
            <a:ext cx="1717758" cy="3124282"/>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1" name="Title 20"/>
          <p:cNvSpPr>
            <a:spLocks noGrp="1"/>
          </p:cNvSpPr>
          <p:nvPr>
            <p:ph type="ctrTitle"/>
          </p:nvPr>
        </p:nvSpPr>
        <p:spPr>
          <a:xfrm>
            <a:off x="839788" y="498764"/>
            <a:ext cx="5256212" cy="697490"/>
          </a:xfrm>
        </p:spPr>
        <p:txBody>
          <a:bodyPr/>
          <a:lstStyle/>
          <a:p>
            <a:pPr algn="l"/>
            <a:r>
              <a:rPr lang="zh-CN" altLang="en-US" b="1" dirty="0" smtClean="0">
                <a:latin typeface="微软雅黑" panose="020B0503020204020204" pitchFamily="34" charset="-122"/>
                <a:ea typeface="微软雅黑" panose="020B0503020204020204" pitchFamily="34" charset="-122"/>
              </a:rPr>
              <a:t>产品回顾</a:t>
            </a:r>
            <a:endParaRPr lang="en-AU" b="1" dirty="0">
              <a:latin typeface="微软雅黑" panose="020B0503020204020204" pitchFamily="34" charset="-122"/>
              <a:ea typeface="微软雅黑" panose="020B0503020204020204" pitchFamily="34" charset="-122"/>
            </a:endParaRPr>
          </a:p>
        </p:txBody>
      </p:sp>
      <p:sp>
        <p:nvSpPr>
          <p:cNvPr id="22" name="Subtitle 21"/>
          <p:cNvSpPr>
            <a:spLocks noGrp="1"/>
          </p:cNvSpPr>
          <p:nvPr>
            <p:ph type="subTitle" idx="1"/>
          </p:nvPr>
        </p:nvSpPr>
        <p:spPr>
          <a:xfrm>
            <a:off x="839788" y="1223964"/>
            <a:ext cx="5256212" cy="374217"/>
          </a:xfrm>
        </p:spPr>
        <p:txBody>
          <a:bodyPr/>
          <a:lstStyle/>
          <a:p>
            <a:pPr algn="l"/>
            <a:r>
              <a:rPr lang="zh-CN" altLang="en-US" dirty="0" smtClean="0">
                <a:latin typeface="微软雅黑" panose="020B0503020204020204" pitchFamily="34" charset="-122"/>
                <a:ea typeface="微软雅黑" panose="020B0503020204020204" pitchFamily="34" charset="-122"/>
              </a:rPr>
              <a:t>许多公司信赖我们的技能</a:t>
            </a:r>
            <a:endParaRPr lang="en-AU" dirty="0">
              <a:latin typeface="微软雅黑" panose="020B0503020204020204" pitchFamily="34" charset="-122"/>
              <a:ea typeface="微软雅黑" panose="020B0503020204020204" pitchFamily="34" charset="-122"/>
            </a:endParaRPr>
          </a:p>
        </p:txBody>
      </p:sp>
      <p:grpSp>
        <p:nvGrpSpPr>
          <p:cNvPr id="29" name="Group 28"/>
          <p:cNvGrpSpPr/>
          <p:nvPr/>
        </p:nvGrpSpPr>
        <p:grpSpPr>
          <a:xfrm>
            <a:off x="7248438" y="2370379"/>
            <a:ext cx="857793" cy="857796"/>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grpSp>
        <p:nvGrpSpPr>
          <p:cNvPr id="31" name="Group 30"/>
          <p:cNvGrpSpPr/>
          <p:nvPr/>
        </p:nvGrpSpPr>
        <p:grpSpPr>
          <a:xfrm>
            <a:off x="4162581" y="2373315"/>
            <a:ext cx="857793" cy="857796"/>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grpSp>
        <p:nvGrpSpPr>
          <p:cNvPr id="40" name="Group 39"/>
          <p:cNvGrpSpPr/>
          <p:nvPr/>
        </p:nvGrpSpPr>
        <p:grpSpPr>
          <a:xfrm>
            <a:off x="7244296" y="4922641"/>
            <a:ext cx="857793" cy="857796"/>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grpSp>
        <p:nvGrpSpPr>
          <p:cNvPr id="43" name="Group 42"/>
          <p:cNvGrpSpPr/>
          <p:nvPr/>
        </p:nvGrpSpPr>
        <p:grpSpPr>
          <a:xfrm>
            <a:off x="4193451" y="4926606"/>
            <a:ext cx="857793" cy="857796"/>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38100" tIns="38100" rIns="38100" bIns="38100"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3656" tIns="43656" rIns="43656" bIns="43656" numCol="1" anchor="ctr">
              <a:noAutofit/>
            </a:bodyPr>
            <a:lstStyle/>
            <a:p>
              <a:pPr lvl="0" algn="ctr">
                <a:lnSpc>
                  <a:spcPct val="100000"/>
                </a:lnSpc>
                <a:spcBef>
                  <a:spcPts val="0"/>
                </a:spcBef>
                <a:defRPr sz="3200">
                  <a:solidFill>
                    <a:srgbClr val="FFFFFF"/>
                  </a:solidFill>
                  <a:latin typeface="+mn-lt"/>
                  <a:ea typeface="+mn-ea"/>
                  <a:cs typeface="+mn-cs"/>
                  <a:sym typeface="Helvetica Light"/>
                </a:defRPr>
              </a:pPr>
            </a:p>
          </p:txBody>
        </p:sp>
      </p:grpSp>
      <p:sp>
        <p:nvSpPr>
          <p:cNvPr id="48" name="Text Placeholder 10"/>
          <p:cNvSpPr>
            <a:spLocks noGrp="1"/>
          </p:cNvSpPr>
          <p:nvPr>
            <p:ph type="body" sz="quarter" idx="13"/>
          </p:nvPr>
        </p:nvSpPr>
        <p:spPr>
          <a:xfrm>
            <a:off x="1497097" y="2373339"/>
            <a:ext cx="2355166" cy="471600"/>
          </a:xfrm>
        </p:spPr>
        <p:txBody>
          <a:bodyPr/>
          <a:lstStyle/>
          <a:p>
            <a:pPr algn="ctr"/>
            <a:r>
              <a:rPr lang="zh-CN" altLang="en-US" dirty="0" smtClean="0"/>
              <a:t>生活圈</a:t>
            </a:r>
            <a:endParaRPr lang="en-AU" dirty="0"/>
          </a:p>
        </p:txBody>
      </p:sp>
      <p:sp>
        <p:nvSpPr>
          <p:cNvPr id="50" name="Text Placeholder 10"/>
          <p:cNvSpPr>
            <a:spLocks noGrp="1"/>
          </p:cNvSpPr>
          <p:nvPr>
            <p:ph type="body" sz="quarter" idx="13"/>
          </p:nvPr>
        </p:nvSpPr>
        <p:spPr>
          <a:xfrm>
            <a:off x="1497096" y="4829139"/>
            <a:ext cx="2355166" cy="471600"/>
          </a:xfrm>
        </p:spPr>
        <p:txBody>
          <a:bodyPr/>
          <a:lstStyle/>
          <a:p>
            <a:pPr algn="ctr"/>
            <a:r>
              <a:rPr lang="zh-CN" altLang="en-US" dirty="0" smtClean="0"/>
              <a:t>触屏</a:t>
            </a:r>
            <a:endParaRPr lang="en-AU" dirty="0"/>
          </a:p>
        </p:txBody>
      </p:sp>
      <p:sp>
        <p:nvSpPr>
          <p:cNvPr id="52" name="Text Placeholder 10"/>
          <p:cNvSpPr>
            <a:spLocks noGrp="1"/>
          </p:cNvSpPr>
          <p:nvPr>
            <p:ph type="body" sz="quarter" idx="13"/>
          </p:nvPr>
        </p:nvSpPr>
        <p:spPr>
          <a:xfrm>
            <a:off x="8395739" y="2388579"/>
            <a:ext cx="2355166" cy="471600"/>
          </a:xfrm>
        </p:spPr>
        <p:txBody>
          <a:bodyPr/>
          <a:lstStyle/>
          <a:p>
            <a:pPr algn="ctr"/>
            <a:r>
              <a:rPr lang="zh-CN" altLang="en-US" dirty="0" smtClean="0"/>
              <a:t>保修</a:t>
            </a:r>
            <a:endParaRPr lang="en-AU" dirty="0"/>
          </a:p>
        </p:txBody>
      </p:sp>
      <p:sp>
        <p:nvSpPr>
          <p:cNvPr id="54" name="Text Placeholder 10"/>
          <p:cNvSpPr>
            <a:spLocks noGrp="1"/>
          </p:cNvSpPr>
          <p:nvPr>
            <p:ph type="body" sz="quarter" idx="13"/>
          </p:nvPr>
        </p:nvSpPr>
        <p:spPr>
          <a:xfrm>
            <a:off x="8395739" y="4813899"/>
            <a:ext cx="2355166" cy="471600"/>
          </a:xfrm>
        </p:spPr>
        <p:txBody>
          <a:bodyPr/>
          <a:lstStyle/>
          <a:p>
            <a:pPr algn="ctr"/>
            <a:r>
              <a:rPr lang="zh-CN" altLang="en-US" dirty="0" smtClean="0"/>
              <a:t>支持</a:t>
            </a:r>
            <a:endParaRPr lang="en-AU" dirty="0"/>
          </a:p>
        </p:txBody>
      </p:sp>
      <p:sp>
        <p:nvSpPr>
          <p:cNvPr id="2" name="Footer Placeholder 1"/>
          <p:cNvSpPr>
            <a:spLocks noGrp="1"/>
          </p:cNvSpPr>
          <p:nvPr>
            <p:ph type="ftr" sz="quarter" idx="11"/>
          </p:nvPr>
        </p:nvSpPr>
        <p:spPr/>
        <p:txBody>
          <a:bodyPr/>
          <a:lstStyle/>
          <a:p>
            <a:r>
              <a:rPr lang="en-AU" smtClean="0"/>
              <a:t>Business Presentation</a:t>
            </a:r>
            <a:endParaRPr lang="en-AU" dirty="0"/>
          </a:p>
        </p:txBody>
      </p:sp>
      <p:sp>
        <p:nvSpPr>
          <p:cNvPr id="3" name="Slide Number Placeholder 2"/>
          <p:cNvSpPr>
            <a:spLocks noGrp="1"/>
          </p:cNvSpPr>
          <p:nvPr>
            <p:ph type="sldNum" sz="quarter" idx="12"/>
          </p:nvPr>
        </p:nvSpPr>
        <p:spPr/>
        <p:txBody>
          <a:bodyPr/>
          <a:lstStyle/>
          <a:p>
            <a:fld id="{84AD2E7E-F7BA-4F6B-9D0C-0B2331C2AE06}" type="slidenum">
              <a:rPr lang="en-AU" smtClean="0"/>
            </a:fld>
            <a:endParaRPr lang="en-AU" dirty="0"/>
          </a:p>
        </p:txBody>
      </p:sp>
      <p:sp>
        <p:nvSpPr>
          <p:cNvPr id="30" name="TextBox 61"/>
          <p:cNvSpPr txBox="1"/>
          <p:nvPr/>
        </p:nvSpPr>
        <p:spPr>
          <a:xfrm>
            <a:off x="1729639" y="2799276"/>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35" name="TextBox 61"/>
          <p:cNvSpPr txBox="1"/>
          <p:nvPr/>
        </p:nvSpPr>
        <p:spPr>
          <a:xfrm>
            <a:off x="1729639" y="5219493"/>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36" name="TextBox 61"/>
          <p:cNvSpPr txBox="1"/>
          <p:nvPr/>
        </p:nvSpPr>
        <p:spPr>
          <a:xfrm>
            <a:off x="8634390" y="2799276"/>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
        <p:nvSpPr>
          <p:cNvPr id="37" name="TextBox 61"/>
          <p:cNvSpPr txBox="1"/>
          <p:nvPr/>
        </p:nvSpPr>
        <p:spPr>
          <a:xfrm>
            <a:off x="8610600" y="5189013"/>
            <a:ext cx="2077456" cy="436017"/>
          </a:xfrm>
          <a:prstGeom prst="rect">
            <a:avLst/>
          </a:prstGeom>
          <a:noFill/>
        </p:spPr>
        <p:txBody>
          <a:bodyPr wrap="square" lIns="0" tIns="0" rIns="0" bIns="0" rtlCol="0">
            <a:spAutoFit/>
          </a:bodyPr>
          <a:lstStyle/>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思翔</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创建于</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2009</a:t>
            </a: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年</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a:p>
            <a:pPr algn="ctr" defTabSz="1828165">
              <a:lnSpc>
                <a:spcPts val="1700"/>
              </a:lnSpc>
            </a:pPr>
            <a:r>
              <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rPr>
              <a:t>是一家以“不同于传统的</a:t>
            </a:r>
            <a:r>
              <a:rPr lang="en-US" altLang="zh-CN" sz="1000" dirty="0">
                <a:solidFill>
                  <a:schemeClr val="bg2">
                    <a:lumMod val="50000"/>
                  </a:schemeClr>
                </a:solidFill>
                <a:latin typeface="微软雅黑" panose="020B0503020204020204" pitchFamily="34" charset="-122"/>
                <a:ea typeface="微软雅黑" panose="020B0503020204020204" pitchFamily="34" charset="-122"/>
                <a:cs typeface="Lato Light"/>
              </a:rPr>
              <a:t>PPT</a:t>
            </a:r>
            <a:r>
              <a:rPr lang="zh-CN" altLang="en-US" sz="1000" dirty="0" smtClean="0">
                <a:solidFill>
                  <a:schemeClr val="bg2">
                    <a:lumMod val="50000"/>
                  </a:schemeClr>
                </a:solidFill>
                <a:latin typeface="微软雅黑" panose="020B0503020204020204" pitchFamily="34" charset="-122"/>
                <a:ea typeface="微软雅黑" panose="020B0503020204020204" pitchFamily="34" charset="-122"/>
                <a:cs typeface="Lato Light"/>
              </a:rPr>
              <a:t>制作。</a:t>
            </a:r>
            <a:endParaRPr lang="zh-CN" altLang="en-US" sz="1000" dirty="0">
              <a:solidFill>
                <a:schemeClr val="bg2">
                  <a:lumMod val="50000"/>
                </a:schemeClr>
              </a:solidFill>
              <a:latin typeface="微软雅黑" panose="020B0503020204020204" pitchFamily="34" charset="-122"/>
              <a:ea typeface="微软雅黑" panose="020B0503020204020204" pitchFamily="34" charset="-122"/>
              <a:cs typeface="Lato Ligh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fade">
                                      <p:cBhvr>
                                        <p:cTn id="11" dur="500"/>
                                        <p:tgtEl>
                                          <p:spTgt spid="22">
                                            <p:txEl>
                                              <p:pRg st="0" end="0"/>
                                            </p:txEl>
                                          </p:spTgt>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49" presetClass="entr" presetSubtype="0" decel="100000"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 calcmode="lin" valueType="num">
                                      <p:cBhvr>
                                        <p:cTn id="28" dur="500" fill="hold"/>
                                        <p:tgtEl>
                                          <p:spTgt spid="31"/>
                                        </p:tgtEl>
                                        <p:attrNameLst>
                                          <p:attrName>style.rotation</p:attrName>
                                        </p:attrNameLst>
                                      </p:cBhvr>
                                      <p:tavLst>
                                        <p:tav tm="0">
                                          <p:val>
                                            <p:fltVal val="360"/>
                                          </p:val>
                                        </p:tav>
                                        <p:tav tm="100000">
                                          <p:val>
                                            <p:fltVal val="0"/>
                                          </p:val>
                                        </p:tav>
                                      </p:tavLst>
                                    </p:anim>
                                    <p:animEffect transition="in" filter="fade">
                                      <p:cBhvr>
                                        <p:cTn id="29" dur="500"/>
                                        <p:tgtEl>
                                          <p:spTgt spid="3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48">
                                            <p:txEl>
                                              <p:pRg st="0" end="0"/>
                                            </p:txEl>
                                          </p:spTgt>
                                        </p:tgtEl>
                                        <p:attrNameLst>
                                          <p:attrName>style.visibility</p:attrName>
                                        </p:attrNameLst>
                                      </p:cBhvr>
                                      <p:to>
                                        <p:strVal val="visible"/>
                                      </p:to>
                                    </p:set>
                                    <p:animEffect transition="in" filter="fade">
                                      <p:cBhvr>
                                        <p:cTn id="33" dur="500"/>
                                        <p:tgtEl>
                                          <p:spTgt spid="48">
                                            <p:txEl>
                                              <p:pRg st="0" end="0"/>
                                            </p:txEl>
                                          </p:spTgt>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 calcmode="lin" valueType="num">
                                      <p:cBhvr>
                                        <p:cTn id="39" dur="500" fill="hold"/>
                                        <p:tgtEl>
                                          <p:spTgt spid="29"/>
                                        </p:tgtEl>
                                        <p:attrNameLst>
                                          <p:attrName>style.rotation</p:attrName>
                                        </p:attrNameLst>
                                      </p:cBhvr>
                                      <p:tavLst>
                                        <p:tav tm="0">
                                          <p:val>
                                            <p:fltVal val="360"/>
                                          </p:val>
                                        </p:tav>
                                        <p:tav tm="100000">
                                          <p:val>
                                            <p:fltVal val="0"/>
                                          </p:val>
                                        </p:tav>
                                      </p:tavLst>
                                    </p:anim>
                                    <p:animEffect transition="in" filter="fade">
                                      <p:cBhvr>
                                        <p:cTn id="40" dur="500"/>
                                        <p:tgtEl>
                                          <p:spTgt spid="29"/>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52">
                                            <p:txEl>
                                              <p:pRg st="0" end="0"/>
                                            </p:txEl>
                                          </p:spTgt>
                                        </p:tgtEl>
                                        <p:attrNameLst>
                                          <p:attrName>style.visibility</p:attrName>
                                        </p:attrNameLst>
                                      </p:cBhvr>
                                      <p:to>
                                        <p:strVal val="visible"/>
                                      </p:to>
                                    </p:set>
                                    <p:animEffect transition="in" filter="fade">
                                      <p:cBhvr>
                                        <p:cTn id="44" dur="500"/>
                                        <p:tgtEl>
                                          <p:spTgt spid="52">
                                            <p:txEl>
                                              <p:pRg st="0" end="0"/>
                                            </p:txEl>
                                          </p:spTgt>
                                        </p:tgtEl>
                                      </p:cBhvr>
                                    </p:animEffect>
                                  </p:childTnLst>
                                </p:cTn>
                              </p:par>
                            </p:childTnLst>
                          </p:cTn>
                        </p:par>
                        <p:par>
                          <p:cTn id="45" fill="hold">
                            <p:stCondLst>
                              <p:cond delay="4000"/>
                            </p:stCondLst>
                            <p:childTnLst>
                              <p:par>
                                <p:cTn id="46" presetID="49" presetClass="entr" presetSubtype="0" decel="10000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 calcmode="lin" valueType="num">
                                      <p:cBhvr>
                                        <p:cTn id="50" dur="500" fill="hold"/>
                                        <p:tgtEl>
                                          <p:spTgt spid="43"/>
                                        </p:tgtEl>
                                        <p:attrNameLst>
                                          <p:attrName>style.rotation</p:attrName>
                                        </p:attrNameLst>
                                      </p:cBhvr>
                                      <p:tavLst>
                                        <p:tav tm="0">
                                          <p:val>
                                            <p:fltVal val="360"/>
                                          </p:val>
                                        </p:tav>
                                        <p:tav tm="100000">
                                          <p:val>
                                            <p:fltVal val="0"/>
                                          </p:val>
                                        </p:tav>
                                      </p:tavLst>
                                    </p:anim>
                                    <p:animEffect transition="in" filter="fade">
                                      <p:cBhvr>
                                        <p:cTn id="51" dur="500"/>
                                        <p:tgtEl>
                                          <p:spTgt spid="43"/>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50">
                                            <p:txEl>
                                              <p:pRg st="0" end="0"/>
                                            </p:txEl>
                                          </p:spTgt>
                                        </p:tgtEl>
                                        <p:attrNameLst>
                                          <p:attrName>style.visibility</p:attrName>
                                        </p:attrNameLst>
                                      </p:cBhvr>
                                      <p:to>
                                        <p:strVal val="visible"/>
                                      </p:to>
                                    </p:set>
                                    <p:animEffect transition="in" filter="fade">
                                      <p:cBhvr>
                                        <p:cTn id="55" dur="500"/>
                                        <p:tgtEl>
                                          <p:spTgt spid="50">
                                            <p:txEl>
                                              <p:pRg st="0" end="0"/>
                                            </p:txEl>
                                          </p:spTgt>
                                        </p:tgtEl>
                                      </p:cBhvr>
                                    </p:animEffect>
                                  </p:childTnLst>
                                </p:cTn>
                              </p:par>
                            </p:childTnLst>
                          </p:cTn>
                        </p:par>
                        <p:par>
                          <p:cTn id="56" fill="hold">
                            <p:stCondLst>
                              <p:cond delay="5000"/>
                            </p:stCondLst>
                            <p:childTnLst>
                              <p:par>
                                <p:cTn id="57" presetID="49" presetClass="entr" presetSubtype="0" decel="100000"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style.rotation</p:attrName>
                                        </p:attrNameLst>
                                      </p:cBhvr>
                                      <p:tavLst>
                                        <p:tav tm="0">
                                          <p:val>
                                            <p:fltVal val="360"/>
                                          </p:val>
                                        </p:tav>
                                        <p:tav tm="100000">
                                          <p:val>
                                            <p:fltVal val="0"/>
                                          </p:val>
                                        </p:tav>
                                      </p:tavLst>
                                    </p:anim>
                                    <p:animEffect transition="in" filter="fade">
                                      <p:cBhvr>
                                        <p:cTn id="62" dur="500"/>
                                        <p:tgtEl>
                                          <p:spTgt spid="40"/>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54">
                                            <p:txEl>
                                              <p:pRg st="0" end="0"/>
                                            </p:txEl>
                                          </p:spTgt>
                                        </p:tgtEl>
                                        <p:attrNameLst>
                                          <p:attrName>style.visibility</p:attrName>
                                        </p:attrNameLst>
                                      </p:cBhvr>
                                      <p:to>
                                        <p:strVal val="visible"/>
                                      </p:to>
                                    </p:set>
                                    <p:animEffect transition="in" filter="fade">
                                      <p:cBhvr>
                                        <p:cTn id="66"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p:bldP spid="22" grpId="0" build="p"/>
      <p:bldP spid="48" grpId="0" build="p"/>
      <p:bldP spid="50" grpId="0" build="p"/>
      <p:bldP spid="52" grpId="0" build="p"/>
      <p:bldP spid="54" grpId="0" build="p"/>
    </p:bldLst>
  </p:timing>
</p:sld>
</file>

<file path=ppt/theme/theme1.xml><?xml version="1.0" encoding="utf-8"?>
<a:theme xmlns:a="http://schemas.openxmlformats.org/drawingml/2006/main" name="Office Theme">
  <a:themeElements>
    <a:clrScheme name="Custom 31">
      <a:dk1>
        <a:sysClr val="windowText" lastClr="000000"/>
      </a:dk1>
      <a:lt1>
        <a:sysClr val="window" lastClr="FFFFFF"/>
      </a:lt1>
      <a:dk2>
        <a:srgbClr val="44546A"/>
      </a:dk2>
      <a:lt2>
        <a:srgbClr val="E7E6E6"/>
      </a:lt2>
      <a:accent1>
        <a:srgbClr val="EC2139"/>
      </a:accent1>
      <a:accent2>
        <a:srgbClr val="FCC709"/>
      </a:accent2>
      <a:accent3>
        <a:srgbClr val="A4CD28"/>
      </a:accent3>
      <a:accent4>
        <a:srgbClr val="118CE7"/>
      </a:accent4>
      <a:accent5>
        <a:srgbClr val="F15A23"/>
      </a:accent5>
      <a:accent6>
        <a:srgbClr val="76436F"/>
      </a:accent6>
      <a:hlink>
        <a:srgbClr val="0563C1"/>
      </a:hlink>
      <a:folHlink>
        <a:srgbClr val="954F72"/>
      </a:folHlink>
    </a:clrScheme>
    <a:fontScheme name="Custom 2">
      <a:majorFont>
        <a:latin typeface="Roboto"/>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Dark BG Paper</Template>
  <TotalTime>0</TotalTime>
  <Words>24979</Words>
  <Application>WPS 演示</Application>
  <PresentationFormat>宽屏</PresentationFormat>
  <Paragraphs>1786</Paragraphs>
  <Slides>72</Slides>
  <Notes>2</Notes>
  <HiddenSlides>0</HiddenSlides>
  <MMClips>0</MMClips>
  <ScaleCrop>false</ScaleCrop>
  <HeadingPairs>
    <vt:vector size="6" baseType="variant">
      <vt:variant>
        <vt:lpstr>已用的字体</vt:lpstr>
      </vt:variant>
      <vt:variant>
        <vt:i4>26</vt:i4>
      </vt:variant>
      <vt:variant>
        <vt:lpstr>主题</vt:lpstr>
      </vt:variant>
      <vt:variant>
        <vt:i4>1</vt:i4>
      </vt:variant>
      <vt:variant>
        <vt:lpstr>幻灯片标题</vt:lpstr>
      </vt:variant>
      <vt:variant>
        <vt:i4>72</vt:i4>
      </vt:variant>
    </vt:vector>
  </HeadingPairs>
  <TitlesOfParts>
    <vt:vector size="99" baseType="lpstr">
      <vt:lpstr>Arial</vt:lpstr>
      <vt:lpstr>宋体</vt:lpstr>
      <vt:lpstr>Wingdings</vt:lpstr>
      <vt:lpstr>Lato Light</vt:lpstr>
      <vt:lpstr>Roboto</vt:lpstr>
      <vt:lpstr>Kontrapunkt Bob Bold</vt:lpstr>
      <vt:lpstr>Helvetica Light</vt:lpstr>
      <vt:lpstr>造字工房力黑（非商用）常规体</vt:lpstr>
      <vt:lpstr>微软雅黑</vt:lpstr>
      <vt:lpstr>Lato Light</vt:lpstr>
      <vt:lpstr>Open Sans Light</vt:lpstr>
      <vt:lpstr>Open Sans</vt:lpstr>
      <vt:lpstr>Sinkin Sans 400 Regular</vt:lpstr>
      <vt:lpstr>Helvetica</vt:lpstr>
      <vt:lpstr>Gill Sans</vt:lpstr>
      <vt:lpstr>Lato Bold</vt:lpstr>
      <vt:lpstr>FontAwesome</vt:lpstr>
      <vt:lpstr>Lato Black</vt:lpstr>
      <vt:lpstr>Lato Regular</vt:lpstr>
      <vt:lpstr>Wide Latin</vt:lpstr>
      <vt:lpstr>Calibri Light</vt:lpstr>
      <vt:lpstr>S2G love</vt:lpstr>
      <vt:lpstr>Kozuka Gothic Pro R</vt:lpstr>
      <vt:lpstr>Gill Sans MT</vt:lpstr>
      <vt:lpstr>Segoe Print</vt:lpstr>
      <vt:lpstr>Calibri</vt:lpstr>
      <vt:lpstr>Office Theme</vt:lpstr>
      <vt:lpstr>天天向上 幻灯片演示</vt:lpstr>
      <vt:lpstr>天天向上 幻灯片演示</vt:lpstr>
      <vt:lpstr>关于我们</vt:lpstr>
      <vt:lpstr>业务概要</vt:lpstr>
      <vt:lpstr>商业焦点	</vt:lpstr>
      <vt:lpstr>公司里程碑</vt:lpstr>
      <vt:lpstr>我们的团队</vt:lpstr>
      <vt:lpstr>我们的投资组合</vt:lpstr>
      <vt:lpstr>产品回顾</vt:lpstr>
      <vt:lpstr>应用开发</vt:lpstr>
      <vt:lpstr>细节特征</vt:lpstr>
      <vt:lpstr>我们的报价</vt:lpstr>
      <vt:lpstr>产品销售</vt:lpstr>
      <vt:lpstr>产品需求</vt:lpstr>
      <vt:lpstr>下一个预测</vt:lpstr>
      <vt:lpstr>齿轮式的加工</vt:lpstr>
      <vt:lpstr>工作流</vt:lpstr>
      <vt:lpstr>增强策略</vt:lpstr>
      <vt:lpstr>报价接受</vt:lpstr>
      <vt:lpstr>条款及条件</vt:lpstr>
      <vt:lpstr>图表</vt:lpstr>
      <vt:lpstr>业务前置</vt:lpstr>
      <vt:lpstr>客户需求</vt:lpstr>
      <vt:lpstr>制度差异</vt:lpstr>
      <vt:lpstr>潜在市场</vt:lpstr>
      <vt:lpstr>真实计数</vt:lpstr>
      <vt:lpstr>产品偏好</vt:lpstr>
      <vt:lpstr>销售收入</vt:lpstr>
      <vt:lpstr>销售目标</vt:lpstr>
      <vt:lpstr>产品调查</vt:lpstr>
      <vt:lpstr>调查阶段</vt:lpstr>
      <vt:lpstr>设计阶段</vt:lpstr>
      <vt:lpstr>消费者选择</vt:lpstr>
      <vt:lpstr>服务订单</vt:lpstr>
      <vt:lpstr>产品延伸</vt:lpstr>
      <vt:lpstr>产品列表</vt:lpstr>
      <vt:lpstr>PowerPoint 演示文稿</vt:lpstr>
      <vt:lpstr>项目上</vt:lpstr>
      <vt:lpstr>项目分配</vt:lpstr>
      <vt:lpstr>项目文件</vt:lpstr>
      <vt:lpstr>项目的最后期限</vt:lpstr>
      <vt:lpstr>受影响销售</vt:lpstr>
      <vt:lpstr>SWOT分析</vt:lpstr>
      <vt:lpstr>营销要素</vt:lpstr>
      <vt:lpstr>项目单元</vt:lpstr>
      <vt:lpstr>经营理念</vt:lpstr>
      <vt:lpstr>电子商务</vt:lpstr>
      <vt:lpstr>商务分析</vt:lpstr>
      <vt:lpstr>圆饼信息</vt:lpstr>
      <vt:lpstr>价格影响</vt:lpstr>
      <vt:lpstr>插入表格</vt:lpstr>
      <vt:lpstr>需求增长</vt:lpstr>
      <vt:lpstr>AIDA分析</vt:lpstr>
      <vt:lpstr>减少误差</vt:lpstr>
      <vt:lpstr>总部支持</vt:lpstr>
      <vt:lpstr>质量过滤</vt:lpstr>
      <vt:lpstr>数量贡献</vt:lpstr>
      <vt:lpstr>销售总额</vt:lpstr>
      <vt:lpstr>幕后工作</vt:lpstr>
      <vt:lpstr>信息齿轮</vt:lpstr>
      <vt:lpstr>泡泡信息图</vt:lpstr>
      <vt:lpstr>图像与图表</vt:lpstr>
      <vt:lpstr>质量分析</vt:lpstr>
      <vt:lpstr>产品需求</vt:lpstr>
      <vt:lpstr>销售概要</vt:lpstr>
      <vt:lpstr>图像画廊</vt:lpstr>
      <vt:lpstr>图表信息</vt:lpstr>
      <vt:lpstr>图片信息</vt:lpstr>
      <vt:lpstr>框图像</vt:lpstr>
      <vt:lpstr>分散的图片</vt:lpstr>
      <vt:lpstr>图像帧</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Administrator</cp:lastModifiedBy>
  <cp:revision>553</cp:revision>
  <dcterms:created xsi:type="dcterms:W3CDTF">2015-07-31T09:53:00Z</dcterms:created>
  <dcterms:modified xsi:type="dcterms:W3CDTF">2016-07-28T11:59:34Z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